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85" r:id="rId1"/>
    <p:sldMasterId id="2147483911" r:id="rId2"/>
  </p:sldMasterIdLst>
  <p:notesMasterIdLst>
    <p:notesMasterId r:id="rId33"/>
  </p:notesMasterIdLst>
  <p:sldIdLst>
    <p:sldId id="256" r:id="rId3"/>
    <p:sldId id="304" r:id="rId4"/>
    <p:sldId id="361" r:id="rId5"/>
    <p:sldId id="378" r:id="rId6"/>
    <p:sldId id="261" r:id="rId7"/>
    <p:sldId id="362" r:id="rId8"/>
    <p:sldId id="258" r:id="rId9"/>
    <p:sldId id="359" r:id="rId10"/>
    <p:sldId id="360" r:id="rId11"/>
    <p:sldId id="366" r:id="rId12"/>
    <p:sldId id="367" r:id="rId13"/>
    <p:sldId id="358" r:id="rId14"/>
    <p:sldId id="373" r:id="rId15"/>
    <p:sldId id="374" r:id="rId16"/>
    <p:sldId id="371" r:id="rId17"/>
    <p:sldId id="372" r:id="rId18"/>
    <p:sldId id="375" r:id="rId19"/>
    <p:sldId id="376" r:id="rId20"/>
    <p:sldId id="377" r:id="rId21"/>
    <p:sldId id="305" r:id="rId22"/>
    <p:sldId id="271" r:id="rId23"/>
    <p:sldId id="275" r:id="rId24"/>
    <p:sldId id="313" r:id="rId25"/>
    <p:sldId id="314" r:id="rId26"/>
    <p:sldId id="315" r:id="rId27"/>
    <p:sldId id="316" r:id="rId28"/>
    <p:sldId id="317" r:id="rId29"/>
    <p:sldId id="352" r:id="rId30"/>
    <p:sldId id="277" r:id="rId31"/>
    <p:sldId id="276" r:id="rId32"/>
  </p:sldIdLst>
  <p:sldSz cx="9144000" cy="5143500" type="screen16x9"/>
  <p:notesSz cx="6858000" cy="9144000"/>
  <p:embeddedFontLs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Montserrat" charset="0"/>
      <p:regular r:id="rId38"/>
      <p:bold r:id="rId39"/>
      <p:italic r:id="rId40"/>
      <p:boldItalic r:id="rId41"/>
    </p:embeddedFont>
    <p:embeddedFont>
      <p:font typeface="Bebas Neue" charset="0"/>
      <p:regular r:id="rId42"/>
    </p:embeddedFont>
    <p:embeddedFont>
      <p:font typeface="Work Sans ExtraBold" charset="0"/>
      <p:bold r:id="rId43"/>
      <p:boldItalic r:id="rId44"/>
    </p:embeddedFont>
    <p:embeddedFont>
      <p:font typeface="Fira Sans Extra Condensed Medium" charset="0"/>
      <p:regular r:id="rId45"/>
      <p:bold r:id="rId46"/>
      <p:italic r:id="rId47"/>
      <p:boldItalic r:id="rId48"/>
    </p:embeddedFont>
    <p:embeddedFont>
      <p:font typeface="Karla" charset="0"/>
      <p:regular r:id="rId49"/>
      <p:bold r:id="rId50"/>
      <p:italic r:id="rId51"/>
      <p:boldItalic r:id="rId52"/>
    </p:embeddedFont>
    <p:embeddedFont>
      <p:font typeface="Poppins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9201B"/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71A2B-7C44-4524-B283-9F820C45E9AA}">
  <a:tblStyle styleId="{5C271A2B-7C44-4524-B283-9F820C45E9A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6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-372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8" Type="http://schemas.openxmlformats.org/officeDocument/2006/relationships/slide" Target="slides/slide6.xml"/><Relationship Id="rId51" Type="http://schemas.openxmlformats.org/officeDocument/2006/relationships/font" Target="fonts/font18.fntdata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14731369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dfee29fd8a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" name="Google Shape;825;gdfee29fd8a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c03f8b48dd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c03f8b48dd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c03f8b48dd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c03f8b48dd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gc03f8b48dd_0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1" name="Google Shape;1231;gc03f8b48dd_0_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gc03f8b48dd_0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1" name="Google Shape;1231;gc03f8b48dd_0_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gdfee29fd8a_0_10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0" name="Google Shape;1490;gdfee29fd8a_0_10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gdfee29fd8a_0_10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0" name="Google Shape;1490;gdfee29fd8a_0_10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232037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gdfee29fd8a_0_10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0" name="Google Shape;1490;gdfee29fd8a_0_10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9543139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gdfee29fd8a_0_10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0" name="Google Shape;1490;gdfee29fd8a_0_10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7713552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gdfee29fd8a_0_10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0" name="Google Shape;1490;gdfee29fd8a_0_10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="" xmlns:p14="http://schemas.microsoft.com/office/powerpoint/2010/main" val="1903370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c03f8b48d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c03f8b48d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5216544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ge09e2ec8c5_0_15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8" name="Google Shape;1588;ge09e2ec8c5_0_15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gdfee29fd8a_0_10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6" name="Google Shape;1526;gdfee29fd8a_0_10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c03f8b48d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c03f8b48d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521654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df3f552fc4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df3f552fc4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df3f552fc4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df3f552fc4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df3f552fc4_0_5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df3f552fc4_0_5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c03f8b48dd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c03f8b48dd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c03f8b48dd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c03f8b48dd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81525" y="1454025"/>
            <a:ext cx="6862500" cy="18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-32202" y="-50349"/>
            <a:ext cx="10044040" cy="5244181"/>
            <a:chOff x="-32202" y="-50349"/>
            <a:chExt cx="10044040" cy="5244181"/>
          </a:xfrm>
        </p:grpSpPr>
        <p:sp>
          <p:nvSpPr>
            <p:cNvPr id="11" name="Google Shape;11;p2"/>
            <p:cNvSpPr/>
            <p:nvPr/>
          </p:nvSpPr>
          <p:spPr>
            <a:xfrm>
              <a:off x="-32202" y="4894321"/>
              <a:ext cx="502083" cy="238645"/>
            </a:xfrm>
            <a:custGeom>
              <a:avLst/>
              <a:gdLst/>
              <a:ahLst/>
              <a:cxnLst/>
              <a:rect l="l" t="t" r="r" b="b"/>
              <a:pathLst>
                <a:path w="22693" h="10785" extrusionOk="0">
                  <a:moveTo>
                    <a:pt x="0" y="0"/>
                  </a:moveTo>
                  <a:cubicBezTo>
                    <a:pt x="305" y="5992"/>
                    <a:pt x="5250" y="10785"/>
                    <a:pt x="11337" y="10785"/>
                  </a:cubicBezTo>
                  <a:cubicBezTo>
                    <a:pt x="17423" y="10785"/>
                    <a:pt x="22369" y="5992"/>
                    <a:pt x="22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32202" y="4662846"/>
              <a:ext cx="502083" cy="238247"/>
            </a:xfrm>
            <a:custGeom>
              <a:avLst/>
              <a:gdLst/>
              <a:ahLst/>
              <a:cxnLst/>
              <a:rect l="l" t="t" r="r" b="b"/>
              <a:pathLst>
                <a:path w="22693" h="10767" extrusionOk="0">
                  <a:moveTo>
                    <a:pt x="11337" y="1"/>
                  </a:moveTo>
                  <a:cubicBezTo>
                    <a:pt x="5250" y="1"/>
                    <a:pt x="305" y="4794"/>
                    <a:pt x="0" y="10766"/>
                  </a:cubicBezTo>
                  <a:lnTo>
                    <a:pt x="22692" y="10766"/>
                  </a:lnTo>
                  <a:cubicBezTo>
                    <a:pt x="22369" y="4794"/>
                    <a:pt x="17423" y="1"/>
                    <a:pt x="11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15808" y="4221802"/>
              <a:ext cx="238220" cy="501719"/>
            </a:xfrm>
            <a:custGeom>
              <a:avLst/>
              <a:gdLst/>
              <a:ahLst/>
              <a:cxnLst/>
              <a:rect l="l" t="t" r="r" b="b"/>
              <a:pathLst>
                <a:path w="10767" h="22674" extrusionOk="0">
                  <a:moveTo>
                    <a:pt x="1" y="1"/>
                  </a:moveTo>
                  <a:lnTo>
                    <a:pt x="1" y="22674"/>
                  </a:lnTo>
                  <a:cubicBezTo>
                    <a:pt x="5993" y="22369"/>
                    <a:pt x="10767" y="17424"/>
                    <a:pt x="10767" y="11337"/>
                  </a:cubicBezTo>
                  <a:cubicBezTo>
                    <a:pt x="10767" y="5251"/>
                    <a:pt x="5993" y="286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965122" y="-45055"/>
              <a:ext cx="789489" cy="374549"/>
            </a:xfrm>
            <a:custGeom>
              <a:avLst/>
              <a:gdLst/>
              <a:ahLst/>
              <a:cxnLst/>
              <a:rect l="l" t="t" r="r" b="b"/>
              <a:pathLst>
                <a:path w="22693" h="10766" extrusionOk="0">
                  <a:moveTo>
                    <a:pt x="1" y="0"/>
                  </a:moveTo>
                  <a:cubicBezTo>
                    <a:pt x="324" y="5992"/>
                    <a:pt x="5269" y="10766"/>
                    <a:pt x="11356" y="10766"/>
                  </a:cubicBezTo>
                  <a:cubicBezTo>
                    <a:pt x="17443" y="10766"/>
                    <a:pt x="22388" y="5973"/>
                    <a:pt x="226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064980" y="4692126"/>
              <a:ext cx="1003515" cy="501702"/>
            </a:xfrm>
            <a:custGeom>
              <a:avLst/>
              <a:gdLst/>
              <a:ahLst/>
              <a:cxnLst/>
              <a:rect l="l" t="t" r="r" b="b"/>
              <a:pathLst>
                <a:path w="44700" h="22350" extrusionOk="0">
                  <a:moveTo>
                    <a:pt x="22350" y="0"/>
                  </a:moveTo>
                  <a:cubicBezTo>
                    <a:pt x="10025" y="0"/>
                    <a:pt x="1" y="10005"/>
                    <a:pt x="1" y="22350"/>
                  </a:cubicBezTo>
                  <a:lnTo>
                    <a:pt x="44700" y="22350"/>
                  </a:lnTo>
                  <a:cubicBezTo>
                    <a:pt x="44700" y="10005"/>
                    <a:pt x="34695" y="0"/>
                    <a:pt x="223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563295" y="4943183"/>
              <a:ext cx="501757" cy="250649"/>
            </a:xfrm>
            <a:custGeom>
              <a:avLst/>
              <a:gdLst/>
              <a:ahLst/>
              <a:cxnLst/>
              <a:rect l="l" t="t" r="r" b="b"/>
              <a:pathLst>
                <a:path w="22350" h="11166" extrusionOk="0">
                  <a:moveTo>
                    <a:pt x="11185" y="1"/>
                  </a:moveTo>
                  <a:cubicBezTo>
                    <a:pt x="5003" y="1"/>
                    <a:pt x="0" y="4984"/>
                    <a:pt x="0" y="11166"/>
                  </a:cubicBezTo>
                  <a:lnTo>
                    <a:pt x="22350" y="11166"/>
                  </a:lnTo>
                  <a:cubicBezTo>
                    <a:pt x="22350" y="4984"/>
                    <a:pt x="17366" y="1"/>
                    <a:pt x="111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563295" y="4692126"/>
              <a:ext cx="501757" cy="251075"/>
            </a:xfrm>
            <a:custGeom>
              <a:avLst/>
              <a:gdLst/>
              <a:ahLst/>
              <a:cxnLst/>
              <a:rect l="l" t="t" r="r" b="b"/>
              <a:pathLst>
                <a:path w="22350" h="11185" extrusionOk="0">
                  <a:moveTo>
                    <a:pt x="0" y="0"/>
                  </a:moveTo>
                  <a:cubicBezTo>
                    <a:pt x="0" y="6182"/>
                    <a:pt x="5003" y="11185"/>
                    <a:pt x="11185" y="11185"/>
                  </a:cubicBezTo>
                  <a:cubicBezTo>
                    <a:pt x="17366" y="11185"/>
                    <a:pt x="22350" y="6182"/>
                    <a:pt x="22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977866" y="-50349"/>
              <a:ext cx="1247465" cy="623733"/>
            </a:xfrm>
            <a:custGeom>
              <a:avLst/>
              <a:gdLst/>
              <a:ahLst/>
              <a:cxnLst/>
              <a:rect l="l" t="t" r="r" b="b"/>
              <a:pathLst>
                <a:path w="44700" h="22350" extrusionOk="0">
                  <a:moveTo>
                    <a:pt x="1" y="0"/>
                  </a:moveTo>
                  <a:cubicBezTo>
                    <a:pt x="1" y="12344"/>
                    <a:pt x="10005" y="22349"/>
                    <a:pt x="22350" y="22349"/>
                  </a:cubicBezTo>
                  <a:cubicBezTo>
                    <a:pt x="34675" y="22349"/>
                    <a:pt x="44699" y="12344"/>
                    <a:pt x="44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536291" y="-50349"/>
              <a:ext cx="311615" cy="623733"/>
            </a:xfrm>
            <a:custGeom>
              <a:avLst/>
              <a:gdLst/>
              <a:ahLst/>
              <a:cxnLst/>
              <a:rect l="l" t="t" r="r" b="b"/>
              <a:pathLst>
                <a:path w="11166" h="22350" extrusionOk="0">
                  <a:moveTo>
                    <a:pt x="11166" y="0"/>
                  </a:moveTo>
                  <a:cubicBezTo>
                    <a:pt x="4984" y="0"/>
                    <a:pt x="1" y="5002"/>
                    <a:pt x="1" y="11184"/>
                  </a:cubicBezTo>
                  <a:cubicBezTo>
                    <a:pt x="1" y="17366"/>
                    <a:pt x="4984" y="22349"/>
                    <a:pt x="11166" y="22349"/>
                  </a:cubicBezTo>
                  <a:lnTo>
                    <a:pt x="111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224188" y="-50349"/>
              <a:ext cx="312145" cy="623733"/>
            </a:xfrm>
            <a:custGeom>
              <a:avLst/>
              <a:gdLst/>
              <a:ahLst/>
              <a:cxnLst/>
              <a:rect l="l" t="t" r="r" b="b"/>
              <a:pathLst>
                <a:path w="11185" h="22350" extrusionOk="0">
                  <a:moveTo>
                    <a:pt x="0" y="0"/>
                  </a:moveTo>
                  <a:lnTo>
                    <a:pt x="0" y="22349"/>
                  </a:lnTo>
                  <a:cubicBezTo>
                    <a:pt x="6182" y="22349"/>
                    <a:pt x="11185" y="17366"/>
                    <a:pt x="11185" y="11184"/>
                  </a:cubicBezTo>
                  <a:cubicBezTo>
                    <a:pt x="11185" y="5002"/>
                    <a:pt x="6182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" name="Google Shape;21;p2"/>
            <p:cNvGrpSpPr/>
            <p:nvPr/>
          </p:nvGrpSpPr>
          <p:grpSpPr>
            <a:xfrm>
              <a:off x="7431818" y="1229669"/>
              <a:ext cx="735875" cy="224360"/>
              <a:chOff x="961850" y="630864"/>
              <a:chExt cx="780025" cy="237821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961850" y="630864"/>
                <a:ext cx="47019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6" extrusionOk="0">
                    <a:moveTo>
                      <a:pt x="647" y="1"/>
                    </a:moveTo>
                    <a:cubicBezTo>
                      <a:pt x="286" y="1"/>
                      <a:pt x="1" y="286"/>
                      <a:pt x="1" y="648"/>
                    </a:cubicBezTo>
                    <a:cubicBezTo>
                      <a:pt x="1" y="990"/>
                      <a:pt x="286" y="1275"/>
                      <a:pt x="647" y="1275"/>
                    </a:cubicBezTo>
                    <a:cubicBezTo>
                      <a:pt x="990" y="1275"/>
                      <a:pt x="1275" y="990"/>
                      <a:pt x="1275" y="648"/>
                    </a:cubicBezTo>
                    <a:cubicBezTo>
                      <a:pt x="1275" y="286"/>
                      <a:pt x="990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206640" y="630864"/>
                <a:ext cx="47056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276" extrusionOk="0">
                    <a:moveTo>
                      <a:pt x="628" y="1"/>
                    </a:moveTo>
                    <a:cubicBezTo>
                      <a:pt x="286" y="1"/>
                      <a:pt x="1" y="286"/>
                      <a:pt x="1" y="648"/>
                    </a:cubicBezTo>
                    <a:cubicBezTo>
                      <a:pt x="1" y="990"/>
                      <a:pt x="286" y="1275"/>
                      <a:pt x="628" y="1275"/>
                    </a:cubicBezTo>
                    <a:cubicBezTo>
                      <a:pt x="990" y="1275"/>
                      <a:pt x="1275" y="990"/>
                      <a:pt x="1275" y="648"/>
                    </a:cubicBezTo>
                    <a:cubicBezTo>
                      <a:pt x="1275" y="286"/>
                      <a:pt x="990" y="1"/>
                      <a:pt x="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767" y="630864"/>
                <a:ext cx="47719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76" extrusionOk="0">
                    <a:moveTo>
                      <a:pt x="647" y="1"/>
                    </a:moveTo>
                    <a:cubicBezTo>
                      <a:pt x="285" y="1"/>
                      <a:pt x="0" y="286"/>
                      <a:pt x="0" y="648"/>
                    </a:cubicBezTo>
                    <a:cubicBezTo>
                      <a:pt x="0" y="990"/>
                      <a:pt x="285" y="1275"/>
                      <a:pt x="647" y="1275"/>
                    </a:cubicBezTo>
                    <a:cubicBezTo>
                      <a:pt x="1008" y="1275"/>
                      <a:pt x="1293" y="990"/>
                      <a:pt x="1293" y="648"/>
                    </a:cubicBezTo>
                    <a:cubicBezTo>
                      <a:pt x="1293" y="286"/>
                      <a:pt x="1008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694856" y="630864"/>
                <a:ext cx="47019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6" extrusionOk="0">
                    <a:moveTo>
                      <a:pt x="647" y="1"/>
                    </a:moveTo>
                    <a:cubicBezTo>
                      <a:pt x="286" y="1"/>
                      <a:pt x="0" y="286"/>
                      <a:pt x="0" y="648"/>
                    </a:cubicBezTo>
                    <a:cubicBezTo>
                      <a:pt x="0" y="990"/>
                      <a:pt x="286" y="1275"/>
                      <a:pt x="647" y="1275"/>
                    </a:cubicBezTo>
                    <a:cubicBezTo>
                      <a:pt x="989" y="1275"/>
                      <a:pt x="1275" y="990"/>
                      <a:pt x="1275" y="648"/>
                    </a:cubicBezTo>
                    <a:cubicBezTo>
                      <a:pt x="1275" y="286"/>
                      <a:pt x="989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961850" y="820965"/>
                <a:ext cx="47019" cy="47719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94" extrusionOk="0">
                    <a:moveTo>
                      <a:pt x="647" y="1"/>
                    </a:moveTo>
                    <a:cubicBezTo>
                      <a:pt x="286" y="1"/>
                      <a:pt x="1" y="286"/>
                      <a:pt x="1" y="647"/>
                    </a:cubicBezTo>
                    <a:cubicBezTo>
                      <a:pt x="1" y="1009"/>
                      <a:pt x="286" y="1294"/>
                      <a:pt x="647" y="1294"/>
                    </a:cubicBezTo>
                    <a:cubicBezTo>
                      <a:pt x="990" y="1294"/>
                      <a:pt x="1275" y="1009"/>
                      <a:pt x="1275" y="647"/>
                    </a:cubicBezTo>
                    <a:cubicBezTo>
                      <a:pt x="1275" y="286"/>
                      <a:pt x="990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206640" y="820965"/>
                <a:ext cx="47056" cy="47719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294" extrusionOk="0">
                    <a:moveTo>
                      <a:pt x="628" y="1"/>
                    </a:moveTo>
                    <a:cubicBezTo>
                      <a:pt x="286" y="1"/>
                      <a:pt x="1" y="286"/>
                      <a:pt x="1" y="647"/>
                    </a:cubicBezTo>
                    <a:cubicBezTo>
                      <a:pt x="1" y="1009"/>
                      <a:pt x="286" y="1294"/>
                      <a:pt x="628" y="1294"/>
                    </a:cubicBezTo>
                    <a:cubicBezTo>
                      <a:pt x="990" y="1294"/>
                      <a:pt x="1275" y="1009"/>
                      <a:pt x="1275" y="647"/>
                    </a:cubicBezTo>
                    <a:cubicBezTo>
                      <a:pt x="1275" y="286"/>
                      <a:pt x="990" y="1"/>
                      <a:pt x="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450767" y="820965"/>
                <a:ext cx="47719" cy="47719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4" extrusionOk="0">
                    <a:moveTo>
                      <a:pt x="647" y="1"/>
                    </a:moveTo>
                    <a:cubicBezTo>
                      <a:pt x="285" y="1"/>
                      <a:pt x="0" y="286"/>
                      <a:pt x="0" y="647"/>
                    </a:cubicBezTo>
                    <a:cubicBezTo>
                      <a:pt x="0" y="1009"/>
                      <a:pt x="285" y="1294"/>
                      <a:pt x="647" y="1294"/>
                    </a:cubicBezTo>
                    <a:cubicBezTo>
                      <a:pt x="1008" y="1294"/>
                      <a:pt x="1293" y="1009"/>
                      <a:pt x="1293" y="647"/>
                    </a:cubicBezTo>
                    <a:cubicBezTo>
                      <a:pt x="1293" y="286"/>
                      <a:pt x="1008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694856" y="820965"/>
                <a:ext cx="47019" cy="47719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94" extrusionOk="0">
                    <a:moveTo>
                      <a:pt x="647" y="1"/>
                    </a:moveTo>
                    <a:cubicBezTo>
                      <a:pt x="286" y="1"/>
                      <a:pt x="0" y="286"/>
                      <a:pt x="0" y="647"/>
                    </a:cubicBezTo>
                    <a:cubicBezTo>
                      <a:pt x="0" y="1009"/>
                      <a:pt x="286" y="1294"/>
                      <a:pt x="647" y="1294"/>
                    </a:cubicBezTo>
                    <a:cubicBezTo>
                      <a:pt x="989" y="1294"/>
                      <a:pt x="1275" y="1009"/>
                      <a:pt x="1275" y="647"/>
                    </a:cubicBezTo>
                    <a:cubicBezTo>
                      <a:pt x="1275" y="286"/>
                      <a:pt x="989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" name="Google Shape;30;p2"/>
            <p:cNvGrpSpPr/>
            <p:nvPr/>
          </p:nvGrpSpPr>
          <p:grpSpPr>
            <a:xfrm>
              <a:off x="881533" y="3998112"/>
              <a:ext cx="737197" cy="223699"/>
              <a:chOff x="1060054" y="3979524"/>
              <a:chExt cx="781426" cy="237120"/>
            </a:xfrm>
          </p:grpSpPr>
          <p:sp>
            <p:nvSpPr>
              <p:cNvPr id="31" name="Google Shape;31;p2"/>
              <p:cNvSpPr/>
              <p:nvPr/>
            </p:nvSpPr>
            <p:spPr>
              <a:xfrm>
                <a:off x="1060054" y="3979524"/>
                <a:ext cx="47019" cy="47019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5" extrusionOk="0">
                    <a:moveTo>
                      <a:pt x="647" y="0"/>
                    </a:moveTo>
                    <a:cubicBezTo>
                      <a:pt x="286" y="0"/>
                      <a:pt x="0" y="286"/>
                      <a:pt x="0" y="628"/>
                    </a:cubicBezTo>
                    <a:cubicBezTo>
                      <a:pt x="0" y="989"/>
                      <a:pt x="286" y="1275"/>
                      <a:pt x="647" y="1275"/>
                    </a:cubicBezTo>
                    <a:cubicBezTo>
                      <a:pt x="990" y="1275"/>
                      <a:pt x="1275" y="989"/>
                      <a:pt x="1275" y="628"/>
                    </a:cubicBezTo>
                    <a:cubicBezTo>
                      <a:pt x="1275" y="286"/>
                      <a:pt x="990" y="0"/>
                      <a:pt x="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304844" y="3979524"/>
                <a:ext cx="47056" cy="47019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275" extrusionOk="0">
                    <a:moveTo>
                      <a:pt x="628" y="0"/>
                    </a:moveTo>
                    <a:cubicBezTo>
                      <a:pt x="286" y="0"/>
                      <a:pt x="1" y="286"/>
                      <a:pt x="1" y="628"/>
                    </a:cubicBezTo>
                    <a:cubicBezTo>
                      <a:pt x="1" y="989"/>
                      <a:pt x="286" y="1275"/>
                      <a:pt x="628" y="1275"/>
                    </a:cubicBezTo>
                    <a:cubicBezTo>
                      <a:pt x="990" y="1275"/>
                      <a:pt x="1275" y="989"/>
                      <a:pt x="1275" y="628"/>
                    </a:cubicBezTo>
                    <a:cubicBezTo>
                      <a:pt x="1275" y="286"/>
                      <a:pt x="990" y="0"/>
                      <a:pt x="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48933" y="3979524"/>
                <a:ext cx="47756" cy="47019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1275" extrusionOk="0">
                    <a:moveTo>
                      <a:pt x="648" y="0"/>
                    </a:moveTo>
                    <a:cubicBezTo>
                      <a:pt x="286" y="0"/>
                      <a:pt x="1" y="286"/>
                      <a:pt x="1" y="628"/>
                    </a:cubicBezTo>
                    <a:cubicBezTo>
                      <a:pt x="1" y="989"/>
                      <a:pt x="286" y="1275"/>
                      <a:pt x="648" y="1275"/>
                    </a:cubicBezTo>
                    <a:cubicBezTo>
                      <a:pt x="1009" y="1275"/>
                      <a:pt x="1294" y="989"/>
                      <a:pt x="1294" y="628"/>
                    </a:cubicBezTo>
                    <a:cubicBezTo>
                      <a:pt x="1294" y="286"/>
                      <a:pt x="1009" y="0"/>
                      <a:pt x="6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793760" y="3979524"/>
                <a:ext cx="47719" cy="47019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75" extrusionOk="0">
                    <a:moveTo>
                      <a:pt x="647" y="0"/>
                    </a:moveTo>
                    <a:cubicBezTo>
                      <a:pt x="286" y="0"/>
                      <a:pt x="0" y="286"/>
                      <a:pt x="0" y="628"/>
                    </a:cubicBezTo>
                    <a:cubicBezTo>
                      <a:pt x="0" y="989"/>
                      <a:pt x="286" y="1275"/>
                      <a:pt x="647" y="1275"/>
                    </a:cubicBezTo>
                    <a:cubicBezTo>
                      <a:pt x="1008" y="1275"/>
                      <a:pt x="1294" y="989"/>
                      <a:pt x="1294" y="628"/>
                    </a:cubicBezTo>
                    <a:cubicBezTo>
                      <a:pt x="1294" y="286"/>
                      <a:pt x="970" y="0"/>
                      <a:pt x="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60054" y="4169588"/>
                <a:ext cx="47019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6" extrusionOk="0">
                    <a:moveTo>
                      <a:pt x="647" y="1"/>
                    </a:moveTo>
                    <a:cubicBezTo>
                      <a:pt x="286" y="1"/>
                      <a:pt x="0" y="286"/>
                      <a:pt x="0" y="629"/>
                    </a:cubicBezTo>
                    <a:cubicBezTo>
                      <a:pt x="0" y="990"/>
                      <a:pt x="286" y="1275"/>
                      <a:pt x="647" y="1275"/>
                    </a:cubicBezTo>
                    <a:cubicBezTo>
                      <a:pt x="990" y="1275"/>
                      <a:pt x="1275" y="990"/>
                      <a:pt x="1275" y="629"/>
                    </a:cubicBezTo>
                    <a:cubicBezTo>
                      <a:pt x="1275" y="286"/>
                      <a:pt x="990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304844" y="4169588"/>
                <a:ext cx="47056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276" extrusionOk="0">
                    <a:moveTo>
                      <a:pt x="628" y="1"/>
                    </a:moveTo>
                    <a:cubicBezTo>
                      <a:pt x="286" y="1"/>
                      <a:pt x="1" y="286"/>
                      <a:pt x="1" y="629"/>
                    </a:cubicBezTo>
                    <a:cubicBezTo>
                      <a:pt x="1" y="990"/>
                      <a:pt x="286" y="1275"/>
                      <a:pt x="628" y="1275"/>
                    </a:cubicBezTo>
                    <a:cubicBezTo>
                      <a:pt x="990" y="1275"/>
                      <a:pt x="1275" y="990"/>
                      <a:pt x="1275" y="629"/>
                    </a:cubicBezTo>
                    <a:cubicBezTo>
                      <a:pt x="1275" y="286"/>
                      <a:pt x="990" y="1"/>
                      <a:pt x="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548933" y="4169588"/>
                <a:ext cx="47756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1276" extrusionOk="0">
                    <a:moveTo>
                      <a:pt x="648" y="1"/>
                    </a:moveTo>
                    <a:cubicBezTo>
                      <a:pt x="286" y="1"/>
                      <a:pt x="1" y="286"/>
                      <a:pt x="1" y="629"/>
                    </a:cubicBezTo>
                    <a:cubicBezTo>
                      <a:pt x="1" y="990"/>
                      <a:pt x="286" y="1275"/>
                      <a:pt x="648" y="1275"/>
                    </a:cubicBezTo>
                    <a:cubicBezTo>
                      <a:pt x="1009" y="1275"/>
                      <a:pt x="1294" y="990"/>
                      <a:pt x="1294" y="629"/>
                    </a:cubicBezTo>
                    <a:cubicBezTo>
                      <a:pt x="1294" y="286"/>
                      <a:pt x="1009" y="1"/>
                      <a:pt x="6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793760" y="4169588"/>
                <a:ext cx="47719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76" extrusionOk="0">
                    <a:moveTo>
                      <a:pt x="647" y="1"/>
                    </a:moveTo>
                    <a:cubicBezTo>
                      <a:pt x="286" y="1"/>
                      <a:pt x="0" y="286"/>
                      <a:pt x="0" y="629"/>
                    </a:cubicBezTo>
                    <a:cubicBezTo>
                      <a:pt x="0" y="990"/>
                      <a:pt x="286" y="1275"/>
                      <a:pt x="647" y="1275"/>
                    </a:cubicBezTo>
                    <a:cubicBezTo>
                      <a:pt x="1008" y="1275"/>
                      <a:pt x="1294" y="990"/>
                      <a:pt x="1294" y="629"/>
                    </a:cubicBezTo>
                    <a:cubicBezTo>
                      <a:pt x="1294" y="286"/>
                      <a:pt x="970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" name="Google Shape;39;p2"/>
            <p:cNvSpPr/>
            <p:nvPr/>
          </p:nvSpPr>
          <p:spPr>
            <a:xfrm>
              <a:off x="7431826" y="4565313"/>
              <a:ext cx="1247959" cy="624265"/>
            </a:xfrm>
            <a:custGeom>
              <a:avLst/>
              <a:gdLst/>
              <a:ahLst/>
              <a:cxnLst/>
              <a:rect l="l" t="t" r="r" b="b"/>
              <a:pathLst>
                <a:path w="43654" h="21837" extrusionOk="0">
                  <a:moveTo>
                    <a:pt x="21817" y="1"/>
                  </a:moveTo>
                  <a:cubicBezTo>
                    <a:pt x="9777" y="1"/>
                    <a:pt x="0" y="9777"/>
                    <a:pt x="0" y="21837"/>
                  </a:cubicBezTo>
                  <a:lnTo>
                    <a:pt x="43653" y="21837"/>
                  </a:lnTo>
                  <a:cubicBezTo>
                    <a:pt x="43653" y="9777"/>
                    <a:pt x="33877" y="1"/>
                    <a:pt x="218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056587" y="3942722"/>
              <a:ext cx="311604" cy="623722"/>
            </a:xfrm>
            <a:custGeom>
              <a:avLst/>
              <a:gdLst/>
              <a:ahLst/>
              <a:cxnLst/>
              <a:rect l="l" t="t" r="r" b="b"/>
              <a:pathLst>
                <a:path w="10900" h="21818" extrusionOk="0">
                  <a:moveTo>
                    <a:pt x="0" y="1"/>
                  </a:moveTo>
                  <a:lnTo>
                    <a:pt x="0" y="21818"/>
                  </a:lnTo>
                  <a:cubicBezTo>
                    <a:pt x="6011" y="21818"/>
                    <a:pt x="10899" y="16948"/>
                    <a:pt x="10899" y="10919"/>
                  </a:cubicBezTo>
                  <a:cubicBezTo>
                    <a:pt x="10899" y="4908"/>
                    <a:pt x="603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743935" y="4567486"/>
              <a:ext cx="311604" cy="623722"/>
            </a:xfrm>
            <a:custGeom>
              <a:avLst/>
              <a:gdLst/>
              <a:ahLst/>
              <a:cxnLst/>
              <a:rect l="l" t="t" r="r" b="b"/>
              <a:pathLst>
                <a:path w="10900" h="21818" extrusionOk="0">
                  <a:moveTo>
                    <a:pt x="10899" y="1"/>
                  </a:moveTo>
                  <a:cubicBezTo>
                    <a:pt x="4889" y="1"/>
                    <a:pt x="0" y="4870"/>
                    <a:pt x="0" y="10900"/>
                  </a:cubicBezTo>
                  <a:cubicBezTo>
                    <a:pt x="0" y="16929"/>
                    <a:pt x="4870" y="21818"/>
                    <a:pt x="10899" y="21818"/>
                  </a:cubicBezTo>
                  <a:lnTo>
                    <a:pt x="108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056587" y="3941636"/>
              <a:ext cx="623722" cy="1247959"/>
            </a:xfrm>
            <a:custGeom>
              <a:avLst/>
              <a:gdLst/>
              <a:ahLst/>
              <a:cxnLst/>
              <a:rect l="l" t="t" r="r" b="b"/>
              <a:pathLst>
                <a:path w="21818" h="43654" fill="none" extrusionOk="0">
                  <a:moveTo>
                    <a:pt x="0" y="43654"/>
                  </a:moveTo>
                  <a:cubicBezTo>
                    <a:pt x="12041" y="43654"/>
                    <a:pt x="21817" y="33877"/>
                    <a:pt x="21817" y="21818"/>
                  </a:cubicBezTo>
                  <a:cubicBezTo>
                    <a:pt x="21817" y="9759"/>
                    <a:pt x="12041" y="1"/>
                    <a:pt x="0" y="1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0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609782" y="-50343"/>
              <a:ext cx="1518723" cy="759674"/>
            </a:xfrm>
            <a:custGeom>
              <a:avLst/>
              <a:gdLst/>
              <a:ahLst/>
              <a:cxnLst/>
              <a:rect l="l" t="t" r="r" b="b"/>
              <a:pathLst>
                <a:path w="43654" h="21836" fill="none" extrusionOk="0">
                  <a:moveTo>
                    <a:pt x="0" y="0"/>
                  </a:moveTo>
                  <a:cubicBezTo>
                    <a:pt x="0" y="12059"/>
                    <a:pt x="9777" y="21836"/>
                    <a:pt x="21817" y="21836"/>
                  </a:cubicBezTo>
                  <a:cubicBezTo>
                    <a:pt x="33877" y="21836"/>
                    <a:pt x="43653" y="12059"/>
                    <a:pt x="43653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0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10354" y="328068"/>
              <a:ext cx="384325" cy="768599"/>
            </a:xfrm>
            <a:custGeom>
              <a:avLst/>
              <a:gdLst/>
              <a:ahLst/>
              <a:cxnLst/>
              <a:rect l="l" t="t" r="r" b="b"/>
              <a:pathLst>
                <a:path w="22351" h="44699" extrusionOk="0">
                  <a:moveTo>
                    <a:pt x="1" y="0"/>
                  </a:moveTo>
                  <a:lnTo>
                    <a:pt x="1" y="44699"/>
                  </a:lnTo>
                  <a:cubicBezTo>
                    <a:pt x="12345" y="44699"/>
                    <a:pt x="22350" y="34675"/>
                    <a:pt x="22350" y="22349"/>
                  </a:cubicBezTo>
                  <a:cubicBezTo>
                    <a:pt x="22350" y="10005"/>
                    <a:pt x="12345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10354" y="1"/>
              <a:ext cx="375161" cy="750287"/>
            </a:xfrm>
            <a:custGeom>
              <a:avLst/>
              <a:gdLst/>
              <a:ahLst/>
              <a:cxnLst/>
              <a:rect l="l" t="t" r="r" b="b"/>
              <a:pathLst>
                <a:path w="21818" h="43634" fill="none" extrusionOk="0">
                  <a:moveTo>
                    <a:pt x="1" y="43634"/>
                  </a:moveTo>
                  <a:cubicBezTo>
                    <a:pt x="12060" y="43634"/>
                    <a:pt x="21818" y="33857"/>
                    <a:pt x="21818" y="21798"/>
                  </a:cubicBezTo>
                  <a:cubicBezTo>
                    <a:pt x="21818" y="9739"/>
                    <a:pt x="12060" y="0"/>
                    <a:pt x="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0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266738" y="1699250"/>
              <a:ext cx="1745100" cy="17451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3" name="Google Shape;243;p14"/>
          <p:cNvSpPr/>
          <p:nvPr/>
        </p:nvSpPr>
        <p:spPr>
          <a:xfrm rot="10800000" flipH="1">
            <a:off x="7984276" y="11"/>
            <a:ext cx="1247959" cy="624265"/>
          </a:xfrm>
          <a:custGeom>
            <a:avLst/>
            <a:gdLst/>
            <a:ahLst/>
            <a:cxnLst/>
            <a:rect l="l" t="t" r="r" b="b"/>
            <a:pathLst>
              <a:path w="43654" h="21837" extrusionOk="0">
                <a:moveTo>
                  <a:pt x="21817" y="1"/>
                </a:moveTo>
                <a:cubicBezTo>
                  <a:pt x="9777" y="1"/>
                  <a:pt x="0" y="9777"/>
                  <a:pt x="0" y="21837"/>
                </a:cubicBezTo>
                <a:lnTo>
                  <a:pt x="43653" y="21837"/>
                </a:lnTo>
                <a:cubicBezTo>
                  <a:pt x="43653" y="9777"/>
                  <a:pt x="33877" y="1"/>
                  <a:pt x="218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4"/>
          <p:cNvSpPr/>
          <p:nvPr/>
        </p:nvSpPr>
        <p:spPr>
          <a:xfrm rot="-5400000" flipH="1">
            <a:off x="134482" y="4717646"/>
            <a:ext cx="275968" cy="552380"/>
          </a:xfrm>
          <a:custGeom>
            <a:avLst/>
            <a:gdLst/>
            <a:ahLst/>
            <a:cxnLst/>
            <a:rect l="l" t="t" r="r" b="b"/>
            <a:pathLst>
              <a:path w="11166" h="22350" extrusionOk="0">
                <a:moveTo>
                  <a:pt x="11166" y="0"/>
                </a:moveTo>
                <a:cubicBezTo>
                  <a:pt x="4984" y="0"/>
                  <a:pt x="1" y="5002"/>
                  <a:pt x="1" y="11184"/>
                </a:cubicBezTo>
                <a:cubicBezTo>
                  <a:pt x="1" y="17366"/>
                  <a:pt x="4984" y="22349"/>
                  <a:pt x="11166" y="22349"/>
                </a:cubicBezTo>
                <a:lnTo>
                  <a:pt x="1116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4"/>
          <p:cNvSpPr/>
          <p:nvPr/>
        </p:nvSpPr>
        <p:spPr>
          <a:xfrm rot="-5400000" flipH="1">
            <a:off x="134247" y="4441477"/>
            <a:ext cx="276437" cy="552380"/>
          </a:xfrm>
          <a:custGeom>
            <a:avLst/>
            <a:gdLst/>
            <a:ahLst/>
            <a:cxnLst/>
            <a:rect l="l" t="t" r="r" b="b"/>
            <a:pathLst>
              <a:path w="11185" h="22350" extrusionOk="0">
                <a:moveTo>
                  <a:pt x="0" y="0"/>
                </a:moveTo>
                <a:lnTo>
                  <a:pt x="0" y="22349"/>
                </a:lnTo>
                <a:cubicBezTo>
                  <a:pt x="6182" y="22349"/>
                  <a:pt x="11185" y="17366"/>
                  <a:pt x="11185" y="11184"/>
                </a:cubicBezTo>
                <a:cubicBezTo>
                  <a:pt x="11185" y="5002"/>
                  <a:pt x="6182" y="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4"/>
          <p:cNvSpPr/>
          <p:nvPr/>
        </p:nvSpPr>
        <p:spPr>
          <a:xfrm rot="5400000">
            <a:off x="4249127" y="-192144"/>
            <a:ext cx="384325" cy="768599"/>
          </a:xfrm>
          <a:custGeom>
            <a:avLst/>
            <a:gdLst/>
            <a:ahLst/>
            <a:cxnLst/>
            <a:rect l="l" t="t" r="r" b="b"/>
            <a:pathLst>
              <a:path w="22351" h="44699" extrusionOk="0">
                <a:moveTo>
                  <a:pt x="1" y="0"/>
                </a:moveTo>
                <a:lnTo>
                  <a:pt x="1" y="44699"/>
                </a:lnTo>
                <a:cubicBezTo>
                  <a:pt x="12345" y="44699"/>
                  <a:pt x="22350" y="34675"/>
                  <a:pt x="22350" y="22349"/>
                </a:cubicBezTo>
                <a:cubicBezTo>
                  <a:pt x="22350" y="10005"/>
                  <a:pt x="12345" y="0"/>
                  <a:pt x="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4"/>
          <p:cNvSpPr/>
          <p:nvPr/>
        </p:nvSpPr>
        <p:spPr>
          <a:xfrm rot="5400000">
            <a:off x="4590933" y="-187570"/>
            <a:ext cx="375161" cy="750287"/>
          </a:xfrm>
          <a:custGeom>
            <a:avLst/>
            <a:gdLst/>
            <a:ahLst/>
            <a:cxnLst/>
            <a:rect l="l" t="t" r="r" b="b"/>
            <a:pathLst>
              <a:path w="21818" h="43634" fill="none" extrusionOk="0">
                <a:moveTo>
                  <a:pt x="1" y="43634"/>
                </a:moveTo>
                <a:cubicBezTo>
                  <a:pt x="12060" y="43634"/>
                  <a:pt x="21818" y="33857"/>
                  <a:pt x="21818" y="21798"/>
                </a:cubicBezTo>
                <a:cubicBezTo>
                  <a:pt x="21818" y="9739"/>
                  <a:pt x="12060" y="0"/>
                  <a:pt x="1" y="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902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4"/>
          <p:cNvSpPr/>
          <p:nvPr/>
        </p:nvSpPr>
        <p:spPr>
          <a:xfrm rot="5400000" flipH="1">
            <a:off x="-215935" y="1685881"/>
            <a:ext cx="822145" cy="411017"/>
          </a:xfrm>
          <a:custGeom>
            <a:avLst/>
            <a:gdLst/>
            <a:ahLst/>
            <a:cxnLst/>
            <a:rect l="l" t="t" r="r" b="b"/>
            <a:pathLst>
              <a:path w="44700" h="22350" extrusionOk="0">
                <a:moveTo>
                  <a:pt x="22350" y="0"/>
                </a:moveTo>
                <a:cubicBezTo>
                  <a:pt x="10025" y="0"/>
                  <a:pt x="1" y="10005"/>
                  <a:pt x="1" y="22350"/>
                </a:cubicBezTo>
                <a:lnTo>
                  <a:pt x="44700" y="22350"/>
                </a:lnTo>
                <a:cubicBezTo>
                  <a:pt x="44700" y="10005"/>
                  <a:pt x="34695" y="0"/>
                  <a:pt x="2235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4"/>
          <p:cNvSpPr/>
          <p:nvPr/>
        </p:nvSpPr>
        <p:spPr>
          <a:xfrm rot="5400000" flipH="1">
            <a:off x="-113225" y="2405251"/>
            <a:ext cx="411072" cy="205343"/>
          </a:xfrm>
          <a:custGeom>
            <a:avLst/>
            <a:gdLst/>
            <a:ahLst/>
            <a:cxnLst/>
            <a:rect l="l" t="t" r="r" b="b"/>
            <a:pathLst>
              <a:path w="22350" h="11166" extrusionOk="0">
                <a:moveTo>
                  <a:pt x="11185" y="1"/>
                </a:moveTo>
                <a:cubicBezTo>
                  <a:pt x="5003" y="1"/>
                  <a:pt x="0" y="4984"/>
                  <a:pt x="0" y="11166"/>
                </a:cubicBezTo>
                <a:lnTo>
                  <a:pt x="22350" y="11166"/>
                </a:lnTo>
                <a:cubicBezTo>
                  <a:pt x="22350" y="4984"/>
                  <a:pt x="17366" y="1"/>
                  <a:pt x="111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4"/>
          <p:cNvSpPr/>
          <p:nvPr/>
        </p:nvSpPr>
        <p:spPr>
          <a:xfrm rot="5400000" flipH="1">
            <a:off x="92263" y="2405076"/>
            <a:ext cx="411072" cy="205692"/>
          </a:xfrm>
          <a:custGeom>
            <a:avLst/>
            <a:gdLst/>
            <a:ahLst/>
            <a:cxnLst/>
            <a:rect l="l" t="t" r="r" b="b"/>
            <a:pathLst>
              <a:path w="22350" h="11185" extrusionOk="0">
                <a:moveTo>
                  <a:pt x="0" y="0"/>
                </a:moveTo>
                <a:cubicBezTo>
                  <a:pt x="0" y="6182"/>
                  <a:pt x="5003" y="11185"/>
                  <a:pt x="11185" y="11185"/>
                </a:cubicBezTo>
                <a:cubicBezTo>
                  <a:pt x="17366" y="11185"/>
                  <a:pt x="22350" y="6182"/>
                  <a:pt x="2235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4"/>
          <p:cNvSpPr/>
          <p:nvPr/>
        </p:nvSpPr>
        <p:spPr>
          <a:xfrm flipH="1">
            <a:off x="8827156" y="47168"/>
            <a:ext cx="311604" cy="623722"/>
          </a:xfrm>
          <a:custGeom>
            <a:avLst/>
            <a:gdLst/>
            <a:ahLst/>
            <a:cxnLst/>
            <a:rect l="l" t="t" r="r" b="b"/>
            <a:pathLst>
              <a:path w="10900" h="21818" extrusionOk="0">
                <a:moveTo>
                  <a:pt x="0" y="1"/>
                </a:moveTo>
                <a:lnTo>
                  <a:pt x="0" y="21818"/>
                </a:lnTo>
                <a:cubicBezTo>
                  <a:pt x="6011" y="21818"/>
                  <a:pt x="10899" y="16948"/>
                  <a:pt x="10899" y="10919"/>
                </a:cubicBezTo>
                <a:cubicBezTo>
                  <a:pt x="10899" y="4908"/>
                  <a:pt x="6030" y="1"/>
                  <a:pt x="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4"/>
          <p:cNvSpPr/>
          <p:nvPr/>
        </p:nvSpPr>
        <p:spPr>
          <a:xfrm flipH="1">
            <a:off x="8515038" y="46082"/>
            <a:ext cx="623722" cy="1247959"/>
          </a:xfrm>
          <a:custGeom>
            <a:avLst/>
            <a:gdLst/>
            <a:ahLst/>
            <a:cxnLst/>
            <a:rect l="l" t="t" r="r" b="b"/>
            <a:pathLst>
              <a:path w="21818" h="43654" fill="none" extrusionOk="0">
                <a:moveTo>
                  <a:pt x="0" y="43654"/>
                </a:moveTo>
                <a:cubicBezTo>
                  <a:pt x="12041" y="43654"/>
                  <a:pt x="21817" y="33877"/>
                  <a:pt x="21817" y="21818"/>
                </a:cubicBezTo>
                <a:cubicBezTo>
                  <a:pt x="21817" y="9759"/>
                  <a:pt x="12041" y="1"/>
                  <a:pt x="0" y="1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902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4"/>
          <p:cNvSpPr/>
          <p:nvPr/>
        </p:nvSpPr>
        <p:spPr>
          <a:xfrm rot="10800000">
            <a:off x="7138766" y="4604008"/>
            <a:ext cx="1164321" cy="552377"/>
          </a:xfrm>
          <a:custGeom>
            <a:avLst/>
            <a:gdLst/>
            <a:ahLst/>
            <a:cxnLst/>
            <a:rect l="l" t="t" r="r" b="b"/>
            <a:pathLst>
              <a:path w="22693" h="10766" extrusionOk="0">
                <a:moveTo>
                  <a:pt x="1" y="0"/>
                </a:moveTo>
                <a:cubicBezTo>
                  <a:pt x="324" y="5992"/>
                  <a:pt x="5269" y="10766"/>
                  <a:pt x="11356" y="10766"/>
                </a:cubicBezTo>
                <a:cubicBezTo>
                  <a:pt x="17443" y="10766"/>
                  <a:pt x="22388" y="5973"/>
                  <a:pt x="2269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5"/>
          <p:cNvSpPr txBox="1">
            <a:spLocks noGrp="1"/>
          </p:cNvSpPr>
          <p:nvPr>
            <p:ph type="title"/>
          </p:nvPr>
        </p:nvSpPr>
        <p:spPr>
          <a:xfrm>
            <a:off x="720000" y="954525"/>
            <a:ext cx="5425500" cy="115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6" name="Google Shape;256;p15"/>
          <p:cNvSpPr txBox="1">
            <a:spLocks noGrp="1"/>
          </p:cNvSpPr>
          <p:nvPr>
            <p:ph type="body" idx="1"/>
          </p:nvPr>
        </p:nvSpPr>
        <p:spPr>
          <a:xfrm>
            <a:off x="726450" y="2264475"/>
            <a:ext cx="5425500" cy="192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4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7" name="Google Shape;257;p15"/>
          <p:cNvSpPr/>
          <p:nvPr/>
        </p:nvSpPr>
        <p:spPr>
          <a:xfrm rot="10800000">
            <a:off x="7896051" y="1641"/>
            <a:ext cx="1247959" cy="624265"/>
          </a:xfrm>
          <a:custGeom>
            <a:avLst/>
            <a:gdLst/>
            <a:ahLst/>
            <a:cxnLst/>
            <a:rect l="l" t="t" r="r" b="b"/>
            <a:pathLst>
              <a:path w="43654" h="21837" extrusionOk="0">
                <a:moveTo>
                  <a:pt x="21817" y="1"/>
                </a:moveTo>
                <a:cubicBezTo>
                  <a:pt x="9777" y="1"/>
                  <a:pt x="0" y="9777"/>
                  <a:pt x="0" y="21837"/>
                </a:cubicBezTo>
                <a:lnTo>
                  <a:pt x="43653" y="21837"/>
                </a:lnTo>
                <a:cubicBezTo>
                  <a:pt x="43653" y="9777"/>
                  <a:pt x="33877" y="1"/>
                  <a:pt x="218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5"/>
          <p:cNvSpPr/>
          <p:nvPr/>
        </p:nvSpPr>
        <p:spPr>
          <a:xfrm rot="10800000">
            <a:off x="8207644" y="624775"/>
            <a:ext cx="311604" cy="623722"/>
          </a:xfrm>
          <a:custGeom>
            <a:avLst/>
            <a:gdLst/>
            <a:ahLst/>
            <a:cxnLst/>
            <a:rect l="l" t="t" r="r" b="b"/>
            <a:pathLst>
              <a:path w="10900" h="21818" extrusionOk="0">
                <a:moveTo>
                  <a:pt x="0" y="1"/>
                </a:moveTo>
                <a:lnTo>
                  <a:pt x="0" y="21818"/>
                </a:lnTo>
                <a:cubicBezTo>
                  <a:pt x="6011" y="21818"/>
                  <a:pt x="10899" y="16948"/>
                  <a:pt x="10899" y="10919"/>
                </a:cubicBezTo>
                <a:cubicBezTo>
                  <a:pt x="10899" y="4908"/>
                  <a:pt x="6030" y="1"/>
                  <a:pt x="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5"/>
          <p:cNvSpPr/>
          <p:nvPr/>
        </p:nvSpPr>
        <p:spPr>
          <a:xfrm rot="10800000">
            <a:off x="8520296" y="11"/>
            <a:ext cx="311604" cy="623722"/>
          </a:xfrm>
          <a:custGeom>
            <a:avLst/>
            <a:gdLst/>
            <a:ahLst/>
            <a:cxnLst/>
            <a:rect l="l" t="t" r="r" b="b"/>
            <a:pathLst>
              <a:path w="10900" h="21818" extrusionOk="0">
                <a:moveTo>
                  <a:pt x="10899" y="1"/>
                </a:moveTo>
                <a:cubicBezTo>
                  <a:pt x="4889" y="1"/>
                  <a:pt x="0" y="4870"/>
                  <a:pt x="0" y="10900"/>
                </a:cubicBezTo>
                <a:cubicBezTo>
                  <a:pt x="0" y="16929"/>
                  <a:pt x="4870" y="21818"/>
                  <a:pt x="10899" y="21818"/>
                </a:cubicBezTo>
                <a:lnTo>
                  <a:pt x="1089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5"/>
          <p:cNvSpPr/>
          <p:nvPr/>
        </p:nvSpPr>
        <p:spPr>
          <a:xfrm rot="10800000">
            <a:off x="7895526" y="1624"/>
            <a:ext cx="623722" cy="1247959"/>
          </a:xfrm>
          <a:custGeom>
            <a:avLst/>
            <a:gdLst/>
            <a:ahLst/>
            <a:cxnLst/>
            <a:rect l="l" t="t" r="r" b="b"/>
            <a:pathLst>
              <a:path w="21818" h="43654" fill="none" extrusionOk="0">
                <a:moveTo>
                  <a:pt x="0" y="43654"/>
                </a:moveTo>
                <a:cubicBezTo>
                  <a:pt x="12041" y="43654"/>
                  <a:pt x="21817" y="33877"/>
                  <a:pt x="21817" y="21818"/>
                </a:cubicBezTo>
                <a:cubicBezTo>
                  <a:pt x="21817" y="9759"/>
                  <a:pt x="12041" y="1"/>
                  <a:pt x="0" y="1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902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5"/>
          <p:cNvSpPr/>
          <p:nvPr/>
        </p:nvSpPr>
        <p:spPr>
          <a:xfrm>
            <a:off x="322925" y="-30061"/>
            <a:ext cx="762712" cy="361845"/>
          </a:xfrm>
          <a:custGeom>
            <a:avLst/>
            <a:gdLst/>
            <a:ahLst/>
            <a:cxnLst/>
            <a:rect l="l" t="t" r="r" b="b"/>
            <a:pathLst>
              <a:path w="22693" h="10766" extrusionOk="0">
                <a:moveTo>
                  <a:pt x="1" y="0"/>
                </a:moveTo>
                <a:cubicBezTo>
                  <a:pt x="324" y="5992"/>
                  <a:pt x="5269" y="10766"/>
                  <a:pt x="11356" y="10766"/>
                </a:cubicBezTo>
                <a:cubicBezTo>
                  <a:pt x="17443" y="10766"/>
                  <a:pt x="22388" y="5973"/>
                  <a:pt x="226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5"/>
          <p:cNvSpPr/>
          <p:nvPr/>
        </p:nvSpPr>
        <p:spPr>
          <a:xfrm>
            <a:off x="-20382" y="-35170"/>
            <a:ext cx="1467211" cy="733908"/>
          </a:xfrm>
          <a:custGeom>
            <a:avLst/>
            <a:gdLst/>
            <a:ahLst/>
            <a:cxnLst/>
            <a:rect l="l" t="t" r="r" b="b"/>
            <a:pathLst>
              <a:path w="43654" h="21836" fill="none" extrusionOk="0">
                <a:moveTo>
                  <a:pt x="0" y="0"/>
                </a:moveTo>
                <a:cubicBezTo>
                  <a:pt x="0" y="12059"/>
                  <a:pt x="9777" y="21836"/>
                  <a:pt x="21817" y="21836"/>
                </a:cubicBezTo>
                <a:cubicBezTo>
                  <a:pt x="33877" y="21836"/>
                  <a:pt x="43653" y="12059"/>
                  <a:pt x="43653" y="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902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5"/>
          <p:cNvSpPr/>
          <p:nvPr/>
        </p:nvSpPr>
        <p:spPr>
          <a:xfrm flipH="1">
            <a:off x="6925570" y="4692126"/>
            <a:ext cx="1003515" cy="501702"/>
          </a:xfrm>
          <a:custGeom>
            <a:avLst/>
            <a:gdLst/>
            <a:ahLst/>
            <a:cxnLst/>
            <a:rect l="l" t="t" r="r" b="b"/>
            <a:pathLst>
              <a:path w="44700" h="22350" extrusionOk="0">
                <a:moveTo>
                  <a:pt x="22350" y="0"/>
                </a:moveTo>
                <a:cubicBezTo>
                  <a:pt x="10025" y="0"/>
                  <a:pt x="1" y="10005"/>
                  <a:pt x="1" y="22350"/>
                </a:cubicBezTo>
                <a:lnTo>
                  <a:pt x="44700" y="22350"/>
                </a:lnTo>
                <a:cubicBezTo>
                  <a:pt x="44700" y="10005"/>
                  <a:pt x="34695" y="0"/>
                  <a:pt x="223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5"/>
          <p:cNvSpPr/>
          <p:nvPr/>
        </p:nvSpPr>
        <p:spPr>
          <a:xfrm flipH="1">
            <a:off x="7929012" y="4943183"/>
            <a:ext cx="501757" cy="250649"/>
          </a:xfrm>
          <a:custGeom>
            <a:avLst/>
            <a:gdLst/>
            <a:ahLst/>
            <a:cxnLst/>
            <a:rect l="l" t="t" r="r" b="b"/>
            <a:pathLst>
              <a:path w="22350" h="11166" extrusionOk="0">
                <a:moveTo>
                  <a:pt x="11185" y="1"/>
                </a:moveTo>
                <a:cubicBezTo>
                  <a:pt x="5003" y="1"/>
                  <a:pt x="0" y="4984"/>
                  <a:pt x="0" y="11166"/>
                </a:cubicBezTo>
                <a:lnTo>
                  <a:pt x="22350" y="11166"/>
                </a:lnTo>
                <a:cubicBezTo>
                  <a:pt x="22350" y="4984"/>
                  <a:pt x="17366" y="1"/>
                  <a:pt x="1118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5"/>
          <p:cNvSpPr/>
          <p:nvPr/>
        </p:nvSpPr>
        <p:spPr>
          <a:xfrm flipH="1">
            <a:off x="7929012" y="4692126"/>
            <a:ext cx="501757" cy="251075"/>
          </a:xfrm>
          <a:custGeom>
            <a:avLst/>
            <a:gdLst/>
            <a:ahLst/>
            <a:cxnLst/>
            <a:rect l="l" t="t" r="r" b="b"/>
            <a:pathLst>
              <a:path w="22350" h="11185" extrusionOk="0">
                <a:moveTo>
                  <a:pt x="0" y="0"/>
                </a:moveTo>
                <a:cubicBezTo>
                  <a:pt x="0" y="6182"/>
                  <a:pt x="5003" y="11185"/>
                  <a:pt x="11185" y="11185"/>
                </a:cubicBezTo>
                <a:cubicBezTo>
                  <a:pt x="17366" y="11185"/>
                  <a:pt x="22350" y="6182"/>
                  <a:pt x="2235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5"/>
          <p:cNvSpPr/>
          <p:nvPr/>
        </p:nvSpPr>
        <p:spPr>
          <a:xfrm rot="-5400000">
            <a:off x="530454" y="4792589"/>
            <a:ext cx="502083" cy="238645"/>
          </a:xfrm>
          <a:custGeom>
            <a:avLst/>
            <a:gdLst/>
            <a:ahLst/>
            <a:cxnLst/>
            <a:rect l="l" t="t" r="r" b="b"/>
            <a:pathLst>
              <a:path w="22693" h="10785" extrusionOk="0">
                <a:moveTo>
                  <a:pt x="0" y="0"/>
                </a:moveTo>
                <a:cubicBezTo>
                  <a:pt x="305" y="5992"/>
                  <a:pt x="5250" y="10785"/>
                  <a:pt x="11337" y="10785"/>
                </a:cubicBezTo>
                <a:cubicBezTo>
                  <a:pt x="17423" y="10785"/>
                  <a:pt x="22369" y="5992"/>
                  <a:pt x="226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5"/>
          <p:cNvSpPr/>
          <p:nvPr/>
        </p:nvSpPr>
        <p:spPr>
          <a:xfrm rot="-5400000">
            <a:off x="298780" y="4792788"/>
            <a:ext cx="502083" cy="238247"/>
          </a:xfrm>
          <a:custGeom>
            <a:avLst/>
            <a:gdLst/>
            <a:ahLst/>
            <a:cxnLst/>
            <a:rect l="l" t="t" r="r" b="b"/>
            <a:pathLst>
              <a:path w="22693" h="10767" extrusionOk="0">
                <a:moveTo>
                  <a:pt x="11337" y="1"/>
                </a:moveTo>
                <a:cubicBezTo>
                  <a:pt x="5250" y="1"/>
                  <a:pt x="305" y="4794"/>
                  <a:pt x="0" y="10766"/>
                </a:cubicBezTo>
                <a:lnTo>
                  <a:pt x="22692" y="10766"/>
                </a:lnTo>
                <a:cubicBezTo>
                  <a:pt x="22369" y="4794"/>
                  <a:pt x="17423" y="1"/>
                  <a:pt x="1133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5"/>
          <p:cNvSpPr/>
          <p:nvPr/>
        </p:nvSpPr>
        <p:spPr>
          <a:xfrm rot="-5400000">
            <a:off x="121404" y="4776589"/>
            <a:ext cx="238220" cy="501719"/>
          </a:xfrm>
          <a:custGeom>
            <a:avLst/>
            <a:gdLst/>
            <a:ahLst/>
            <a:cxnLst/>
            <a:rect l="l" t="t" r="r" b="b"/>
            <a:pathLst>
              <a:path w="10767" h="22674" extrusionOk="0">
                <a:moveTo>
                  <a:pt x="1" y="1"/>
                </a:moveTo>
                <a:lnTo>
                  <a:pt x="1" y="22674"/>
                </a:lnTo>
                <a:cubicBezTo>
                  <a:pt x="5993" y="22369"/>
                  <a:pt x="10767" y="17424"/>
                  <a:pt x="10767" y="11337"/>
                </a:cubicBezTo>
                <a:cubicBezTo>
                  <a:pt x="10767" y="5251"/>
                  <a:pt x="5993" y="286"/>
                  <a:pt x="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9" name="Google Shape;269;p15"/>
          <p:cNvGrpSpPr/>
          <p:nvPr/>
        </p:nvGrpSpPr>
        <p:grpSpPr>
          <a:xfrm rot="10800000">
            <a:off x="8151435" y="1532322"/>
            <a:ext cx="737197" cy="223699"/>
            <a:chOff x="1060054" y="3979524"/>
            <a:chExt cx="781426" cy="237120"/>
          </a:xfrm>
        </p:grpSpPr>
        <p:sp>
          <p:nvSpPr>
            <p:cNvPr id="270" name="Google Shape;270;p15"/>
            <p:cNvSpPr/>
            <p:nvPr/>
          </p:nvSpPr>
          <p:spPr>
            <a:xfrm>
              <a:off x="1060054" y="3979524"/>
              <a:ext cx="47019" cy="47019"/>
            </a:xfrm>
            <a:custGeom>
              <a:avLst/>
              <a:gdLst/>
              <a:ahLst/>
              <a:cxnLst/>
              <a:rect l="l" t="t" r="r" b="b"/>
              <a:pathLst>
                <a:path w="1275" h="1275" extrusionOk="0">
                  <a:moveTo>
                    <a:pt x="647" y="0"/>
                  </a:moveTo>
                  <a:cubicBezTo>
                    <a:pt x="286" y="0"/>
                    <a:pt x="0" y="286"/>
                    <a:pt x="0" y="628"/>
                  </a:cubicBezTo>
                  <a:cubicBezTo>
                    <a:pt x="0" y="989"/>
                    <a:pt x="286" y="1275"/>
                    <a:pt x="647" y="1275"/>
                  </a:cubicBezTo>
                  <a:cubicBezTo>
                    <a:pt x="990" y="1275"/>
                    <a:pt x="1275" y="989"/>
                    <a:pt x="1275" y="628"/>
                  </a:cubicBezTo>
                  <a:cubicBezTo>
                    <a:pt x="1275" y="286"/>
                    <a:pt x="990" y="0"/>
                    <a:pt x="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5"/>
            <p:cNvSpPr/>
            <p:nvPr/>
          </p:nvSpPr>
          <p:spPr>
            <a:xfrm>
              <a:off x="1304844" y="3979524"/>
              <a:ext cx="47056" cy="47019"/>
            </a:xfrm>
            <a:custGeom>
              <a:avLst/>
              <a:gdLst/>
              <a:ahLst/>
              <a:cxnLst/>
              <a:rect l="l" t="t" r="r" b="b"/>
              <a:pathLst>
                <a:path w="1276" h="1275" extrusionOk="0">
                  <a:moveTo>
                    <a:pt x="628" y="0"/>
                  </a:moveTo>
                  <a:cubicBezTo>
                    <a:pt x="286" y="0"/>
                    <a:pt x="1" y="286"/>
                    <a:pt x="1" y="628"/>
                  </a:cubicBezTo>
                  <a:cubicBezTo>
                    <a:pt x="1" y="989"/>
                    <a:pt x="286" y="1275"/>
                    <a:pt x="628" y="1275"/>
                  </a:cubicBezTo>
                  <a:cubicBezTo>
                    <a:pt x="990" y="1275"/>
                    <a:pt x="1275" y="989"/>
                    <a:pt x="1275" y="628"/>
                  </a:cubicBezTo>
                  <a:cubicBezTo>
                    <a:pt x="1275" y="286"/>
                    <a:pt x="990" y="0"/>
                    <a:pt x="6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5"/>
            <p:cNvSpPr/>
            <p:nvPr/>
          </p:nvSpPr>
          <p:spPr>
            <a:xfrm>
              <a:off x="1548933" y="3979524"/>
              <a:ext cx="47756" cy="47019"/>
            </a:xfrm>
            <a:custGeom>
              <a:avLst/>
              <a:gdLst/>
              <a:ahLst/>
              <a:cxnLst/>
              <a:rect l="l" t="t" r="r" b="b"/>
              <a:pathLst>
                <a:path w="1295" h="1275" extrusionOk="0">
                  <a:moveTo>
                    <a:pt x="648" y="0"/>
                  </a:moveTo>
                  <a:cubicBezTo>
                    <a:pt x="286" y="0"/>
                    <a:pt x="1" y="286"/>
                    <a:pt x="1" y="628"/>
                  </a:cubicBezTo>
                  <a:cubicBezTo>
                    <a:pt x="1" y="989"/>
                    <a:pt x="286" y="1275"/>
                    <a:pt x="648" y="1275"/>
                  </a:cubicBezTo>
                  <a:cubicBezTo>
                    <a:pt x="1009" y="1275"/>
                    <a:pt x="1294" y="989"/>
                    <a:pt x="1294" y="628"/>
                  </a:cubicBezTo>
                  <a:cubicBezTo>
                    <a:pt x="1294" y="286"/>
                    <a:pt x="1009" y="0"/>
                    <a:pt x="6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5"/>
            <p:cNvSpPr/>
            <p:nvPr/>
          </p:nvSpPr>
          <p:spPr>
            <a:xfrm>
              <a:off x="1793760" y="3979524"/>
              <a:ext cx="47719" cy="47019"/>
            </a:xfrm>
            <a:custGeom>
              <a:avLst/>
              <a:gdLst/>
              <a:ahLst/>
              <a:cxnLst/>
              <a:rect l="l" t="t" r="r" b="b"/>
              <a:pathLst>
                <a:path w="1294" h="1275" extrusionOk="0">
                  <a:moveTo>
                    <a:pt x="647" y="0"/>
                  </a:moveTo>
                  <a:cubicBezTo>
                    <a:pt x="286" y="0"/>
                    <a:pt x="0" y="286"/>
                    <a:pt x="0" y="628"/>
                  </a:cubicBezTo>
                  <a:cubicBezTo>
                    <a:pt x="0" y="989"/>
                    <a:pt x="286" y="1275"/>
                    <a:pt x="647" y="1275"/>
                  </a:cubicBezTo>
                  <a:cubicBezTo>
                    <a:pt x="1008" y="1275"/>
                    <a:pt x="1294" y="989"/>
                    <a:pt x="1294" y="628"/>
                  </a:cubicBezTo>
                  <a:cubicBezTo>
                    <a:pt x="1294" y="286"/>
                    <a:pt x="970" y="0"/>
                    <a:pt x="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5"/>
            <p:cNvSpPr/>
            <p:nvPr/>
          </p:nvSpPr>
          <p:spPr>
            <a:xfrm>
              <a:off x="1060054" y="4169588"/>
              <a:ext cx="47019" cy="47056"/>
            </a:xfrm>
            <a:custGeom>
              <a:avLst/>
              <a:gdLst/>
              <a:ahLst/>
              <a:cxnLst/>
              <a:rect l="l" t="t" r="r" b="b"/>
              <a:pathLst>
                <a:path w="1275" h="1276" extrusionOk="0">
                  <a:moveTo>
                    <a:pt x="647" y="1"/>
                  </a:moveTo>
                  <a:cubicBezTo>
                    <a:pt x="286" y="1"/>
                    <a:pt x="0" y="286"/>
                    <a:pt x="0" y="629"/>
                  </a:cubicBezTo>
                  <a:cubicBezTo>
                    <a:pt x="0" y="990"/>
                    <a:pt x="286" y="1275"/>
                    <a:pt x="647" y="1275"/>
                  </a:cubicBezTo>
                  <a:cubicBezTo>
                    <a:pt x="990" y="1275"/>
                    <a:pt x="1275" y="990"/>
                    <a:pt x="1275" y="629"/>
                  </a:cubicBezTo>
                  <a:cubicBezTo>
                    <a:pt x="1275" y="286"/>
                    <a:pt x="990" y="1"/>
                    <a:pt x="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1304844" y="4169588"/>
              <a:ext cx="47056" cy="47056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628" y="1"/>
                  </a:moveTo>
                  <a:cubicBezTo>
                    <a:pt x="286" y="1"/>
                    <a:pt x="1" y="286"/>
                    <a:pt x="1" y="629"/>
                  </a:cubicBezTo>
                  <a:cubicBezTo>
                    <a:pt x="1" y="990"/>
                    <a:pt x="286" y="1275"/>
                    <a:pt x="628" y="1275"/>
                  </a:cubicBezTo>
                  <a:cubicBezTo>
                    <a:pt x="990" y="1275"/>
                    <a:pt x="1275" y="990"/>
                    <a:pt x="1275" y="629"/>
                  </a:cubicBezTo>
                  <a:cubicBezTo>
                    <a:pt x="1275" y="286"/>
                    <a:pt x="990" y="1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1548933" y="4169588"/>
              <a:ext cx="47756" cy="47056"/>
            </a:xfrm>
            <a:custGeom>
              <a:avLst/>
              <a:gdLst/>
              <a:ahLst/>
              <a:cxnLst/>
              <a:rect l="l" t="t" r="r" b="b"/>
              <a:pathLst>
                <a:path w="1295" h="1276" extrusionOk="0">
                  <a:moveTo>
                    <a:pt x="648" y="1"/>
                  </a:moveTo>
                  <a:cubicBezTo>
                    <a:pt x="286" y="1"/>
                    <a:pt x="1" y="286"/>
                    <a:pt x="1" y="629"/>
                  </a:cubicBezTo>
                  <a:cubicBezTo>
                    <a:pt x="1" y="990"/>
                    <a:pt x="286" y="1275"/>
                    <a:pt x="648" y="1275"/>
                  </a:cubicBezTo>
                  <a:cubicBezTo>
                    <a:pt x="1009" y="1275"/>
                    <a:pt x="1294" y="990"/>
                    <a:pt x="1294" y="629"/>
                  </a:cubicBezTo>
                  <a:cubicBezTo>
                    <a:pt x="1294" y="286"/>
                    <a:pt x="1009" y="1"/>
                    <a:pt x="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1793760" y="4169588"/>
              <a:ext cx="47719" cy="47056"/>
            </a:xfrm>
            <a:custGeom>
              <a:avLst/>
              <a:gdLst/>
              <a:ahLst/>
              <a:cxnLst/>
              <a:rect l="l" t="t" r="r" b="b"/>
              <a:pathLst>
                <a:path w="1294" h="1276" extrusionOk="0">
                  <a:moveTo>
                    <a:pt x="647" y="1"/>
                  </a:moveTo>
                  <a:cubicBezTo>
                    <a:pt x="286" y="1"/>
                    <a:pt x="0" y="286"/>
                    <a:pt x="0" y="629"/>
                  </a:cubicBezTo>
                  <a:cubicBezTo>
                    <a:pt x="0" y="990"/>
                    <a:pt x="286" y="1275"/>
                    <a:pt x="647" y="1275"/>
                  </a:cubicBezTo>
                  <a:cubicBezTo>
                    <a:pt x="1008" y="1275"/>
                    <a:pt x="1294" y="990"/>
                    <a:pt x="1294" y="629"/>
                  </a:cubicBezTo>
                  <a:cubicBezTo>
                    <a:pt x="1294" y="286"/>
                    <a:pt x="970" y="1"/>
                    <a:pt x="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2347900" y="1689050"/>
            <a:ext cx="4448100" cy="12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80" name="Google Shape;280;p16"/>
          <p:cNvSpPr txBox="1"/>
          <p:nvPr/>
        </p:nvSpPr>
        <p:spPr>
          <a:xfrm>
            <a:off x="1836675" y="3611950"/>
            <a:ext cx="54708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hlink"/>
                </a:solidFill>
                <a:latin typeface="Catamaran"/>
                <a:ea typeface="Catamaran"/>
                <a:cs typeface="Catamaran"/>
                <a:sym typeface="Catamaran"/>
              </a:rPr>
              <a:t>CREDITS: This presentation template was created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/>
              </a:rPr>
              <a:t>Slidesgo</a:t>
            </a:r>
            <a:r>
              <a:rPr lang="en" sz="1200">
                <a:solidFill>
                  <a:schemeClr val="hlink"/>
                </a:solidFill>
                <a:latin typeface="Catamaran"/>
                <a:ea typeface="Catamaran"/>
                <a:cs typeface="Catamaran"/>
                <a:sym typeface="Catamaran"/>
              </a:rPr>
              <a:t>, and includes icons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/>
              </a:rPr>
              <a:t>Flaticon</a:t>
            </a:r>
            <a:r>
              <a:rPr lang="en" sz="1200">
                <a:solidFill>
                  <a:schemeClr val="hlink"/>
                </a:solidFill>
                <a:latin typeface="Catamaran"/>
                <a:ea typeface="Catamaran"/>
                <a:cs typeface="Catamaran"/>
                <a:sym typeface="Catamaran"/>
              </a:rPr>
              <a:t>, infographics &amp; images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/>
              </a:rPr>
              <a:t>Freepik</a:t>
            </a:r>
            <a:r>
              <a:rPr lang="en" sz="12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 and content by </a:t>
            </a:r>
            <a:r>
              <a:rPr lang="en" sz="12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Swetha Tandri</a:t>
            </a:r>
            <a:endParaRPr sz="1200" b="1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281" name="Google Shape;281;p16"/>
          <p:cNvSpPr txBox="1">
            <a:spLocks noGrp="1"/>
          </p:cNvSpPr>
          <p:nvPr>
            <p:ph type="title"/>
          </p:nvPr>
        </p:nvSpPr>
        <p:spPr>
          <a:xfrm>
            <a:off x="1597425" y="768600"/>
            <a:ext cx="5949000" cy="10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82" name="Google Shape;282;p16"/>
          <p:cNvGrpSpPr/>
          <p:nvPr/>
        </p:nvGrpSpPr>
        <p:grpSpPr>
          <a:xfrm>
            <a:off x="-870402" y="-50349"/>
            <a:ext cx="10044607" cy="5185495"/>
            <a:chOff x="-870402" y="-50349"/>
            <a:chExt cx="10044607" cy="5185495"/>
          </a:xfrm>
        </p:grpSpPr>
        <p:sp>
          <p:nvSpPr>
            <p:cNvPr id="283" name="Google Shape;283;p16"/>
            <p:cNvSpPr/>
            <p:nvPr/>
          </p:nvSpPr>
          <p:spPr>
            <a:xfrm flipH="1">
              <a:off x="8671555" y="4894321"/>
              <a:ext cx="502083" cy="238645"/>
            </a:xfrm>
            <a:custGeom>
              <a:avLst/>
              <a:gdLst/>
              <a:ahLst/>
              <a:cxnLst/>
              <a:rect l="l" t="t" r="r" b="b"/>
              <a:pathLst>
                <a:path w="22693" h="10785" extrusionOk="0">
                  <a:moveTo>
                    <a:pt x="0" y="0"/>
                  </a:moveTo>
                  <a:cubicBezTo>
                    <a:pt x="305" y="5992"/>
                    <a:pt x="5250" y="10785"/>
                    <a:pt x="11337" y="10785"/>
                  </a:cubicBezTo>
                  <a:cubicBezTo>
                    <a:pt x="17423" y="10785"/>
                    <a:pt x="22369" y="5992"/>
                    <a:pt x="22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6"/>
            <p:cNvSpPr/>
            <p:nvPr/>
          </p:nvSpPr>
          <p:spPr>
            <a:xfrm flipH="1">
              <a:off x="8671555" y="4662846"/>
              <a:ext cx="502083" cy="238247"/>
            </a:xfrm>
            <a:custGeom>
              <a:avLst/>
              <a:gdLst/>
              <a:ahLst/>
              <a:cxnLst/>
              <a:rect l="l" t="t" r="r" b="b"/>
              <a:pathLst>
                <a:path w="22693" h="10767" extrusionOk="0">
                  <a:moveTo>
                    <a:pt x="11337" y="1"/>
                  </a:moveTo>
                  <a:cubicBezTo>
                    <a:pt x="5250" y="1"/>
                    <a:pt x="305" y="4794"/>
                    <a:pt x="0" y="10766"/>
                  </a:cubicBezTo>
                  <a:lnTo>
                    <a:pt x="22692" y="10766"/>
                  </a:lnTo>
                  <a:cubicBezTo>
                    <a:pt x="22369" y="4794"/>
                    <a:pt x="17423" y="1"/>
                    <a:pt x="11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6"/>
            <p:cNvSpPr/>
            <p:nvPr/>
          </p:nvSpPr>
          <p:spPr>
            <a:xfrm flipH="1">
              <a:off x="8919024" y="4221802"/>
              <a:ext cx="238220" cy="501719"/>
            </a:xfrm>
            <a:custGeom>
              <a:avLst/>
              <a:gdLst/>
              <a:ahLst/>
              <a:cxnLst/>
              <a:rect l="l" t="t" r="r" b="b"/>
              <a:pathLst>
                <a:path w="10767" h="22674" extrusionOk="0">
                  <a:moveTo>
                    <a:pt x="1" y="1"/>
                  </a:moveTo>
                  <a:lnTo>
                    <a:pt x="1" y="22674"/>
                  </a:lnTo>
                  <a:cubicBezTo>
                    <a:pt x="5993" y="22369"/>
                    <a:pt x="10767" y="17424"/>
                    <a:pt x="10767" y="11337"/>
                  </a:cubicBezTo>
                  <a:cubicBezTo>
                    <a:pt x="10767" y="5251"/>
                    <a:pt x="5993" y="286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6"/>
            <p:cNvSpPr/>
            <p:nvPr/>
          </p:nvSpPr>
          <p:spPr>
            <a:xfrm flipH="1">
              <a:off x="916105" y="-50349"/>
              <a:ext cx="1247465" cy="623733"/>
            </a:xfrm>
            <a:custGeom>
              <a:avLst/>
              <a:gdLst/>
              <a:ahLst/>
              <a:cxnLst/>
              <a:rect l="l" t="t" r="r" b="b"/>
              <a:pathLst>
                <a:path w="44700" h="22350" extrusionOk="0">
                  <a:moveTo>
                    <a:pt x="1" y="0"/>
                  </a:moveTo>
                  <a:cubicBezTo>
                    <a:pt x="1" y="12344"/>
                    <a:pt x="10005" y="22349"/>
                    <a:pt x="22350" y="22349"/>
                  </a:cubicBezTo>
                  <a:cubicBezTo>
                    <a:pt x="34675" y="22349"/>
                    <a:pt x="44699" y="12344"/>
                    <a:pt x="44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6"/>
            <p:cNvSpPr/>
            <p:nvPr/>
          </p:nvSpPr>
          <p:spPr>
            <a:xfrm flipH="1">
              <a:off x="293529" y="-50349"/>
              <a:ext cx="311615" cy="623733"/>
            </a:xfrm>
            <a:custGeom>
              <a:avLst/>
              <a:gdLst/>
              <a:ahLst/>
              <a:cxnLst/>
              <a:rect l="l" t="t" r="r" b="b"/>
              <a:pathLst>
                <a:path w="11166" h="22350" extrusionOk="0">
                  <a:moveTo>
                    <a:pt x="11166" y="0"/>
                  </a:moveTo>
                  <a:cubicBezTo>
                    <a:pt x="4984" y="0"/>
                    <a:pt x="1" y="5002"/>
                    <a:pt x="1" y="11184"/>
                  </a:cubicBezTo>
                  <a:cubicBezTo>
                    <a:pt x="1" y="17366"/>
                    <a:pt x="4984" y="22349"/>
                    <a:pt x="11166" y="22349"/>
                  </a:cubicBezTo>
                  <a:lnTo>
                    <a:pt x="111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6"/>
            <p:cNvSpPr/>
            <p:nvPr/>
          </p:nvSpPr>
          <p:spPr>
            <a:xfrm flipH="1">
              <a:off x="605103" y="-50349"/>
              <a:ext cx="312145" cy="623733"/>
            </a:xfrm>
            <a:custGeom>
              <a:avLst/>
              <a:gdLst/>
              <a:ahLst/>
              <a:cxnLst/>
              <a:rect l="l" t="t" r="r" b="b"/>
              <a:pathLst>
                <a:path w="11185" h="22350" extrusionOk="0">
                  <a:moveTo>
                    <a:pt x="0" y="0"/>
                  </a:moveTo>
                  <a:lnTo>
                    <a:pt x="0" y="22349"/>
                  </a:lnTo>
                  <a:cubicBezTo>
                    <a:pt x="6182" y="22349"/>
                    <a:pt x="11185" y="17366"/>
                    <a:pt x="11185" y="11184"/>
                  </a:cubicBezTo>
                  <a:cubicBezTo>
                    <a:pt x="11185" y="5002"/>
                    <a:pt x="6182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9" name="Google Shape;289;p16"/>
            <p:cNvGrpSpPr/>
            <p:nvPr/>
          </p:nvGrpSpPr>
          <p:grpSpPr>
            <a:xfrm flipH="1">
              <a:off x="973743" y="1229669"/>
              <a:ext cx="735875" cy="224360"/>
              <a:chOff x="961850" y="630864"/>
              <a:chExt cx="780025" cy="237821"/>
            </a:xfrm>
          </p:grpSpPr>
          <p:sp>
            <p:nvSpPr>
              <p:cNvPr id="290" name="Google Shape;290;p16"/>
              <p:cNvSpPr/>
              <p:nvPr/>
            </p:nvSpPr>
            <p:spPr>
              <a:xfrm>
                <a:off x="961850" y="630864"/>
                <a:ext cx="47019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6" extrusionOk="0">
                    <a:moveTo>
                      <a:pt x="647" y="1"/>
                    </a:moveTo>
                    <a:cubicBezTo>
                      <a:pt x="286" y="1"/>
                      <a:pt x="1" y="286"/>
                      <a:pt x="1" y="648"/>
                    </a:cubicBezTo>
                    <a:cubicBezTo>
                      <a:pt x="1" y="990"/>
                      <a:pt x="286" y="1275"/>
                      <a:pt x="647" y="1275"/>
                    </a:cubicBezTo>
                    <a:cubicBezTo>
                      <a:pt x="990" y="1275"/>
                      <a:pt x="1275" y="990"/>
                      <a:pt x="1275" y="648"/>
                    </a:cubicBezTo>
                    <a:cubicBezTo>
                      <a:pt x="1275" y="286"/>
                      <a:pt x="990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16"/>
              <p:cNvSpPr/>
              <p:nvPr/>
            </p:nvSpPr>
            <p:spPr>
              <a:xfrm>
                <a:off x="1206640" y="630864"/>
                <a:ext cx="47056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276" extrusionOk="0">
                    <a:moveTo>
                      <a:pt x="628" y="1"/>
                    </a:moveTo>
                    <a:cubicBezTo>
                      <a:pt x="286" y="1"/>
                      <a:pt x="1" y="286"/>
                      <a:pt x="1" y="648"/>
                    </a:cubicBezTo>
                    <a:cubicBezTo>
                      <a:pt x="1" y="990"/>
                      <a:pt x="286" y="1275"/>
                      <a:pt x="628" y="1275"/>
                    </a:cubicBezTo>
                    <a:cubicBezTo>
                      <a:pt x="990" y="1275"/>
                      <a:pt x="1275" y="990"/>
                      <a:pt x="1275" y="648"/>
                    </a:cubicBezTo>
                    <a:cubicBezTo>
                      <a:pt x="1275" y="286"/>
                      <a:pt x="990" y="1"/>
                      <a:pt x="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16"/>
              <p:cNvSpPr/>
              <p:nvPr/>
            </p:nvSpPr>
            <p:spPr>
              <a:xfrm>
                <a:off x="1450767" y="630864"/>
                <a:ext cx="47719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76" extrusionOk="0">
                    <a:moveTo>
                      <a:pt x="647" y="1"/>
                    </a:moveTo>
                    <a:cubicBezTo>
                      <a:pt x="285" y="1"/>
                      <a:pt x="0" y="286"/>
                      <a:pt x="0" y="648"/>
                    </a:cubicBezTo>
                    <a:cubicBezTo>
                      <a:pt x="0" y="990"/>
                      <a:pt x="285" y="1275"/>
                      <a:pt x="647" y="1275"/>
                    </a:cubicBezTo>
                    <a:cubicBezTo>
                      <a:pt x="1008" y="1275"/>
                      <a:pt x="1293" y="990"/>
                      <a:pt x="1293" y="648"/>
                    </a:cubicBezTo>
                    <a:cubicBezTo>
                      <a:pt x="1293" y="286"/>
                      <a:pt x="1008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16"/>
              <p:cNvSpPr/>
              <p:nvPr/>
            </p:nvSpPr>
            <p:spPr>
              <a:xfrm>
                <a:off x="1694856" y="630864"/>
                <a:ext cx="47019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6" extrusionOk="0">
                    <a:moveTo>
                      <a:pt x="647" y="1"/>
                    </a:moveTo>
                    <a:cubicBezTo>
                      <a:pt x="286" y="1"/>
                      <a:pt x="0" y="286"/>
                      <a:pt x="0" y="648"/>
                    </a:cubicBezTo>
                    <a:cubicBezTo>
                      <a:pt x="0" y="990"/>
                      <a:pt x="286" y="1275"/>
                      <a:pt x="647" y="1275"/>
                    </a:cubicBezTo>
                    <a:cubicBezTo>
                      <a:pt x="989" y="1275"/>
                      <a:pt x="1275" y="990"/>
                      <a:pt x="1275" y="648"/>
                    </a:cubicBezTo>
                    <a:cubicBezTo>
                      <a:pt x="1275" y="286"/>
                      <a:pt x="989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16"/>
              <p:cNvSpPr/>
              <p:nvPr/>
            </p:nvSpPr>
            <p:spPr>
              <a:xfrm>
                <a:off x="961850" y="820965"/>
                <a:ext cx="47019" cy="47719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94" extrusionOk="0">
                    <a:moveTo>
                      <a:pt x="647" y="1"/>
                    </a:moveTo>
                    <a:cubicBezTo>
                      <a:pt x="286" y="1"/>
                      <a:pt x="1" y="286"/>
                      <a:pt x="1" y="647"/>
                    </a:cubicBezTo>
                    <a:cubicBezTo>
                      <a:pt x="1" y="1009"/>
                      <a:pt x="286" y="1294"/>
                      <a:pt x="647" y="1294"/>
                    </a:cubicBezTo>
                    <a:cubicBezTo>
                      <a:pt x="990" y="1294"/>
                      <a:pt x="1275" y="1009"/>
                      <a:pt x="1275" y="647"/>
                    </a:cubicBezTo>
                    <a:cubicBezTo>
                      <a:pt x="1275" y="286"/>
                      <a:pt x="990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6"/>
              <p:cNvSpPr/>
              <p:nvPr/>
            </p:nvSpPr>
            <p:spPr>
              <a:xfrm>
                <a:off x="1206640" y="820965"/>
                <a:ext cx="47056" cy="47719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294" extrusionOk="0">
                    <a:moveTo>
                      <a:pt x="628" y="1"/>
                    </a:moveTo>
                    <a:cubicBezTo>
                      <a:pt x="286" y="1"/>
                      <a:pt x="1" y="286"/>
                      <a:pt x="1" y="647"/>
                    </a:cubicBezTo>
                    <a:cubicBezTo>
                      <a:pt x="1" y="1009"/>
                      <a:pt x="286" y="1294"/>
                      <a:pt x="628" y="1294"/>
                    </a:cubicBezTo>
                    <a:cubicBezTo>
                      <a:pt x="990" y="1294"/>
                      <a:pt x="1275" y="1009"/>
                      <a:pt x="1275" y="647"/>
                    </a:cubicBezTo>
                    <a:cubicBezTo>
                      <a:pt x="1275" y="286"/>
                      <a:pt x="990" y="1"/>
                      <a:pt x="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6"/>
              <p:cNvSpPr/>
              <p:nvPr/>
            </p:nvSpPr>
            <p:spPr>
              <a:xfrm>
                <a:off x="1450767" y="820965"/>
                <a:ext cx="47719" cy="47719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4" extrusionOk="0">
                    <a:moveTo>
                      <a:pt x="647" y="1"/>
                    </a:moveTo>
                    <a:cubicBezTo>
                      <a:pt x="285" y="1"/>
                      <a:pt x="0" y="286"/>
                      <a:pt x="0" y="647"/>
                    </a:cubicBezTo>
                    <a:cubicBezTo>
                      <a:pt x="0" y="1009"/>
                      <a:pt x="285" y="1294"/>
                      <a:pt x="647" y="1294"/>
                    </a:cubicBezTo>
                    <a:cubicBezTo>
                      <a:pt x="1008" y="1294"/>
                      <a:pt x="1293" y="1009"/>
                      <a:pt x="1293" y="647"/>
                    </a:cubicBezTo>
                    <a:cubicBezTo>
                      <a:pt x="1293" y="286"/>
                      <a:pt x="1008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6"/>
              <p:cNvSpPr/>
              <p:nvPr/>
            </p:nvSpPr>
            <p:spPr>
              <a:xfrm>
                <a:off x="1694856" y="820965"/>
                <a:ext cx="47019" cy="47719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94" extrusionOk="0">
                    <a:moveTo>
                      <a:pt x="647" y="1"/>
                    </a:moveTo>
                    <a:cubicBezTo>
                      <a:pt x="286" y="1"/>
                      <a:pt x="0" y="286"/>
                      <a:pt x="0" y="647"/>
                    </a:cubicBezTo>
                    <a:cubicBezTo>
                      <a:pt x="0" y="1009"/>
                      <a:pt x="286" y="1294"/>
                      <a:pt x="647" y="1294"/>
                    </a:cubicBezTo>
                    <a:cubicBezTo>
                      <a:pt x="989" y="1294"/>
                      <a:pt x="1275" y="1009"/>
                      <a:pt x="1275" y="647"/>
                    </a:cubicBezTo>
                    <a:cubicBezTo>
                      <a:pt x="1275" y="286"/>
                      <a:pt x="989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8" name="Google Shape;298;p16"/>
            <p:cNvGrpSpPr/>
            <p:nvPr/>
          </p:nvGrpSpPr>
          <p:grpSpPr>
            <a:xfrm flipH="1">
              <a:off x="8062181" y="3130262"/>
              <a:ext cx="737197" cy="223699"/>
              <a:chOff x="1060054" y="3979524"/>
              <a:chExt cx="781426" cy="237120"/>
            </a:xfrm>
          </p:grpSpPr>
          <p:sp>
            <p:nvSpPr>
              <p:cNvPr id="299" name="Google Shape;299;p16"/>
              <p:cNvSpPr/>
              <p:nvPr/>
            </p:nvSpPr>
            <p:spPr>
              <a:xfrm>
                <a:off x="1060054" y="3979524"/>
                <a:ext cx="47019" cy="47019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5" extrusionOk="0">
                    <a:moveTo>
                      <a:pt x="647" y="0"/>
                    </a:moveTo>
                    <a:cubicBezTo>
                      <a:pt x="286" y="0"/>
                      <a:pt x="0" y="286"/>
                      <a:pt x="0" y="628"/>
                    </a:cubicBezTo>
                    <a:cubicBezTo>
                      <a:pt x="0" y="989"/>
                      <a:pt x="286" y="1275"/>
                      <a:pt x="647" y="1275"/>
                    </a:cubicBezTo>
                    <a:cubicBezTo>
                      <a:pt x="990" y="1275"/>
                      <a:pt x="1275" y="989"/>
                      <a:pt x="1275" y="628"/>
                    </a:cubicBezTo>
                    <a:cubicBezTo>
                      <a:pt x="1275" y="286"/>
                      <a:pt x="990" y="0"/>
                      <a:pt x="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6"/>
              <p:cNvSpPr/>
              <p:nvPr/>
            </p:nvSpPr>
            <p:spPr>
              <a:xfrm>
                <a:off x="1304844" y="3979524"/>
                <a:ext cx="47056" cy="47019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275" extrusionOk="0">
                    <a:moveTo>
                      <a:pt x="628" y="0"/>
                    </a:moveTo>
                    <a:cubicBezTo>
                      <a:pt x="286" y="0"/>
                      <a:pt x="1" y="286"/>
                      <a:pt x="1" y="628"/>
                    </a:cubicBezTo>
                    <a:cubicBezTo>
                      <a:pt x="1" y="989"/>
                      <a:pt x="286" y="1275"/>
                      <a:pt x="628" y="1275"/>
                    </a:cubicBezTo>
                    <a:cubicBezTo>
                      <a:pt x="990" y="1275"/>
                      <a:pt x="1275" y="989"/>
                      <a:pt x="1275" y="628"/>
                    </a:cubicBezTo>
                    <a:cubicBezTo>
                      <a:pt x="1275" y="286"/>
                      <a:pt x="990" y="0"/>
                      <a:pt x="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6"/>
              <p:cNvSpPr/>
              <p:nvPr/>
            </p:nvSpPr>
            <p:spPr>
              <a:xfrm>
                <a:off x="1548933" y="3979524"/>
                <a:ext cx="47756" cy="47019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1275" extrusionOk="0">
                    <a:moveTo>
                      <a:pt x="648" y="0"/>
                    </a:moveTo>
                    <a:cubicBezTo>
                      <a:pt x="286" y="0"/>
                      <a:pt x="1" y="286"/>
                      <a:pt x="1" y="628"/>
                    </a:cubicBezTo>
                    <a:cubicBezTo>
                      <a:pt x="1" y="989"/>
                      <a:pt x="286" y="1275"/>
                      <a:pt x="648" y="1275"/>
                    </a:cubicBezTo>
                    <a:cubicBezTo>
                      <a:pt x="1009" y="1275"/>
                      <a:pt x="1294" y="989"/>
                      <a:pt x="1294" y="628"/>
                    </a:cubicBezTo>
                    <a:cubicBezTo>
                      <a:pt x="1294" y="286"/>
                      <a:pt x="1009" y="0"/>
                      <a:pt x="6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6"/>
              <p:cNvSpPr/>
              <p:nvPr/>
            </p:nvSpPr>
            <p:spPr>
              <a:xfrm>
                <a:off x="1793760" y="3979524"/>
                <a:ext cx="47719" cy="47019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75" extrusionOk="0">
                    <a:moveTo>
                      <a:pt x="647" y="0"/>
                    </a:moveTo>
                    <a:cubicBezTo>
                      <a:pt x="286" y="0"/>
                      <a:pt x="0" y="286"/>
                      <a:pt x="0" y="628"/>
                    </a:cubicBezTo>
                    <a:cubicBezTo>
                      <a:pt x="0" y="989"/>
                      <a:pt x="286" y="1275"/>
                      <a:pt x="647" y="1275"/>
                    </a:cubicBezTo>
                    <a:cubicBezTo>
                      <a:pt x="1008" y="1275"/>
                      <a:pt x="1294" y="989"/>
                      <a:pt x="1294" y="628"/>
                    </a:cubicBezTo>
                    <a:cubicBezTo>
                      <a:pt x="1294" y="286"/>
                      <a:pt x="970" y="0"/>
                      <a:pt x="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6"/>
              <p:cNvSpPr/>
              <p:nvPr/>
            </p:nvSpPr>
            <p:spPr>
              <a:xfrm>
                <a:off x="1060054" y="4169588"/>
                <a:ext cx="47019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6" extrusionOk="0">
                    <a:moveTo>
                      <a:pt x="647" y="1"/>
                    </a:moveTo>
                    <a:cubicBezTo>
                      <a:pt x="286" y="1"/>
                      <a:pt x="0" y="286"/>
                      <a:pt x="0" y="629"/>
                    </a:cubicBezTo>
                    <a:cubicBezTo>
                      <a:pt x="0" y="990"/>
                      <a:pt x="286" y="1275"/>
                      <a:pt x="647" y="1275"/>
                    </a:cubicBezTo>
                    <a:cubicBezTo>
                      <a:pt x="990" y="1275"/>
                      <a:pt x="1275" y="990"/>
                      <a:pt x="1275" y="629"/>
                    </a:cubicBezTo>
                    <a:cubicBezTo>
                      <a:pt x="1275" y="286"/>
                      <a:pt x="990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6"/>
              <p:cNvSpPr/>
              <p:nvPr/>
            </p:nvSpPr>
            <p:spPr>
              <a:xfrm>
                <a:off x="1304844" y="4169588"/>
                <a:ext cx="47056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276" extrusionOk="0">
                    <a:moveTo>
                      <a:pt x="628" y="1"/>
                    </a:moveTo>
                    <a:cubicBezTo>
                      <a:pt x="286" y="1"/>
                      <a:pt x="1" y="286"/>
                      <a:pt x="1" y="629"/>
                    </a:cubicBezTo>
                    <a:cubicBezTo>
                      <a:pt x="1" y="990"/>
                      <a:pt x="286" y="1275"/>
                      <a:pt x="628" y="1275"/>
                    </a:cubicBezTo>
                    <a:cubicBezTo>
                      <a:pt x="990" y="1275"/>
                      <a:pt x="1275" y="990"/>
                      <a:pt x="1275" y="629"/>
                    </a:cubicBezTo>
                    <a:cubicBezTo>
                      <a:pt x="1275" y="286"/>
                      <a:pt x="990" y="1"/>
                      <a:pt x="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6"/>
              <p:cNvSpPr/>
              <p:nvPr/>
            </p:nvSpPr>
            <p:spPr>
              <a:xfrm>
                <a:off x="1548933" y="4169588"/>
                <a:ext cx="47756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1276" extrusionOk="0">
                    <a:moveTo>
                      <a:pt x="648" y="1"/>
                    </a:moveTo>
                    <a:cubicBezTo>
                      <a:pt x="286" y="1"/>
                      <a:pt x="1" y="286"/>
                      <a:pt x="1" y="629"/>
                    </a:cubicBezTo>
                    <a:cubicBezTo>
                      <a:pt x="1" y="990"/>
                      <a:pt x="286" y="1275"/>
                      <a:pt x="648" y="1275"/>
                    </a:cubicBezTo>
                    <a:cubicBezTo>
                      <a:pt x="1009" y="1275"/>
                      <a:pt x="1294" y="990"/>
                      <a:pt x="1294" y="629"/>
                    </a:cubicBezTo>
                    <a:cubicBezTo>
                      <a:pt x="1294" y="286"/>
                      <a:pt x="1009" y="1"/>
                      <a:pt x="6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6"/>
              <p:cNvSpPr/>
              <p:nvPr/>
            </p:nvSpPr>
            <p:spPr>
              <a:xfrm>
                <a:off x="1793760" y="4169588"/>
                <a:ext cx="47719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76" extrusionOk="0">
                    <a:moveTo>
                      <a:pt x="647" y="1"/>
                    </a:moveTo>
                    <a:cubicBezTo>
                      <a:pt x="286" y="1"/>
                      <a:pt x="0" y="286"/>
                      <a:pt x="0" y="629"/>
                    </a:cubicBezTo>
                    <a:cubicBezTo>
                      <a:pt x="0" y="990"/>
                      <a:pt x="286" y="1275"/>
                      <a:pt x="647" y="1275"/>
                    </a:cubicBezTo>
                    <a:cubicBezTo>
                      <a:pt x="1008" y="1275"/>
                      <a:pt x="1294" y="990"/>
                      <a:pt x="1294" y="629"/>
                    </a:cubicBezTo>
                    <a:cubicBezTo>
                      <a:pt x="1294" y="286"/>
                      <a:pt x="970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7" name="Google Shape;307;p16"/>
            <p:cNvSpPr/>
            <p:nvPr/>
          </p:nvSpPr>
          <p:spPr>
            <a:xfrm rot="-5400000" flipH="1">
              <a:off x="8236463" y="517377"/>
              <a:ext cx="1247959" cy="624265"/>
            </a:xfrm>
            <a:custGeom>
              <a:avLst/>
              <a:gdLst/>
              <a:ahLst/>
              <a:cxnLst/>
              <a:rect l="l" t="t" r="r" b="b"/>
              <a:pathLst>
                <a:path w="43654" h="21837" extrusionOk="0">
                  <a:moveTo>
                    <a:pt x="21817" y="1"/>
                  </a:moveTo>
                  <a:cubicBezTo>
                    <a:pt x="9777" y="1"/>
                    <a:pt x="0" y="9777"/>
                    <a:pt x="0" y="21837"/>
                  </a:cubicBezTo>
                  <a:lnTo>
                    <a:pt x="43653" y="21837"/>
                  </a:lnTo>
                  <a:cubicBezTo>
                    <a:pt x="43653" y="9777"/>
                    <a:pt x="33877" y="1"/>
                    <a:pt x="218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6"/>
            <p:cNvSpPr/>
            <p:nvPr/>
          </p:nvSpPr>
          <p:spPr>
            <a:xfrm rot="-5400000">
              <a:off x="8081778" y="361589"/>
              <a:ext cx="311604" cy="623722"/>
            </a:xfrm>
            <a:custGeom>
              <a:avLst/>
              <a:gdLst/>
              <a:ahLst/>
              <a:cxnLst/>
              <a:rect l="l" t="t" r="r" b="b"/>
              <a:pathLst>
                <a:path w="10900" h="21818" extrusionOk="0">
                  <a:moveTo>
                    <a:pt x="0" y="1"/>
                  </a:moveTo>
                  <a:lnTo>
                    <a:pt x="0" y="21818"/>
                  </a:lnTo>
                  <a:cubicBezTo>
                    <a:pt x="6011" y="21818"/>
                    <a:pt x="10899" y="16948"/>
                    <a:pt x="10899" y="10919"/>
                  </a:cubicBezTo>
                  <a:cubicBezTo>
                    <a:pt x="10899" y="4908"/>
                    <a:pt x="603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6"/>
            <p:cNvSpPr/>
            <p:nvPr/>
          </p:nvSpPr>
          <p:spPr>
            <a:xfrm rot="-5400000" flipH="1">
              <a:off x="8706541" y="361580"/>
              <a:ext cx="311604" cy="623722"/>
            </a:xfrm>
            <a:custGeom>
              <a:avLst/>
              <a:gdLst/>
              <a:ahLst/>
              <a:cxnLst/>
              <a:rect l="l" t="t" r="r" b="b"/>
              <a:pathLst>
                <a:path w="10900" h="21818" extrusionOk="0">
                  <a:moveTo>
                    <a:pt x="10899" y="1"/>
                  </a:moveTo>
                  <a:cubicBezTo>
                    <a:pt x="4889" y="1"/>
                    <a:pt x="0" y="4870"/>
                    <a:pt x="0" y="10900"/>
                  </a:cubicBezTo>
                  <a:cubicBezTo>
                    <a:pt x="0" y="16929"/>
                    <a:pt x="4870" y="21818"/>
                    <a:pt x="10899" y="21818"/>
                  </a:cubicBezTo>
                  <a:lnTo>
                    <a:pt x="108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6"/>
            <p:cNvSpPr/>
            <p:nvPr/>
          </p:nvSpPr>
          <p:spPr>
            <a:xfrm rot="-5400000" flipH="1">
              <a:off x="8236751" y="518173"/>
              <a:ext cx="623722" cy="1247959"/>
            </a:xfrm>
            <a:custGeom>
              <a:avLst/>
              <a:gdLst/>
              <a:ahLst/>
              <a:cxnLst/>
              <a:rect l="l" t="t" r="r" b="b"/>
              <a:pathLst>
                <a:path w="21818" h="43654" fill="none" extrusionOk="0">
                  <a:moveTo>
                    <a:pt x="0" y="43654"/>
                  </a:moveTo>
                  <a:cubicBezTo>
                    <a:pt x="12041" y="43654"/>
                    <a:pt x="21817" y="33877"/>
                    <a:pt x="21817" y="21818"/>
                  </a:cubicBezTo>
                  <a:cubicBezTo>
                    <a:pt x="21817" y="9759"/>
                    <a:pt x="12041" y="1"/>
                    <a:pt x="0" y="1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0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6"/>
            <p:cNvSpPr/>
            <p:nvPr/>
          </p:nvSpPr>
          <p:spPr>
            <a:xfrm rot="5400000" flipH="1">
              <a:off x="357030" y="4558684"/>
              <a:ext cx="384325" cy="768599"/>
            </a:xfrm>
            <a:custGeom>
              <a:avLst/>
              <a:gdLst/>
              <a:ahLst/>
              <a:cxnLst/>
              <a:rect l="l" t="t" r="r" b="b"/>
              <a:pathLst>
                <a:path w="22351" h="44699" extrusionOk="0">
                  <a:moveTo>
                    <a:pt x="1" y="0"/>
                  </a:moveTo>
                  <a:lnTo>
                    <a:pt x="1" y="44699"/>
                  </a:lnTo>
                  <a:cubicBezTo>
                    <a:pt x="12345" y="44699"/>
                    <a:pt x="22350" y="34675"/>
                    <a:pt x="22350" y="22349"/>
                  </a:cubicBezTo>
                  <a:cubicBezTo>
                    <a:pt x="22350" y="10005"/>
                    <a:pt x="12345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6"/>
            <p:cNvSpPr/>
            <p:nvPr/>
          </p:nvSpPr>
          <p:spPr>
            <a:xfrm rot="5400000" flipH="1">
              <a:off x="698837" y="4572423"/>
              <a:ext cx="375161" cy="750287"/>
            </a:xfrm>
            <a:custGeom>
              <a:avLst/>
              <a:gdLst/>
              <a:ahLst/>
              <a:cxnLst/>
              <a:rect l="l" t="t" r="r" b="b"/>
              <a:pathLst>
                <a:path w="21818" h="43634" fill="none" extrusionOk="0">
                  <a:moveTo>
                    <a:pt x="1" y="43634"/>
                  </a:moveTo>
                  <a:cubicBezTo>
                    <a:pt x="12060" y="43634"/>
                    <a:pt x="21818" y="33857"/>
                    <a:pt x="21818" y="21798"/>
                  </a:cubicBezTo>
                  <a:cubicBezTo>
                    <a:pt x="21818" y="9739"/>
                    <a:pt x="12060" y="0"/>
                    <a:pt x="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0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6"/>
            <p:cNvSpPr/>
            <p:nvPr/>
          </p:nvSpPr>
          <p:spPr>
            <a:xfrm flipH="1">
              <a:off x="-870402" y="2154775"/>
              <a:ext cx="1745100" cy="17451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17"/>
          <p:cNvGrpSpPr/>
          <p:nvPr/>
        </p:nvGrpSpPr>
        <p:grpSpPr>
          <a:xfrm>
            <a:off x="-32202" y="-50349"/>
            <a:ext cx="10044040" cy="5244181"/>
            <a:chOff x="-32202" y="-50349"/>
            <a:chExt cx="10044040" cy="5244181"/>
          </a:xfrm>
        </p:grpSpPr>
        <p:sp>
          <p:nvSpPr>
            <p:cNvPr id="316" name="Google Shape;316;p17"/>
            <p:cNvSpPr/>
            <p:nvPr/>
          </p:nvSpPr>
          <p:spPr>
            <a:xfrm>
              <a:off x="-32202" y="4894321"/>
              <a:ext cx="502083" cy="238645"/>
            </a:xfrm>
            <a:custGeom>
              <a:avLst/>
              <a:gdLst/>
              <a:ahLst/>
              <a:cxnLst/>
              <a:rect l="l" t="t" r="r" b="b"/>
              <a:pathLst>
                <a:path w="22693" h="10785" extrusionOk="0">
                  <a:moveTo>
                    <a:pt x="0" y="0"/>
                  </a:moveTo>
                  <a:cubicBezTo>
                    <a:pt x="305" y="5992"/>
                    <a:pt x="5250" y="10785"/>
                    <a:pt x="11337" y="10785"/>
                  </a:cubicBezTo>
                  <a:cubicBezTo>
                    <a:pt x="17423" y="10785"/>
                    <a:pt x="22369" y="5992"/>
                    <a:pt x="22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7"/>
            <p:cNvSpPr/>
            <p:nvPr/>
          </p:nvSpPr>
          <p:spPr>
            <a:xfrm>
              <a:off x="-32202" y="4662846"/>
              <a:ext cx="502083" cy="238247"/>
            </a:xfrm>
            <a:custGeom>
              <a:avLst/>
              <a:gdLst/>
              <a:ahLst/>
              <a:cxnLst/>
              <a:rect l="l" t="t" r="r" b="b"/>
              <a:pathLst>
                <a:path w="22693" h="10767" extrusionOk="0">
                  <a:moveTo>
                    <a:pt x="11337" y="1"/>
                  </a:moveTo>
                  <a:cubicBezTo>
                    <a:pt x="5250" y="1"/>
                    <a:pt x="305" y="4794"/>
                    <a:pt x="0" y="10766"/>
                  </a:cubicBezTo>
                  <a:lnTo>
                    <a:pt x="22692" y="10766"/>
                  </a:lnTo>
                  <a:cubicBezTo>
                    <a:pt x="22369" y="4794"/>
                    <a:pt x="17423" y="1"/>
                    <a:pt x="11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7"/>
            <p:cNvSpPr/>
            <p:nvPr/>
          </p:nvSpPr>
          <p:spPr>
            <a:xfrm>
              <a:off x="-15808" y="4221802"/>
              <a:ext cx="238220" cy="501719"/>
            </a:xfrm>
            <a:custGeom>
              <a:avLst/>
              <a:gdLst/>
              <a:ahLst/>
              <a:cxnLst/>
              <a:rect l="l" t="t" r="r" b="b"/>
              <a:pathLst>
                <a:path w="10767" h="22674" extrusionOk="0">
                  <a:moveTo>
                    <a:pt x="1" y="1"/>
                  </a:moveTo>
                  <a:lnTo>
                    <a:pt x="1" y="22674"/>
                  </a:lnTo>
                  <a:cubicBezTo>
                    <a:pt x="5993" y="22369"/>
                    <a:pt x="10767" y="17424"/>
                    <a:pt x="10767" y="11337"/>
                  </a:cubicBezTo>
                  <a:cubicBezTo>
                    <a:pt x="10767" y="5251"/>
                    <a:pt x="5993" y="286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7"/>
            <p:cNvSpPr/>
            <p:nvPr/>
          </p:nvSpPr>
          <p:spPr>
            <a:xfrm>
              <a:off x="2965122" y="-45055"/>
              <a:ext cx="789489" cy="374549"/>
            </a:xfrm>
            <a:custGeom>
              <a:avLst/>
              <a:gdLst/>
              <a:ahLst/>
              <a:cxnLst/>
              <a:rect l="l" t="t" r="r" b="b"/>
              <a:pathLst>
                <a:path w="22693" h="10766" extrusionOk="0">
                  <a:moveTo>
                    <a:pt x="1" y="0"/>
                  </a:moveTo>
                  <a:cubicBezTo>
                    <a:pt x="324" y="5992"/>
                    <a:pt x="5269" y="10766"/>
                    <a:pt x="11356" y="10766"/>
                  </a:cubicBezTo>
                  <a:cubicBezTo>
                    <a:pt x="17443" y="10766"/>
                    <a:pt x="22388" y="5973"/>
                    <a:pt x="226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7"/>
            <p:cNvSpPr/>
            <p:nvPr/>
          </p:nvSpPr>
          <p:spPr>
            <a:xfrm>
              <a:off x="4064980" y="4692126"/>
              <a:ext cx="1003515" cy="501702"/>
            </a:xfrm>
            <a:custGeom>
              <a:avLst/>
              <a:gdLst/>
              <a:ahLst/>
              <a:cxnLst/>
              <a:rect l="l" t="t" r="r" b="b"/>
              <a:pathLst>
                <a:path w="44700" h="22350" extrusionOk="0">
                  <a:moveTo>
                    <a:pt x="22350" y="0"/>
                  </a:moveTo>
                  <a:cubicBezTo>
                    <a:pt x="10025" y="0"/>
                    <a:pt x="1" y="10005"/>
                    <a:pt x="1" y="22350"/>
                  </a:cubicBezTo>
                  <a:lnTo>
                    <a:pt x="44700" y="22350"/>
                  </a:lnTo>
                  <a:cubicBezTo>
                    <a:pt x="44700" y="10005"/>
                    <a:pt x="34695" y="0"/>
                    <a:pt x="223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7"/>
            <p:cNvSpPr/>
            <p:nvPr/>
          </p:nvSpPr>
          <p:spPr>
            <a:xfrm>
              <a:off x="3563295" y="4943183"/>
              <a:ext cx="501757" cy="250649"/>
            </a:xfrm>
            <a:custGeom>
              <a:avLst/>
              <a:gdLst/>
              <a:ahLst/>
              <a:cxnLst/>
              <a:rect l="l" t="t" r="r" b="b"/>
              <a:pathLst>
                <a:path w="22350" h="11166" extrusionOk="0">
                  <a:moveTo>
                    <a:pt x="11185" y="1"/>
                  </a:moveTo>
                  <a:cubicBezTo>
                    <a:pt x="5003" y="1"/>
                    <a:pt x="0" y="4984"/>
                    <a:pt x="0" y="11166"/>
                  </a:cubicBezTo>
                  <a:lnTo>
                    <a:pt x="22350" y="11166"/>
                  </a:lnTo>
                  <a:cubicBezTo>
                    <a:pt x="22350" y="4984"/>
                    <a:pt x="17366" y="1"/>
                    <a:pt x="111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7"/>
            <p:cNvSpPr/>
            <p:nvPr/>
          </p:nvSpPr>
          <p:spPr>
            <a:xfrm>
              <a:off x="3563295" y="4692126"/>
              <a:ext cx="501757" cy="251075"/>
            </a:xfrm>
            <a:custGeom>
              <a:avLst/>
              <a:gdLst/>
              <a:ahLst/>
              <a:cxnLst/>
              <a:rect l="l" t="t" r="r" b="b"/>
              <a:pathLst>
                <a:path w="22350" h="11185" extrusionOk="0">
                  <a:moveTo>
                    <a:pt x="0" y="0"/>
                  </a:moveTo>
                  <a:cubicBezTo>
                    <a:pt x="0" y="6182"/>
                    <a:pt x="5003" y="11185"/>
                    <a:pt x="11185" y="11185"/>
                  </a:cubicBezTo>
                  <a:cubicBezTo>
                    <a:pt x="17366" y="11185"/>
                    <a:pt x="22350" y="6182"/>
                    <a:pt x="22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7"/>
            <p:cNvSpPr/>
            <p:nvPr/>
          </p:nvSpPr>
          <p:spPr>
            <a:xfrm>
              <a:off x="6977866" y="-50349"/>
              <a:ext cx="1247465" cy="623733"/>
            </a:xfrm>
            <a:custGeom>
              <a:avLst/>
              <a:gdLst/>
              <a:ahLst/>
              <a:cxnLst/>
              <a:rect l="l" t="t" r="r" b="b"/>
              <a:pathLst>
                <a:path w="44700" h="22350" extrusionOk="0">
                  <a:moveTo>
                    <a:pt x="1" y="0"/>
                  </a:moveTo>
                  <a:cubicBezTo>
                    <a:pt x="1" y="12344"/>
                    <a:pt x="10005" y="22349"/>
                    <a:pt x="22350" y="22349"/>
                  </a:cubicBezTo>
                  <a:cubicBezTo>
                    <a:pt x="34675" y="22349"/>
                    <a:pt x="44699" y="12344"/>
                    <a:pt x="44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7"/>
            <p:cNvSpPr/>
            <p:nvPr/>
          </p:nvSpPr>
          <p:spPr>
            <a:xfrm>
              <a:off x="8536291" y="-50349"/>
              <a:ext cx="311615" cy="623733"/>
            </a:xfrm>
            <a:custGeom>
              <a:avLst/>
              <a:gdLst/>
              <a:ahLst/>
              <a:cxnLst/>
              <a:rect l="l" t="t" r="r" b="b"/>
              <a:pathLst>
                <a:path w="11166" h="22350" extrusionOk="0">
                  <a:moveTo>
                    <a:pt x="11166" y="0"/>
                  </a:moveTo>
                  <a:cubicBezTo>
                    <a:pt x="4984" y="0"/>
                    <a:pt x="1" y="5002"/>
                    <a:pt x="1" y="11184"/>
                  </a:cubicBezTo>
                  <a:cubicBezTo>
                    <a:pt x="1" y="17366"/>
                    <a:pt x="4984" y="22349"/>
                    <a:pt x="11166" y="22349"/>
                  </a:cubicBezTo>
                  <a:lnTo>
                    <a:pt x="111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7"/>
            <p:cNvSpPr/>
            <p:nvPr/>
          </p:nvSpPr>
          <p:spPr>
            <a:xfrm>
              <a:off x="8224188" y="-50349"/>
              <a:ext cx="312145" cy="623733"/>
            </a:xfrm>
            <a:custGeom>
              <a:avLst/>
              <a:gdLst/>
              <a:ahLst/>
              <a:cxnLst/>
              <a:rect l="l" t="t" r="r" b="b"/>
              <a:pathLst>
                <a:path w="11185" h="22350" extrusionOk="0">
                  <a:moveTo>
                    <a:pt x="0" y="0"/>
                  </a:moveTo>
                  <a:lnTo>
                    <a:pt x="0" y="22349"/>
                  </a:lnTo>
                  <a:cubicBezTo>
                    <a:pt x="6182" y="22349"/>
                    <a:pt x="11185" y="17366"/>
                    <a:pt x="11185" y="11184"/>
                  </a:cubicBezTo>
                  <a:cubicBezTo>
                    <a:pt x="11185" y="5002"/>
                    <a:pt x="6182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6" name="Google Shape;326;p17"/>
            <p:cNvGrpSpPr/>
            <p:nvPr/>
          </p:nvGrpSpPr>
          <p:grpSpPr>
            <a:xfrm>
              <a:off x="7431818" y="1229669"/>
              <a:ext cx="735875" cy="224360"/>
              <a:chOff x="961850" y="630864"/>
              <a:chExt cx="780025" cy="237821"/>
            </a:xfrm>
          </p:grpSpPr>
          <p:sp>
            <p:nvSpPr>
              <p:cNvPr id="327" name="Google Shape;327;p17"/>
              <p:cNvSpPr/>
              <p:nvPr/>
            </p:nvSpPr>
            <p:spPr>
              <a:xfrm>
                <a:off x="961850" y="630864"/>
                <a:ext cx="47019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6" extrusionOk="0">
                    <a:moveTo>
                      <a:pt x="647" y="1"/>
                    </a:moveTo>
                    <a:cubicBezTo>
                      <a:pt x="286" y="1"/>
                      <a:pt x="1" y="286"/>
                      <a:pt x="1" y="648"/>
                    </a:cubicBezTo>
                    <a:cubicBezTo>
                      <a:pt x="1" y="990"/>
                      <a:pt x="286" y="1275"/>
                      <a:pt x="647" y="1275"/>
                    </a:cubicBezTo>
                    <a:cubicBezTo>
                      <a:pt x="990" y="1275"/>
                      <a:pt x="1275" y="990"/>
                      <a:pt x="1275" y="648"/>
                    </a:cubicBezTo>
                    <a:cubicBezTo>
                      <a:pt x="1275" y="286"/>
                      <a:pt x="990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17"/>
              <p:cNvSpPr/>
              <p:nvPr/>
            </p:nvSpPr>
            <p:spPr>
              <a:xfrm>
                <a:off x="1206640" y="630864"/>
                <a:ext cx="47056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276" extrusionOk="0">
                    <a:moveTo>
                      <a:pt x="628" y="1"/>
                    </a:moveTo>
                    <a:cubicBezTo>
                      <a:pt x="286" y="1"/>
                      <a:pt x="1" y="286"/>
                      <a:pt x="1" y="648"/>
                    </a:cubicBezTo>
                    <a:cubicBezTo>
                      <a:pt x="1" y="990"/>
                      <a:pt x="286" y="1275"/>
                      <a:pt x="628" y="1275"/>
                    </a:cubicBezTo>
                    <a:cubicBezTo>
                      <a:pt x="990" y="1275"/>
                      <a:pt x="1275" y="990"/>
                      <a:pt x="1275" y="648"/>
                    </a:cubicBezTo>
                    <a:cubicBezTo>
                      <a:pt x="1275" y="286"/>
                      <a:pt x="990" y="1"/>
                      <a:pt x="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17"/>
              <p:cNvSpPr/>
              <p:nvPr/>
            </p:nvSpPr>
            <p:spPr>
              <a:xfrm>
                <a:off x="1450767" y="630864"/>
                <a:ext cx="47719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76" extrusionOk="0">
                    <a:moveTo>
                      <a:pt x="647" y="1"/>
                    </a:moveTo>
                    <a:cubicBezTo>
                      <a:pt x="285" y="1"/>
                      <a:pt x="0" y="286"/>
                      <a:pt x="0" y="648"/>
                    </a:cubicBezTo>
                    <a:cubicBezTo>
                      <a:pt x="0" y="990"/>
                      <a:pt x="285" y="1275"/>
                      <a:pt x="647" y="1275"/>
                    </a:cubicBezTo>
                    <a:cubicBezTo>
                      <a:pt x="1008" y="1275"/>
                      <a:pt x="1293" y="990"/>
                      <a:pt x="1293" y="648"/>
                    </a:cubicBezTo>
                    <a:cubicBezTo>
                      <a:pt x="1293" y="286"/>
                      <a:pt x="1008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17"/>
              <p:cNvSpPr/>
              <p:nvPr/>
            </p:nvSpPr>
            <p:spPr>
              <a:xfrm>
                <a:off x="1694856" y="630864"/>
                <a:ext cx="47019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6" extrusionOk="0">
                    <a:moveTo>
                      <a:pt x="647" y="1"/>
                    </a:moveTo>
                    <a:cubicBezTo>
                      <a:pt x="286" y="1"/>
                      <a:pt x="0" y="286"/>
                      <a:pt x="0" y="648"/>
                    </a:cubicBezTo>
                    <a:cubicBezTo>
                      <a:pt x="0" y="990"/>
                      <a:pt x="286" y="1275"/>
                      <a:pt x="647" y="1275"/>
                    </a:cubicBezTo>
                    <a:cubicBezTo>
                      <a:pt x="989" y="1275"/>
                      <a:pt x="1275" y="990"/>
                      <a:pt x="1275" y="648"/>
                    </a:cubicBezTo>
                    <a:cubicBezTo>
                      <a:pt x="1275" y="286"/>
                      <a:pt x="989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17"/>
              <p:cNvSpPr/>
              <p:nvPr/>
            </p:nvSpPr>
            <p:spPr>
              <a:xfrm>
                <a:off x="961850" y="820965"/>
                <a:ext cx="47019" cy="47719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94" extrusionOk="0">
                    <a:moveTo>
                      <a:pt x="647" y="1"/>
                    </a:moveTo>
                    <a:cubicBezTo>
                      <a:pt x="286" y="1"/>
                      <a:pt x="1" y="286"/>
                      <a:pt x="1" y="647"/>
                    </a:cubicBezTo>
                    <a:cubicBezTo>
                      <a:pt x="1" y="1009"/>
                      <a:pt x="286" y="1294"/>
                      <a:pt x="647" y="1294"/>
                    </a:cubicBezTo>
                    <a:cubicBezTo>
                      <a:pt x="990" y="1294"/>
                      <a:pt x="1275" y="1009"/>
                      <a:pt x="1275" y="647"/>
                    </a:cubicBezTo>
                    <a:cubicBezTo>
                      <a:pt x="1275" y="286"/>
                      <a:pt x="990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17"/>
              <p:cNvSpPr/>
              <p:nvPr/>
            </p:nvSpPr>
            <p:spPr>
              <a:xfrm>
                <a:off x="1206640" y="820965"/>
                <a:ext cx="47056" cy="47719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294" extrusionOk="0">
                    <a:moveTo>
                      <a:pt x="628" y="1"/>
                    </a:moveTo>
                    <a:cubicBezTo>
                      <a:pt x="286" y="1"/>
                      <a:pt x="1" y="286"/>
                      <a:pt x="1" y="647"/>
                    </a:cubicBezTo>
                    <a:cubicBezTo>
                      <a:pt x="1" y="1009"/>
                      <a:pt x="286" y="1294"/>
                      <a:pt x="628" y="1294"/>
                    </a:cubicBezTo>
                    <a:cubicBezTo>
                      <a:pt x="990" y="1294"/>
                      <a:pt x="1275" y="1009"/>
                      <a:pt x="1275" y="647"/>
                    </a:cubicBezTo>
                    <a:cubicBezTo>
                      <a:pt x="1275" y="286"/>
                      <a:pt x="990" y="1"/>
                      <a:pt x="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17"/>
              <p:cNvSpPr/>
              <p:nvPr/>
            </p:nvSpPr>
            <p:spPr>
              <a:xfrm>
                <a:off x="1450767" y="820965"/>
                <a:ext cx="47719" cy="47719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4" extrusionOk="0">
                    <a:moveTo>
                      <a:pt x="647" y="1"/>
                    </a:moveTo>
                    <a:cubicBezTo>
                      <a:pt x="285" y="1"/>
                      <a:pt x="0" y="286"/>
                      <a:pt x="0" y="647"/>
                    </a:cubicBezTo>
                    <a:cubicBezTo>
                      <a:pt x="0" y="1009"/>
                      <a:pt x="285" y="1294"/>
                      <a:pt x="647" y="1294"/>
                    </a:cubicBezTo>
                    <a:cubicBezTo>
                      <a:pt x="1008" y="1294"/>
                      <a:pt x="1293" y="1009"/>
                      <a:pt x="1293" y="647"/>
                    </a:cubicBezTo>
                    <a:cubicBezTo>
                      <a:pt x="1293" y="286"/>
                      <a:pt x="1008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17"/>
              <p:cNvSpPr/>
              <p:nvPr/>
            </p:nvSpPr>
            <p:spPr>
              <a:xfrm>
                <a:off x="1694856" y="820965"/>
                <a:ext cx="47019" cy="47719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94" extrusionOk="0">
                    <a:moveTo>
                      <a:pt x="647" y="1"/>
                    </a:moveTo>
                    <a:cubicBezTo>
                      <a:pt x="286" y="1"/>
                      <a:pt x="0" y="286"/>
                      <a:pt x="0" y="647"/>
                    </a:cubicBezTo>
                    <a:cubicBezTo>
                      <a:pt x="0" y="1009"/>
                      <a:pt x="286" y="1294"/>
                      <a:pt x="647" y="1294"/>
                    </a:cubicBezTo>
                    <a:cubicBezTo>
                      <a:pt x="989" y="1294"/>
                      <a:pt x="1275" y="1009"/>
                      <a:pt x="1275" y="647"/>
                    </a:cubicBezTo>
                    <a:cubicBezTo>
                      <a:pt x="1275" y="286"/>
                      <a:pt x="989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5" name="Google Shape;335;p17"/>
            <p:cNvGrpSpPr/>
            <p:nvPr/>
          </p:nvGrpSpPr>
          <p:grpSpPr>
            <a:xfrm>
              <a:off x="881533" y="3998112"/>
              <a:ext cx="737197" cy="223699"/>
              <a:chOff x="1060054" y="3979524"/>
              <a:chExt cx="781426" cy="237120"/>
            </a:xfrm>
          </p:grpSpPr>
          <p:sp>
            <p:nvSpPr>
              <p:cNvPr id="336" name="Google Shape;336;p17"/>
              <p:cNvSpPr/>
              <p:nvPr/>
            </p:nvSpPr>
            <p:spPr>
              <a:xfrm>
                <a:off x="1060054" y="3979524"/>
                <a:ext cx="47019" cy="47019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5" extrusionOk="0">
                    <a:moveTo>
                      <a:pt x="647" y="0"/>
                    </a:moveTo>
                    <a:cubicBezTo>
                      <a:pt x="286" y="0"/>
                      <a:pt x="0" y="286"/>
                      <a:pt x="0" y="628"/>
                    </a:cubicBezTo>
                    <a:cubicBezTo>
                      <a:pt x="0" y="989"/>
                      <a:pt x="286" y="1275"/>
                      <a:pt x="647" y="1275"/>
                    </a:cubicBezTo>
                    <a:cubicBezTo>
                      <a:pt x="990" y="1275"/>
                      <a:pt x="1275" y="989"/>
                      <a:pt x="1275" y="628"/>
                    </a:cubicBezTo>
                    <a:cubicBezTo>
                      <a:pt x="1275" y="286"/>
                      <a:pt x="990" y="0"/>
                      <a:pt x="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17"/>
              <p:cNvSpPr/>
              <p:nvPr/>
            </p:nvSpPr>
            <p:spPr>
              <a:xfrm>
                <a:off x="1304844" y="3979524"/>
                <a:ext cx="47056" cy="47019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275" extrusionOk="0">
                    <a:moveTo>
                      <a:pt x="628" y="0"/>
                    </a:moveTo>
                    <a:cubicBezTo>
                      <a:pt x="286" y="0"/>
                      <a:pt x="1" y="286"/>
                      <a:pt x="1" y="628"/>
                    </a:cubicBezTo>
                    <a:cubicBezTo>
                      <a:pt x="1" y="989"/>
                      <a:pt x="286" y="1275"/>
                      <a:pt x="628" y="1275"/>
                    </a:cubicBezTo>
                    <a:cubicBezTo>
                      <a:pt x="990" y="1275"/>
                      <a:pt x="1275" y="989"/>
                      <a:pt x="1275" y="628"/>
                    </a:cubicBezTo>
                    <a:cubicBezTo>
                      <a:pt x="1275" y="286"/>
                      <a:pt x="990" y="0"/>
                      <a:pt x="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17"/>
              <p:cNvSpPr/>
              <p:nvPr/>
            </p:nvSpPr>
            <p:spPr>
              <a:xfrm>
                <a:off x="1548933" y="3979524"/>
                <a:ext cx="47756" cy="47019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1275" extrusionOk="0">
                    <a:moveTo>
                      <a:pt x="648" y="0"/>
                    </a:moveTo>
                    <a:cubicBezTo>
                      <a:pt x="286" y="0"/>
                      <a:pt x="1" y="286"/>
                      <a:pt x="1" y="628"/>
                    </a:cubicBezTo>
                    <a:cubicBezTo>
                      <a:pt x="1" y="989"/>
                      <a:pt x="286" y="1275"/>
                      <a:pt x="648" y="1275"/>
                    </a:cubicBezTo>
                    <a:cubicBezTo>
                      <a:pt x="1009" y="1275"/>
                      <a:pt x="1294" y="989"/>
                      <a:pt x="1294" y="628"/>
                    </a:cubicBezTo>
                    <a:cubicBezTo>
                      <a:pt x="1294" y="286"/>
                      <a:pt x="1009" y="0"/>
                      <a:pt x="6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17"/>
              <p:cNvSpPr/>
              <p:nvPr/>
            </p:nvSpPr>
            <p:spPr>
              <a:xfrm>
                <a:off x="1793760" y="3979524"/>
                <a:ext cx="47719" cy="47019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75" extrusionOk="0">
                    <a:moveTo>
                      <a:pt x="647" y="0"/>
                    </a:moveTo>
                    <a:cubicBezTo>
                      <a:pt x="286" y="0"/>
                      <a:pt x="0" y="286"/>
                      <a:pt x="0" y="628"/>
                    </a:cubicBezTo>
                    <a:cubicBezTo>
                      <a:pt x="0" y="989"/>
                      <a:pt x="286" y="1275"/>
                      <a:pt x="647" y="1275"/>
                    </a:cubicBezTo>
                    <a:cubicBezTo>
                      <a:pt x="1008" y="1275"/>
                      <a:pt x="1294" y="989"/>
                      <a:pt x="1294" y="628"/>
                    </a:cubicBezTo>
                    <a:cubicBezTo>
                      <a:pt x="1294" y="286"/>
                      <a:pt x="970" y="0"/>
                      <a:pt x="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7"/>
              <p:cNvSpPr/>
              <p:nvPr/>
            </p:nvSpPr>
            <p:spPr>
              <a:xfrm>
                <a:off x="1060054" y="4169588"/>
                <a:ext cx="47019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6" extrusionOk="0">
                    <a:moveTo>
                      <a:pt x="647" y="1"/>
                    </a:moveTo>
                    <a:cubicBezTo>
                      <a:pt x="286" y="1"/>
                      <a:pt x="0" y="286"/>
                      <a:pt x="0" y="629"/>
                    </a:cubicBezTo>
                    <a:cubicBezTo>
                      <a:pt x="0" y="990"/>
                      <a:pt x="286" y="1275"/>
                      <a:pt x="647" y="1275"/>
                    </a:cubicBezTo>
                    <a:cubicBezTo>
                      <a:pt x="990" y="1275"/>
                      <a:pt x="1275" y="990"/>
                      <a:pt x="1275" y="629"/>
                    </a:cubicBezTo>
                    <a:cubicBezTo>
                      <a:pt x="1275" y="286"/>
                      <a:pt x="990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17"/>
              <p:cNvSpPr/>
              <p:nvPr/>
            </p:nvSpPr>
            <p:spPr>
              <a:xfrm>
                <a:off x="1304844" y="4169588"/>
                <a:ext cx="47056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276" extrusionOk="0">
                    <a:moveTo>
                      <a:pt x="628" y="1"/>
                    </a:moveTo>
                    <a:cubicBezTo>
                      <a:pt x="286" y="1"/>
                      <a:pt x="1" y="286"/>
                      <a:pt x="1" y="629"/>
                    </a:cubicBezTo>
                    <a:cubicBezTo>
                      <a:pt x="1" y="990"/>
                      <a:pt x="286" y="1275"/>
                      <a:pt x="628" y="1275"/>
                    </a:cubicBezTo>
                    <a:cubicBezTo>
                      <a:pt x="990" y="1275"/>
                      <a:pt x="1275" y="990"/>
                      <a:pt x="1275" y="629"/>
                    </a:cubicBezTo>
                    <a:cubicBezTo>
                      <a:pt x="1275" y="286"/>
                      <a:pt x="990" y="1"/>
                      <a:pt x="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17"/>
              <p:cNvSpPr/>
              <p:nvPr/>
            </p:nvSpPr>
            <p:spPr>
              <a:xfrm>
                <a:off x="1548933" y="4169588"/>
                <a:ext cx="47756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1276" extrusionOk="0">
                    <a:moveTo>
                      <a:pt x="648" y="1"/>
                    </a:moveTo>
                    <a:cubicBezTo>
                      <a:pt x="286" y="1"/>
                      <a:pt x="1" y="286"/>
                      <a:pt x="1" y="629"/>
                    </a:cubicBezTo>
                    <a:cubicBezTo>
                      <a:pt x="1" y="990"/>
                      <a:pt x="286" y="1275"/>
                      <a:pt x="648" y="1275"/>
                    </a:cubicBezTo>
                    <a:cubicBezTo>
                      <a:pt x="1009" y="1275"/>
                      <a:pt x="1294" y="990"/>
                      <a:pt x="1294" y="629"/>
                    </a:cubicBezTo>
                    <a:cubicBezTo>
                      <a:pt x="1294" y="286"/>
                      <a:pt x="1009" y="1"/>
                      <a:pt x="6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17"/>
              <p:cNvSpPr/>
              <p:nvPr/>
            </p:nvSpPr>
            <p:spPr>
              <a:xfrm>
                <a:off x="1793760" y="4169588"/>
                <a:ext cx="47719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76" extrusionOk="0">
                    <a:moveTo>
                      <a:pt x="647" y="1"/>
                    </a:moveTo>
                    <a:cubicBezTo>
                      <a:pt x="286" y="1"/>
                      <a:pt x="0" y="286"/>
                      <a:pt x="0" y="629"/>
                    </a:cubicBezTo>
                    <a:cubicBezTo>
                      <a:pt x="0" y="990"/>
                      <a:pt x="286" y="1275"/>
                      <a:pt x="647" y="1275"/>
                    </a:cubicBezTo>
                    <a:cubicBezTo>
                      <a:pt x="1008" y="1275"/>
                      <a:pt x="1294" y="990"/>
                      <a:pt x="1294" y="629"/>
                    </a:cubicBezTo>
                    <a:cubicBezTo>
                      <a:pt x="1294" y="286"/>
                      <a:pt x="970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4" name="Google Shape;344;p17"/>
            <p:cNvSpPr/>
            <p:nvPr/>
          </p:nvSpPr>
          <p:spPr>
            <a:xfrm>
              <a:off x="7431826" y="4565313"/>
              <a:ext cx="1247959" cy="624265"/>
            </a:xfrm>
            <a:custGeom>
              <a:avLst/>
              <a:gdLst/>
              <a:ahLst/>
              <a:cxnLst/>
              <a:rect l="l" t="t" r="r" b="b"/>
              <a:pathLst>
                <a:path w="43654" h="21837" extrusionOk="0">
                  <a:moveTo>
                    <a:pt x="21817" y="1"/>
                  </a:moveTo>
                  <a:cubicBezTo>
                    <a:pt x="9777" y="1"/>
                    <a:pt x="0" y="9777"/>
                    <a:pt x="0" y="21837"/>
                  </a:cubicBezTo>
                  <a:lnTo>
                    <a:pt x="43653" y="21837"/>
                  </a:lnTo>
                  <a:cubicBezTo>
                    <a:pt x="43653" y="9777"/>
                    <a:pt x="33877" y="1"/>
                    <a:pt x="218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7"/>
            <p:cNvSpPr/>
            <p:nvPr/>
          </p:nvSpPr>
          <p:spPr>
            <a:xfrm>
              <a:off x="8056587" y="3942722"/>
              <a:ext cx="311604" cy="623722"/>
            </a:xfrm>
            <a:custGeom>
              <a:avLst/>
              <a:gdLst/>
              <a:ahLst/>
              <a:cxnLst/>
              <a:rect l="l" t="t" r="r" b="b"/>
              <a:pathLst>
                <a:path w="10900" h="21818" extrusionOk="0">
                  <a:moveTo>
                    <a:pt x="0" y="1"/>
                  </a:moveTo>
                  <a:lnTo>
                    <a:pt x="0" y="21818"/>
                  </a:lnTo>
                  <a:cubicBezTo>
                    <a:pt x="6011" y="21818"/>
                    <a:pt x="10899" y="16948"/>
                    <a:pt x="10899" y="10919"/>
                  </a:cubicBezTo>
                  <a:cubicBezTo>
                    <a:pt x="10899" y="4908"/>
                    <a:pt x="603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7"/>
            <p:cNvSpPr/>
            <p:nvPr/>
          </p:nvSpPr>
          <p:spPr>
            <a:xfrm>
              <a:off x="7743935" y="4567486"/>
              <a:ext cx="311604" cy="623722"/>
            </a:xfrm>
            <a:custGeom>
              <a:avLst/>
              <a:gdLst/>
              <a:ahLst/>
              <a:cxnLst/>
              <a:rect l="l" t="t" r="r" b="b"/>
              <a:pathLst>
                <a:path w="10900" h="21818" extrusionOk="0">
                  <a:moveTo>
                    <a:pt x="10899" y="1"/>
                  </a:moveTo>
                  <a:cubicBezTo>
                    <a:pt x="4889" y="1"/>
                    <a:pt x="0" y="4870"/>
                    <a:pt x="0" y="10900"/>
                  </a:cubicBezTo>
                  <a:cubicBezTo>
                    <a:pt x="0" y="16929"/>
                    <a:pt x="4870" y="21818"/>
                    <a:pt x="10899" y="21818"/>
                  </a:cubicBezTo>
                  <a:lnTo>
                    <a:pt x="108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7"/>
            <p:cNvSpPr/>
            <p:nvPr/>
          </p:nvSpPr>
          <p:spPr>
            <a:xfrm>
              <a:off x="8056587" y="3941636"/>
              <a:ext cx="623722" cy="1247959"/>
            </a:xfrm>
            <a:custGeom>
              <a:avLst/>
              <a:gdLst/>
              <a:ahLst/>
              <a:cxnLst/>
              <a:rect l="l" t="t" r="r" b="b"/>
              <a:pathLst>
                <a:path w="21818" h="43654" fill="none" extrusionOk="0">
                  <a:moveTo>
                    <a:pt x="0" y="43654"/>
                  </a:moveTo>
                  <a:cubicBezTo>
                    <a:pt x="12041" y="43654"/>
                    <a:pt x="21817" y="33877"/>
                    <a:pt x="21817" y="21818"/>
                  </a:cubicBezTo>
                  <a:cubicBezTo>
                    <a:pt x="21817" y="9759"/>
                    <a:pt x="12041" y="1"/>
                    <a:pt x="0" y="1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0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7"/>
            <p:cNvSpPr/>
            <p:nvPr/>
          </p:nvSpPr>
          <p:spPr>
            <a:xfrm>
              <a:off x="2609782" y="-50343"/>
              <a:ext cx="1518723" cy="759674"/>
            </a:xfrm>
            <a:custGeom>
              <a:avLst/>
              <a:gdLst/>
              <a:ahLst/>
              <a:cxnLst/>
              <a:rect l="l" t="t" r="r" b="b"/>
              <a:pathLst>
                <a:path w="43654" h="21836" fill="none" extrusionOk="0">
                  <a:moveTo>
                    <a:pt x="0" y="0"/>
                  </a:moveTo>
                  <a:cubicBezTo>
                    <a:pt x="0" y="12059"/>
                    <a:pt x="9777" y="21836"/>
                    <a:pt x="21817" y="21836"/>
                  </a:cubicBezTo>
                  <a:cubicBezTo>
                    <a:pt x="33877" y="21836"/>
                    <a:pt x="43653" y="12059"/>
                    <a:pt x="43653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0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7"/>
            <p:cNvSpPr/>
            <p:nvPr/>
          </p:nvSpPr>
          <p:spPr>
            <a:xfrm>
              <a:off x="-10354" y="328068"/>
              <a:ext cx="384325" cy="768599"/>
            </a:xfrm>
            <a:custGeom>
              <a:avLst/>
              <a:gdLst/>
              <a:ahLst/>
              <a:cxnLst/>
              <a:rect l="l" t="t" r="r" b="b"/>
              <a:pathLst>
                <a:path w="22351" h="44699" extrusionOk="0">
                  <a:moveTo>
                    <a:pt x="1" y="0"/>
                  </a:moveTo>
                  <a:lnTo>
                    <a:pt x="1" y="44699"/>
                  </a:lnTo>
                  <a:cubicBezTo>
                    <a:pt x="12345" y="44699"/>
                    <a:pt x="22350" y="34675"/>
                    <a:pt x="22350" y="22349"/>
                  </a:cubicBezTo>
                  <a:cubicBezTo>
                    <a:pt x="22350" y="10005"/>
                    <a:pt x="12345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7"/>
            <p:cNvSpPr/>
            <p:nvPr/>
          </p:nvSpPr>
          <p:spPr>
            <a:xfrm>
              <a:off x="-10354" y="1"/>
              <a:ext cx="375161" cy="750287"/>
            </a:xfrm>
            <a:custGeom>
              <a:avLst/>
              <a:gdLst/>
              <a:ahLst/>
              <a:cxnLst/>
              <a:rect l="l" t="t" r="r" b="b"/>
              <a:pathLst>
                <a:path w="21818" h="43634" fill="none" extrusionOk="0">
                  <a:moveTo>
                    <a:pt x="1" y="43634"/>
                  </a:moveTo>
                  <a:cubicBezTo>
                    <a:pt x="12060" y="43634"/>
                    <a:pt x="21818" y="33857"/>
                    <a:pt x="21818" y="21798"/>
                  </a:cubicBezTo>
                  <a:cubicBezTo>
                    <a:pt x="21818" y="9739"/>
                    <a:pt x="12060" y="0"/>
                    <a:pt x="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0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7"/>
            <p:cNvSpPr/>
            <p:nvPr/>
          </p:nvSpPr>
          <p:spPr>
            <a:xfrm>
              <a:off x="8266738" y="1699250"/>
              <a:ext cx="1745100" cy="17451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18"/>
          <p:cNvGrpSpPr/>
          <p:nvPr/>
        </p:nvGrpSpPr>
        <p:grpSpPr>
          <a:xfrm>
            <a:off x="-14664" y="-42800"/>
            <a:ext cx="9195780" cy="5169956"/>
            <a:chOff x="-14664" y="-42800"/>
            <a:chExt cx="9195780" cy="5169956"/>
          </a:xfrm>
        </p:grpSpPr>
        <p:sp>
          <p:nvSpPr>
            <p:cNvPr id="354" name="Google Shape;354;p18"/>
            <p:cNvSpPr/>
            <p:nvPr/>
          </p:nvSpPr>
          <p:spPr>
            <a:xfrm rot="10800000" flipH="1">
              <a:off x="8832391" y="1857010"/>
              <a:ext cx="311615" cy="623733"/>
            </a:xfrm>
            <a:custGeom>
              <a:avLst/>
              <a:gdLst/>
              <a:ahLst/>
              <a:cxnLst/>
              <a:rect l="l" t="t" r="r" b="b"/>
              <a:pathLst>
                <a:path w="11166" h="22350" extrusionOk="0">
                  <a:moveTo>
                    <a:pt x="11166" y="0"/>
                  </a:moveTo>
                  <a:cubicBezTo>
                    <a:pt x="4984" y="0"/>
                    <a:pt x="1" y="5002"/>
                    <a:pt x="1" y="11184"/>
                  </a:cubicBezTo>
                  <a:cubicBezTo>
                    <a:pt x="1" y="17366"/>
                    <a:pt x="4984" y="22349"/>
                    <a:pt x="11166" y="22349"/>
                  </a:cubicBezTo>
                  <a:lnTo>
                    <a:pt x="111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8"/>
            <p:cNvSpPr/>
            <p:nvPr/>
          </p:nvSpPr>
          <p:spPr>
            <a:xfrm rot="10800000" flipH="1">
              <a:off x="8520288" y="1857010"/>
              <a:ext cx="312145" cy="623733"/>
            </a:xfrm>
            <a:custGeom>
              <a:avLst/>
              <a:gdLst/>
              <a:ahLst/>
              <a:cxnLst/>
              <a:rect l="l" t="t" r="r" b="b"/>
              <a:pathLst>
                <a:path w="11185" h="22350" extrusionOk="0">
                  <a:moveTo>
                    <a:pt x="0" y="0"/>
                  </a:moveTo>
                  <a:lnTo>
                    <a:pt x="0" y="22349"/>
                  </a:lnTo>
                  <a:cubicBezTo>
                    <a:pt x="6182" y="22349"/>
                    <a:pt x="11185" y="17366"/>
                    <a:pt x="11185" y="11184"/>
                  </a:cubicBezTo>
                  <a:cubicBezTo>
                    <a:pt x="11185" y="5002"/>
                    <a:pt x="6182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8"/>
            <p:cNvSpPr/>
            <p:nvPr/>
          </p:nvSpPr>
          <p:spPr>
            <a:xfrm rot="10800000" flipH="1">
              <a:off x="-10354" y="4030489"/>
              <a:ext cx="384325" cy="768599"/>
            </a:xfrm>
            <a:custGeom>
              <a:avLst/>
              <a:gdLst/>
              <a:ahLst/>
              <a:cxnLst/>
              <a:rect l="l" t="t" r="r" b="b"/>
              <a:pathLst>
                <a:path w="22351" h="44699" extrusionOk="0">
                  <a:moveTo>
                    <a:pt x="1" y="0"/>
                  </a:moveTo>
                  <a:lnTo>
                    <a:pt x="1" y="44699"/>
                  </a:lnTo>
                  <a:cubicBezTo>
                    <a:pt x="12345" y="44699"/>
                    <a:pt x="22350" y="34675"/>
                    <a:pt x="22350" y="22349"/>
                  </a:cubicBezTo>
                  <a:cubicBezTo>
                    <a:pt x="22350" y="10005"/>
                    <a:pt x="12345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8"/>
            <p:cNvSpPr/>
            <p:nvPr/>
          </p:nvSpPr>
          <p:spPr>
            <a:xfrm rot="10800000" flipH="1">
              <a:off x="-10354" y="4376869"/>
              <a:ext cx="375161" cy="750287"/>
            </a:xfrm>
            <a:custGeom>
              <a:avLst/>
              <a:gdLst/>
              <a:ahLst/>
              <a:cxnLst/>
              <a:rect l="l" t="t" r="r" b="b"/>
              <a:pathLst>
                <a:path w="21818" h="43634" fill="none" extrusionOk="0">
                  <a:moveTo>
                    <a:pt x="1" y="43634"/>
                  </a:moveTo>
                  <a:cubicBezTo>
                    <a:pt x="12060" y="43634"/>
                    <a:pt x="21818" y="33857"/>
                    <a:pt x="21818" y="21798"/>
                  </a:cubicBezTo>
                  <a:cubicBezTo>
                    <a:pt x="21818" y="9739"/>
                    <a:pt x="12060" y="0"/>
                    <a:pt x="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0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8"/>
            <p:cNvSpPr/>
            <p:nvPr/>
          </p:nvSpPr>
          <p:spPr>
            <a:xfrm rot="10800000" flipH="1">
              <a:off x="-10352" y="2"/>
              <a:ext cx="502083" cy="238645"/>
            </a:xfrm>
            <a:custGeom>
              <a:avLst/>
              <a:gdLst/>
              <a:ahLst/>
              <a:cxnLst/>
              <a:rect l="l" t="t" r="r" b="b"/>
              <a:pathLst>
                <a:path w="22693" h="10785" extrusionOk="0">
                  <a:moveTo>
                    <a:pt x="0" y="0"/>
                  </a:moveTo>
                  <a:cubicBezTo>
                    <a:pt x="305" y="5992"/>
                    <a:pt x="5250" y="10785"/>
                    <a:pt x="11337" y="10785"/>
                  </a:cubicBezTo>
                  <a:cubicBezTo>
                    <a:pt x="17423" y="10785"/>
                    <a:pt x="22369" y="5992"/>
                    <a:pt x="22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8"/>
            <p:cNvSpPr/>
            <p:nvPr/>
          </p:nvSpPr>
          <p:spPr>
            <a:xfrm rot="10800000" flipH="1">
              <a:off x="-10352" y="231875"/>
              <a:ext cx="502083" cy="238247"/>
            </a:xfrm>
            <a:custGeom>
              <a:avLst/>
              <a:gdLst/>
              <a:ahLst/>
              <a:cxnLst/>
              <a:rect l="l" t="t" r="r" b="b"/>
              <a:pathLst>
                <a:path w="22693" h="10767" extrusionOk="0">
                  <a:moveTo>
                    <a:pt x="11337" y="1"/>
                  </a:moveTo>
                  <a:cubicBezTo>
                    <a:pt x="5250" y="1"/>
                    <a:pt x="305" y="4794"/>
                    <a:pt x="0" y="10766"/>
                  </a:cubicBezTo>
                  <a:lnTo>
                    <a:pt x="22692" y="10766"/>
                  </a:lnTo>
                  <a:cubicBezTo>
                    <a:pt x="22369" y="4794"/>
                    <a:pt x="17423" y="1"/>
                    <a:pt x="11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8"/>
            <p:cNvSpPr/>
            <p:nvPr/>
          </p:nvSpPr>
          <p:spPr>
            <a:xfrm rot="10800000" flipH="1">
              <a:off x="-14664" y="388740"/>
              <a:ext cx="238220" cy="501719"/>
            </a:xfrm>
            <a:custGeom>
              <a:avLst/>
              <a:gdLst/>
              <a:ahLst/>
              <a:cxnLst/>
              <a:rect l="l" t="t" r="r" b="b"/>
              <a:pathLst>
                <a:path w="10767" h="22674" extrusionOk="0">
                  <a:moveTo>
                    <a:pt x="1" y="1"/>
                  </a:moveTo>
                  <a:lnTo>
                    <a:pt x="1" y="22674"/>
                  </a:lnTo>
                  <a:cubicBezTo>
                    <a:pt x="5993" y="22369"/>
                    <a:pt x="10767" y="17424"/>
                    <a:pt x="10767" y="11337"/>
                  </a:cubicBezTo>
                  <a:cubicBezTo>
                    <a:pt x="10767" y="5251"/>
                    <a:pt x="5993" y="286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8"/>
            <p:cNvSpPr/>
            <p:nvPr/>
          </p:nvSpPr>
          <p:spPr>
            <a:xfrm>
              <a:off x="7954771" y="-32236"/>
              <a:ext cx="1226344" cy="613172"/>
            </a:xfrm>
            <a:custGeom>
              <a:avLst/>
              <a:gdLst/>
              <a:ahLst/>
              <a:cxnLst/>
              <a:rect l="l" t="t" r="r" b="b"/>
              <a:pathLst>
                <a:path w="44700" h="22350" extrusionOk="0">
                  <a:moveTo>
                    <a:pt x="1" y="0"/>
                  </a:moveTo>
                  <a:cubicBezTo>
                    <a:pt x="1" y="12344"/>
                    <a:pt x="10005" y="22349"/>
                    <a:pt x="22350" y="22349"/>
                  </a:cubicBezTo>
                  <a:cubicBezTo>
                    <a:pt x="34675" y="22349"/>
                    <a:pt x="44699" y="12344"/>
                    <a:pt x="4469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8"/>
            <p:cNvSpPr/>
            <p:nvPr/>
          </p:nvSpPr>
          <p:spPr>
            <a:xfrm>
              <a:off x="8058183" y="-42800"/>
              <a:ext cx="1019495" cy="509748"/>
            </a:xfrm>
            <a:custGeom>
              <a:avLst/>
              <a:gdLst/>
              <a:ahLst/>
              <a:cxnLst/>
              <a:rect l="l" t="t" r="r" b="b"/>
              <a:pathLst>
                <a:path w="44700" h="22350" extrusionOk="0">
                  <a:moveTo>
                    <a:pt x="1" y="0"/>
                  </a:moveTo>
                  <a:cubicBezTo>
                    <a:pt x="1" y="12344"/>
                    <a:pt x="10005" y="22349"/>
                    <a:pt x="22350" y="22349"/>
                  </a:cubicBezTo>
                  <a:cubicBezTo>
                    <a:pt x="34675" y="22349"/>
                    <a:pt x="44699" y="12344"/>
                    <a:pt x="446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096275" y="1159475"/>
            <a:ext cx="3376500" cy="25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Font typeface="Work Sans ExtraBold"/>
              <a:buNone/>
              <a:defRPr sz="4800">
                <a:latin typeface="Work Sans ExtraBold"/>
                <a:ea typeface="Work Sans ExtraBold"/>
                <a:cs typeface="Work Sans ExtraBold"/>
                <a:sym typeface="Work Sans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5117737" y="3673575"/>
            <a:ext cx="33765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9"/>
          <p:cNvSpPr txBox="1">
            <a:spLocks noGrp="1"/>
          </p:cNvSpPr>
          <p:nvPr>
            <p:ph type="subTitle" idx="1"/>
          </p:nvPr>
        </p:nvSpPr>
        <p:spPr>
          <a:xfrm>
            <a:off x="2111550" y="1460563"/>
            <a:ext cx="4920900" cy="4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48" name="Google Shape;248;p19"/>
          <p:cNvSpPr txBox="1">
            <a:spLocks noGrp="1"/>
          </p:cNvSpPr>
          <p:nvPr>
            <p:ph type="title" hasCustomPrompt="1"/>
          </p:nvPr>
        </p:nvSpPr>
        <p:spPr>
          <a:xfrm>
            <a:off x="2035200" y="756188"/>
            <a:ext cx="5073600" cy="678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9" name="Google Shape;249;p19"/>
          <p:cNvSpPr txBox="1">
            <a:spLocks noGrp="1"/>
          </p:cNvSpPr>
          <p:nvPr>
            <p:ph type="subTitle" idx="2"/>
          </p:nvPr>
        </p:nvSpPr>
        <p:spPr>
          <a:xfrm>
            <a:off x="2111550" y="2732313"/>
            <a:ext cx="4920900" cy="4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50" name="Google Shape;250;p19"/>
          <p:cNvSpPr txBox="1">
            <a:spLocks noGrp="1"/>
          </p:cNvSpPr>
          <p:nvPr>
            <p:ph type="title" idx="3" hasCustomPrompt="1"/>
          </p:nvPr>
        </p:nvSpPr>
        <p:spPr>
          <a:xfrm>
            <a:off x="2035200" y="2027938"/>
            <a:ext cx="5073600" cy="678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51" name="Google Shape;251;p19"/>
          <p:cNvSpPr txBox="1">
            <a:spLocks noGrp="1"/>
          </p:cNvSpPr>
          <p:nvPr>
            <p:ph type="subTitle" idx="4"/>
          </p:nvPr>
        </p:nvSpPr>
        <p:spPr>
          <a:xfrm>
            <a:off x="2111550" y="4004063"/>
            <a:ext cx="4920900" cy="4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52" name="Google Shape;252;p19"/>
          <p:cNvSpPr txBox="1">
            <a:spLocks noGrp="1"/>
          </p:cNvSpPr>
          <p:nvPr>
            <p:ph type="title" idx="5" hasCustomPrompt="1"/>
          </p:nvPr>
        </p:nvSpPr>
        <p:spPr>
          <a:xfrm>
            <a:off x="2035200" y="3299688"/>
            <a:ext cx="5073600" cy="678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3"/>
          <p:cNvSpPr txBox="1">
            <a:spLocks noGrp="1"/>
          </p:cNvSpPr>
          <p:nvPr>
            <p:ph type="title" hasCustomPrompt="1"/>
          </p:nvPr>
        </p:nvSpPr>
        <p:spPr>
          <a:xfrm>
            <a:off x="4637175" y="3079750"/>
            <a:ext cx="933300" cy="8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1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2"/>
          </p:nvPr>
        </p:nvSpPr>
        <p:spPr>
          <a:xfrm>
            <a:off x="1200375" y="2061800"/>
            <a:ext cx="2276100" cy="54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sz="1400" b="0">
                <a:latin typeface="Karla"/>
                <a:ea typeface="Karla"/>
                <a:cs typeface="Karla"/>
                <a:sym typeface="Karl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title" idx="3"/>
          </p:nvPr>
        </p:nvSpPr>
        <p:spPr>
          <a:xfrm>
            <a:off x="1208675" y="3713325"/>
            <a:ext cx="2276100" cy="54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sz="1400" b="0">
                <a:latin typeface="Karla"/>
                <a:ea typeface="Karla"/>
                <a:cs typeface="Karla"/>
                <a:sym typeface="Karl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4"/>
          </p:nvPr>
        </p:nvSpPr>
        <p:spPr>
          <a:xfrm>
            <a:off x="1037675" y="3026775"/>
            <a:ext cx="2447100" cy="7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title" idx="5"/>
          </p:nvPr>
        </p:nvSpPr>
        <p:spPr>
          <a:xfrm>
            <a:off x="5657850" y="2061800"/>
            <a:ext cx="2276100" cy="54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sz="1400" b="0">
                <a:latin typeface="Karla"/>
                <a:ea typeface="Karla"/>
                <a:cs typeface="Karla"/>
                <a:sym typeface="Karl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title" idx="6"/>
          </p:nvPr>
        </p:nvSpPr>
        <p:spPr>
          <a:xfrm>
            <a:off x="5679125" y="3713325"/>
            <a:ext cx="2276100" cy="54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Poppins"/>
              <a:buNone/>
              <a:defRPr sz="1400" b="0">
                <a:latin typeface="Karla"/>
                <a:ea typeface="Karla"/>
                <a:cs typeface="Karla"/>
                <a:sym typeface="Karl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Poppins"/>
              <a:buNone/>
              <a:defRPr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7"/>
          </p:nvPr>
        </p:nvSpPr>
        <p:spPr>
          <a:xfrm>
            <a:off x="5660775" y="3336225"/>
            <a:ext cx="2430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title" idx="8" hasCustomPrompt="1"/>
          </p:nvPr>
        </p:nvSpPr>
        <p:spPr>
          <a:xfrm>
            <a:off x="3581325" y="3079750"/>
            <a:ext cx="933300" cy="8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1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40" name="Google Shape;140;p13"/>
          <p:cNvSpPr txBox="1">
            <a:spLocks noGrp="1"/>
          </p:cNvSpPr>
          <p:nvPr>
            <p:ph type="title" idx="9" hasCustomPrompt="1"/>
          </p:nvPr>
        </p:nvSpPr>
        <p:spPr>
          <a:xfrm>
            <a:off x="4637175" y="1443450"/>
            <a:ext cx="933300" cy="8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1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13" hasCustomPrompt="1"/>
          </p:nvPr>
        </p:nvSpPr>
        <p:spPr>
          <a:xfrm>
            <a:off x="3590169" y="1443450"/>
            <a:ext cx="933300" cy="8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1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title" idx="14"/>
          </p:nvPr>
        </p:nvSpPr>
        <p:spPr>
          <a:xfrm>
            <a:off x="720000" y="445025"/>
            <a:ext cx="769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title" idx="15"/>
          </p:nvPr>
        </p:nvSpPr>
        <p:spPr>
          <a:xfrm>
            <a:off x="1045775" y="1380925"/>
            <a:ext cx="2430900" cy="7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16"/>
          </p:nvPr>
        </p:nvSpPr>
        <p:spPr>
          <a:xfrm>
            <a:off x="5657850" y="1380925"/>
            <a:ext cx="2447100" cy="7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43925" y="2105655"/>
            <a:ext cx="39840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>
            <a:off x="1201175" y="3252225"/>
            <a:ext cx="2926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400"/>
              <a:buNone/>
              <a:defRPr>
                <a:solidFill>
                  <a:srgbClr val="541C1D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400"/>
              <a:buNone/>
              <a:defRPr>
                <a:solidFill>
                  <a:srgbClr val="541C1D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400"/>
              <a:buNone/>
              <a:defRPr>
                <a:solidFill>
                  <a:srgbClr val="541C1D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400"/>
              <a:buNone/>
              <a:defRPr>
                <a:solidFill>
                  <a:srgbClr val="541C1D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400"/>
              <a:buNone/>
              <a:defRPr>
                <a:solidFill>
                  <a:srgbClr val="541C1D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400"/>
              <a:buNone/>
              <a:defRPr>
                <a:solidFill>
                  <a:srgbClr val="541C1D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400"/>
              <a:buNone/>
              <a:defRPr>
                <a:solidFill>
                  <a:srgbClr val="541C1D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400"/>
              <a:buNone/>
              <a:defRPr>
                <a:solidFill>
                  <a:srgbClr val="541C1D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03625" y="1110299"/>
            <a:ext cx="12243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Google Shape;120;p10"/>
          <p:cNvSpPr txBox="1">
            <a:spLocks noGrp="1"/>
          </p:cNvSpPr>
          <p:nvPr>
            <p:ph type="ctrTitle"/>
          </p:nvPr>
        </p:nvSpPr>
        <p:spPr>
          <a:xfrm>
            <a:off x="639600" y="3704025"/>
            <a:ext cx="3072000" cy="6519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"/>
          <p:cNvSpPr txBox="1">
            <a:spLocks noGrp="1"/>
          </p:cNvSpPr>
          <p:nvPr>
            <p:ph type="title"/>
          </p:nvPr>
        </p:nvSpPr>
        <p:spPr>
          <a:xfrm>
            <a:off x="2152350" y="2556363"/>
            <a:ext cx="4839300" cy="8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9" name="Google Shape;49;p3"/>
          <p:cNvSpPr txBox="1">
            <a:spLocks noGrp="1"/>
          </p:cNvSpPr>
          <p:nvPr>
            <p:ph type="title" idx="2" hasCustomPrompt="1"/>
          </p:nvPr>
        </p:nvSpPr>
        <p:spPr>
          <a:xfrm>
            <a:off x="3925875" y="1271038"/>
            <a:ext cx="1268400" cy="1269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0" name="Google Shape;50;p3"/>
          <p:cNvSpPr/>
          <p:nvPr/>
        </p:nvSpPr>
        <p:spPr>
          <a:xfrm rot="10800000" flipH="1">
            <a:off x="7984276" y="11"/>
            <a:ext cx="1247959" cy="624265"/>
          </a:xfrm>
          <a:custGeom>
            <a:avLst/>
            <a:gdLst/>
            <a:ahLst/>
            <a:cxnLst/>
            <a:rect l="l" t="t" r="r" b="b"/>
            <a:pathLst>
              <a:path w="43654" h="21837" extrusionOk="0">
                <a:moveTo>
                  <a:pt x="21817" y="1"/>
                </a:moveTo>
                <a:cubicBezTo>
                  <a:pt x="9777" y="1"/>
                  <a:pt x="0" y="9777"/>
                  <a:pt x="0" y="21837"/>
                </a:cubicBezTo>
                <a:lnTo>
                  <a:pt x="43653" y="21837"/>
                </a:lnTo>
                <a:cubicBezTo>
                  <a:pt x="43653" y="9777"/>
                  <a:pt x="33877" y="1"/>
                  <a:pt x="218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-5400000" flipH="1">
            <a:off x="134482" y="4717646"/>
            <a:ext cx="275968" cy="552380"/>
          </a:xfrm>
          <a:custGeom>
            <a:avLst/>
            <a:gdLst/>
            <a:ahLst/>
            <a:cxnLst/>
            <a:rect l="l" t="t" r="r" b="b"/>
            <a:pathLst>
              <a:path w="11166" h="22350" extrusionOk="0">
                <a:moveTo>
                  <a:pt x="11166" y="0"/>
                </a:moveTo>
                <a:cubicBezTo>
                  <a:pt x="4984" y="0"/>
                  <a:pt x="1" y="5002"/>
                  <a:pt x="1" y="11184"/>
                </a:cubicBezTo>
                <a:cubicBezTo>
                  <a:pt x="1" y="17366"/>
                  <a:pt x="4984" y="22349"/>
                  <a:pt x="11166" y="22349"/>
                </a:cubicBezTo>
                <a:lnTo>
                  <a:pt x="1116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 rot="-5400000" flipH="1">
            <a:off x="134247" y="4441477"/>
            <a:ext cx="276437" cy="552380"/>
          </a:xfrm>
          <a:custGeom>
            <a:avLst/>
            <a:gdLst/>
            <a:ahLst/>
            <a:cxnLst/>
            <a:rect l="l" t="t" r="r" b="b"/>
            <a:pathLst>
              <a:path w="11185" h="22350" extrusionOk="0">
                <a:moveTo>
                  <a:pt x="0" y="0"/>
                </a:moveTo>
                <a:lnTo>
                  <a:pt x="0" y="22349"/>
                </a:lnTo>
                <a:cubicBezTo>
                  <a:pt x="6182" y="22349"/>
                  <a:pt x="11185" y="17366"/>
                  <a:pt x="11185" y="11184"/>
                </a:cubicBezTo>
                <a:cubicBezTo>
                  <a:pt x="11185" y="5002"/>
                  <a:pt x="6182" y="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 rot="5400000">
            <a:off x="4249127" y="-192144"/>
            <a:ext cx="384325" cy="768599"/>
          </a:xfrm>
          <a:custGeom>
            <a:avLst/>
            <a:gdLst/>
            <a:ahLst/>
            <a:cxnLst/>
            <a:rect l="l" t="t" r="r" b="b"/>
            <a:pathLst>
              <a:path w="22351" h="44699" extrusionOk="0">
                <a:moveTo>
                  <a:pt x="1" y="0"/>
                </a:moveTo>
                <a:lnTo>
                  <a:pt x="1" y="44699"/>
                </a:lnTo>
                <a:cubicBezTo>
                  <a:pt x="12345" y="44699"/>
                  <a:pt x="22350" y="34675"/>
                  <a:pt x="22350" y="22349"/>
                </a:cubicBezTo>
                <a:cubicBezTo>
                  <a:pt x="22350" y="10005"/>
                  <a:pt x="12345" y="0"/>
                  <a:pt x="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 rot="5400000">
            <a:off x="4590933" y="-187570"/>
            <a:ext cx="375161" cy="750287"/>
          </a:xfrm>
          <a:custGeom>
            <a:avLst/>
            <a:gdLst/>
            <a:ahLst/>
            <a:cxnLst/>
            <a:rect l="l" t="t" r="r" b="b"/>
            <a:pathLst>
              <a:path w="21818" h="43634" fill="none" extrusionOk="0">
                <a:moveTo>
                  <a:pt x="1" y="43634"/>
                </a:moveTo>
                <a:cubicBezTo>
                  <a:pt x="12060" y="43634"/>
                  <a:pt x="21818" y="33857"/>
                  <a:pt x="21818" y="21798"/>
                </a:cubicBezTo>
                <a:cubicBezTo>
                  <a:pt x="21818" y="9739"/>
                  <a:pt x="12060" y="0"/>
                  <a:pt x="1" y="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902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 rot="5400000" flipH="1">
            <a:off x="-215935" y="1685881"/>
            <a:ext cx="822145" cy="411017"/>
          </a:xfrm>
          <a:custGeom>
            <a:avLst/>
            <a:gdLst/>
            <a:ahLst/>
            <a:cxnLst/>
            <a:rect l="l" t="t" r="r" b="b"/>
            <a:pathLst>
              <a:path w="44700" h="22350" extrusionOk="0">
                <a:moveTo>
                  <a:pt x="22350" y="0"/>
                </a:moveTo>
                <a:cubicBezTo>
                  <a:pt x="10025" y="0"/>
                  <a:pt x="1" y="10005"/>
                  <a:pt x="1" y="22350"/>
                </a:cubicBezTo>
                <a:lnTo>
                  <a:pt x="44700" y="22350"/>
                </a:lnTo>
                <a:cubicBezTo>
                  <a:pt x="44700" y="10005"/>
                  <a:pt x="34695" y="0"/>
                  <a:pt x="2235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 rot="5400000" flipH="1">
            <a:off x="-113225" y="2405251"/>
            <a:ext cx="411072" cy="205343"/>
          </a:xfrm>
          <a:custGeom>
            <a:avLst/>
            <a:gdLst/>
            <a:ahLst/>
            <a:cxnLst/>
            <a:rect l="l" t="t" r="r" b="b"/>
            <a:pathLst>
              <a:path w="22350" h="11166" extrusionOk="0">
                <a:moveTo>
                  <a:pt x="11185" y="1"/>
                </a:moveTo>
                <a:cubicBezTo>
                  <a:pt x="5003" y="1"/>
                  <a:pt x="0" y="4984"/>
                  <a:pt x="0" y="11166"/>
                </a:cubicBezTo>
                <a:lnTo>
                  <a:pt x="22350" y="11166"/>
                </a:lnTo>
                <a:cubicBezTo>
                  <a:pt x="22350" y="4984"/>
                  <a:pt x="17366" y="1"/>
                  <a:pt x="111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 rot="5400000" flipH="1">
            <a:off x="92263" y="2405076"/>
            <a:ext cx="411072" cy="205692"/>
          </a:xfrm>
          <a:custGeom>
            <a:avLst/>
            <a:gdLst/>
            <a:ahLst/>
            <a:cxnLst/>
            <a:rect l="l" t="t" r="r" b="b"/>
            <a:pathLst>
              <a:path w="22350" h="11185" extrusionOk="0">
                <a:moveTo>
                  <a:pt x="0" y="0"/>
                </a:moveTo>
                <a:cubicBezTo>
                  <a:pt x="0" y="6182"/>
                  <a:pt x="5003" y="11185"/>
                  <a:pt x="11185" y="11185"/>
                </a:cubicBezTo>
                <a:cubicBezTo>
                  <a:pt x="17366" y="11185"/>
                  <a:pt x="22350" y="6182"/>
                  <a:pt x="2235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 flipH="1">
            <a:off x="8827156" y="47168"/>
            <a:ext cx="311604" cy="623722"/>
          </a:xfrm>
          <a:custGeom>
            <a:avLst/>
            <a:gdLst/>
            <a:ahLst/>
            <a:cxnLst/>
            <a:rect l="l" t="t" r="r" b="b"/>
            <a:pathLst>
              <a:path w="10900" h="21818" extrusionOk="0">
                <a:moveTo>
                  <a:pt x="0" y="1"/>
                </a:moveTo>
                <a:lnTo>
                  <a:pt x="0" y="21818"/>
                </a:lnTo>
                <a:cubicBezTo>
                  <a:pt x="6011" y="21818"/>
                  <a:pt x="10899" y="16948"/>
                  <a:pt x="10899" y="10919"/>
                </a:cubicBezTo>
                <a:cubicBezTo>
                  <a:pt x="10899" y="4908"/>
                  <a:pt x="6030" y="1"/>
                  <a:pt x="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/>
          <p:nvPr/>
        </p:nvSpPr>
        <p:spPr>
          <a:xfrm flipH="1">
            <a:off x="8515038" y="46082"/>
            <a:ext cx="623722" cy="1247959"/>
          </a:xfrm>
          <a:custGeom>
            <a:avLst/>
            <a:gdLst/>
            <a:ahLst/>
            <a:cxnLst/>
            <a:rect l="l" t="t" r="r" b="b"/>
            <a:pathLst>
              <a:path w="21818" h="43654" fill="none" extrusionOk="0">
                <a:moveTo>
                  <a:pt x="0" y="43654"/>
                </a:moveTo>
                <a:cubicBezTo>
                  <a:pt x="12041" y="43654"/>
                  <a:pt x="21817" y="33877"/>
                  <a:pt x="21817" y="21818"/>
                </a:cubicBezTo>
                <a:cubicBezTo>
                  <a:pt x="21817" y="9759"/>
                  <a:pt x="12041" y="1"/>
                  <a:pt x="0" y="1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902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/>
          <p:nvPr/>
        </p:nvSpPr>
        <p:spPr>
          <a:xfrm rot="10800000">
            <a:off x="7138766" y="4604008"/>
            <a:ext cx="1164321" cy="552377"/>
          </a:xfrm>
          <a:custGeom>
            <a:avLst/>
            <a:gdLst/>
            <a:ahLst/>
            <a:cxnLst/>
            <a:rect l="l" t="t" r="r" b="b"/>
            <a:pathLst>
              <a:path w="22693" h="10766" extrusionOk="0">
                <a:moveTo>
                  <a:pt x="1" y="0"/>
                </a:moveTo>
                <a:cubicBezTo>
                  <a:pt x="324" y="5992"/>
                  <a:pt x="5269" y="10766"/>
                  <a:pt x="11356" y="10766"/>
                </a:cubicBezTo>
                <a:cubicBezTo>
                  <a:pt x="17443" y="10766"/>
                  <a:pt x="22388" y="5973"/>
                  <a:pt x="2269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1"/>
          <p:cNvSpPr txBox="1">
            <a:spLocks noGrp="1"/>
          </p:cNvSpPr>
          <p:nvPr>
            <p:ph type="title"/>
          </p:nvPr>
        </p:nvSpPr>
        <p:spPr>
          <a:xfrm>
            <a:off x="723450" y="511025"/>
            <a:ext cx="76971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"/>
          <p:cNvSpPr txBox="1">
            <a:spLocks noGrp="1"/>
          </p:cNvSpPr>
          <p:nvPr>
            <p:ph type="subTitle" idx="1"/>
          </p:nvPr>
        </p:nvSpPr>
        <p:spPr>
          <a:xfrm>
            <a:off x="1290750" y="2672122"/>
            <a:ext cx="2907600" cy="42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7" name="Google Shape;87;p5"/>
          <p:cNvSpPr txBox="1">
            <a:spLocks noGrp="1"/>
          </p:cNvSpPr>
          <p:nvPr>
            <p:ph type="subTitle" idx="2"/>
          </p:nvPr>
        </p:nvSpPr>
        <p:spPr>
          <a:xfrm>
            <a:off x="4945625" y="2672122"/>
            <a:ext cx="2907600" cy="42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subTitle" idx="3"/>
          </p:nvPr>
        </p:nvSpPr>
        <p:spPr>
          <a:xfrm>
            <a:off x="1290750" y="3037934"/>
            <a:ext cx="2907600" cy="10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4"/>
          </p:nvPr>
        </p:nvSpPr>
        <p:spPr>
          <a:xfrm>
            <a:off x="4945625" y="3037934"/>
            <a:ext cx="2907600" cy="10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1" name="Google Shape;91;p5"/>
          <p:cNvSpPr/>
          <p:nvPr/>
        </p:nvSpPr>
        <p:spPr>
          <a:xfrm rot="10800000" flipH="1">
            <a:off x="7984276" y="11"/>
            <a:ext cx="1247959" cy="624265"/>
          </a:xfrm>
          <a:custGeom>
            <a:avLst/>
            <a:gdLst/>
            <a:ahLst/>
            <a:cxnLst/>
            <a:rect l="l" t="t" r="r" b="b"/>
            <a:pathLst>
              <a:path w="43654" h="21837" extrusionOk="0">
                <a:moveTo>
                  <a:pt x="21817" y="1"/>
                </a:moveTo>
                <a:cubicBezTo>
                  <a:pt x="9777" y="1"/>
                  <a:pt x="0" y="9777"/>
                  <a:pt x="0" y="21837"/>
                </a:cubicBezTo>
                <a:lnTo>
                  <a:pt x="43653" y="21837"/>
                </a:lnTo>
                <a:cubicBezTo>
                  <a:pt x="43653" y="9777"/>
                  <a:pt x="33877" y="1"/>
                  <a:pt x="218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5"/>
          <p:cNvSpPr/>
          <p:nvPr/>
        </p:nvSpPr>
        <p:spPr>
          <a:xfrm rot="-5400000" flipH="1">
            <a:off x="134482" y="4717646"/>
            <a:ext cx="275968" cy="552380"/>
          </a:xfrm>
          <a:custGeom>
            <a:avLst/>
            <a:gdLst/>
            <a:ahLst/>
            <a:cxnLst/>
            <a:rect l="l" t="t" r="r" b="b"/>
            <a:pathLst>
              <a:path w="11166" h="22350" extrusionOk="0">
                <a:moveTo>
                  <a:pt x="11166" y="0"/>
                </a:moveTo>
                <a:cubicBezTo>
                  <a:pt x="4984" y="0"/>
                  <a:pt x="1" y="5002"/>
                  <a:pt x="1" y="11184"/>
                </a:cubicBezTo>
                <a:cubicBezTo>
                  <a:pt x="1" y="17366"/>
                  <a:pt x="4984" y="22349"/>
                  <a:pt x="11166" y="22349"/>
                </a:cubicBezTo>
                <a:lnTo>
                  <a:pt x="1116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5"/>
          <p:cNvSpPr/>
          <p:nvPr/>
        </p:nvSpPr>
        <p:spPr>
          <a:xfrm rot="-5400000" flipH="1">
            <a:off x="134247" y="4441477"/>
            <a:ext cx="276437" cy="552380"/>
          </a:xfrm>
          <a:custGeom>
            <a:avLst/>
            <a:gdLst/>
            <a:ahLst/>
            <a:cxnLst/>
            <a:rect l="l" t="t" r="r" b="b"/>
            <a:pathLst>
              <a:path w="11185" h="22350" extrusionOk="0">
                <a:moveTo>
                  <a:pt x="0" y="0"/>
                </a:moveTo>
                <a:lnTo>
                  <a:pt x="0" y="22349"/>
                </a:lnTo>
                <a:cubicBezTo>
                  <a:pt x="6182" y="22349"/>
                  <a:pt x="11185" y="17366"/>
                  <a:pt x="11185" y="11184"/>
                </a:cubicBezTo>
                <a:cubicBezTo>
                  <a:pt x="11185" y="5002"/>
                  <a:pt x="6182" y="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5"/>
          <p:cNvSpPr/>
          <p:nvPr/>
        </p:nvSpPr>
        <p:spPr>
          <a:xfrm rot="5400000">
            <a:off x="4249127" y="-192144"/>
            <a:ext cx="384325" cy="768599"/>
          </a:xfrm>
          <a:custGeom>
            <a:avLst/>
            <a:gdLst/>
            <a:ahLst/>
            <a:cxnLst/>
            <a:rect l="l" t="t" r="r" b="b"/>
            <a:pathLst>
              <a:path w="22351" h="44699" extrusionOk="0">
                <a:moveTo>
                  <a:pt x="1" y="0"/>
                </a:moveTo>
                <a:lnTo>
                  <a:pt x="1" y="44699"/>
                </a:lnTo>
                <a:cubicBezTo>
                  <a:pt x="12345" y="44699"/>
                  <a:pt x="22350" y="34675"/>
                  <a:pt x="22350" y="22349"/>
                </a:cubicBezTo>
                <a:cubicBezTo>
                  <a:pt x="22350" y="10005"/>
                  <a:pt x="12345" y="0"/>
                  <a:pt x="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"/>
          <p:cNvSpPr/>
          <p:nvPr/>
        </p:nvSpPr>
        <p:spPr>
          <a:xfrm rot="5400000">
            <a:off x="4590933" y="-187570"/>
            <a:ext cx="375161" cy="750287"/>
          </a:xfrm>
          <a:custGeom>
            <a:avLst/>
            <a:gdLst/>
            <a:ahLst/>
            <a:cxnLst/>
            <a:rect l="l" t="t" r="r" b="b"/>
            <a:pathLst>
              <a:path w="21818" h="43634" fill="none" extrusionOk="0">
                <a:moveTo>
                  <a:pt x="1" y="43634"/>
                </a:moveTo>
                <a:cubicBezTo>
                  <a:pt x="12060" y="43634"/>
                  <a:pt x="21818" y="33857"/>
                  <a:pt x="21818" y="21798"/>
                </a:cubicBezTo>
                <a:cubicBezTo>
                  <a:pt x="21818" y="9739"/>
                  <a:pt x="12060" y="0"/>
                  <a:pt x="1" y="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902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5"/>
          <p:cNvSpPr/>
          <p:nvPr/>
        </p:nvSpPr>
        <p:spPr>
          <a:xfrm rot="5400000" flipH="1">
            <a:off x="-215935" y="1685881"/>
            <a:ext cx="822145" cy="411017"/>
          </a:xfrm>
          <a:custGeom>
            <a:avLst/>
            <a:gdLst/>
            <a:ahLst/>
            <a:cxnLst/>
            <a:rect l="l" t="t" r="r" b="b"/>
            <a:pathLst>
              <a:path w="44700" h="22350" extrusionOk="0">
                <a:moveTo>
                  <a:pt x="22350" y="0"/>
                </a:moveTo>
                <a:cubicBezTo>
                  <a:pt x="10025" y="0"/>
                  <a:pt x="1" y="10005"/>
                  <a:pt x="1" y="22350"/>
                </a:cubicBezTo>
                <a:lnTo>
                  <a:pt x="44700" y="22350"/>
                </a:lnTo>
                <a:cubicBezTo>
                  <a:pt x="44700" y="10005"/>
                  <a:pt x="34695" y="0"/>
                  <a:pt x="2235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5"/>
          <p:cNvSpPr/>
          <p:nvPr/>
        </p:nvSpPr>
        <p:spPr>
          <a:xfrm rot="5400000" flipH="1">
            <a:off x="-113225" y="2405251"/>
            <a:ext cx="411072" cy="205343"/>
          </a:xfrm>
          <a:custGeom>
            <a:avLst/>
            <a:gdLst/>
            <a:ahLst/>
            <a:cxnLst/>
            <a:rect l="l" t="t" r="r" b="b"/>
            <a:pathLst>
              <a:path w="22350" h="11166" extrusionOk="0">
                <a:moveTo>
                  <a:pt x="11185" y="1"/>
                </a:moveTo>
                <a:cubicBezTo>
                  <a:pt x="5003" y="1"/>
                  <a:pt x="0" y="4984"/>
                  <a:pt x="0" y="11166"/>
                </a:cubicBezTo>
                <a:lnTo>
                  <a:pt x="22350" y="11166"/>
                </a:lnTo>
                <a:cubicBezTo>
                  <a:pt x="22350" y="4984"/>
                  <a:pt x="17366" y="1"/>
                  <a:pt x="111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5"/>
          <p:cNvSpPr/>
          <p:nvPr/>
        </p:nvSpPr>
        <p:spPr>
          <a:xfrm rot="5400000" flipH="1">
            <a:off x="92263" y="2405076"/>
            <a:ext cx="411072" cy="205692"/>
          </a:xfrm>
          <a:custGeom>
            <a:avLst/>
            <a:gdLst/>
            <a:ahLst/>
            <a:cxnLst/>
            <a:rect l="l" t="t" r="r" b="b"/>
            <a:pathLst>
              <a:path w="22350" h="11185" extrusionOk="0">
                <a:moveTo>
                  <a:pt x="0" y="0"/>
                </a:moveTo>
                <a:cubicBezTo>
                  <a:pt x="0" y="6182"/>
                  <a:pt x="5003" y="11185"/>
                  <a:pt x="11185" y="11185"/>
                </a:cubicBezTo>
                <a:cubicBezTo>
                  <a:pt x="17366" y="11185"/>
                  <a:pt x="22350" y="6182"/>
                  <a:pt x="2235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5"/>
          <p:cNvSpPr/>
          <p:nvPr/>
        </p:nvSpPr>
        <p:spPr>
          <a:xfrm flipH="1">
            <a:off x="8827156" y="47168"/>
            <a:ext cx="311604" cy="623722"/>
          </a:xfrm>
          <a:custGeom>
            <a:avLst/>
            <a:gdLst/>
            <a:ahLst/>
            <a:cxnLst/>
            <a:rect l="l" t="t" r="r" b="b"/>
            <a:pathLst>
              <a:path w="10900" h="21818" extrusionOk="0">
                <a:moveTo>
                  <a:pt x="0" y="1"/>
                </a:moveTo>
                <a:lnTo>
                  <a:pt x="0" y="21818"/>
                </a:lnTo>
                <a:cubicBezTo>
                  <a:pt x="6011" y="21818"/>
                  <a:pt x="10899" y="16948"/>
                  <a:pt x="10899" y="10919"/>
                </a:cubicBezTo>
                <a:cubicBezTo>
                  <a:pt x="10899" y="4908"/>
                  <a:pt x="6030" y="1"/>
                  <a:pt x="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"/>
          <p:cNvSpPr/>
          <p:nvPr/>
        </p:nvSpPr>
        <p:spPr>
          <a:xfrm flipH="1">
            <a:off x="8515038" y="46082"/>
            <a:ext cx="623722" cy="1247959"/>
          </a:xfrm>
          <a:custGeom>
            <a:avLst/>
            <a:gdLst/>
            <a:ahLst/>
            <a:cxnLst/>
            <a:rect l="l" t="t" r="r" b="b"/>
            <a:pathLst>
              <a:path w="21818" h="43654" fill="none" extrusionOk="0">
                <a:moveTo>
                  <a:pt x="0" y="43654"/>
                </a:moveTo>
                <a:cubicBezTo>
                  <a:pt x="12041" y="43654"/>
                  <a:pt x="21817" y="33877"/>
                  <a:pt x="21817" y="21818"/>
                </a:cubicBezTo>
                <a:cubicBezTo>
                  <a:pt x="21817" y="9759"/>
                  <a:pt x="12041" y="1"/>
                  <a:pt x="0" y="1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902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"/>
          <p:cNvSpPr/>
          <p:nvPr/>
        </p:nvSpPr>
        <p:spPr>
          <a:xfrm rot="10800000">
            <a:off x="7138766" y="4604008"/>
            <a:ext cx="1164321" cy="552377"/>
          </a:xfrm>
          <a:custGeom>
            <a:avLst/>
            <a:gdLst/>
            <a:ahLst/>
            <a:cxnLst/>
            <a:rect l="l" t="t" r="r" b="b"/>
            <a:pathLst>
              <a:path w="22693" h="10766" extrusionOk="0">
                <a:moveTo>
                  <a:pt x="1" y="0"/>
                </a:moveTo>
                <a:cubicBezTo>
                  <a:pt x="324" y="5992"/>
                  <a:pt x="5269" y="10766"/>
                  <a:pt x="11356" y="10766"/>
                </a:cubicBezTo>
                <a:cubicBezTo>
                  <a:pt x="17443" y="10766"/>
                  <a:pt x="22388" y="5973"/>
                  <a:pt x="2269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4" name="Google Shape;104;p6"/>
          <p:cNvSpPr/>
          <p:nvPr/>
        </p:nvSpPr>
        <p:spPr>
          <a:xfrm rot="10800000" flipH="1">
            <a:off x="8832391" y="4553773"/>
            <a:ext cx="311615" cy="623733"/>
          </a:xfrm>
          <a:custGeom>
            <a:avLst/>
            <a:gdLst/>
            <a:ahLst/>
            <a:cxnLst/>
            <a:rect l="l" t="t" r="r" b="b"/>
            <a:pathLst>
              <a:path w="11166" h="22350" extrusionOk="0">
                <a:moveTo>
                  <a:pt x="11166" y="0"/>
                </a:moveTo>
                <a:cubicBezTo>
                  <a:pt x="4984" y="0"/>
                  <a:pt x="1" y="5002"/>
                  <a:pt x="1" y="11184"/>
                </a:cubicBezTo>
                <a:cubicBezTo>
                  <a:pt x="1" y="17366"/>
                  <a:pt x="4984" y="22349"/>
                  <a:pt x="11166" y="22349"/>
                </a:cubicBezTo>
                <a:lnTo>
                  <a:pt x="1116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"/>
          <p:cNvSpPr/>
          <p:nvPr/>
        </p:nvSpPr>
        <p:spPr>
          <a:xfrm rot="10800000" flipH="1">
            <a:off x="8520288" y="4553773"/>
            <a:ext cx="312145" cy="623733"/>
          </a:xfrm>
          <a:custGeom>
            <a:avLst/>
            <a:gdLst/>
            <a:ahLst/>
            <a:cxnLst/>
            <a:rect l="l" t="t" r="r" b="b"/>
            <a:pathLst>
              <a:path w="11185" h="22350" extrusionOk="0">
                <a:moveTo>
                  <a:pt x="0" y="0"/>
                </a:moveTo>
                <a:lnTo>
                  <a:pt x="0" y="22349"/>
                </a:lnTo>
                <a:cubicBezTo>
                  <a:pt x="6182" y="22349"/>
                  <a:pt x="11185" y="17366"/>
                  <a:pt x="11185" y="11184"/>
                </a:cubicBezTo>
                <a:cubicBezTo>
                  <a:pt x="11185" y="5002"/>
                  <a:pt x="6182" y="0"/>
                  <a:pt x="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6"/>
          <p:cNvSpPr/>
          <p:nvPr/>
        </p:nvSpPr>
        <p:spPr>
          <a:xfrm rot="10800000" flipH="1">
            <a:off x="-10354" y="4030489"/>
            <a:ext cx="384325" cy="768599"/>
          </a:xfrm>
          <a:custGeom>
            <a:avLst/>
            <a:gdLst/>
            <a:ahLst/>
            <a:cxnLst/>
            <a:rect l="l" t="t" r="r" b="b"/>
            <a:pathLst>
              <a:path w="22351" h="44699" extrusionOk="0">
                <a:moveTo>
                  <a:pt x="1" y="0"/>
                </a:moveTo>
                <a:lnTo>
                  <a:pt x="1" y="44699"/>
                </a:lnTo>
                <a:cubicBezTo>
                  <a:pt x="12345" y="44699"/>
                  <a:pt x="22350" y="34675"/>
                  <a:pt x="22350" y="22349"/>
                </a:cubicBezTo>
                <a:cubicBezTo>
                  <a:pt x="22350" y="10005"/>
                  <a:pt x="12345" y="0"/>
                  <a:pt x="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"/>
          <p:cNvSpPr/>
          <p:nvPr/>
        </p:nvSpPr>
        <p:spPr>
          <a:xfrm rot="10800000" flipH="1">
            <a:off x="-10354" y="4376869"/>
            <a:ext cx="375161" cy="750287"/>
          </a:xfrm>
          <a:custGeom>
            <a:avLst/>
            <a:gdLst/>
            <a:ahLst/>
            <a:cxnLst/>
            <a:rect l="l" t="t" r="r" b="b"/>
            <a:pathLst>
              <a:path w="21818" h="43634" fill="none" extrusionOk="0">
                <a:moveTo>
                  <a:pt x="1" y="43634"/>
                </a:moveTo>
                <a:cubicBezTo>
                  <a:pt x="12060" y="43634"/>
                  <a:pt x="21818" y="33857"/>
                  <a:pt x="21818" y="21798"/>
                </a:cubicBezTo>
                <a:cubicBezTo>
                  <a:pt x="21818" y="9739"/>
                  <a:pt x="12060" y="0"/>
                  <a:pt x="1" y="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902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6"/>
          <p:cNvSpPr/>
          <p:nvPr/>
        </p:nvSpPr>
        <p:spPr>
          <a:xfrm rot="10800000" flipH="1">
            <a:off x="-10352" y="2"/>
            <a:ext cx="502083" cy="238645"/>
          </a:xfrm>
          <a:custGeom>
            <a:avLst/>
            <a:gdLst/>
            <a:ahLst/>
            <a:cxnLst/>
            <a:rect l="l" t="t" r="r" b="b"/>
            <a:pathLst>
              <a:path w="22693" h="10785" extrusionOk="0">
                <a:moveTo>
                  <a:pt x="0" y="0"/>
                </a:moveTo>
                <a:cubicBezTo>
                  <a:pt x="305" y="5992"/>
                  <a:pt x="5250" y="10785"/>
                  <a:pt x="11337" y="10785"/>
                </a:cubicBezTo>
                <a:cubicBezTo>
                  <a:pt x="17423" y="10785"/>
                  <a:pt x="22369" y="5992"/>
                  <a:pt x="226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6"/>
          <p:cNvSpPr/>
          <p:nvPr/>
        </p:nvSpPr>
        <p:spPr>
          <a:xfrm rot="10800000" flipH="1">
            <a:off x="-10352" y="231875"/>
            <a:ext cx="502083" cy="238247"/>
          </a:xfrm>
          <a:custGeom>
            <a:avLst/>
            <a:gdLst/>
            <a:ahLst/>
            <a:cxnLst/>
            <a:rect l="l" t="t" r="r" b="b"/>
            <a:pathLst>
              <a:path w="22693" h="10767" extrusionOk="0">
                <a:moveTo>
                  <a:pt x="11337" y="1"/>
                </a:moveTo>
                <a:cubicBezTo>
                  <a:pt x="5250" y="1"/>
                  <a:pt x="305" y="4794"/>
                  <a:pt x="0" y="10766"/>
                </a:cubicBezTo>
                <a:lnTo>
                  <a:pt x="22692" y="10766"/>
                </a:lnTo>
                <a:cubicBezTo>
                  <a:pt x="22369" y="4794"/>
                  <a:pt x="17423" y="1"/>
                  <a:pt x="113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6"/>
          <p:cNvSpPr/>
          <p:nvPr/>
        </p:nvSpPr>
        <p:spPr>
          <a:xfrm rot="10800000" flipH="1">
            <a:off x="-14664" y="388740"/>
            <a:ext cx="238220" cy="501719"/>
          </a:xfrm>
          <a:custGeom>
            <a:avLst/>
            <a:gdLst/>
            <a:ahLst/>
            <a:cxnLst/>
            <a:rect l="l" t="t" r="r" b="b"/>
            <a:pathLst>
              <a:path w="10767" h="22674" extrusionOk="0">
                <a:moveTo>
                  <a:pt x="1" y="1"/>
                </a:moveTo>
                <a:lnTo>
                  <a:pt x="1" y="22674"/>
                </a:lnTo>
                <a:cubicBezTo>
                  <a:pt x="5993" y="22369"/>
                  <a:pt x="10767" y="17424"/>
                  <a:pt x="10767" y="11337"/>
                </a:cubicBezTo>
                <a:cubicBezTo>
                  <a:pt x="10767" y="5251"/>
                  <a:pt x="5993" y="286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6"/>
          <p:cNvSpPr/>
          <p:nvPr/>
        </p:nvSpPr>
        <p:spPr>
          <a:xfrm>
            <a:off x="7954771" y="-32236"/>
            <a:ext cx="1226344" cy="613172"/>
          </a:xfrm>
          <a:custGeom>
            <a:avLst/>
            <a:gdLst/>
            <a:ahLst/>
            <a:cxnLst/>
            <a:rect l="l" t="t" r="r" b="b"/>
            <a:pathLst>
              <a:path w="44700" h="22350" extrusionOk="0">
                <a:moveTo>
                  <a:pt x="1" y="0"/>
                </a:moveTo>
                <a:cubicBezTo>
                  <a:pt x="1" y="12344"/>
                  <a:pt x="10005" y="22349"/>
                  <a:pt x="22350" y="22349"/>
                </a:cubicBezTo>
                <a:cubicBezTo>
                  <a:pt x="34675" y="22349"/>
                  <a:pt x="44699" y="12344"/>
                  <a:pt x="44699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6"/>
          <p:cNvSpPr/>
          <p:nvPr/>
        </p:nvSpPr>
        <p:spPr>
          <a:xfrm>
            <a:off x="8058183" y="-42800"/>
            <a:ext cx="1019495" cy="509748"/>
          </a:xfrm>
          <a:custGeom>
            <a:avLst/>
            <a:gdLst/>
            <a:ahLst/>
            <a:cxnLst/>
            <a:rect l="l" t="t" r="r" b="b"/>
            <a:pathLst>
              <a:path w="44700" h="22350" extrusionOk="0">
                <a:moveTo>
                  <a:pt x="1" y="0"/>
                </a:moveTo>
                <a:cubicBezTo>
                  <a:pt x="1" y="12344"/>
                  <a:pt x="10005" y="22349"/>
                  <a:pt x="22350" y="22349"/>
                </a:cubicBezTo>
                <a:cubicBezTo>
                  <a:pt x="34675" y="22349"/>
                  <a:pt x="44699" y="12344"/>
                  <a:pt x="4469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-32202" y="-50349"/>
            <a:ext cx="10044040" cy="5244181"/>
            <a:chOff x="-32202" y="-50349"/>
            <a:chExt cx="10044040" cy="5244181"/>
          </a:xfrm>
        </p:grpSpPr>
        <p:sp>
          <p:nvSpPr>
            <p:cNvPr id="140" name="Google Shape;140;p8"/>
            <p:cNvSpPr/>
            <p:nvPr/>
          </p:nvSpPr>
          <p:spPr>
            <a:xfrm>
              <a:off x="-32202" y="4894321"/>
              <a:ext cx="502083" cy="238645"/>
            </a:xfrm>
            <a:custGeom>
              <a:avLst/>
              <a:gdLst/>
              <a:ahLst/>
              <a:cxnLst/>
              <a:rect l="l" t="t" r="r" b="b"/>
              <a:pathLst>
                <a:path w="22693" h="10785" extrusionOk="0">
                  <a:moveTo>
                    <a:pt x="0" y="0"/>
                  </a:moveTo>
                  <a:cubicBezTo>
                    <a:pt x="305" y="5992"/>
                    <a:pt x="5250" y="10785"/>
                    <a:pt x="11337" y="10785"/>
                  </a:cubicBezTo>
                  <a:cubicBezTo>
                    <a:pt x="17423" y="10785"/>
                    <a:pt x="22369" y="5992"/>
                    <a:pt x="22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-32202" y="4662846"/>
              <a:ext cx="502083" cy="238247"/>
            </a:xfrm>
            <a:custGeom>
              <a:avLst/>
              <a:gdLst/>
              <a:ahLst/>
              <a:cxnLst/>
              <a:rect l="l" t="t" r="r" b="b"/>
              <a:pathLst>
                <a:path w="22693" h="10767" extrusionOk="0">
                  <a:moveTo>
                    <a:pt x="11337" y="1"/>
                  </a:moveTo>
                  <a:cubicBezTo>
                    <a:pt x="5250" y="1"/>
                    <a:pt x="305" y="4794"/>
                    <a:pt x="0" y="10766"/>
                  </a:cubicBezTo>
                  <a:lnTo>
                    <a:pt x="22692" y="10766"/>
                  </a:lnTo>
                  <a:cubicBezTo>
                    <a:pt x="22369" y="4794"/>
                    <a:pt x="17423" y="1"/>
                    <a:pt x="11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-15808" y="4221802"/>
              <a:ext cx="238220" cy="501719"/>
            </a:xfrm>
            <a:custGeom>
              <a:avLst/>
              <a:gdLst/>
              <a:ahLst/>
              <a:cxnLst/>
              <a:rect l="l" t="t" r="r" b="b"/>
              <a:pathLst>
                <a:path w="10767" h="22674" extrusionOk="0">
                  <a:moveTo>
                    <a:pt x="1" y="1"/>
                  </a:moveTo>
                  <a:lnTo>
                    <a:pt x="1" y="22674"/>
                  </a:lnTo>
                  <a:cubicBezTo>
                    <a:pt x="5993" y="22369"/>
                    <a:pt x="10767" y="17424"/>
                    <a:pt x="10767" y="11337"/>
                  </a:cubicBezTo>
                  <a:cubicBezTo>
                    <a:pt x="10767" y="5251"/>
                    <a:pt x="5993" y="286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965122" y="-45055"/>
              <a:ext cx="789489" cy="374549"/>
            </a:xfrm>
            <a:custGeom>
              <a:avLst/>
              <a:gdLst/>
              <a:ahLst/>
              <a:cxnLst/>
              <a:rect l="l" t="t" r="r" b="b"/>
              <a:pathLst>
                <a:path w="22693" h="10766" extrusionOk="0">
                  <a:moveTo>
                    <a:pt x="1" y="0"/>
                  </a:moveTo>
                  <a:cubicBezTo>
                    <a:pt x="324" y="5992"/>
                    <a:pt x="5269" y="10766"/>
                    <a:pt x="11356" y="10766"/>
                  </a:cubicBezTo>
                  <a:cubicBezTo>
                    <a:pt x="17443" y="10766"/>
                    <a:pt x="22388" y="5973"/>
                    <a:pt x="226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4064980" y="4692126"/>
              <a:ext cx="1003515" cy="501702"/>
            </a:xfrm>
            <a:custGeom>
              <a:avLst/>
              <a:gdLst/>
              <a:ahLst/>
              <a:cxnLst/>
              <a:rect l="l" t="t" r="r" b="b"/>
              <a:pathLst>
                <a:path w="44700" h="22350" extrusionOk="0">
                  <a:moveTo>
                    <a:pt x="22350" y="0"/>
                  </a:moveTo>
                  <a:cubicBezTo>
                    <a:pt x="10025" y="0"/>
                    <a:pt x="1" y="10005"/>
                    <a:pt x="1" y="22350"/>
                  </a:cubicBezTo>
                  <a:lnTo>
                    <a:pt x="44700" y="22350"/>
                  </a:lnTo>
                  <a:cubicBezTo>
                    <a:pt x="44700" y="10005"/>
                    <a:pt x="34695" y="0"/>
                    <a:pt x="223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3563295" y="4943183"/>
              <a:ext cx="501757" cy="250649"/>
            </a:xfrm>
            <a:custGeom>
              <a:avLst/>
              <a:gdLst/>
              <a:ahLst/>
              <a:cxnLst/>
              <a:rect l="l" t="t" r="r" b="b"/>
              <a:pathLst>
                <a:path w="22350" h="11166" extrusionOk="0">
                  <a:moveTo>
                    <a:pt x="11185" y="1"/>
                  </a:moveTo>
                  <a:cubicBezTo>
                    <a:pt x="5003" y="1"/>
                    <a:pt x="0" y="4984"/>
                    <a:pt x="0" y="11166"/>
                  </a:cubicBezTo>
                  <a:lnTo>
                    <a:pt x="22350" y="11166"/>
                  </a:lnTo>
                  <a:cubicBezTo>
                    <a:pt x="22350" y="4984"/>
                    <a:pt x="17366" y="1"/>
                    <a:pt x="111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3563295" y="4692126"/>
              <a:ext cx="501757" cy="251075"/>
            </a:xfrm>
            <a:custGeom>
              <a:avLst/>
              <a:gdLst/>
              <a:ahLst/>
              <a:cxnLst/>
              <a:rect l="l" t="t" r="r" b="b"/>
              <a:pathLst>
                <a:path w="22350" h="11185" extrusionOk="0">
                  <a:moveTo>
                    <a:pt x="0" y="0"/>
                  </a:moveTo>
                  <a:cubicBezTo>
                    <a:pt x="0" y="6182"/>
                    <a:pt x="5003" y="11185"/>
                    <a:pt x="11185" y="11185"/>
                  </a:cubicBezTo>
                  <a:cubicBezTo>
                    <a:pt x="17366" y="11185"/>
                    <a:pt x="22350" y="6182"/>
                    <a:pt x="22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6977866" y="-50349"/>
              <a:ext cx="1247465" cy="623733"/>
            </a:xfrm>
            <a:custGeom>
              <a:avLst/>
              <a:gdLst/>
              <a:ahLst/>
              <a:cxnLst/>
              <a:rect l="l" t="t" r="r" b="b"/>
              <a:pathLst>
                <a:path w="44700" h="22350" extrusionOk="0">
                  <a:moveTo>
                    <a:pt x="1" y="0"/>
                  </a:moveTo>
                  <a:cubicBezTo>
                    <a:pt x="1" y="12344"/>
                    <a:pt x="10005" y="22349"/>
                    <a:pt x="22350" y="22349"/>
                  </a:cubicBezTo>
                  <a:cubicBezTo>
                    <a:pt x="34675" y="22349"/>
                    <a:pt x="44699" y="12344"/>
                    <a:pt x="44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8536291" y="-50349"/>
              <a:ext cx="311615" cy="623733"/>
            </a:xfrm>
            <a:custGeom>
              <a:avLst/>
              <a:gdLst/>
              <a:ahLst/>
              <a:cxnLst/>
              <a:rect l="l" t="t" r="r" b="b"/>
              <a:pathLst>
                <a:path w="11166" h="22350" extrusionOk="0">
                  <a:moveTo>
                    <a:pt x="11166" y="0"/>
                  </a:moveTo>
                  <a:cubicBezTo>
                    <a:pt x="4984" y="0"/>
                    <a:pt x="1" y="5002"/>
                    <a:pt x="1" y="11184"/>
                  </a:cubicBezTo>
                  <a:cubicBezTo>
                    <a:pt x="1" y="17366"/>
                    <a:pt x="4984" y="22349"/>
                    <a:pt x="11166" y="22349"/>
                  </a:cubicBezTo>
                  <a:lnTo>
                    <a:pt x="111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8224188" y="-50349"/>
              <a:ext cx="312145" cy="623733"/>
            </a:xfrm>
            <a:custGeom>
              <a:avLst/>
              <a:gdLst/>
              <a:ahLst/>
              <a:cxnLst/>
              <a:rect l="l" t="t" r="r" b="b"/>
              <a:pathLst>
                <a:path w="11185" h="22350" extrusionOk="0">
                  <a:moveTo>
                    <a:pt x="0" y="0"/>
                  </a:moveTo>
                  <a:lnTo>
                    <a:pt x="0" y="22349"/>
                  </a:lnTo>
                  <a:cubicBezTo>
                    <a:pt x="6182" y="22349"/>
                    <a:pt x="11185" y="17366"/>
                    <a:pt x="11185" y="11184"/>
                  </a:cubicBezTo>
                  <a:cubicBezTo>
                    <a:pt x="11185" y="5002"/>
                    <a:pt x="6182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0" name="Google Shape;150;p8"/>
            <p:cNvGrpSpPr/>
            <p:nvPr/>
          </p:nvGrpSpPr>
          <p:grpSpPr>
            <a:xfrm>
              <a:off x="7431818" y="1229669"/>
              <a:ext cx="735875" cy="224360"/>
              <a:chOff x="961850" y="630864"/>
              <a:chExt cx="780025" cy="237821"/>
            </a:xfrm>
          </p:grpSpPr>
          <p:sp>
            <p:nvSpPr>
              <p:cNvPr id="151" name="Google Shape;151;p8"/>
              <p:cNvSpPr/>
              <p:nvPr/>
            </p:nvSpPr>
            <p:spPr>
              <a:xfrm>
                <a:off x="961850" y="630864"/>
                <a:ext cx="47019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6" extrusionOk="0">
                    <a:moveTo>
                      <a:pt x="647" y="1"/>
                    </a:moveTo>
                    <a:cubicBezTo>
                      <a:pt x="286" y="1"/>
                      <a:pt x="1" y="286"/>
                      <a:pt x="1" y="648"/>
                    </a:cubicBezTo>
                    <a:cubicBezTo>
                      <a:pt x="1" y="990"/>
                      <a:pt x="286" y="1275"/>
                      <a:pt x="647" y="1275"/>
                    </a:cubicBezTo>
                    <a:cubicBezTo>
                      <a:pt x="990" y="1275"/>
                      <a:pt x="1275" y="990"/>
                      <a:pt x="1275" y="648"/>
                    </a:cubicBezTo>
                    <a:cubicBezTo>
                      <a:pt x="1275" y="286"/>
                      <a:pt x="990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206640" y="630864"/>
                <a:ext cx="47056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276" extrusionOk="0">
                    <a:moveTo>
                      <a:pt x="628" y="1"/>
                    </a:moveTo>
                    <a:cubicBezTo>
                      <a:pt x="286" y="1"/>
                      <a:pt x="1" y="286"/>
                      <a:pt x="1" y="648"/>
                    </a:cubicBezTo>
                    <a:cubicBezTo>
                      <a:pt x="1" y="990"/>
                      <a:pt x="286" y="1275"/>
                      <a:pt x="628" y="1275"/>
                    </a:cubicBezTo>
                    <a:cubicBezTo>
                      <a:pt x="990" y="1275"/>
                      <a:pt x="1275" y="990"/>
                      <a:pt x="1275" y="648"/>
                    </a:cubicBezTo>
                    <a:cubicBezTo>
                      <a:pt x="1275" y="286"/>
                      <a:pt x="990" y="1"/>
                      <a:pt x="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1450767" y="630864"/>
                <a:ext cx="47719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76" extrusionOk="0">
                    <a:moveTo>
                      <a:pt x="647" y="1"/>
                    </a:moveTo>
                    <a:cubicBezTo>
                      <a:pt x="285" y="1"/>
                      <a:pt x="0" y="286"/>
                      <a:pt x="0" y="648"/>
                    </a:cubicBezTo>
                    <a:cubicBezTo>
                      <a:pt x="0" y="990"/>
                      <a:pt x="285" y="1275"/>
                      <a:pt x="647" y="1275"/>
                    </a:cubicBezTo>
                    <a:cubicBezTo>
                      <a:pt x="1008" y="1275"/>
                      <a:pt x="1293" y="990"/>
                      <a:pt x="1293" y="648"/>
                    </a:cubicBezTo>
                    <a:cubicBezTo>
                      <a:pt x="1293" y="286"/>
                      <a:pt x="1008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8"/>
              <p:cNvSpPr/>
              <p:nvPr/>
            </p:nvSpPr>
            <p:spPr>
              <a:xfrm>
                <a:off x="1694856" y="630864"/>
                <a:ext cx="47019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6" extrusionOk="0">
                    <a:moveTo>
                      <a:pt x="647" y="1"/>
                    </a:moveTo>
                    <a:cubicBezTo>
                      <a:pt x="286" y="1"/>
                      <a:pt x="0" y="286"/>
                      <a:pt x="0" y="648"/>
                    </a:cubicBezTo>
                    <a:cubicBezTo>
                      <a:pt x="0" y="990"/>
                      <a:pt x="286" y="1275"/>
                      <a:pt x="647" y="1275"/>
                    </a:cubicBezTo>
                    <a:cubicBezTo>
                      <a:pt x="989" y="1275"/>
                      <a:pt x="1275" y="990"/>
                      <a:pt x="1275" y="648"/>
                    </a:cubicBezTo>
                    <a:cubicBezTo>
                      <a:pt x="1275" y="286"/>
                      <a:pt x="989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961850" y="820965"/>
                <a:ext cx="47019" cy="47719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94" extrusionOk="0">
                    <a:moveTo>
                      <a:pt x="647" y="1"/>
                    </a:moveTo>
                    <a:cubicBezTo>
                      <a:pt x="286" y="1"/>
                      <a:pt x="1" y="286"/>
                      <a:pt x="1" y="647"/>
                    </a:cubicBezTo>
                    <a:cubicBezTo>
                      <a:pt x="1" y="1009"/>
                      <a:pt x="286" y="1294"/>
                      <a:pt x="647" y="1294"/>
                    </a:cubicBezTo>
                    <a:cubicBezTo>
                      <a:pt x="990" y="1294"/>
                      <a:pt x="1275" y="1009"/>
                      <a:pt x="1275" y="647"/>
                    </a:cubicBezTo>
                    <a:cubicBezTo>
                      <a:pt x="1275" y="286"/>
                      <a:pt x="990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8"/>
              <p:cNvSpPr/>
              <p:nvPr/>
            </p:nvSpPr>
            <p:spPr>
              <a:xfrm>
                <a:off x="1206640" y="820965"/>
                <a:ext cx="47056" cy="47719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294" extrusionOk="0">
                    <a:moveTo>
                      <a:pt x="628" y="1"/>
                    </a:moveTo>
                    <a:cubicBezTo>
                      <a:pt x="286" y="1"/>
                      <a:pt x="1" y="286"/>
                      <a:pt x="1" y="647"/>
                    </a:cubicBezTo>
                    <a:cubicBezTo>
                      <a:pt x="1" y="1009"/>
                      <a:pt x="286" y="1294"/>
                      <a:pt x="628" y="1294"/>
                    </a:cubicBezTo>
                    <a:cubicBezTo>
                      <a:pt x="990" y="1294"/>
                      <a:pt x="1275" y="1009"/>
                      <a:pt x="1275" y="647"/>
                    </a:cubicBezTo>
                    <a:cubicBezTo>
                      <a:pt x="1275" y="286"/>
                      <a:pt x="990" y="1"/>
                      <a:pt x="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8"/>
              <p:cNvSpPr/>
              <p:nvPr/>
            </p:nvSpPr>
            <p:spPr>
              <a:xfrm>
                <a:off x="1450767" y="820965"/>
                <a:ext cx="47719" cy="47719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4" extrusionOk="0">
                    <a:moveTo>
                      <a:pt x="647" y="1"/>
                    </a:moveTo>
                    <a:cubicBezTo>
                      <a:pt x="285" y="1"/>
                      <a:pt x="0" y="286"/>
                      <a:pt x="0" y="647"/>
                    </a:cubicBezTo>
                    <a:cubicBezTo>
                      <a:pt x="0" y="1009"/>
                      <a:pt x="285" y="1294"/>
                      <a:pt x="647" y="1294"/>
                    </a:cubicBezTo>
                    <a:cubicBezTo>
                      <a:pt x="1008" y="1294"/>
                      <a:pt x="1293" y="1009"/>
                      <a:pt x="1293" y="647"/>
                    </a:cubicBezTo>
                    <a:cubicBezTo>
                      <a:pt x="1293" y="286"/>
                      <a:pt x="1008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1694856" y="820965"/>
                <a:ext cx="47019" cy="47719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94" extrusionOk="0">
                    <a:moveTo>
                      <a:pt x="647" y="1"/>
                    </a:moveTo>
                    <a:cubicBezTo>
                      <a:pt x="286" y="1"/>
                      <a:pt x="0" y="286"/>
                      <a:pt x="0" y="647"/>
                    </a:cubicBezTo>
                    <a:cubicBezTo>
                      <a:pt x="0" y="1009"/>
                      <a:pt x="286" y="1294"/>
                      <a:pt x="647" y="1294"/>
                    </a:cubicBezTo>
                    <a:cubicBezTo>
                      <a:pt x="989" y="1294"/>
                      <a:pt x="1275" y="1009"/>
                      <a:pt x="1275" y="647"/>
                    </a:cubicBezTo>
                    <a:cubicBezTo>
                      <a:pt x="1275" y="286"/>
                      <a:pt x="989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" name="Google Shape;159;p8"/>
            <p:cNvGrpSpPr/>
            <p:nvPr/>
          </p:nvGrpSpPr>
          <p:grpSpPr>
            <a:xfrm>
              <a:off x="881533" y="3998112"/>
              <a:ext cx="737197" cy="223699"/>
              <a:chOff x="1060054" y="3979524"/>
              <a:chExt cx="781426" cy="237120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1060054" y="3979524"/>
                <a:ext cx="47019" cy="47019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5" extrusionOk="0">
                    <a:moveTo>
                      <a:pt x="647" y="0"/>
                    </a:moveTo>
                    <a:cubicBezTo>
                      <a:pt x="286" y="0"/>
                      <a:pt x="0" y="286"/>
                      <a:pt x="0" y="628"/>
                    </a:cubicBezTo>
                    <a:cubicBezTo>
                      <a:pt x="0" y="989"/>
                      <a:pt x="286" y="1275"/>
                      <a:pt x="647" y="1275"/>
                    </a:cubicBezTo>
                    <a:cubicBezTo>
                      <a:pt x="990" y="1275"/>
                      <a:pt x="1275" y="989"/>
                      <a:pt x="1275" y="628"/>
                    </a:cubicBezTo>
                    <a:cubicBezTo>
                      <a:pt x="1275" y="286"/>
                      <a:pt x="990" y="0"/>
                      <a:pt x="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1304844" y="3979524"/>
                <a:ext cx="47056" cy="47019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275" extrusionOk="0">
                    <a:moveTo>
                      <a:pt x="628" y="0"/>
                    </a:moveTo>
                    <a:cubicBezTo>
                      <a:pt x="286" y="0"/>
                      <a:pt x="1" y="286"/>
                      <a:pt x="1" y="628"/>
                    </a:cubicBezTo>
                    <a:cubicBezTo>
                      <a:pt x="1" y="989"/>
                      <a:pt x="286" y="1275"/>
                      <a:pt x="628" y="1275"/>
                    </a:cubicBezTo>
                    <a:cubicBezTo>
                      <a:pt x="990" y="1275"/>
                      <a:pt x="1275" y="989"/>
                      <a:pt x="1275" y="628"/>
                    </a:cubicBezTo>
                    <a:cubicBezTo>
                      <a:pt x="1275" y="286"/>
                      <a:pt x="990" y="0"/>
                      <a:pt x="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8"/>
              <p:cNvSpPr/>
              <p:nvPr/>
            </p:nvSpPr>
            <p:spPr>
              <a:xfrm>
                <a:off x="1548933" y="3979524"/>
                <a:ext cx="47756" cy="47019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1275" extrusionOk="0">
                    <a:moveTo>
                      <a:pt x="648" y="0"/>
                    </a:moveTo>
                    <a:cubicBezTo>
                      <a:pt x="286" y="0"/>
                      <a:pt x="1" y="286"/>
                      <a:pt x="1" y="628"/>
                    </a:cubicBezTo>
                    <a:cubicBezTo>
                      <a:pt x="1" y="989"/>
                      <a:pt x="286" y="1275"/>
                      <a:pt x="648" y="1275"/>
                    </a:cubicBezTo>
                    <a:cubicBezTo>
                      <a:pt x="1009" y="1275"/>
                      <a:pt x="1294" y="989"/>
                      <a:pt x="1294" y="628"/>
                    </a:cubicBezTo>
                    <a:cubicBezTo>
                      <a:pt x="1294" y="286"/>
                      <a:pt x="1009" y="0"/>
                      <a:pt x="6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8"/>
              <p:cNvSpPr/>
              <p:nvPr/>
            </p:nvSpPr>
            <p:spPr>
              <a:xfrm>
                <a:off x="1793760" y="3979524"/>
                <a:ext cx="47719" cy="47019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75" extrusionOk="0">
                    <a:moveTo>
                      <a:pt x="647" y="0"/>
                    </a:moveTo>
                    <a:cubicBezTo>
                      <a:pt x="286" y="0"/>
                      <a:pt x="0" y="286"/>
                      <a:pt x="0" y="628"/>
                    </a:cubicBezTo>
                    <a:cubicBezTo>
                      <a:pt x="0" y="989"/>
                      <a:pt x="286" y="1275"/>
                      <a:pt x="647" y="1275"/>
                    </a:cubicBezTo>
                    <a:cubicBezTo>
                      <a:pt x="1008" y="1275"/>
                      <a:pt x="1294" y="989"/>
                      <a:pt x="1294" y="628"/>
                    </a:cubicBezTo>
                    <a:cubicBezTo>
                      <a:pt x="1294" y="286"/>
                      <a:pt x="970" y="0"/>
                      <a:pt x="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1060054" y="4169588"/>
                <a:ext cx="47019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276" extrusionOk="0">
                    <a:moveTo>
                      <a:pt x="647" y="1"/>
                    </a:moveTo>
                    <a:cubicBezTo>
                      <a:pt x="286" y="1"/>
                      <a:pt x="0" y="286"/>
                      <a:pt x="0" y="629"/>
                    </a:cubicBezTo>
                    <a:cubicBezTo>
                      <a:pt x="0" y="990"/>
                      <a:pt x="286" y="1275"/>
                      <a:pt x="647" y="1275"/>
                    </a:cubicBezTo>
                    <a:cubicBezTo>
                      <a:pt x="990" y="1275"/>
                      <a:pt x="1275" y="990"/>
                      <a:pt x="1275" y="629"/>
                    </a:cubicBezTo>
                    <a:cubicBezTo>
                      <a:pt x="1275" y="286"/>
                      <a:pt x="990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8"/>
              <p:cNvSpPr/>
              <p:nvPr/>
            </p:nvSpPr>
            <p:spPr>
              <a:xfrm>
                <a:off x="1304844" y="4169588"/>
                <a:ext cx="47056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276" extrusionOk="0">
                    <a:moveTo>
                      <a:pt x="628" y="1"/>
                    </a:moveTo>
                    <a:cubicBezTo>
                      <a:pt x="286" y="1"/>
                      <a:pt x="1" y="286"/>
                      <a:pt x="1" y="629"/>
                    </a:cubicBezTo>
                    <a:cubicBezTo>
                      <a:pt x="1" y="990"/>
                      <a:pt x="286" y="1275"/>
                      <a:pt x="628" y="1275"/>
                    </a:cubicBezTo>
                    <a:cubicBezTo>
                      <a:pt x="990" y="1275"/>
                      <a:pt x="1275" y="990"/>
                      <a:pt x="1275" y="629"/>
                    </a:cubicBezTo>
                    <a:cubicBezTo>
                      <a:pt x="1275" y="286"/>
                      <a:pt x="990" y="1"/>
                      <a:pt x="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8"/>
              <p:cNvSpPr/>
              <p:nvPr/>
            </p:nvSpPr>
            <p:spPr>
              <a:xfrm>
                <a:off x="1548933" y="4169588"/>
                <a:ext cx="47756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1276" extrusionOk="0">
                    <a:moveTo>
                      <a:pt x="648" y="1"/>
                    </a:moveTo>
                    <a:cubicBezTo>
                      <a:pt x="286" y="1"/>
                      <a:pt x="1" y="286"/>
                      <a:pt x="1" y="629"/>
                    </a:cubicBezTo>
                    <a:cubicBezTo>
                      <a:pt x="1" y="990"/>
                      <a:pt x="286" y="1275"/>
                      <a:pt x="648" y="1275"/>
                    </a:cubicBezTo>
                    <a:cubicBezTo>
                      <a:pt x="1009" y="1275"/>
                      <a:pt x="1294" y="990"/>
                      <a:pt x="1294" y="629"/>
                    </a:cubicBezTo>
                    <a:cubicBezTo>
                      <a:pt x="1294" y="286"/>
                      <a:pt x="1009" y="1"/>
                      <a:pt x="6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8"/>
              <p:cNvSpPr/>
              <p:nvPr/>
            </p:nvSpPr>
            <p:spPr>
              <a:xfrm>
                <a:off x="1793760" y="4169588"/>
                <a:ext cx="47719" cy="47056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76" extrusionOk="0">
                    <a:moveTo>
                      <a:pt x="647" y="1"/>
                    </a:moveTo>
                    <a:cubicBezTo>
                      <a:pt x="286" y="1"/>
                      <a:pt x="0" y="286"/>
                      <a:pt x="0" y="629"/>
                    </a:cubicBezTo>
                    <a:cubicBezTo>
                      <a:pt x="0" y="990"/>
                      <a:pt x="286" y="1275"/>
                      <a:pt x="647" y="1275"/>
                    </a:cubicBezTo>
                    <a:cubicBezTo>
                      <a:pt x="1008" y="1275"/>
                      <a:pt x="1294" y="990"/>
                      <a:pt x="1294" y="629"/>
                    </a:cubicBezTo>
                    <a:cubicBezTo>
                      <a:pt x="1294" y="286"/>
                      <a:pt x="970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8" name="Google Shape;168;p8"/>
            <p:cNvSpPr/>
            <p:nvPr/>
          </p:nvSpPr>
          <p:spPr>
            <a:xfrm>
              <a:off x="7431826" y="4565313"/>
              <a:ext cx="1247959" cy="624265"/>
            </a:xfrm>
            <a:custGeom>
              <a:avLst/>
              <a:gdLst/>
              <a:ahLst/>
              <a:cxnLst/>
              <a:rect l="l" t="t" r="r" b="b"/>
              <a:pathLst>
                <a:path w="43654" h="21837" extrusionOk="0">
                  <a:moveTo>
                    <a:pt x="21817" y="1"/>
                  </a:moveTo>
                  <a:cubicBezTo>
                    <a:pt x="9777" y="1"/>
                    <a:pt x="0" y="9777"/>
                    <a:pt x="0" y="21837"/>
                  </a:cubicBezTo>
                  <a:lnTo>
                    <a:pt x="43653" y="21837"/>
                  </a:lnTo>
                  <a:cubicBezTo>
                    <a:pt x="43653" y="9777"/>
                    <a:pt x="33877" y="1"/>
                    <a:pt x="218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8056587" y="3942722"/>
              <a:ext cx="311604" cy="623722"/>
            </a:xfrm>
            <a:custGeom>
              <a:avLst/>
              <a:gdLst/>
              <a:ahLst/>
              <a:cxnLst/>
              <a:rect l="l" t="t" r="r" b="b"/>
              <a:pathLst>
                <a:path w="10900" h="21818" extrusionOk="0">
                  <a:moveTo>
                    <a:pt x="0" y="1"/>
                  </a:moveTo>
                  <a:lnTo>
                    <a:pt x="0" y="21818"/>
                  </a:lnTo>
                  <a:cubicBezTo>
                    <a:pt x="6011" y="21818"/>
                    <a:pt x="10899" y="16948"/>
                    <a:pt x="10899" y="10919"/>
                  </a:cubicBezTo>
                  <a:cubicBezTo>
                    <a:pt x="10899" y="4908"/>
                    <a:pt x="603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7743935" y="4567486"/>
              <a:ext cx="311604" cy="623722"/>
            </a:xfrm>
            <a:custGeom>
              <a:avLst/>
              <a:gdLst/>
              <a:ahLst/>
              <a:cxnLst/>
              <a:rect l="l" t="t" r="r" b="b"/>
              <a:pathLst>
                <a:path w="10900" h="21818" extrusionOk="0">
                  <a:moveTo>
                    <a:pt x="10899" y="1"/>
                  </a:moveTo>
                  <a:cubicBezTo>
                    <a:pt x="4889" y="1"/>
                    <a:pt x="0" y="4870"/>
                    <a:pt x="0" y="10900"/>
                  </a:cubicBezTo>
                  <a:cubicBezTo>
                    <a:pt x="0" y="16929"/>
                    <a:pt x="4870" y="21818"/>
                    <a:pt x="10899" y="21818"/>
                  </a:cubicBezTo>
                  <a:lnTo>
                    <a:pt x="108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056587" y="3941636"/>
              <a:ext cx="623722" cy="1247959"/>
            </a:xfrm>
            <a:custGeom>
              <a:avLst/>
              <a:gdLst/>
              <a:ahLst/>
              <a:cxnLst/>
              <a:rect l="l" t="t" r="r" b="b"/>
              <a:pathLst>
                <a:path w="21818" h="43654" fill="none" extrusionOk="0">
                  <a:moveTo>
                    <a:pt x="0" y="43654"/>
                  </a:moveTo>
                  <a:cubicBezTo>
                    <a:pt x="12041" y="43654"/>
                    <a:pt x="21817" y="33877"/>
                    <a:pt x="21817" y="21818"/>
                  </a:cubicBezTo>
                  <a:cubicBezTo>
                    <a:pt x="21817" y="9759"/>
                    <a:pt x="12041" y="1"/>
                    <a:pt x="0" y="1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0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2609782" y="-50343"/>
              <a:ext cx="1518723" cy="759674"/>
            </a:xfrm>
            <a:custGeom>
              <a:avLst/>
              <a:gdLst/>
              <a:ahLst/>
              <a:cxnLst/>
              <a:rect l="l" t="t" r="r" b="b"/>
              <a:pathLst>
                <a:path w="43654" h="21836" fill="none" extrusionOk="0">
                  <a:moveTo>
                    <a:pt x="0" y="0"/>
                  </a:moveTo>
                  <a:cubicBezTo>
                    <a:pt x="0" y="12059"/>
                    <a:pt x="9777" y="21836"/>
                    <a:pt x="21817" y="21836"/>
                  </a:cubicBezTo>
                  <a:cubicBezTo>
                    <a:pt x="33877" y="21836"/>
                    <a:pt x="43653" y="12059"/>
                    <a:pt x="43653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0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-10354" y="328068"/>
              <a:ext cx="384325" cy="768599"/>
            </a:xfrm>
            <a:custGeom>
              <a:avLst/>
              <a:gdLst/>
              <a:ahLst/>
              <a:cxnLst/>
              <a:rect l="l" t="t" r="r" b="b"/>
              <a:pathLst>
                <a:path w="22351" h="44699" extrusionOk="0">
                  <a:moveTo>
                    <a:pt x="1" y="0"/>
                  </a:moveTo>
                  <a:lnTo>
                    <a:pt x="1" y="44699"/>
                  </a:lnTo>
                  <a:cubicBezTo>
                    <a:pt x="12345" y="44699"/>
                    <a:pt x="22350" y="34675"/>
                    <a:pt x="22350" y="22349"/>
                  </a:cubicBezTo>
                  <a:cubicBezTo>
                    <a:pt x="22350" y="10005"/>
                    <a:pt x="12345" y="0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-10354" y="1"/>
              <a:ext cx="375161" cy="750287"/>
            </a:xfrm>
            <a:custGeom>
              <a:avLst/>
              <a:gdLst/>
              <a:ahLst/>
              <a:cxnLst/>
              <a:rect l="l" t="t" r="r" b="b"/>
              <a:pathLst>
                <a:path w="21818" h="43634" fill="none" extrusionOk="0">
                  <a:moveTo>
                    <a:pt x="1" y="43634"/>
                  </a:moveTo>
                  <a:cubicBezTo>
                    <a:pt x="12060" y="43634"/>
                    <a:pt x="21818" y="33857"/>
                    <a:pt x="21818" y="21798"/>
                  </a:cubicBezTo>
                  <a:cubicBezTo>
                    <a:pt x="21818" y="9739"/>
                    <a:pt x="12060" y="0"/>
                    <a:pt x="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0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8266738" y="1699250"/>
              <a:ext cx="1745100" cy="17451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720064" y="1732525"/>
            <a:ext cx="3597000" cy="23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9" name="Google Shape;179;p9"/>
          <p:cNvSpPr txBox="1">
            <a:spLocks noGrp="1"/>
          </p:cNvSpPr>
          <p:nvPr>
            <p:ph type="subTitle" idx="2"/>
          </p:nvPr>
        </p:nvSpPr>
        <p:spPr>
          <a:xfrm>
            <a:off x="4826936" y="1732525"/>
            <a:ext cx="3597000" cy="238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0" name="Google Shape;180;p9"/>
          <p:cNvSpPr/>
          <p:nvPr/>
        </p:nvSpPr>
        <p:spPr>
          <a:xfrm rot="-5400000" flipH="1">
            <a:off x="8773634" y="131711"/>
            <a:ext cx="502083" cy="238645"/>
          </a:xfrm>
          <a:custGeom>
            <a:avLst/>
            <a:gdLst/>
            <a:ahLst/>
            <a:cxnLst/>
            <a:rect l="l" t="t" r="r" b="b"/>
            <a:pathLst>
              <a:path w="22693" h="10785" extrusionOk="0">
                <a:moveTo>
                  <a:pt x="0" y="0"/>
                </a:moveTo>
                <a:cubicBezTo>
                  <a:pt x="305" y="5992"/>
                  <a:pt x="5250" y="10785"/>
                  <a:pt x="11337" y="10785"/>
                </a:cubicBezTo>
                <a:cubicBezTo>
                  <a:pt x="17423" y="10785"/>
                  <a:pt x="22369" y="5992"/>
                  <a:pt x="2269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9"/>
          <p:cNvSpPr/>
          <p:nvPr/>
        </p:nvSpPr>
        <p:spPr>
          <a:xfrm rot="-5400000" flipH="1">
            <a:off x="8541961" y="131911"/>
            <a:ext cx="502083" cy="238247"/>
          </a:xfrm>
          <a:custGeom>
            <a:avLst/>
            <a:gdLst/>
            <a:ahLst/>
            <a:cxnLst/>
            <a:rect l="l" t="t" r="r" b="b"/>
            <a:pathLst>
              <a:path w="22693" h="10767" extrusionOk="0">
                <a:moveTo>
                  <a:pt x="11337" y="1"/>
                </a:moveTo>
                <a:cubicBezTo>
                  <a:pt x="5250" y="1"/>
                  <a:pt x="305" y="4794"/>
                  <a:pt x="0" y="10766"/>
                </a:cubicBezTo>
                <a:lnTo>
                  <a:pt x="22692" y="10766"/>
                </a:lnTo>
                <a:cubicBezTo>
                  <a:pt x="22369" y="4794"/>
                  <a:pt x="17423" y="1"/>
                  <a:pt x="113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9"/>
          <p:cNvSpPr/>
          <p:nvPr/>
        </p:nvSpPr>
        <p:spPr>
          <a:xfrm rot="-5400000" flipH="1">
            <a:off x="8364584" y="-115362"/>
            <a:ext cx="238220" cy="501719"/>
          </a:xfrm>
          <a:custGeom>
            <a:avLst/>
            <a:gdLst/>
            <a:ahLst/>
            <a:cxnLst/>
            <a:rect l="l" t="t" r="r" b="b"/>
            <a:pathLst>
              <a:path w="10767" h="22674" extrusionOk="0">
                <a:moveTo>
                  <a:pt x="1" y="1"/>
                </a:moveTo>
                <a:lnTo>
                  <a:pt x="1" y="22674"/>
                </a:lnTo>
                <a:cubicBezTo>
                  <a:pt x="5993" y="22369"/>
                  <a:pt x="10767" y="17424"/>
                  <a:pt x="10767" y="11337"/>
                </a:cubicBezTo>
                <a:cubicBezTo>
                  <a:pt x="10767" y="5251"/>
                  <a:pt x="5993" y="286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9"/>
          <p:cNvSpPr/>
          <p:nvPr/>
        </p:nvSpPr>
        <p:spPr>
          <a:xfrm rot="5400000">
            <a:off x="8298560" y="2980668"/>
            <a:ext cx="1164321" cy="552377"/>
          </a:xfrm>
          <a:custGeom>
            <a:avLst/>
            <a:gdLst/>
            <a:ahLst/>
            <a:cxnLst/>
            <a:rect l="l" t="t" r="r" b="b"/>
            <a:pathLst>
              <a:path w="22693" h="10766" extrusionOk="0">
                <a:moveTo>
                  <a:pt x="1" y="0"/>
                </a:moveTo>
                <a:cubicBezTo>
                  <a:pt x="324" y="5992"/>
                  <a:pt x="5269" y="10766"/>
                  <a:pt x="11356" y="10766"/>
                </a:cubicBezTo>
                <a:cubicBezTo>
                  <a:pt x="17443" y="10766"/>
                  <a:pt x="22388" y="5973"/>
                  <a:pt x="2269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9"/>
          <p:cNvSpPr/>
          <p:nvPr/>
        </p:nvSpPr>
        <p:spPr>
          <a:xfrm rot="10800000">
            <a:off x="7420623" y="4509233"/>
            <a:ext cx="311615" cy="623733"/>
          </a:xfrm>
          <a:custGeom>
            <a:avLst/>
            <a:gdLst/>
            <a:ahLst/>
            <a:cxnLst/>
            <a:rect l="l" t="t" r="r" b="b"/>
            <a:pathLst>
              <a:path w="11166" h="22350" extrusionOk="0">
                <a:moveTo>
                  <a:pt x="11166" y="0"/>
                </a:moveTo>
                <a:cubicBezTo>
                  <a:pt x="4984" y="0"/>
                  <a:pt x="1" y="5002"/>
                  <a:pt x="1" y="11184"/>
                </a:cubicBezTo>
                <a:cubicBezTo>
                  <a:pt x="1" y="17366"/>
                  <a:pt x="4984" y="22349"/>
                  <a:pt x="11166" y="22349"/>
                </a:cubicBezTo>
                <a:lnTo>
                  <a:pt x="1116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9"/>
          <p:cNvSpPr/>
          <p:nvPr/>
        </p:nvSpPr>
        <p:spPr>
          <a:xfrm rot="10800000">
            <a:off x="7732196" y="4509233"/>
            <a:ext cx="312145" cy="623733"/>
          </a:xfrm>
          <a:custGeom>
            <a:avLst/>
            <a:gdLst/>
            <a:ahLst/>
            <a:cxnLst/>
            <a:rect l="l" t="t" r="r" b="b"/>
            <a:pathLst>
              <a:path w="11185" h="22350" extrusionOk="0">
                <a:moveTo>
                  <a:pt x="0" y="0"/>
                </a:moveTo>
                <a:lnTo>
                  <a:pt x="0" y="22349"/>
                </a:lnTo>
                <a:cubicBezTo>
                  <a:pt x="6182" y="22349"/>
                  <a:pt x="11185" y="17366"/>
                  <a:pt x="11185" y="11184"/>
                </a:cubicBezTo>
                <a:cubicBezTo>
                  <a:pt x="11185" y="5002"/>
                  <a:pt x="6182" y="0"/>
                  <a:pt x="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9"/>
          <p:cNvSpPr/>
          <p:nvPr/>
        </p:nvSpPr>
        <p:spPr>
          <a:xfrm rot="5400000">
            <a:off x="7484643" y="2710350"/>
            <a:ext cx="2239778" cy="1120351"/>
          </a:xfrm>
          <a:custGeom>
            <a:avLst/>
            <a:gdLst/>
            <a:ahLst/>
            <a:cxnLst/>
            <a:rect l="l" t="t" r="r" b="b"/>
            <a:pathLst>
              <a:path w="43654" h="21836" fill="none" extrusionOk="0">
                <a:moveTo>
                  <a:pt x="0" y="0"/>
                </a:moveTo>
                <a:cubicBezTo>
                  <a:pt x="0" y="12059"/>
                  <a:pt x="9777" y="21836"/>
                  <a:pt x="21817" y="21836"/>
                </a:cubicBezTo>
                <a:cubicBezTo>
                  <a:pt x="33877" y="21836"/>
                  <a:pt x="43653" y="12059"/>
                  <a:pt x="43653" y="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902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9"/>
          <p:cNvSpPr/>
          <p:nvPr/>
        </p:nvSpPr>
        <p:spPr>
          <a:xfrm rot="-5400000" flipH="1">
            <a:off x="4531237" y="-159943"/>
            <a:ext cx="384325" cy="768599"/>
          </a:xfrm>
          <a:custGeom>
            <a:avLst/>
            <a:gdLst/>
            <a:ahLst/>
            <a:cxnLst/>
            <a:rect l="l" t="t" r="r" b="b"/>
            <a:pathLst>
              <a:path w="22351" h="44699" extrusionOk="0">
                <a:moveTo>
                  <a:pt x="1" y="0"/>
                </a:moveTo>
                <a:lnTo>
                  <a:pt x="1" y="44699"/>
                </a:lnTo>
                <a:cubicBezTo>
                  <a:pt x="12345" y="44699"/>
                  <a:pt x="22350" y="34675"/>
                  <a:pt x="22350" y="22349"/>
                </a:cubicBezTo>
                <a:cubicBezTo>
                  <a:pt x="22350" y="10005"/>
                  <a:pt x="12345" y="0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9"/>
          <p:cNvSpPr/>
          <p:nvPr/>
        </p:nvSpPr>
        <p:spPr>
          <a:xfrm rot="-5400000" flipH="1">
            <a:off x="4198596" y="-155369"/>
            <a:ext cx="375161" cy="750287"/>
          </a:xfrm>
          <a:custGeom>
            <a:avLst/>
            <a:gdLst/>
            <a:ahLst/>
            <a:cxnLst/>
            <a:rect l="l" t="t" r="r" b="b"/>
            <a:pathLst>
              <a:path w="21818" h="43634" fill="none" extrusionOk="0">
                <a:moveTo>
                  <a:pt x="1" y="43634"/>
                </a:moveTo>
                <a:cubicBezTo>
                  <a:pt x="12060" y="43634"/>
                  <a:pt x="21818" y="33857"/>
                  <a:pt x="21818" y="21798"/>
                </a:cubicBezTo>
                <a:cubicBezTo>
                  <a:pt x="21818" y="9739"/>
                  <a:pt x="12060" y="0"/>
                  <a:pt x="1" y="0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1902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9"/>
          <p:cNvSpPr/>
          <p:nvPr/>
        </p:nvSpPr>
        <p:spPr>
          <a:xfrm rot="5400000">
            <a:off x="-205582" y="2891111"/>
            <a:ext cx="822145" cy="411017"/>
          </a:xfrm>
          <a:custGeom>
            <a:avLst/>
            <a:gdLst/>
            <a:ahLst/>
            <a:cxnLst/>
            <a:rect l="l" t="t" r="r" b="b"/>
            <a:pathLst>
              <a:path w="44700" h="22350" extrusionOk="0">
                <a:moveTo>
                  <a:pt x="22350" y="0"/>
                </a:moveTo>
                <a:cubicBezTo>
                  <a:pt x="10025" y="0"/>
                  <a:pt x="1" y="10005"/>
                  <a:pt x="1" y="22350"/>
                </a:cubicBezTo>
                <a:lnTo>
                  <a:pt x="44700" y="22350"/>
                </a:lnTo>
                <a:cubicBezTo>
                  <a:pt x="44700" y="10005"/>
                  <a:pt x="34695" y="0"/>
                  <a:pt x="2235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9"/>
          <p:cNvSpPr/>
          <p:nvPr/>
        </p:nvSpPr>
        <p:spPr>
          <a:xfrm rot="5400000">
            <a:off x="-102872" y="2377415"/>
            <a:ext cx="411072" cy="205343"/>
          </a:xfrm>
          <a:custGeom>
            <a:avLst/>
            <a:gdLst/>
            <a:ahLst/>
            <a:cxnLst/>
            <a:rect l="l" t="t" r="r" b="b"/>
            <a:pathLst>
              <a:path w="22350" h="11166" extrusionOk="0">
                <a:moveTo>
                  <a:pt x="11185" y="1"/>
                </a:moveTo>
                <a:cubicBezTo>
                  <a:pt x="5003" y="1"/>
                  <a:pt x="0" y="4984"/>
                  <a:pt x="0" y="11166"/>
                </a:cubicBezTo>
                <a:lnTo>
                  <a:pt x="22350" y="11166"/>
                </a:lnTo>
                <a:cubicBezTo>
                  <a:pt x="22350" y="4984"/>
                  <a:pt x="17366" y="1"/>
                  <a:pt x="111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9"/>
          <p:cNvSpPr/>
          <p:nvPr/>
        </p:nvSpPr>
        <p:spPr>
          <a:xfrm rot="5400000">
            <a:off x="102617" y="2377240"/>
            <a:ext cx="411072" cy="205692"/>
          </a:xfrm>
          <a:custGeom>
            <a:avLst/>
            <a:gdLst/>
            <a:ahLst/>
            <a:cxnLst/>
            <a:rect l="l" t="t" r="r" b="b"/>
            <a:pathLst>
              <a:path w="22350" h="11185" extrusionOk="0">
                <a:moveTo>
                  <a:pt x="0" y="0"/>
                </a:moveTo>
                <a:cubicBezTo>
                  <a:pt x="0" y="6182"/>
                  <a:pt x="5003" y="11185"/>
                  <a:pt x="11185" y="11185"/>
                </a:cubicBezTo>
                <a:cubicBezTo>
                  <a:pt x="17366" y="11185"/>
                  <a:pt x="22350" y="6182"/>
                  <a:pt x="2235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" name="Google Shape;192;p9"/>
          <p:cNvGrpSpPr/>
          <p:nvPr/>
        </p:nvGrpSpPr>
        <p:grpSpPr>
          <a:xfrm>
            <a:off x="7420633" y="954262"/>
            <a:ext cx="737197" cy="223699"/>
            <a:chOff x="1060054" y="3979524"/>
            <a:chExt cx="781426" cy="237120"/>
          </a:xfrm>
        </p:grpSpPr>
        <p:sp>
          <p:nvSpPr>
            <p:cNvPr id="193" name="Google Shape;193;p9"/>
            <p:cNvSpPr/>
            <p:nvPr/>
          </p:nvSpPr>
          <p:spPr>
            <a:xfrm>
              <a:off x="1060054" y="3979524"/>
              <a:ext cx="47019" cy="47019"/>
            </a:xfrm>
            <a:custGeom>
              <a:avLst/>
              <a:gdLst/>
              <a:ahLst/>
              <a:cxnLst/>
              <a:rect l="l" t="t" r="r" b="b"/>
              <a:pathLst>
                <a:path w="1275" h="1275" extrusionOk="0">
                  <a:moveTo>
                    <a:pt x="647" y="0"/>
                  </a:moveTo>
                  <a:cubicBezTo>
                    <a:pt x="286" y="0"/>
                    <a:pt x="0" y="286"/>
                    <a:pt x="0" y="628"/>
                  </a:cubicBezTo>
                  <a:cubicBezTo>
                    <a:pt x="0" y="989"/>
                    <a:pt x="286" y="1275"/>
                    <a:pt x="647" y="1275"/>
                  </a:cubicBezTo>
                  <a:cubicBezTo>
                    <a:pt x="990" y="1275"/>
                    <a:pt x="1275" y="989"/>
                    <a:pt x="1275" y="628"/>
                  </a:cubicBezTo>
                  <a:cubicBezTo>
                    <a:pt x="1275" y="286"/>
                    <a:pt x="990" y="0"/>
                    <a:pt x="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9"/>
            <p:cNvSpPr/>
            <p:nvPr/>
          </p:nvSpPr>
          <p:spPr>
            <a:xfrm>
              <a:off x="1304844" y="3979524"/>
              <a:ext cx="47056" cy="47019"/>
            </a:xfrm>
            <a:custGeom>
              <a:avLst/>
              <a:gdLst/>
              <a:ahLst/>
              <a:cxnLst/>
              <a:rect l="l" t="t" r="r" b="b"/>
              <a:pathLst>
                <a:path w="1276" h="1275" extrusionOk="0">
                  <a:moveTo>
                    <a:pt x="628" y="0"/>
                  </a:moveTo>
                  <a:cubicBezTo>
                    <a:pt x="286" y="0"/>
                    <a:pt x="1" y="286"/>
                    <a:pt x="1" y="628"/>
                  </a:cubicBezTo>
                  <a:cubicBezTo>
                    <a:pt x="1" y="989"/>
                    <a:pt x="286" y="1275"/>
                    <a:pt x="628" y="1275"/>
                  </a:cubicBezTo>
                  <a:cubicBezTo>
                    <a:pt x="990" y="1275"/>
                    <a:pt x="1275" y="989"/>
                    <a:pt x="1275" y="628"/>
                  </a:cubicBezTo>
                  <a:cubicBezTo>
                    <a:pt x="1275" y="286"/>
                    <a:pt x="990" y="0"/>
                    <a:pt x="6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1548933" y="3979524"/>
              <a:ext cx="47756" cy="47019"/>
            </a:xfrm>
            <a:custGeom>
              <a:avLst/>
              <a:gdLst/>
              <a:ahLst/>
              <a:cxnLst/>
              <a:rect l="l" t="t" r="r" b="b"/>
              <a:pathLst>
                <a:path w="1295" h="1275" extrusionOk="0">
                  <a:moveTo>
                    <a:pt x="648" y="0"/>
                  </a:moveTo>
                  <a:cubicBezTo>
                    <a:pt x="286" y="0"/>
                    <a:pt x="1" y="286"/>
                    <a:pt x="1" y="628"/>
                  </a:cubicBezTo>
                  <a:cubicBezTo>
                    <a:pt x="1" y="989"/>
                    <a:pt x="286" y="1275"/>
                    <a:pt x="648" y="1275"/>
                  </a:cubicBezTo>
                  <a:cubicBezTo>
                    <a:pt x="1009" y="1275"/>
                    <a:pt x="1294" y="989"/>
                    <a:pt x="1294" y="628"/>
                  </a:cubicBezTo>
                  <a:cubicBezTo>
                    <a:pt x="1294" y="286"/>
                    <a:pt x="1009" y="0"/>
                    <a:pt x="6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1793760" y="3979524"/>
              <a:ext cx="47719" cy="47019"/>
            </a:xfrm>
            <a:custGeom>
              <a:avLst/>
              <a:gdLst/>
              <a:ahLst/>
              <a:cxnLst/>
              <a:rect l="l" t="t" r="r" b="b"/>
              <a:pathLst>
                <a:path w="1294" h="1275" extrusionOk="0">
                  <a:moveTo>
                    <a:pt x="647" y="0"/>
                  </a:moveTo>
                  <a:cubicBezTo>
                    <a:pt x="286" y="0"/>
                    <a:pt x="0" y="286"/>
                    <a:pt x="0" y="628"/>
                  </a:cubicBezTo>
                  <a:cubicBezTo>
                    <a:pt x="0" y="989"/>
                    <a:pt x="286" y="1275"/>
                    <a:pt x="647" y="1275"/>
                  </a:cubicBezTo>
                  <a:cubicBezTo>
                    <a:pt x="1008" y="1275"/>
                    <a:pt x="1294" y="989"/>
                    <a:pt x="1294" y="628"/>
                  </a:cubicBezTo>
                  <a:cubicBezTo>
                    <a:pt x="1294" y="286"/>
                    <a:pt x="970" y="0"/>
                    <a:pt x="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1060054" y="4169588"/>
              <a:ext cx="47019" cy="47056"/>
            </a:xfrm>
            <a:custGeom>
              <a:avLst/>
              <a:gdLst/>
              <a:ahLst/>
              <a:cxnLst/>
              <a:rect l="l" t="t" r="r" b="b"/>
              <a:pathLst>
                <a:path w="1275" h="1276" extrusionOk="0">
                  <a:moveTo>
                    <a:pt x="647" y="1"/>
                  </a:moveTo>
                  <a:cubicBezTo>
                    <a:pt x="286" y="1"/>
                    <a:pt x="0" y="286"/>
                    <a:pt x="0" y="629"/>
                  </a:cubicBezTo>
                  <a:cubicBezTo>
                    <a:pt x="0" y="990"/>
                    <a:pt x="286" y="1275"/>
                    <a:pt x="647" y="1275"/>
                  </a:cubicBezTo>
                  <a:cubicBezTo>
                    <a:pt x="990" y="1275"/>
                    <a:pt x="1275" y="990"/>
                    <a:pt x="1275" y="629"/>
                  </a:cubicBezTo>
                  <a:cubicBezTo>
                    <a:pt x="1275" y="286"/>
                    <a:pt x="990" y="1"/>
                    <a:pt x="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1304844" y="4169588"/>
              <a:ext cx="47056" cy="47056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628" y="1"/>
                  </a:moveTo>
                  <a:cubicBezTo>
                    <a:pt x="286" y="1"/>
                    <a:pt x="1" y="286"/>
                    <a:pt x="1" y="629"/>
                  </a:cubicBezTo>
                  <a:cubicBezTo>
                    <a:pt x="1" y="990"/>
                    <a:pt x="286" y="1275"/>
                    <a:pt x="628" y="1275"/>
                  </a:cubicBezTo>
                  <a:cubicBezTo>
                    <a:pt x="990" y="1275"/>
                    <a:pt x="1275" y="990"/>
                    <a:pt x="1275" y="629"/>
                  </a:cubicBezTo>
                  <a:cubicBezTo>
                    <a:pt x="1275" y="286"/>
                    <a:pt x="990" y="1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1548933" y="4169588"/>
              <a:ext cx="47756" cy="47056"/>
            </a:xfrm>
            <a:custGeom>
              <a:avLst/>
              <a:gdLst/>
              <a:ahLst/>
              <a:cxnLst/>
              <a:rect l="l" t="t" r="r" b="b"/>
              <a:pathLst>
                <a:path w="1295" h="1276" extrusionOk="0">
                  <a:moveTo>
                    <a:pt x="648" y="1"/>
                  </a:moveTo>
                  <a:cubicBezTo>
                    <a:pt x="286" y="1"/>
                    <a:pt x="1" y="286"/>
                    <a:pt x="1" y="629"/>
                  </a:cubicBezTo>
                  <a:cubicBezTo>
                    <a:pt x="1" y="990"/>
                    <a:pt x="286" y="1275"/>
                    <a:pt x="648" y="1275"/>
                  </a:cubicBezTo>
                  <a:cubicBezTo>
                    <a:pt x="1009" y="1275"/>
                    <a:pt x="1294" y="990"/>
                    <a:pt x="1294" y="629"/>
                  </a:cubicBezTo>
                  <a:cubicBezTo>
                    <a:pt x="1294" y="286"/>
                    <a:pt x="1009" y="1"/>
                    <a:pt x="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9"/>
            <p:cNvSpPr/>
            <p:nvPr/>
          </p:nvSpPr>
          <p:spPr>
            <a:xfrm>
              <a:off x="1793760" y="4169588"/>
              <a:ext cx="47719" cy="47056"/>
            </a:xfrm>
            <a:custGeom>
              <a:avLst/>
              <a:gdLst/>
              <a:ahLst/>
              <a:cxnLst/>
              <a:rect l="l" t="t" r="r" b="b"/>
              <a:pathLst>
                <a:path w="1294" h="1276" extrusionOk="0">
                  <a:moveTo>
                    <a:pt x="647" y="1"/>
                  </a:moveTo>
                  <a:cubicBezTo>
                    <a:pt x="286" y="1"/>
                    <a:pt x="0" y="286"/>
                    <a:pt x="0" y="629"/>
                  </a:cubicBezTo>
                  <a:cubicBezTo>
                    <a:pt x="0" y="990"/>
                    <a:pt x="286" y="1275"/>
                    <a:pt x="647" y="1275"/>
                  </a:cubicBezTo>
                  <a:cubicBezTo>
                    <a:pt x="1008" y="1275"/>
                    <a:pt x="1294" y="990"/>
                    <a:pt x="1294" y="629"/>
                  </a:cubicBezTo>
                  <a:cubicBezTo>
                    <a:pt x="1294" y="286"/>
                    <a:pt x="970" y="1"/>
                    <a:pt x="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"/>
          <p:cNvSpPr txBox="1">
            <a:spLocks noGrp="1"/>
          </p:cNvSpPr>
          <p:nvPr>
            <p:ph type="title"/>
          </p:nvPr>
        </p:nvSpPr>
        <p:spPr>
          <a:xfrm>
            <a:off x="740550" y="3910025"/>
            <a:ext cx="7662900" cy="693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0" name="Google Shape;230;p13"/>
          <p:cNvSpPr txBox="1">
            <a:spLocks noGrp="1"/>
          </p:cNvSpPr>
          <p:nvPr>
            <p:ph type="body" idx="1"/>
          </p:nvPr>
        </p:nvSpPr>
        <p:spPr>
          <a:xfrm>
            <a:off x="720000" y="1381075"/>
            <a:ext cx="7704000" cy="15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31" name="Google Shape;231;p13"/>
          <p:cNvGrpSpPr/>
          <p:nvPr/>
        </p:nvGrpSpPr>
        <p:grpSpPr>
          <a:xfrm>
            <a:off x="-14664" y="-42800"/>
            <a:ext cx="9195780" cy="5169956"/>
            <a:chOff x="-14664" y="-42800"/>
            <a:chExt cx="9195780" cy="5169956"/>
          </a:xfrm>
        </p:grpSpPr>
        <p:sp>
          <p:nvSpPr>
            <p:cNvPr id="232" name="Google Shape;232;p13"/>
            <p:cNvSpPr/>
            <p:nvPr/>
          </p:nvSpPr>
          <p:spPr>
            <a:xfrm rot="10800000" flipH="1">
              <a:off x="8832391" y="1857010"/>
              <a:ext cx="311615" cy="623733"/>
            </a:xfrm>
            <a:custGeom>
              <a:avLst/>
              <a:gdLst/>
              <a:ahLst/>
              <a:cxnLst/>
              <a:rect l="l" t="t" r="r" b="b"/>
              <a:pathLst>
                <a:path w="11166" h="22350" extrusionOk="0">
                  <a:moveTo>
                    <a:pt x="11166" y="0"/>
                  </a:moveTo>
                  <a:cubicBezTo>
                    <a:pt x="4984" y="0"/>
                    <a:pt x="1" y="5002"/>
                    <a:pt x="1" y="11184"/>
                  </a:cubicBezTo>
                  <a:cubicBezTo>
                    <a:pt x="1" y="17366"/>
                    <a:pt x="4984" y="22349"/>
                    <a:pt x="11166" y="22349"/>
                  </a:cubicBezTo>
                  <a:lnTo>
                    <a:pt x="111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3"/>
            <p:cNvSpPr/>
            <p:nvPr/>
          </p:nvSpPr>
          <p:spPr>
            <a:xfrm rot="10800000" flipH="1">
              <a:off x="8520288" y="1857010"/>
              <a:ext cx="312145" cy="623733"/>
            </a:xfrm>
            <a:custGeom>
              <a:avLst/>
              <a:gdLst/>
              <a:ahLst/>
              <a:cxnLst/>
              <a:rect l="l" t="t" r="r" b="b"/>
              <a:pathLst>
                <a:path w="11185" h="22350" extrusionOk="0">
                  <a:moveTo>
                    <a:pt x="0" y="0"/>
                  </a:moveTo>
                  <a:lnTo>
                    <a:pt x="0" y="22349"/>
                  </a:lnTo>
                  <a:cubicBezTo>
                    <a:pt x="6182" y="22349"/>
                    <a:pt x="11185" y="17366"/>
                    <a:pt x="11185" y="11184"/>
                  </a:cubicBezTo>
                  <a:cubicBezTo>
                    <a:pt x="11185" y="5002"/>
                    <a:pt x="6182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3"/>
            <p:cNvSpPr/>
            <p:nvPr/>
          </p:nvSpPr>
          <p:spPr>
            <a:xfrm rot="10800000" flipH="1">
              <a:off x="-10354" y="4030489"/>
              <a:ext cx="384325" cy="768599"/>
            </a:xfrm>
            <a:custGeom>
              <a:avLst/>
              <a:gdLst/>
              <a:ahLst/>
              <a:cxnLst/>
              <a:rect l="l" t="t" r="r" b="b"/>
              <a:pathLst>
                <a:path w="22351" h="44699" extrusionOk="0">
                  <a:moveTo>
                    <a:pt x="1" y="0"/>
                  </a:moveTo>
                  <a:lnTo>
                    <a:pt x="1" y="44699"/>
                  </a:lnTo>
                  <a:cubicBezTo>
                    <a:pt x="12345" y="44699"/>
                    <a:pt x="22350" y="34675"/>
                    <a:pt x="22350" y="22349"/>
                  </a:cubicBezTo>
                  <a:cubicBezTo>
                    <a:pt x="22350" y="10005"/>
                    <a:pt x="12345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3"/>
            <p:cNvSpPr/>
            <p:nvPr/>
          </p:nvSpPr>
          <p:spPr>
            <a:xfrm rot="10800000" flipH="1">
              <a:off x="-10354" y="4376869"/>
              <a:ext cx="375161" cy="750287"/>
            </a:xfrm>
            <a:custGeom>
              <a:avLst/>
              <a:gdLst/>
              <a:ahLst/>
              <a:cxnLst/>
              <a:rect l="l" t="t" r="r" b="b"/>
              <a:pathLst>
                <a:path w="21818" h="43634" fill="none" extrusionOk="0">
                  <a:moveTo>
                    <a:pt x="1" y="43634"/>
                  </a:moveTo>
                  <a:cubicBezTo>
                    <a:pt x="12060" y="43634"/>
                    <a:pt x="21818" y="33857"/>
                    <a:pt x="21818" y="21798"/>
                  </a:cubicBezTo>
                  <a:cubicBezTo>
                    <a:pt x="21818" y="9739"/>
                    <a:pt x="12060" y="0"/>
                    <a:pt x="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1902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3"/>
            <p:cNvSpPr/>
            <p:nvPr/>
          </p:nvSpPr>
          <p:spPr>
            <a:xfrm rot="10800000" flipH="1">
              <a:off x="-10352" y="2"/>
              <a:ext cx="502083" cy="238645"/>
            </a:xfrm>
            <a:custGeom>
              <a:avLst/>
              <a:gdLst/>
              <a:ahLst/>
              <a:cxnLst/>
              <a:rect l="l" t="t" r="r" b="b"/>
              <a:pathLst>
                <a:path w="22693" h="10785" extrusionOk="0">
                  <a:moveTo>
                    <a:pt x="0" y="0"/>
                  </a:moveTo>
                  <a:cubicBezTo>
                    <a:pt x="305" y="5992"/>
                    <a:pt x="5250" y="10785"/>
                    <a:pt x="11337" y="10785"/>
                  </a:cubicBezTo>
                  <a:cubicBezTo>
                    <a:pt x="17423" y="10785"/>
                    <a:pt x="22369" y="5992"/>
                    <a:pt x="22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3"/>
            <p:cNvSpPr/>
            <p:nvPr/>
          </p:nvSpPr>
          <p:spPr>
            <a:xfrm rot="10800000" flipH="1">
              <a:off x="-10352" y="231875"/>
              <a:ext cx="502083" cy="238247"/>
            </a:xfrm>
            <a:custGeom>
              <a:avLst/>
              <a:gdLst/>
              <a:ahLst/>
              <a:cxnLst/>
              <a:rect l="l" t="t" r="r" b="b"/>
              <a:pathLst>
                <a:path w="22693" h="10767" extrusionOk="0">
                  <a:moveTo>
                    <a:pt x="11337" y="1"/>
                  </a:moveTo>
                  <a:cubicBezTo>
                    <a:pt x="5250" y="1"/>
                    <a:pt x="305" y="4794"/>
                    <a:pt x="0" y="10766"/>
                  </a:cubicBezTo>
                  <a:lnTo>
                    <a:pt x="22692" y="10766"/>
                  </a:lnTo>
                  <a:cubicBezTo>
                    <a:pt x="22369" y="4794"/>
                    <a:pt x="17423" y="1"/>
                    <a:pt x="11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3"/>
            <p:cNvSpPr/>
            <p:nvPr/>
          </p:nvSpPr>
          <p:spPr>
            <a:xfrm rot="10800000" flipH="1">
              <a:off x="-14664" y="388740"/>
              <a:ext cx="238220" cy="501719"/>
            </a:xfrm>
            <a:custGeom>
              <a:avLst/>
              <a:gdLst/>
              <a:ahLst/>
              <a:cxnLst/>
              <a:rect l="l" t="t" r="r" b="b"/>
              <a:pathLst>
                <a:path w="10767" h="22674" extrusionOk="0">
                  <a:moveTo>
                    <a:pt x="1" y="1"/>
                  </a:moveTo>
                  <a:lnTo>
                    <a:pt x="1" y="22674"/>
                  </a:lnTo>
                  <a:cubicBezTo>
                    <a:pt x="5993" y="22369"/>
                    <a:pt x="10767" y="17424"/>
                    <a:pt x="10767" y="11337"/>
                  </a:cubicBezTo>
                  <a:cubicBezTo>
                    <a:pt x="10767" y="5251"/>
                    <a:pt x="5993" y="286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3"/>
            <p:cNvSpPr/>
            <p:nvPr/>
          </p:nvSpPr>
          <p:spPr>
            <a:xfrm>
              <a:off x="7954771" y="-32236"/>
              <a:ext cx="1226344" cy="613172"/>
            </a:xfrm>
            <a:custGeom>
              <a:avLst/>
              <a:gdLst/>
              <a:ahLst/>
              <a:cxnLst/>
              <a:rect l="l" t="t" r="r" b="b"/>
              <a:pathLst>
                <a:path w="44700" h="22350" extrusionOk="0">
                  <a:moveTo>
                    <a:pt x="1" y="0"/>
                  </a:moveTo>
                  <a:cubicBezTo>
                    <a:pt x="1" y="12344"/>
                    <a:pt x="10005" y="22349"/>
                    <a:pt x="22350" y="22349"/>
                  </a:cubicBezTo>
                  <a:cubicBezTo>
                    <a:pt x="34675" y="22349"/>
                    <a:pt x="44699" y="12344"/>
                    <a:pt x="4469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3"/>
            <p:cNvSpPr/>
            <p:nvPr/>
          </p:nvSpPr>
          <p:spPr>
            <a:xfrm>
              <a:off x="8058183" y="-42800"/>
              <a:ext cx="1019495" cy="509748"/>
            </a:xfrm>
            <a:custGeom>
              <a:avLst/>
              <a:gdLst/>
              <a:ahLst/>
              <a:cxnLst/>
              <a:rect l="l" t="t" r="r" b="b"/>
              <a:pathLst>
                <a:path w="44700" h="22350" extrusionOk="0">
                  <a:moveTo>
                    <a:pt x="1" y="0"/>
                  </a:moveTo>
                  <a:cubicBezTo>
                    <a:pt x="1" y="12344"/>
                    <a:pt x="10005" y="22349"/>
                    <a:pt x="22350" y="22349"/>
                  </a:cubicBezTo>
                  <a:cubicBezTo>
                    <a:pt x="34675" y="22349"/>
                    <a:pt x="44699" y="12344"/>
                    <a:pt x="446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9" r:id="rId3"/>
    <p:sldLayoutId id="2147483890" r:id="rId4"/>
    <p:sldLayoutId id="2147483892" r:id="rId5"/>
    <p:sldLayoutId id="2147483893" r:id="rId6"/>
    <p:sldLayoutId id="2147483894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  <p:sldLayoutId id="2147483905" r:id="rId17"/>
    <p:sldLayoutId id="2147483906" r:id="rId18"/>
    <p:sldLayoutId id="2147483907" r:id="rId19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9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365" name="Google Shape;365;p19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912" r:id="rId1"/>
    <p:sldLayoutId id="214748391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4.sv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4.svg"/><Relationship Id="rId5" Type="http://schemas.openxmlformats.org/officeDocument/2006/relationships/image" Target="../media/image13.png"/><Relationship Id="rId4" Type="http://schemas.openxmlformats.org/officeDocument/2006/relationships/image" Target="../media/image42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913CC0F-D1AC-201D-2F3A-A67379ED599E}"/>
              </a:ext>
            </a:extLst>
          </p:cNvPr>
          <p:cNvSpPr txBox="1"/>
          <p:nvPr/>
        </p:nvSpPr>
        <p:spPr>
          <a:xfrm>
            <a:off x="394084" y="308519"/>
            <a:ext cx="8292716" cy="5770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US" sz="1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 THPT NGÔ LÊ TÂN</a:t>
            </a: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MỪNG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 THẦY, CÔ ĐẾN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 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THAO GIẢNG LỚP 11A4</a:t>
            </a:r>
          </a:p>
          <a:p>
            <a:pPr algn="ctr">
              <a:lnSpc>
                <a:spcPct val="150000"/>
              </a:lnSpc>
            </a:pP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CHỦ ĐỀ 4 – BÀI 7. Ý TƯỞNG, CƠ HỘI KINH DOANH VÀ CÁC NĂNG LỰC CẦN THIẾT CỦA NGƯỜI KINH DOANH (TIẾT 1)</a:t>
            </a:r>
          </a:p>
          <a:p>
            <a:pPr algn="ctr">
              <a:lnSpc>
                <a:spcPct val="150000"/>
              </a:lnSpc>
            </a:pPr>
            <a:endParaRPr lang="en-US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		GIÁO VIÊN: NGUYỄN THỊ HOA</a:t>
            </a:r>
          </a:p>
          <a:p>
            <a:pPr algn="ctr">
              <a:lnSpc>
                <a:spcPct val="150000"/>
              </a:lnSpc>
            </a:pPr>
            <a:endParaRPr lang="en-US" sz="1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US" sz="1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DB7246-C908-4063-C2CE-AE7B7549A3A6}"/>
              </a:ext>
            </a:extLst>
          </p:cNvPr>
          <p:cNvSpPr txBox="1"/>
          <p:nvPr/>
        </p:nvSpPr>
        <p:spPr>
          <a:xfrm>
            <a:off x="883920" y="1165221"/>
            <a:ext cx="737616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ạo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hãng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Apple, Samsung,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Oppo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Vivo…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2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1349" y="418633"/>
            <a:ext cx="6808424" cy="55160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THẢO LUẬN CẶP ĐÔI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43863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02CD758-D52C-FE9B-34BC-A6CBF09ABCAD}"/>
              </a:ext>
            </a:extLst>
          </p:cNvPr>
          <p:cNvSpPr txBox="1"/>
          <p:nvPr/>
        </p:nvSpPr>
        <p:spPr>
          <a:xfrm>
            <a:off x="1230659" y="554836"/>
            <a:ext cx="658013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doanh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nhuận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doanh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70C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1026" name="Picture 2" descr="https://o.remove.bg/downloads/4f58593f-546a-4897-a95a-d3f005bba4f6/image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855" y="2890435"/>
            <a:ext cx="4572000" cy="2085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678;p34"/>
          <p:cNvGrpSpPr/>
          <p:nvPr/>
        </p:nvGrpSpPr>
        <p:grpSpPr>
          <a:xfrm>
            <a:off x="8038737" y="2447286"/>
            <a:ext cx="785377" cy="2421158"/>
            <a:chOff x="7825375" y="2447285"/>
            <a:chExt cx="785377" cy="2421158"/>
          </a:xfrm>
        </p:grpSpPr>
        <p:sp>
          <p:nvSpPr>
            <p:cNvPr id="679" name="Google Shape;679;p34"/>
            <p:cNvSpPr/>
            <p:nvPr/>
          </p:nvSpPr>
          <p:spPr>
            <a:xfrm>
              <a:off x="7825375" y="2447285"/>
              <a:ext cx="785377" cy="1597032"/>
            </a:xfrm>
            <a:custGeom>
              <a:avLst/>
              <a:gdLst/>
              <a:ahLst/>
              <a:cxnLst/>
              <a:rect l="l" t="t" r="r" b="b"/>
              <a:pathLst>
                <a:path w="9912" h="20155" extrusionOk="0">
                  <a:moveTo>
                    <a:pt x="4109" y="1"/>
                  </a:moveTo>
                  <a:cubicBezTo>
                    <a:pt x="4004" y="1"/>
                    <a:pt x="3898" y="12"/>
                    <a:pt x="3792" y="35"/>
                  </a:cubicBezTo>
                  <a:cubicBezTo>
                    <a:pt x="2841" y="254"/>
                    <a:pt x="2343" y="1294"/>
                    <a:pt x="2006" y="2216"/>
                  </a:cubicBezTo>
                  <a:cubicBezTo>
                    <a:pt x="1758" y="2816"/>
                    <a:pt x="1538" y="3416"/>
                    <a:pt x="1304" y="4031"/>
                  </a:cubicBezTo>
                  <a:cubicBezTo>
                    <a:pt x="660" y="5715"/>
                    <a:pt x="1" y="7515"/>
                    <a:pt x="440" y="9272"/>
                  </a:cubicBezTo>
                  <a:cubicBezTo>
                    <a:pt x="791" y="10692"/>
                    <a:pt x="1787" y="11834"/>
                    <a:pt x="2621" y="13034"/>
                  </a:cubicBezTo>
                  <a:cubicBezTo>
                    <a:pt x="2782" y="13254"/>
                    <a:pt x="2929" y="13503"/>
                    <a:pt x="2914" y="13781"/>
                  </a:cubicBezTo>
                  <a:cubicBezTo>
                    <a:pt x="2885" y="14206"/>
                    <a:pt x="2446" y="14469"/>
                    <a:pt x="2021" y="14572"/>
                  </a:cubicBezTo>
                  <a:cubicBezTo>
                    <a:pt x="1597" y="14659"/>
                    <a:pt x="1157" y="14659"/>
                    <a:pt x="791" y="14879"/>
                  </a:cubicBezTo>
                  <a:cubicBezTo>
                    <a:pt x="352" y="15157"/>
                    <a:pt x="147" y="15699"/>
                    <a:pt x="191" y="16211"/>
                  </a:cubicBezTo>
                  <a:cubicBezTo>
                    <a:pt x="220" y="16724"/>
                    <a:pt x="469" y="17207"/>
                    <a:pt x="777" y="17617"/>
                  </a:cubicBezTo>
                  <a:cubicBezTo>
                    <a:pt x="777" y="17661"/>
                    <a:pt x="2138" y="19359"/>
                    <a:pt x="3690" y="19886"/>
                  </a:cubicBezTo>
                  <a:cubicBezTo>
                    <a:pt x="4186" y="20060"/>
                    <a:pt x="4718" y="20154"/>
                    <a:pt x="5244" y="20154"/>
                  </a:cubicBezTo>
                  <a:cubicBezTo>
                    <a:pt x="6177" y="20154"/>
                    <a:pt x="7090" y="19857"/>
                    <a:pt x="7745" y="19183"/>
                  </a:cubicBezTo>
                  <a:cubicBezTo>
                    <a:pt x="8770" y="18114"/>
                    <a:pt x="9033" y="16402"/>
                    <a:pt x="8345" y="15099"/>
                  </a:cubicBezTo>
                  <a:cubicBezTo>
                    <a:pt x="8023" y="14454"/>
                    <a:pt x="7496" y="13869"/>
                    <a:pt x="7511" y="13152"/>
                  </a:cubicBezTo>
                  <a:cubicBezTo>
                    <a:pt x="7526" y="12771"/>
                    <a:pt x="7716" y="12420"/>
                    <a:pt x="7935" y="12098"/>
                  </a:cubicBezTo>
                  <a:cubicBezTo>
                    <a:pt x="8345" y="11468"/>
                    <a:pt x="8902" y="10956"/>
                    <a:pt x="9282" y="10326"/>
                  </a:cubicBezTo>
                  <a:cubicBezTo>
                    <a:pt x="9663" y="9682"/>
                    <a:pt x="9912" y="8877"/>
                    <a:pt x="9590" y="8203"/>
                  </a:cubicBezTo>
                  <a:cubicBezTo>
                    <a:pt x="9004" y="6857"/>
                    <a:pt x="6925" y="6813"/>
                    <a:pt x="6296" y="5510"/>
                  </a:cubicBezTo>
                  <a:cubicBezTo>
                    <a:pt x="6003" y="4880"/>
                    <a:pt x="6120" y="4178"/>
                    <a:pt x="6193" y="3489"/>
                  </a:cubicBezTo>
                  <a:cubicBezTo>
                    <a:pt x="6267" y="2670"/>
                    <a:pt x="6223" y="1806"/>
                    <a:pt x="5827" y="1103"/>
                  </a:cubicBezTo>
                  <a:cubicBezTo>
                    <a:pt x="5471" y="480"/>
                    <a:pt x="4806" y="1"/>
                    <a:pt x="41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4"/>
            <p:cNvSpPr/>
            <p:nvPr/>
          </p:nvSpPr>
          <p:spPr>
            <a:xfrm>
              <a:off x="8200084" y="3039275"/>
              <a:ext cx="7052" cy="1260986"/>
            </a:xfrm>
            <a:custGeom>
              <a:avLst/>
              <a:gdLst/>
              <a:ahLst/>
              <a:cxnLst/>
              <a:rect l="l" t="t" r="r" b="b"/>
              <a:pathLst>
                <a:path w="89" h="15914" extrusionOk="0">
                  <a:moveTo>
                    <a:pt x="30" y="0"/>
                  </a:moveTo>
                  <a:cubicBezTo>
                    <a:pt x="15" y="0"/>
                    <a:pt x="0" y="3543"/>
                    <a:pt x="0" y="7950"/>
                  </a:cubicBezTo>
                  <a:cubicBezTo>
                    <a:pt x="0" y="12342"/>
                    <a:pt x="15" y="15914"/>
                    <a:pt x="30" y="15914"/>
                  </a:cubicBezTo>
                  <a:cubicBezTo>
                    <a:pt x="74" y="15914"/>
                    <a:pt x="88" y="12342"/>
                    <a:pt x="74" y="7950"/>
                  </a:cubicBezTo>
                  <a:cubicBezTo>
                    <a:pt x="74" y="3558"/>
                    <a:pt x="59" y="0"/>
                    <a:pt x="3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4"/>
            <p:cNvSpPr/>
            <p:nvPr/>
          </p:nvSpPr>
          <p:spPr>
            <a:xfrm>
              <a:off x="8196598" y="3199337"/>
              <a:ext cx="213538" cy="270358"/>
            </a:xfrm>
            <a:custGeom>
              <a:avLst/>
              <a:gdLst/>
              <a:ahLst/>
              <a:cxnLst/>
              <a:rect l="l" t="t" r="r" b="b"/>
              <a:pathLst>
                <a:path w="2695" h="3412" extrusionOk="0">
                  <a:moveTo>
                    <a:pt x="2694" y="1"/>
                  </a:moveTo>
                  <a:cubicBezTo>
                    <a:pt x="2694" y="1"/>
                    <a:pt x="2636" y="45"/>
                    <a:pt x="2548" y="103"/>
                  </a:cubicBezTo>
                  <a:cubicBezTo>
                    <a:pt x="2475" y="176"/>
                    <a:pt x="2372" y="293"/>
                    <a:pt x="2240" y="440"/>
                  </a:cubicBezTo>
                  <a:cubicBezTo>
                    <a:pt x="1977" y="733"/>
                    <a:pt x="1655" y="1172"/>
                    <a:pt x="1289" y="1655"/>
                  </a:cubicBezTo>
                  <a:cubicBezTo>
                    <a:pt x="981" y="2094"/>
                    <a:pt x="659" y="2475"/>
                    <a:pt x="366" y="2885"/>
                  </a:cubicBezTo>
                  <a:lnTo>
                    <a:pt x="103" y="3265"/>
                  </a:lnTo>
                  <a:cubicBezTo>
                    <a:pt x="44" y="3353"/>
                    <a:pt x="0" y="3412"/>
                    <a:pt x="0" y="3412"/>
                  </a:cubicBezTo>
                  <a:cubicBezTo>
                    <a:pt x="0" y="3412"/>
                    <a:pt x="44" y="3368"/>
                    <a:pt x="118" y="3280"/>
                  </a:cubicBezTo>
                  <a:cubicBezTo>
                    <a:pt x="205" y="3148"/>
                    <a:pt x="323" y="3046"/>
                    <a:pt x="410" y="2914"/>
                  </a:cubicBezTo>
                  <a:cubicBezTo>
                    <a:pt x="718" y="2533"/>
                    <a:pt x="1025" y="2123"/>
                    <a:pt x="1362" y="1714"/>
                  </a:cubicBezTo>
                  <a:cubicBezTo>
                    <a:pt x="1684" y="1274"/>
                    <a:pt x="2006" y="879"/>
                    <a:pt x="2299" y="484"/>
                  </a:cubicBezTo>
                  <a:cubicBezTo>
                    <a:pt x="2401" y="337"/>
                    <a:pt x="2518" y="206"/>
                    <a:pt x="2592" y="132"/>
                  </a:cubicBezTo>
                  <a:cubicBezTo>
                    <a:pt x="2665" y="59"/>
                    <a:pt x="2694" y="1"/>
                    <a:pt x="269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4"/>
            <p:cNvSpPr/>
            <p:nvPr/>
          </p:nvSpPr>
          <p:spPr>
            <a:xfrm>
              <a:off x="8042324" y="3706304"/>
              <a:ext cx="160134" cy="187951"/>
            </a:xfrm>
            <a:custGeom>
              <a:avLst/>
              <a:gdLst/>
              <a:ahLst/>
              <a:cxnLst/>
              <a:rect l="l" t="t" r="r" b="b"/>
              <a:pathLst>
                <a:path w="2021" h="2372" extrusionOk="0">
                  <a:moveTo>
                    <a:pt x="0" y="0"/>
                  </a:moveTo>
                  <a:cubicBezTo>
                    <a:pt x="0" y="15"/>
                    <a:pt x="103" y="132"/>
                    <a:pt x="308" y="337"/>
                  </a:cubicBezTo>
                  <a:cubicBezTo>
                    <a:pt x="498" y="542"/>
                    <a:pt x="762" y="820"/>
                    <a:pt x="1054" y="1142"/>
                  </a:cubicBezTo>
                  <a:cubicBezTo>
                    <a:pt x="1347" y="1479"/>
                    <a:pt x="1596" y="1772"/>
                    <a:pt x="1786" y="1991"/>
                  </a:cubicBezTo>
                  <a:cubicBezTo>
                    <a:pt x="1874" y="2094"/>
                    <a:pt x="1933" y="2196"/>
                    <a:pt x="1962" y="2269"/>
                  </a:cubicBezTo>
                  <a:cubicBezTo>
                    <a:pt x="1991" y="2328"/>
                    <a:pt x="2006" y="2372"/>
                    <a:pt x="2006" y="2372"/>
                  </a:cubicBezTo>
                  <a:cubicBezTo>
                    <a:pt x="2021" y="2372"/>
                    <a:pt x="2021" y="2167"/>
                    <a:pt x="1830" y="1933"/>
                  </a:cubicBezTo>
                  <a:cubicBezTo>
                    <a:pt x="1640" y="1698"/>
                    <a:pt x="1406" y="1406"/>
                    <a:pt x="1113" y="1069"/>
                  </a:cubicBezTo>
                  <a:cubicBezTo>
                    <a:pt x="820" y="761"/>
                    <a:pt x="542" y="483"/>
                    <a:pt x="337" y="293"/>
                  </a:cubicBezTo>
                  <a:cubicBezTo>
                    <a:pt x="132" y="10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4"/>
            <p:cNvSpPr/>
            <p:nvPr/>
          </p:nvSpPr>
          <p:spPr>
            <a:xfrm>
              <a:off x="7993008" y="4381211"/>
              <a:ext cx="464000" cy="487231"/>
            </a:xfrm>
            <a:custGeom>
              <a:avLst/>
              <a:gdLst/>
              <a:ahLst/>
              <a:cxnLst/>
              <a:rect l="l" t="t" r="r" b="b"/>
              <a:pathLst>
                <a:path w="5856" h="6149" extrusionOk="0">
                  <a:moveTo>
                    <a:pt x="5856" y="0"/>
                  </a:moveTo>
                  <a:lnTo>
                    <a:pt x="0" y="908"/>
                  </a:lnTo>
                  <a:cubicBezTo>
                    <a:pt x="44" y="908"/>
                    <a:pt x="732" y="6149"/>
                    <a:pt x="732" y="6149"/>
                  </a:cubicBezTo>
                  <a:lnTo>
                    <a:pt x="4670" y="6149"/>
                  </a:lnTo>
                  <a:lnTo>
                    <a:pt x="5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4"/>
            <p:cNvSpPr/>
            <p:nvPr/>
          </p:nvSpPr>
          <p:spPr>
            <a:xfrm>
              <a:off x="7938493" y="4310451"/>
              <a:ext cx="581189" cy="142707"/>
            </a:xfrm>
            <a:custGeom>
              <a:avLst/>
              <a:gdLst/>
              <a:ahLst/>
              <a:cxnLst/>
              <a:rect l="l" t="t" r="r" b="b"/>
              <a:pathLst>
                <a:path w="7335" h="1801" extrusionOk="0">
                  <a:moveTo>
                    <a:pt x="7334" y="0"/>
                  </a:moveTo>
                  <a:lnTo>
                    <a:pt x="0" y="600"/>
                  </a:lnTo>
                  <a:lnTo>
                    <a:pt x="0" y="1801"/>
                  </a:lnTo>
                  <a:lnTo>
                    <a:pt x="7334" y="1801"/>
                  </a:lnTo>
                  <a:lnTo>
                    <a:pt x="73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4"/>
            <p:cNvSpPr/>
            <p:nvPr/>
          </p:nvSpPr>
          <p:spPr>
            <a:xfrm>
              <a:off x="7993008" y="4453080"/>
              <a:ext cx="450134" cy="72027"/>
            </a:xfrm>
            <a:custGeom>
              <a:avLst/>
              <a:gdLst/>
              <a:ahLst/>
              <a:cxnLst/>
              <a:rect l="l" t="t" r="r" b="b"/>
              <a:pathLst>
                <a:path w="5681" h="909" extrusionOk="0">
                  <a:moveTo>
                    <a:pt x="0" y="1"/>
                  </a:moveTo>
                  <a:lnTo>
                    <a:pt x="88" y="543"/>
                  </a:lnTo>
                  <a:lnTo>
                    <a:pt x="5490" y="909"/>
                  </a:lnTo>
                  <a:lnTo>
                    <a:pt x="56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089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DB7246-C908-4063-C2CE-AE7B7549A3A6}"/>
              </a:ext>
            </a:extLst>
          </p:cNvPr>
          <p:cNvSpPr txBox="1"/>
          <p:nvPr/>
        </p:nvSpPr>
        <p:spPr>
          <a:xfrm>
            <a:off x="883920" y="1165221"/>
            <a:ext cx="737616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ạo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hống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doanh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 nhóm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doanh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doanh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SGK).</a:t>
            </a:r>
          </a:p>
          <a:p>
            <a:pPr marL="342900" indent="-342900" algn="ctr">
              <a:lnSpc>
                <a:spcPct val="150000"/>
              </a:lnSpc>
            </a:pP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 VIÊN ĐÃ GIAO NHIỆM VỤ VỀ NHÀ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1349" y="418633"/>
            <a:ext cx="6808424" cy="55160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TRÒ CHƠI: Shark Tank (</a:t>
            </a:r>
            <a:r>
              <a:rPr lang="en-US" sz="24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43863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DB7246-C908-4063-C2CE-AE7B7549A3A6}"/>
              </a:ext>
            </a:extLst>
          </p:cNvPr>
          <p:cNvSpPr txBox="1"/>
          <p:nvPr/>
        </p:nvSpPr>
        <p:spPr>
          <a:xfrm>
            <a:off x="883920" y="1165221"/>
            <a:ext cx="737616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 CHƠI:</a:t>
            </a:r>
          </a:p>
          <a:p>
            <a:pPr marL="342900" indent="-342900" algn="just">
              <a:lnSpc>
                <a:spcPct val="150000"/>
              </a:lnSpc>
            </a:pP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doanh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	(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342900" indent="-342900" algn="just">
              <a:lnSpc>
                <a:spcPct val="150000"/>
              </a:lnSpc>
            </a:pP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</a:pP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ý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</a:pP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tỷ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đương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(KTTX 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3).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1349" y="418633"/>
            <a:ext cx="6808424" cy="55160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TRÒ CHƠI: Shark Tank (</a:t>
            </a:r>
            <a:r>
              <a:rPr lang="en-US" sz="24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43863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>
            <a:extLst>
              <a:ext uri="{FF2B5EF4-FFF2-40B4-BE49-F238E27FC236}">
                <a16:creationId xmlns:a16="http://schemas.microsoft.com/office/drawing/2014/main" xmlns="" id="{A2C365EA-AF3E-645B-F815-5C32229E0BE4}"/>
              </a:ext>
            </a:extLst>
          </p:cNvPr>
          <p:cNvGrpSpPr/>
          <p:nvPr/>
        </p:nvGrpSpPr>
        <p:grpSpPr>
          <a:xfrm>
            <a:off x="0" y="220337"/>
            <a:ext cx="8489331" cy="979992"/>
            <a:chOff x="1331699" y="348167"/>
            <a:chExt cx="7723090" cy="120032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7D4B1BB7-D6DC-BE74-46D4-764EFCE4C0BA}"/>
                </a:ext>
              </a:extLst>
            </p:cNvPr>
            <p:cNvSpPr txBox="1"/>
            <p:nvPr/>
          </p:nvSpPr>
          <p:spPr>
            <a:xfrm>
              <a:off x="2478299" y="348167"/>
              <a:ext cx="657649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vi-VN" sz="2400" dirty="0">
                  <a:solidFill>
                    <a:srgbClr val="FF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Em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hãy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rút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ra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kết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luận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về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khái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niệm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2400" dirty="0" smtClean="0">
                  <a:solidFill>
                    <a:srgbClr val="FF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ý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tưởng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kinh</a:t>
              </a:r>
              <a:r>
                <a:rPr lang="en-US" sz="2400" dirty="0">
                  <a:solidFill>
                    <a:srgbClr val="FF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rgbClr val="FF0000"/>
                  </a:solidFill>
                  <a:effectLst/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doanh</a:t>
              </a:r>
              <a:r>
                <a:rPr lang="en-US" sz="2400" dirty="0" smtClean="0">
                  <a:solidFill>
                    <a:srgbClr val="FF0000"/>
                  </a:solidFill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?</a:t>
              </a:r>
              <a:endParaRPr lang="en-US" sz="2400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  <p:pic>
          <p:nvPicPr>
            <p:cNvPr id="8" name="Picture 32">
              <a:extLst>
                <a:ext uri="{FF2B5EF4-FFF2-40B4-BE49-F238E27FC236}">
                  <a16:creationId xmlns:a16="http://schemas.microsoft.com/office/drawing/2014/main" xmlns="" id="{D6847D61-51EB-41A1-5942-1B658F90E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331699" y="480009"/>
              <a:ext cx="1146600" cy="898647"/>
            </a:xfrm>
            <a:prstGeom prst="rect">
              <a:avLst/>
            </a:prstGeom>
          </p:spPr>
        </p:pic>
      </p:grpSp>
      <p:sp>
        <p:nvSpPr>
          <p:cNvPr id="12" name="Arrow: Pentagon 11">
            <a:extLst>
              <a:ext uri="{FF2B5EF4-FFF2-40B4-BE49-F238E27FC236}">
                <a16:creationId xmlns:a16="http://schemas.microsoft.com/office/drawing/2014/main" xmlns="" id="{F51CC8DB-636D-1169-E147-B17DD373DB0C}"/>
              </a:ext>
            </a:extLst>
          </p:cNvPr>
          <p:cNvSpPr/>
          <p:nvPr/>
        </p:nvSpPr>
        <p:spPr>
          <a:xfrm>
            <a:off x="1" y="2348876"/>
            <a:ext cx="1828800" cy="639336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endParaRPr lang="en-US" sz="24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7E66E6E-2E81-C28A-295D-9FAEDC660018}"/>
              </a:ext>
            </a:extLst>
          </p:cNvPr>
          <p:cNvSpPr txBox="1"/>
          <p:nvPr/>
        </p:nvSpPr>
        <p:spPr>
          <a:xfrm>
            <a:off x="1795750" y="863900"/>
            <a:ext cx="7033250" cy="2887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doanh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doanh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nhuận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endParaRPr lang="en-US" sz="24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19050" y="313604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doanh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doanh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92122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27;p34"/>
          <p:cNvGrpSpPr/>
          <p:nvPr/>
        </p:nvGrpSpPr>
        <p:grpSpPr>
          <a:xfrm>
            <a:off x="5675310" y="522239"/>
            <a:ext cx="2250830" cy="3661147"/>
            <a:chOff x="5401837" y="470183"/>
            <a:chExt cx="2068777" cy="3107670"/>
          </a:xfrm>
        </p:grpSpPr>
        <p:sp>
          <p:nvSpPr>
            <p:cNvPr id="628" name="Google Shape;628;p34"/>
            <p:cNvSpPr/>
            <p:nvPr/>
          </p:nvSpPr>
          <p:spPr>
            <a:xfrm>
              <a:off x="5434958" y="504094"/>
              <a:ext cx="2024567" cy="3020998"/>
            </a:xfrm>
            <a:custGeom>
              <a:avLst/>
              <a:gdLst/>
              <a:ahLst/>
              <a:cxnLst/>
              <a:rect l="l" t="t" r="r" b="b"/>
              <a:pathLst>
                <a:path w="26835" h="46950" extrusionOk="0">
                  <a:moveTo>
                    <a:pt x="1" y="0"/>
                  </a:moveTo>
                  <a:lnTo>
                    <a:pt x="1" y="46949"/>
                  </a:lnTo>
                  <a:lnTo>
                    <a:pt x="26835" y="46949"/>
                  </a:lnTo>
                  <a:lnTo>
                    <a:pt x="26835" y="0"/>
                  </a:lnTo>
                  <a:close/>
                </a:path>
              </a:pathLst>
            </a:custGeom>
            <a:solidFill>
              <a:srgbClr val="FFFFFF">
                <a:alpha val="62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4"/>
            <p:cNvSpPr/>
            <p:nvPr/>
          </p:nvSpPr>
          <p:spPr>
            <a:xfrm>
              <a:off x="5401837" y="470183"/>
              <a:ext cx="2068777" cy="3107670"/>
            </a:xfrm>
            <a:custGeom>
              <a:avLst/>
              <a:gdLst/>
              <a:ahLst/>
              <a:cxnLst/>
              <a:rect l="l" t="t" r="r" b="b"/>
              <a:pathLst>
                <a:path w="27421" h="48297" extrusionOk="0">
                  <a:moveTo>
                    <a:pt x="13381" y="11800"/>
                  </a:moveTo>
                  <a:lnTo>
                    <a:pt x="13381" y="24009"/>
                  </a:lnTo>
                  <a:lnTo>
                    <a:pt x="6369" y="24009"/>
                  </a:lnTo>
                  <a:lnTo>
                    <a:pt x="6369" y="11800"/>
                  </a:lnTo>
                  <a:close/>
                  <a:moveTo>
                    <a:pt x="20891" y="11829"/>
                  </a:moveTo>
                  <a:lnTo>
                    <a:pt x="20891" y="24009"/>
                  </a:lnTo>
                  <a:lnTo>
                    <a:pt x="14245" y="24009"/>
                  </a:lnTo>
                  <a:lnTo>
                    <a:pt x="14245" y="11829"/>
                  </a:lnTo>
                  <a:close/>
                  <a:moveTo>
                    <a:pt x="13381" y="24858"/>
                  </a:moveTo>
                  <a:lnTo>
                    <a:pt x="13381" y="36643"/>
                  </a:lnTo>
                  <a:lnTo>
                    <a:pt x="6369" y="36643"/>
                  </a:lnTo>
                  <a:lnTo>
                    <a:pt x="6369" y="24858"/>
                  </a:lnTo>
                  <a:close/>
                  <a:moveTo>
                    <a:pt x="20891" y="24858"/>
                  </a:moveTo>
                  <a:lnTo>
                    <a:pt x="20891" y="36643"/>
                  </a:lnTo>
                  <a:lnTo>
                    <a:pt x="14245" y="36643"/>
                  </a:lnTo>
                  <a:lnTo>
                    <a:pt x="14245" y="24858"/>
                  </a:lnTo>
                  <a:close/>
                  <a:moveTo>
                    <a:pt x="13381" y="0"/>
                  </a:moveTo>
                  <a:lnTo>
                    <a:pt x="13381" y="11580"/>
                  </a:lnTo>
                  <a:lnTo>
                    <a:pt x="6369" y="11580"/>
                  </a:lnTo>
                  <a:lnTo>
                    <a:pt x="6369" y="776"/>
                  </a:lnTo>
                  <a:lnTo>
                    <a:pt x="6134" y="776"/>
                  </a:lnTo>
                  <a:lnTo>
                    <a:pt x="6134" y="11580"/>
                  </a:lnTo>
                  <a:lnTo>
                    <a:pt x="0" y="11580"/>
                  </a:lnTo>
                  <a:lnTo>
                    <a:pt x="0" y="11800"/>
                  </a:lnTo>
                  <a:lnTo>
                    <a:pt x="6134" y="11800"/>
                  </a:lnTo>
                  <a:lnTo>
                    <a:pt x="6134" y="24009"/>
                  </a:lnTo>
                  <a:lnTo>
                    <a:pt x="0" y="24009"/>
                  </a:lnTo>
                  <a:lnTo>
                    <a:pt x="0" y="24873"/>
                  </a:lnTo>
                  <a:lnTo>
                    <a:pt x="6134" y="24873"/>
                  </a:lnTo>
                  <a:lnTo>
                    <a:pt x="6134" y="36643"/>
                  </a:lnTo>
                  <a:lnTo>
                    <a:pt x="0" y="36643"/>
                  </a:lnTo>
                  <a:lnTo>
                    <a:pt x="0" y="36863"/>
                  </a:lnTo>
                  <a:lnTo>
                    <a:pt x="6134" y="36863"/>
                  </a:lnTo>
                  <a:lnTo>
                    <a:pt x="6134" y="48296"/>
                  </a:lnTo>
                  <a:lnTo>
                    <a:pt x="6369" y="48296"/>
                  </a:lnTo>
                  <a:lnTo>
                    <a:pt x="6369" y="36863"/>
                  </a:lnTo>
                  <a:lnTo>
                    <a:pt x="13381" y="36863"/>
                  </a:lnTo>
                  <a:lnTo>
                    <a:pt x="13381" y="47520"/>
                  </a:lnTo>
                  <a:lnTo>
                    <a:pt x="14245" y="47520"/>
                  </a:lnTo>
                  <a:lnTo>
                    <a:pt x="14245" y="36863"/>
                  </a:lnTo>
                  <a:lnTo>
                    <a:pt x="20891" y="36863"/>
                  </a:lnTo>
                  <a:lnTo>
                    <a:pt x="20891" y="48296"/>
                  </a:lnTo>
                  <a:lnTo>
                    <a:pt x="21125" y="48296"/>
                  </a:lnTo>
                  <a:lnTo>
                    <a:pt x="21125" y="36863"/>
                  </a:lnTo>
                  <a:lnTo>
                    <a:pt x="27420" y="36863"/>
                  </a:lnTo>
                  <a:lnTo>
                    <a:pt x="27420" y="36643"/>
                  </a:lnTo>
                  <a:lnTo>
                    <a:pt x="21125" y="36643"/>
                  </a:lnTo>
                  <a:lnTo>
                    <a:pt x="21125" y="24858"/>
                  </a:lnTo>
                  <a:lnTo>
                    <a:pt x="27420" y="24858"/>
                  </a:lnTo>
                  <a:lnTo>
                    <a:pt x="27420" y="24009"/>
                  </a:lnTo>
                  <a:lnTo>
                    <a:pt x="21125" y="24009"/>
                  </a:lnTo>
                  <a:lnTo>
                    <a:pt x="21125" y="11829"/>
                  </a:lnTo>
                  <a:lnTo>
                    <a:pt x="27420" y="11829"/>
                  </a:lnTo>
                  <a:lnTo>
                    <a:pt x="27420" y="11800"/>
                  </a:lnTo>
                  <a:lnTo>
                    <a:pt x="27420" y="11580"/>
                  </a:lnTo>
                  <a:lnTo>
                    <a:pt x="21125" y="11580"/>
                  </a:lnTo>
                  <a:lnTo>
                    <a:pt x="21125" y="776"/>
                  </a:lnTo>
                  <a:lnTo>
                    <a:pt x="20891" y="776"/>
                  </a:lnTo>
                  <a:lnTo>
                    <a:pt x="20891" y="11580"/>
                  </a:lnTo>
                  <a:lnTo>
                    <a:pt x="14245" y="11580"/>
                  </a:lnTo>
                  <a:lnTo>
                    <a:pt x="142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630;p34"/>
          <p:cNvGrpSpPr/>
          <p:nvPr/>
        </p:nvGrpSpPr>
        <p:grpSpPr>
          <a:xfrm>
            <a:off x="143931" y="3252251"/>
            <a:ext cx="817500" cy="812700"/>
            <a:chOff x="143931" y="3252251"/>
            <a:chExt cx="817500" cy="812700"/>
          </a:xfrm>
        </p:grpSpPr>
        <p:sp>
          <p:nvSpPr>
            <p:cNvPr id="631" name="Google Shape;631;p34"/>
            <p:cNvSpPr/>
            <p:nvPr/>
          </p:nvSpPr>
          <p:spPr>
            <a:xfrm rot="2515456">
              <a:off x="248257" y="3385830"/>
              <a:ext cx="608847" cy="545541"/>
            </a:xfrm>
            <a:prstGeom prst="wedgeEllipseCallout">
              <a:avLst>
                <a:gd name="adj1" fmla="val -20833"/>
                <a:gd name="adj2" fmla="val 625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4"/>
            <p:cNvSpPr/>
            <p:nvPr/>
          </p:nvSpPr>
          <p:spPr>
            <a:xfrm rot="1928159">
              <a:off x="470029" y="3511940"/>
              <a:ext cx="219096" cy="293318"/>
            </a:xfrm>
            <a:custGeom>
              <a:avLst/>
              <a:gdLst/>
              <a:ahLst/>
              <a:cxnLst/>
              <a:rect l="l" t="t" r="r" b="b"/>
              <a:pathLst>
                <a:path w="1172" h="1569" extrusionOk="0">
                  <a:moveTo>
                    <a:pt x="481" y="1"/>
                  </a:moveTo>
                  <a:cubicBezTo>
                    <a:pt x="473" y="1"/>
                    <a:pt x="469" y="2"/>
                    <a:pt x="469" y="2"/>
                  </a:cubicBezTo>
                  <a:lnTo>
                    <a:pt x="469" y="250"/>
                  </a:lnTo>
                  <a:lnTo>
                    <a:pt x="161" y="660"/>
                  </a:lnTo>
                  <a:lnTo>
                    <a:pt x="0" y="660"/>
                  </a:lnTo>
                  <a:lnTo>
                    <a:pt x="0" y="1480"/>
                  </a:lnTo>
                  <a:lnTo>
                    <a:pt x="249" y="1480"/>
                  </a:lnTo>
                  <a:cubicBezTo>
                    <a:pt x="249" y="1480"/>
                    <a:pt x="835" y="1568"/>
                    <a:pt x="937" y="1568"/>
                  </a:cubicBezTo>
                  <a:lnTo>
                    <a:pt x="996" y="1568"/>
                  </a:lnTo>
                  <a:cubicBezTo>
                    <a:pt x="1098" y="1539"/>
                    <a:pt x="1172" y="1422"/>
                    <a:pt x="1172" y="1319"/>
                  </a:cubicBezTo>
                  <a:cubicBezTo>
                    <a:pt x="1172" y="1070"/>
                    <a:pt x="1157" y="660"/>
                    <a:pt x="1142" y="616"/>
                  </a:cubicBezTo>
                  <a:cubicBezTo>
                    <a:pt x="1098" y="587"/>
                    <a:pt x="645" y="587"/>
                    <a:pt x="645" y="587"/>
                  </a:cubicBezTo>
                  <a:cubicBezTo>
                    <a:pt x="645" y="587"/>
                    <a:pt x="643" y="597"/>
                    <a:pt x="641" y="597"/>
                  </a:cubicBezTo>
                  <a:cubicBezTo>
                    <a:pt x="638" y="597"/>
                    <a:pt x="635" y="558"/>
                    <a:pt x="645" y="324"/>
                  </a:cubicBezTo>
                  <a:cubicBezTo>
                    <a:pt x="682" y="23"/>
                    <a:pt x="526" y="1"/>
                    <a:pt x="4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633;p34"/>
          <p:cNvGrpSpPr/>
          <p:nvPr/>
        </p:nvGrpSpPr>
        <p:grpSpPr>
          <a:xfrm>
            <a:off x="5592337" y="1196471"/>
            <a:ext cx="2416767" cy="3688689"/>
            <a:chOff x="8936226" y="1196470"/>
            <a:chExt cx="2416767" cy="3688689"/>
          </a:xfrm>
        </p:grpSpPr>
        <p:sp>
          <p:nvSpPr>
            <p:cNvPr id="634" name="Google Shape;634;p34"/>
            <p:cNvSpPr/>
            <p:nvPr/>
          </p:nvSpPr>
          <p:spPr>
            <a:xfrm flipH="1">
              <a:off x="9621961" y="1803301"/>
              <a:ext cx="785363" cy="776526"/>
            </a:xfrm>
            <a:custGeom>
              <a:avLst/>
              <a:gdLst/>
              <a:ahLst/>
              <a:cxnLst/>
              <a:rect l="l" t="t" r="r" b="b"/>
              <a:pathLst>
                <a:path w="10043" h="9930" extrusionOk="0">
                  <a:moveTo>
                    <a:pt x="8464" y="0"/>
                  </a:moveTo>
                  <a:cubicBezTo>
                    <a:pt x="8007" y="0"/>
                    <a:pt x="7162" y="139"/>
                    <a:pt x="6427" y="1025"/>
                  </a:cubicBezTo>
                  <a:cubicBezTo>
                    <a:pt x="5358" y="2298"/>
                    <a:pt x="2430" y="5651"/>
                    <a:pt x="2167" y="6031"/>
                  </a:cubicBezTo>
                  <a:cubicBezTo>
                    <a:pt x="1918" y="6412"/>
                    <a:pt x="0" y="9149"/>
                    <a:pt x="1318" y="9852"/>
                  </a:cubicBezTo>
                  <a:cubicBezTo>
                    <a:pt x="1417" y="9905"/>
                    <a:pt x="1531" y="9930"/>
                    <a:pt x="1655" y="9930"/>
                  </a:cubicBezTo>
                  <a:cubicBezTo>
                    <a:pt x="3168" y="9930"/>
                    <a:pt x="6295" y="6265"/>
                    <a:pt x="6295" y="6265"/>
                  </a:cubicBezTo>
                  <a:lnTo>
                    <a:pt x="9809" y="1918"/>
                  </a:lnTo>
                  <a:cubicBezTo>
                    <a:pt x="9955" y="1727"/>
                    <a:pt x="10043" y="1493"/>
                    <a:pt x="10043" y="1259"/>
                  </a:cubicBezTo>
                  <a:cubicBezTo>
                    <a:pt x="10043" y="1039"/>
                    <a:pt x="9955" y="790"/>
                    <a:pt x="9677" y="615"/>
                  </a:cubicBezTo>
                  <a:cubicBezTo>
                    <a:pt x="9208" y="307"/>
                    <a:pt x="8798" y="29"/>
                    <a:pt x="8798" y="29"/>
                  </a:cubicBezTo>
                  <a:cubicBezTo>
                    <a:pt x="8798" y="29"/>
                    <a:pt x="8671" y="0"/>
                    <a:pt x="8464" y="0"/>
                  </a:cubicBezTo>
                  <a:close/>
                </a:path>
              </a:pathLst>
            </a:custGeom>
            <a:solidFill>
              <a:srgbClr val="BA6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4"/>
            <p:cNvSpPr/>
            <p:nvPr/>
          </p:nvSpPr>
          <p:spPr>
            <a:xfrm flipH="1">
              <a:off x="9719244" y="1815813"/>
              <a:ext cx="99705" cy="194327"/>
            </a:xfrm>
            <a:custGeom>
              <a:avLst/>
              <a:gdLst/>
              <a:ahLst/>
              <a:cxnLst/>
              <a:rect l="l" t="t" r="r" b="b"/>
              <a:pathLst>
                <a:path w="1275" h="2485" extrusionOk="0">
                  <a:moveTo>
                    <a:pt x="1245" y="1"/>
                  </a:moveTo>
                  <a:cubicBezTo>
                    <a:pt x="1245" y="1"/>
                    <a:pt x="1216" y="74"/>
                    <a:pt x="1245" y="206"/>
                  </a:cubicBezTo>
                  <a:cubicBezTo>
                    <a:pt x="1245" y="323"/>
                    <a:pt x="1216" y="513"/>
                    <a:pt x="1216" y="733"/>
                  </a:cubicBezTo>
                  <a:cubicBezTo>
                    <a:pt x="1216" y="967"/>
                    <a:pt x="1201" y="1230"/>
                    <a:pt x="1201" y="1523"/>
                  </a:cubicBezTo>
                  <a:lnTo>
                    <a:pt x="1201" y="1977"/>
                  </a:lnTo>
                  <a:cubicBezTo>
                    <a:pt x="1187" y="2124"/>
                    <a:pt x="1143" y="2299"/>
                    <a:pt x="1026" y="2358"/>
                  </a:cubicBezTo>
                  <a:cubicBezTo>
                    <a:pt x="988" y="2378"/>
                    <a:pt x="949" y="2387"/>
                    <a:pt x="909" y="2387"/>
                  </a:cubicBezTo>
                  <a:cubicBezTo>
                    <a:pt x="808" y="2387"/>
                    <a:pt x="704" y="2329"/>
                    <a:pt x="630" y="2255"/>
                  </a:cubicBezTo>
                  <a:cubicBezTo>
                    <a:pt x="542" y="2138"/>
                    <a:pt x="484" y="1992"/>
                    <a:pt x="455" y="1845"/>
                  </a:cubicBezTo>
                  <a:cubicBezTo>
                    <a:pt x="381" y="1567"/>
                    <a:pt x="367" y="1304"/>
                    <a:pt x="308" y="1084"/>
                  </a:cubicBezTo>
                  <a:cubicBezTo>
                    <a:pt x="250" y="865"/>
                    <a:pt x="191" y="689"/>
                    <a:pt x="118" y="586"/>
                  </a:cubicBezTo>
                  <a:cubicBezTo>
                    <a:pt x="89" y="528"/>
                    <a:pt x="45" y="499"/>
                    <a:pt x="30" y="469"/>
                  </a:cubicBezTo>
                  <a:lnTo>
                    <a:pt x="1" y="440"/>
                  </a:lnTo>
                  <a:lnTo>
                    <a:pt x="1" y="440"/>
                  </a:lnTo>
                  <a:cubicBezTo>
                    <a:pt x="1" y="440"/>
                    <a:pt x="30" y="499"/>
                    <a:pt x="89" y="601"/>
                  </a:cubicBezTo>
                  <a:cubicBezTo>
                    <a:pt x="133" y="718"/>
                    <a:pt x="191" y="879"/>
                    <a:pt x="235" y="1099"/>
                  </a:cubicBezTo>
                  <a:cubicBezTo>
                    <a:pt x="264" y="1318"/>
                    <a:pt x="294" y="1567"/>
                    <a:pt x="367" y="1860"/>
                  </a:cubicBezTo>
                  <a:cubicBezTo>
                    <a:pt x="396" y="2006"/>
                    <a:pt x="455" y="2182"/>
                    <a:pt x="557" y="2299"/>
                  </a:cubicBezTo>
                  <a:cubicBezTo>
                    <a:pt x="643" y="2396"/>
                    <a:pt x="776" y="2485"/>
                    <a:pt x="910" y="2485"/>
                  </a:cubicBezTo>
                  <a:cubicBezTo>
                    <a:pt x="959" y="2485"/>
                    <a:pt x="1008" y="2473"/>
                    <a:pt x="1055" y="2446"/>
                  </a:cubicBezTo>
                  <a:cubicBezTo>
                    <a:pt x="1143" y="2402"/>
                    <a:pt x="1201" y="2328"/>
                    <a:pt x="1245" y="2226"/>
                  </a:cubicBezTo>
                  <a:cubicBezTo>
                    <a:pt x="1260" y="2138"/>
                    <a:pt x="1274" y="2050"/>
                    <a:pt x="1274" y="1977"/>
                  </a:cubicBezTo>
                  <a:lnTo>
                    <a:pt x="1274" y="1523"/>
                  </a:lnTo>
                  <a:lnTo>
                    <a:pt x="1274" y="733"/>
                  </a:lnTo>
                  <a:cubicBezTo>
                    <a:pt x="1260" y="513"/>
                    <a:pt x="1260" y="323"/>
                    <a:pt x="1260" y="206"/>
                  </a:cubicBezTo>
                  <a:cubicBezTo>
                    <a:pt x="1260" y="74"/>
                    <a:pt x="1245" y="1"/>
                    <a:pt x="1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4"/>
            <p:cNvSpPr/>
            <p:nvPr/>
          </p:nvSpPr>
          <p:spPr>
            <a:xfrm flipH="1">
              <a:off x="9672324" y="1848891"/>
              <a:ext cx="55053" cy="118317"/>
            </a:xfrm>
            <a:custGeom>
              <a:avLst/>
              <a:gdLst/>
              <a:ahLst/>
              <a:cxnLst/>
              <a:rect l="l" t="t" r="r" b="b"/>
              <a:pathLst>
                <a:path w="704" h="1513" extrusionOk="0">
                  <a:moveTo>
                    <a:pt x="685" y="1"/>
                  </a:moveTo>
                  <a:cubicBezTo>
                    <a:pt x="652" y="1"/>
                    <a:pt x="550" y="354"/>
                    <a:pt x="367" y="749"/>
                  </a:cubicBezTo>
                  <a:cubicBezTo>
                    <a:pt x="177" y="1188"/>
                    <a:pt x="1" y="1496"/>
                    <a:pt x="16" y="1510"/>
                  </a:cubicBezTo>
                  <a:cubicBezTo>
                    <a:pt x="16" y="1512"/>
                    <a:pt x="17" y="1512"/>
                    <a:pt x="19" y="1512"/>
                  </a:cubicBezTo>
                  <a:cubicBezTo>
                    <a:pt x="52" y="1512"/>
                    <a:pt x="273" y="1226"/>
                    <a:pt x="455" y="807"/>
                  </a:cubicBezTo>
                  <a:cubicBezTo>
                    <a:pt x="660" y="383"/>
                    <a:pt x="704" y="2"/>
                    <a:pt x="689" y="2"/>
                  </a:cubicBezTo>
                  <a:cubicBezTo>
                    <a:pt x="688" y="1"/>
                    <a:pt x="687" y="1"/>
                    <a:pt x="6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4"/>
            <p:cNvSpPr/>
            <p:nvPr/>
          </p:nvSpPr>
          <p:spPr>
            <a:xfrm flipH="1">
              <a:off x="9618523" y="1885645"/>
              <a:ext cx="105414" cy="98297"/>
            </a:xfrm>
            <a:custGeom>
              <a:avLst/>
              <a:gdLst/>
              <a:ahLst/>
              <a:cxnLst/>
              <a:rect l="l" t="t" r="r" b="b"/>
              <a:pathLst>
                <a:path w="1348" h="1257" extrusionOk="0">
                  <a:moveTo>
                    <a:pt x="1317" y="0"/>
                  </a:moveTo>
                  <a:cubicBezTo>
                    <a:pt x="1293" y="0"/>
                    <a:pt x="1004" y="376"/>
                    <a:pt x="660" y="835"/>
                  </a:cubicBezTo>
                  <a:cubicBezTo>
                    <a:pt x="586" y="952"/>
                    <a:pt x="499" y="1084"/>
                    <a:pt x="411" y="1128"/>
                  </a:cubicBezTo>
                  <a:cubicBezTo>
                    <a:pt x="358" y="1163"/>
                    <a:pt x="294" y="1183"/>
                    <a:pt x="235" y="1183"/>
                  </a:cubicBezTo>
                  <a:cubicBezTo>
                    <a:pt x="197" y="1183"/>
                    <a:pt x="162" y="1175"/>
                    <a:pt x="133" y="1157"/>
                  </a:cubicBezTo>
                  <a:cubicBezTo>
                    <a:pt x="74" y="1113"/>
                    <a:pt x="59" y="1026"/>
                    <a:pt x="74" y="982"/>
                  </a:cubicBezTo>
                  <a:cubicBezTo>
                    <a:pt x="103" y="938"/>
                    <a:pt x="118" y="908"/>
                    <a:pt x="118" y="908"/>
                  </a:cubicBezTo>
                  <a:lnTo>
                    <a:pt x="118" y="908"/>
                  </a:lnTo>
                  <a:cubicBezTo>
                    <a:pt x="118" y="908"/>
                    <a:pt x="74" y="908"/>
                    <a:pt x="45" y="967"/>
                  </a:cubicBezTo>
                  <a:cubicBezTo>
                    <a:pt x="30" y="1026"/>
                    <a:pt x="1" y="1113"/>
                    <a:pt x="103" y="1201"/>
                  </a:cubicBezTo>
                  <a:cubicBezTo>
                    <a:pt x="147" y="1238"/>
                    <a:pt x="206" y="1256"/>
                    <a:pt x="270" y="1256"/>
                  </a:cubicBezTo>
                  <a:cubicBezTo>
                    <a:pt x="334" y="1256"/>
                    <a:pt x="403" y="1238"/>
                    <a:pt x="469" y="1201"/>
                  </a:cubicBezTo>
                  <a:cubicBezTo>
                    <a:pt x="586" y="1143"/>
                    <a:pt x="660" y="1011"/>
                    <a:pt x="762" y="894"/>
                  </a:cubicBezTo>
                  <a:cubicBezTo>
                    <a:pt x="1084" y="425"/>
                    <a:pt x="1348" y="15"/>
                    <a:pt x="1318" y="1"/>
                  </a:cubicBezTo>
                  <a:cubicBezTo>
                    <a:pt x="1318" y="1"/>
                    <a:pt x="1318" y="0"/>
                    <a:pt x="1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4"/>
            <p:cNvSpPr/>
            <p:nvPr/>
          </p:nvSpPr>
          <p:spPr>
            <a:xfrm flipH="1">
              <a:off x="9793768" y="1895889"/>
              <a:ext cx="73273" cy="143419"/>
            </a:xfrm>
            <a:custGeom>
              <a:avLst/>
              <a:gdLst/>
              <a:ahLst/>
              <a:cxnLst/>
              <a:rect l="l" t="t" r="r" b="b"/>
              <a:pathLst>
                <a:path w="937" h="1834" extrusionOk="0">
                  <a:moveTo>
                    <a:pt x="922" y="1"/>
                  </a:moveTo>
                  <a:cubicBezTo>
                    <a:pt x="902" y="1"/>
                    <a:pt x="622" y="174"/>
                    <a:pt x="247" y="427"/>
                  </a:cubicBezTo>
                  <a:lnTo>
                    <a:pt x="247" y="427"/>
                  </a:lnTo>
                  <a:cubicBezTo>
                    <a:pt x="227" y="433"/>
                    <a:pt x="209" y="442"/>
                    <a:pt x="191" y="455"/>
                  </a:cubicBezTo>
                  <a:lnTo>
                    <a:pt x="250" y="529"/>
                  </a:lnTo>
                  <a:cubicBezTo>
                    <a:pt x="253" y="526"/>
                    <a:pt x="256" y="524"/>
                    <a:pt x="259" y="522"/>
                  </a:cubicBezTo>
                  <a:lnTo>
                    <a:pt x="259" y="522"/>
                  </a:lnTo>
                  <a:lnTo>
                    <a:pt x="264" y="529"/>
                  </a:lnTo>
                  <a:cubicBezTo>
                    <a:pt x="277" y="522"/>
                    <a:pt x="294" y="519"/>
                    <a:pt x="314" y="519"/>
                  </a:cubicBezTo>
                  <a:cubicBezTo>
                    <a:pt x="342" y="519"/>
                    <a:pt x="377" y="526"/>
                    <a:pt x="411" y="543"/>
                  </a:cubicBezTo>
                  <a:cubicBezTo>
                    <a:pt x="440" y="587"/>
                    <a:pt x="484" y="646"/>
                    <a:pt x="499" y="719"/>
                  </a:cubicBezTo>
                  <a:cubicBezTo>
                    <a:pt x="557" y="1056"/>
                    <a:pt x="411" y="1378"/>
                    <a:pt x="279" y="1553"/>
                  </a:cubicBezTo>
                  <a:cubicBezTo>
                    <a:pt x="133" y="1744"/>
                    <a:pt x="1" y="1817"/>
                    <a:pt x="30" y="1831"/>
                  </a:cubicBezTo>
                  <a:cubicBezTo>
                    <a:pt x="30" y="1833"/>
                    <a:pt x="31" y="1833"/>
                    <a:pt x="33" y="1833"/>
                  </a:cubicBezTo>
                  <a:cubicBezTo>
                    <a:pt x="54" y="1833"/>
                    <a:pt x="190" y="1756"/>
                    <a:pt x="338" y="1568"/>
                  </a:cubicBezTo>
                  <a:cubicBezTo>
                    <a:pt x="499" y="1392"/>
                    <a:pt x="645" y="1056"/>
                    <a:pt x="587" y="675"/>
                  </a:cubicBezTo>
                  <a:cubicBezTo>
                    <a:pt x="572" y="602"/>
                    <a:pt x="513" y="514"/>
                    <a:pt x="440" y="455"/>
                  </a:cubicBezTo>
                  <a:cubicBezTo>
                    <a:pt x="421" y="448"/>
                    <a:pt x="400" y="440"/>
                    <a:pt x="377" y="434"/>
                  </a:cubicBezTo>
                  <a:lnTo>
                    <a:pt x="377" y="434"/>
                  </a:lnTo>
                  <a:cubicBezTo>
                    <a:pt x="706" y="190"/>
                    <a:pt x="936" y="15"/>
                    <a:pt x="923" y="2"/>
                  </a:cubicBezTo>
                  <a:cubicBezTo>
                    <a:pt x="923" y="1"/>
                    <a:pt x="923" y="1"/>
                    <a:pt x="9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4"/>
            <p:cNvSpPr/>
            <p:nvPr/>
          </p:nvSpPr>
          <p:spPr>
            <a:xfrm flipH="1">
              <a:off x="10646536" y="2905683"/>
              <a:ext cx="213017" cy="1979477"/>
            </a:xfrm>
            <a:custGeom>
              <a:avLst/>
              <a:gdLst/>
              <a:ahLst/>
              <a:cxnLst/>
              <a:rect l="l" t="t" r="r" b="b"/>
              <a:pathLst>
                <a:path w="2724" h="25313" extrusionOk="0">
                  <a:moveTo>
                    <a:pt x="2723" y="1"/>
                  </a:moveTo>
                  <a:lnTo>
                    <a:pt x="1860" y="249"/>
                  </a:lnTo>
                  <a:lnTo>
                    <a:pt x="1" y="25312"/>
                  </a:lnTo>
                  <a:lnTo>
                    <a:pt x="528" y="25312"/>
                  </a:lnTo>
                  <a:lnTo>
                    <a:pt x="27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4"/>
            <p:cNvSpPr/>
            <p:nvPr/>
          </p:nvSpPr>
          <p:spPr>
            <a:xfrm flipH="1">
              <a:off x="10276727" y="2783222"/>
              <a:ext cx="873572" cy="115658"/>
            </a:xfrm>
            <a:custGeom>
              <a:avLst/>
              <a:gdLst/>
              <a:ahLst/>
              <a:cxnLst/>
              <a:rect l="l" t="t" r="r" b="b"/>
              <a:pathLst>
                <a:path w="11171" h="1479" extrusionOk="0">
                  <a:moveTo>
                    <a:pt x="4655" y="0"/>
                  </a:moveTo>
                  <a:cubicBezTo>
                    <a:pt x="0" y="0"/>
                    <a:pt x="220" y="1479"/>
                    <a:pt x="220" y="1479"/>
                  </a:cubicBezTo>
                  <a:lnTo>
                    <a:pt x="10950" y="1479"/>
                  </a:lnTo>
                  <a:cubicBezTo>
                    <a:pt x="11170" y="308"/>
                    <a:pt x="9282" y="0"/>
                    <a:pt x="4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4"/>
            <p:cNvSpPr/>
            <p:nvPr/>
          </p:nvSpPr>
          <p:spPr>
            <a:xfrm flipH="1">
              <a:off x="10293931" y="2887384"/>
              <a:ext cx="839242" cy="37849"/>
            </a:xfrm>
            <a:custGeom>
              <a:avLst/>
              <a:gdLst/>
              <a:ahLst/>
              <a:cxnLst/>
              <a:rect l="l" t="t" r="r" b="b"/>
              <a:pathLst>
                <a:path w="10732" h="484" extrusionOk="0">
                  <a:moveTo>
                    <a:pt x="1" y="0"/>
                  </a:moveTo>
                  <a:lnTo>
                    <a:pt x="1" y="483"/>
                  </a:lnTo>
                  <a:lnTo>
                    <a:pt x="10731" y="483"/>
                  </a:lnTo>
                  <a:lnTo>
                    <a:pt x="10731" y="1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4"/>
            <p:cNvSpPr/>
            <p:nvPr/>
          </p:nvSpPr>
          <p:spPr>
            <a:xfrm flipH="1">
              <a:off x="10351175" y="2925155"/>
              <a:ext cx="269086" cy="1949682"/>
            </a:xfrm>
            <a:custGeom>
              <a:avLst/>
              <a:gdLst/>
              <a:ahLst/>
              <a:cxnLst/>
              <a:rect l="l" t="t" r="r" b="b"/>
              <a:pathLst>
                <a:path w="3441" h="24932" extrusionOk="0">
                  <a:moveTo>
                    <a:pt x="0" y="0"/>
                  </a:moveTo>
                  <a:lnTo>
                    <a:pt x="3074" y="24932"/>
                  </a:lnTo>
                  <a:lnTo>
                    <a:pt x="3440" y="24932"/>
                  </a:lnTo>
                  <a:lnTo>
                    <a:pt x="922" y="0"/>
                  </a:lnTo>
                  <a:close/>
                </a:path>
              </a:pathLst>
            </a:custGeom>
            <a:solidFill>
              <a:srgbClr val="7C4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4"/>
            <p:cNvSpPr/>
            <p:nvPr/>
          </p:nvSpPr>
          <p:spPr>
            <a:xfrm flipH="1">
              <a:off x="10795349" y="2905683"/>
              <a:ext cx="557644" cy="1969154"/>
            </a:xfrm>
            <a:custGeom>
              <a:avLst/>
              <a:gdLst/>
              <a:ahLst/>
              <a:cxnLst/>
              <a:rect l="l" t="t" r="r" b="b"/>
              <a:pathLst>
                <a:path w="7131" h="25181" extrusionOk="0">
                  <a:moveTo>
                    <a:pt x="6237" y="1"/>
                  </a:moveTo>
                  <a:lnTo>
                    <a:pt x="1" y="25181"/>
                  </a:lnTo>
                  <a:lnTo>
                    <a:pt x="411" y="25181"/>
                  </a:lnTo>
                  <a:lnTo>
                    <a:pt x="7130" y="249"/>
                  </a:lnTo>
                  <a:lnTo>
                    <a:pt x="62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4"/>
            <p:cNvSpPr/>
            <p:nvPr/>
          </p:nvSpPr>
          <p:spPr>
            <a:xfrm flipH="1">
              <a:off x="10522901" y="3686429"/>
              <a:ext cx="488906" cy="36754"/>
            </a:xfrm>
            <a:custGeom>
              <a:avLst/>
              <a:gdLst/>
              <a:ahLst/>
              <a:cxnLst/>
              <a:rect l="l" t="t" r="r" b="b"/>
              <a:pathLst>
                <a:path w="6252" h="470" extrusionOk="0">
                  <a:moveTo>
                    <a:pt x="6193" y="1"/>
                  </a:moveTo>
                  <a:lnTo>
                    <a:pt x="0" y="147"/>
                  </a:lnTo>
                  <a:lnTo>
                    <a:pt x="0" y="469"/>
                  </a:lnTo>
                  <a:lnTo>
                    <a:pt x="6252" y="337"/>
                  </a:lnTo>
                  <a:lnTo>
                    <a:pt x="619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4"/>
            <p:cNvSpPr/>
            <p:nvPr/>
          </p:nvSpPr>
          <p:spPr>
            <a:xfrm flipH="1">
              <a:off x="10395825" y="4683555"/>
              <a:ext cx="880454" cy="67643"/>
            </a:xfrm>
            <a:custGeom>
              <a:avLst/>
              <a:gdLst/>
              <a:ahLst/>
              <a:cxnLst/>
              <a:rect l="l" t="t" r="r" b="b"/>
              <a:pathLst>
                <a:path w="11259" h="865" extrusionOk="0">
                  <a:moveTo>
                    <a:pt x="89" y="1"/>
                  </a:moveTo>
                  <a:lnTo>
                    <a:pt x="1" y="308"/>
                  </a:lnTo>
                  <a:lnTo>
                    <a:pt x="11259" y="864"/>
                  </a:lnTo>
                  <a:lnTo>
                    <a:pt x="11259" y="425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4"/>
            <p:cNvSpPr/>
            <p:nvPr/>
          </p:nvSpPr>
          <p:spPr>
            <a:xfrm flipH="1">
              <a:off x="9784540" y="4225617"/>
              <a:ext cx="296534" cy="435183"/>
            </a:xfrm>
            <a:custGeom>
              <a:avLst/>
              <a:gdLst/>
              <a:ahLst/>
              <a:cxnLst/>
              <a:rect l="l" t="t" r="r" b="b"/>
              <a:pathLst>
                <a:path w="3792" h="5565" extrusionOk="0">
                  <a:moveTo>
                    <a:pt x="937" y="1"/>
                  </a:moveTo>
                  <a:lnTo>
                    <a:pt x="0" y="1641"/>
                  </a:lnTo>
                  <a:cubicBezTo>
                    <a:pt x="0" y="1641"/>
                    <a:pt x="2782" y="4891"/>
                    <a:pt x="3236" y="5432"/>
                  </a:cubicBezTo>
                  <a:cubicBezTo>
                    <a:pt x="3317" y="5525"/>
                    <a:pt x="3375" y="5564"/>
                    <a:pt x="3416" y="5564"/>
                  </a:cubicBezTo>
                  <a:cubicBezTo>
                    <a:pt x="3624" y="5564"/>
                    <a:pt x="3367" y="4539"/>
                    <a:pt x="3367" y="4539"/>
                  </a:cubicBezTo>
                  <a:lnTo>
                    <a:pt x="3792" y="3324"/>
                  </a:lnTo>
                  <a:lnTo>
                    <a:pt x="9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4"/>
            <p:cNvSpPr/>
            <p:nvPr/>
          </p:nvSpPr>
          <p:spPr>
            <a:xfrm flipH="1">
              <a:off x="9404408" y="2659588"/>
              <a:ext cx="1304063" cy="1874063"/>
            </a:xfrm>
            <a:custGeom>
              <a:avLst/>
              <a:gdLst/>
              <a:ahLst/>
              <a:cxnLst/>
              <a:rect l="l" t="t" r="r" b="b"/>
              <a:pathLst>
                <a:path w="16676" h="23965" extrusionOk="0">
                  <a:moveTo>
                    <a:pt x="7145" y="0"/>
                  </a:moveTo>
                  <a:lnTo>
                    <a:pt x="1" y="835"/>
                  </a:lnTo>
                  <a:lnTo>
                    <a:pt x="11024" y="10160"/>
                  </a:lnTo>
                  <a:lnTo>
                    <a:pt x="6647" y="22223"/>
                  </a:lnTo>
                  <a:lnTo>
                    <a:pt x="11991" y="23965"/>
                  </a:lnTo>
                  <a:cubicBezTo>
                    <a:pt x="11991" y="23965"/>
                    <a:pt x="16675" y="10160"/>
                    <a:pt x="16675" y="8593"/>
                  </a:cubicBezTo>
                  <a:cubicBezTo>
                    <a:pt x="16661" y="6705"/>
                    <a:pt x="7145" y="0"/>
                    <a:pt x="7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4"/>
            <p:cNvSpPr/>
            <p:nvPr/>
          </p:nvSpPr>
          <p:spPr>
            <a:xfrm flipH="1">
              <a:off x="9814099" y="4685901"/>
              <a:ext cx="495944" cy="145608"/>
            </a:xfrm>
            <a:custGeom>
              <a:avLst/>
              <a:gdLst/>
              <a:ahLst/>
              <a:cxnLst/>
              <a:rect l="l" t="t" r="r" b="b"/>
              <a:pathLst>
                <a:path w="6342" h="1862" extrusionOk="0">
                  <a:moveTo>
                    <a:pt x="0" y="0"/>
                  </a:moveTo>
                  <a:lnTo>
                    <a:pt x="601" y="1801"/>
                  </a:lnTo>
                  <a:cubicBezTo>
                    <a:pt x="601" y="1801"/>
                    <a:pt x="4146" y="1861"/>
                    <a:pt x="5340" y="1861"/>
                  </a:cubicBezTo>
                  <a:cubicBezTo>
                    <a:pt x="5460" y="1861"/>
                    <a:pt x="5555" y="1861"/>
                    <a:pt x="5622" y="1859"/>
                  </a:cubicBezTo>
                  <a:cubicBezTo>
                    <a:pt x="5630" y="1859"/>
                    <a:pt x="5637" y="1859"/>
                    <a:pt x="5644" y="1859"/>
                  </a:cubicBezTo>
                  <a:cubicBezTo>
                    <a:pt x="6341" y="1859"/>
                    <a:pt x="5036" y="1171"/>
                    <a:pt x="5036" y="1171"/>
                  </a:cubicBezTo>
                  <a:lnTo>
                    <a:pt x="4392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4"/>
            <p:cNvSpPr/>
            <p:nvPr/>
          </p:nvSpPr>
          <p:spPr>
            <a:xfrm flipH="1">
              <a:off x="10133700" y="1657927"/>
              <a:ext cx="803661" cy="996424"/>
            </a:xfrm>
            <a:custGeom>
              <a:avLst/>
              <a:gdLst/>
              <a:ahLst/>
              <a:cxnLst/>
              <a:rect l="l" t="t" r="r" b="b"/>
              <a:pathLst>
                <a:path w="10277" h="12742" extrusionOk="0">
                  <a:moveTo>
                    <a:pt x="4954" y="0"/>
                  </a:moveTo>
                  <a:cubicBezTo>
                    <a:pt x="3960" y="0"/>
                    <a:pt x="3002" y="114"/>
                    <a:pt x="2386" y="351"/>
                  </a:cubicBezTo>
                  <a:cubicBezTo>
                    <a:pt x="2386" y="351"/>
                    <a:pt x="220" y="1273"/>
                    <a:pt x="0" y="3220"/>
                  </a:cubicBezTo>
                  <a:lnTo>
                    <a:pt x="0" y="8168"/>
                  </a:lnTo>
                  <a:lnTo>
                    <a:pt x="29" y="10233"/>
                  </a:lnTo>
                  <a:cubicBezTo>
                    <a:pt x="29" y="10233"/>
                    <a:pt x="5271" y="12742"/>
                    <a:pt x="8414" y="12742"/>
                  </a:cubicBezTo>
                  <a:cubicBezTo>
                    <a:pt x="9209" y="12742"/>
                    <a:pt x="9869" y="12581"/>
                    <a:pt x="10277" y="12180"/>
                  </a:cubicBezTo>
                  <a:lnTo>
                    <a:pt x="9867" y="5621"/>
                  </a:lnTo>
                  <a:cubicBezTo>
                    <a:pt x="9838" y="4216"/>
                    <a:pt x="10013" y="1961"/>
                    <a:pt x="8974" y="1024"/>
                  </a:cubicBezTo>
                  <a:cubicBezTo>
                    <a:pt x="8769" y="849"/>
                    <a:pt x="8549" y="658"/>
                    <a:pt x="8315" y="541"/>
                  </a:cubicBezTo>
                  <a:cubicBezTo>
                    <a:pt x="7566" y="187"/>
                    <a:pt x="6230" y="0"/>
                    <a:pt x="49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4"/>
            <p:cNvSpPr/>
            <p:nvPr/>
          </p:nvSpPr>
          <p:spPr>
            <a:xfrm flipH="1">
              <a:off x="10224100" y="1207809"/>
              <a:ext cx="422515" cy="538642"/>
            </a:xfrm>
            <a:custGeom>
              <a:avLst/>
              <a:gdLst/>
              <a:ahLst/>
              <a:cxnLst/>
              <a:rect l="l" t="t" r="r" b="b"/>
              <a:pathLst>
                <a:path w="5403" h="6888" extrusionOk="0">
                  <a:moveTo>
                    <a:pt x="2796" y="0"/>
                  </a:moveTo>
                  <a:cubicBezTo>
                    <a:pt x="1518" y="0"/>
                    <a:pt x="1450" y="617"/>
                    <a:pt x="1450" y="617"/>
                  </a:cubicBezTo>
                  <a:lnTo>
                    <a:pt x="1450" y="1700"/>
                  </a:lnTo>
                  <a:cubicBezTo>
                    <a:pt x="1450" y="1700"/>
                    <a:pt x="1090" y="1443"/>
                    <a:pt x="746" y="1443"/>
                  </a:cubicBezTo>
                  <a:cubicBezTo>
                    <a:pt x="493" y="1443"/>
                    <a:pt x="248" y="1582"/>
                    <a:pt x="161" y="2066"/>
                  </a:cubicBezTo>
                  <a:cubicBezTo>
                    <a:pt x="0" y="2959"/>
                    <a:pt x="864" y="3120"/>
                    <a:pt x="864" y="3120"/>
                  </a:cubicBezTo>
                  <a:lnTo>
                    <a:pt x="659" y="5682"/>
                  </a:lnTo>
                  <a:cubicBezTo>
                    <a:pt x="630" y="6034"/>
                    <a:pt x="732" y="6370"/>
                    <a:pt x="967" y="6605"/>
                  </a:cubicBezTo>
                  <a:cubicBezTo>
                    <a:pt x="1185" y="6812"/>
                    <a:pt x="1431" y="6888"/>
                    <a:pt x="1674" y="6888"/>
                  </a:cubicBezTo>
                  <a:cubicBezTo>
                    <a:pt x="2051" y="6888"/>
                    <a:pt x="2422" y="6706"/>
                    <a:pt x="2679" y="6546"/>
                  </a:cubicBezTo>
                  <a:cubicBezTo>
                    <a:pt x="2870" y="6414"/>
                    <a:pt x="2987" y="6224"/>
                    <a:pt x="2987" y="5975"/>
                  </a:cubicBezTo>
                  <a:lnTo>
                    <a:pt x="2987" y="5302"/>
                  </a:lnTo>
                  <a:lnTo>
                    <a:pt x="3895" y="5302"/>
                  </a:lnTo>
                  <a:cubicBezTo>
                    <a:pt x="5402" y="5228"/>
                    <a:pt x="5139" y="441"/>
                    <a:pt x="5139" y="441"/>
                  </a:cubicBezTo>
                  <a:cubicBezTo>
                    <a:pt x="5139" y="31"/>
                    <a:pt x="4334" y="31"/>
                    <a:pt x="4334" y="31"/>
                  </a:cubicBezTo>
                  <a:lnTo>
                    <a:pt x="2928" y="2"/>
                  </a:lnTo>
                  <a:cubicBezTo>
                    <a:pt x="2883" y="1"/>
                    <a:pt x="2839" y="0"/>
                    <a:pt x="2796" y="0"/>
                  </a:cubicBezTo>
                  <a:close/>
                </a:path>
              </a:pathLst>
            </a:custGeom>
            <a:solidFill>
              <a:srgbClr val="BA6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4"/>
            <p:cNvSpPr/>
            <p:nvPr/>
          </p:nvSpPr>
          <p:spPr>
            <a:xfrm flipH="1">
              <a:off x="10311138" y="1383133"/>
              <a:ext cx="22913" cy="112217"/>
            </a:xfrm>
            <a:custGeom>
              <a:avLst/>
              <a:gdLst/>
              <a:ahLst/>
              <a:cxnLst/>
              <a:rect l="l" t="t" r="r" b="b"/>
              <a:pathLst>
                <a:path w="293" h="1435" extrusionOk="0">
                  <a:moveTo>
                    <a:pt x="234" y="0"/>
                  </a:moveTo>
                  <a:cubicBezTo>
                    <a:pt x="220" y="29"/>
                    <a:pt x="190" y="366"/>
                    <a:pt x="190" y="776"/>
                  </a:cubicBezTo>
                  <a:cubicBezTo>
                    <a:pt x="190" y="996"/>
                    <a:pt x="234" y="1186"/>
                    <a:pt x="176" y="1303"/>
                  </a:cubicBezTo>
                  <a:cubicBezTo>
                    <a:pt x="146" y="1362"/>
                    <a:pt x="103" y="1391"/>
                    <a:pt x="73" y="1391"/>
                  </a:cubicBezTo>
                  <a:cubicBezTo>
                    <a:pt x="29" y="1405"/>
                    <a:pt x="15" y="1405"/>
                    <a:pt x="15" y="1405"/>
                  </a:cubicBezTo>
                  <a:cubicBezTo>
                    <a:pt x="0" y="1405"/>
                    <a:pt x="15" y="1435"/>
                    <a:pt x="73" y="1435"/>
                  </a:cubicBezTo>
                  <a:cubicBezTo>
                    <a:pt x="117" y="1435"/>
                    <a:pt x="176" y="1405"/>
                    <a:pt x="234" y="1347"/>
                  </a:cubicBezTo>
                  <a:cubicBezTo>
                    <a:pt x="264" y="1274"/>
                    <a:pt x="293" y="1171"/>
                    <a:pt x="293" y="1083"/>
                  </a:cubicBezTo>
                  <a:lnTo>
                    <a:pt x="293" y="776"/>
                  </a:lnTo>
                  <a:cubicBezTo>
                    <a:pt x="293" y="351"/>
                    <a:pt x="249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4"/>
            <p:cNvSpPr/>
            <p:nvPr/>
          </p:nvSpPr>
          <p:spPr>
            <a:xfrm flipH="1">
              <a:off x="10390120" y="1387669"/>
              <a:ext cx="9228" cy="27526"/>
            </a:xfrm>
            <a:custGeom>
              <a:avLst/>
              <a:gdLst/>
              <a:ahLst/>
              <a:cxnLst/>
              <a:rect l="l" t="t" r="r" b="b"/>
              <a:pathLst>
                <a:path w="118" h="352" extrusionOk="0">
                  <a:moveTo>
                    <a:pt x="59" y="1"/>
                  </a:moveTo>
                  <a:cubicBezTo>
                    <a:pt x="30" y="1"/>
                    <a:pt x="1" y="74"/>
                    <a:pt x="30" y="191"/>
                  </a:cubicBezTo>
                  <a:cubicBezTo>
                    <a:pt x="30" y="279"/>
                    <a:pt x="59" y="352"/>
                    <a:pt x="74" y="352"/>
                  </a:cubicBezTo>
                  <a:cubicBezTo>
                    <a:pt x="103" y="352"/>
                    <a:pt x="118" y="264"/>
                    <a:pt x="118" y="162"/>
                  </a:cubicBezTo>
                  <a:cubicBezTo>
                    <a:pt x="118" y="74"/>
                    <a:pt x="74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4"/>
            <p:cNvSpPr/>
            <p:nvPr/>
          </p:nvSpPr>
          <p:spPr>
            <a:xfrm flipH="1">
              <a:off x="10269927" y="1385401"/>
              <a:ext cx="6882" cy="26432"/>
            </a:xfrm>
            <a:custGeom>
              <a:avLst/>
              <a:gdLst/>
              <a:ahLst/>
              <a:cxnLst/>
              <a:rect l="l" t="t" r="r" b="b"/>
              <a:pathLst>
                <a:path w="88" h="338" extrusionOk="0">
                  <a:moveTo>
                    <a:pt x="29" y="0"/>
                  </a:moveTo>
                  <a:cubicBezTo>
                    <a:pt x="15" y="0"/>
                    <a:pt x="0" y="88"/>
                    <a:pt x="0" y="176"/>
                  </a:cubicBezTo>
                  <a:cubicBezTo>
                    <a:pt x="0" y="264"/>
                    <a:pt x="29" y="337"/>
                    <a:pt x="44" y="337"/>
                  </a:cubicBezTo>
                  <a:cubicBezTo>
                    <a:pt x="73" y="337"/>
                    <a:pt x="88" y="249"/>
                    <a:pt x="88" y="161"/>
                  </a:cubicBezTo>
                  <a:cubicBezTo>
                    <a:pt x="88" y="59"/>
                    <a:pt x="44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4"/>
            <p:cNvSpPr/>
            <p:nvPr/>
          </p:nvSpPr>
          <p:spPr>
            <a:xfrm flipH="1">
              <a:off x="10410686" y="1581135"/>
              <a:ext cx="66470" cy="119177"/>
            </a:xfrm>
            <a:custGeom>
              <a:avLst/>
              <a:gdLst/>
              <a:ahLst/>
              <a:cxnLst/>
              <a:rect l="l" t="t" r="r" b="b"/>
              <a:pathLst>
                <a:path w="850" h="1524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250"/>
                    <a:pt x="0" y="528"/>
                    <a:pt x="73" y="791"/>
                  </a:cubicBezTo>
                  <a:cubicBezTo>
                    <a:pt x="147" y="1040"/>
                    <a:pt x="308" y="1260"/>
                    <a:pt x="527" y="1406"/>
                  </a:cubicBezTo>
                  <a:cubicBezTo>
                    <a:pt x="600" y="1465"/>
                    <a:pt x="747" y="1523"/>
                    <a:pt x="747" y="1523"/>
                  </a:cubicBezTo>
                  <a:cubicBezTo>
                    <a:pt x="747" y="1494"/>
                    <a:pt x="776" y="1333"/>
                    <a:pt x="805" y="1318"/>
                  </a:cubicBezTo>
                  <a:cubicBezTo>
                    <a:pt x="849" y="1040"/>
                    <a:pt x="835" y="820"/>
                    <a:pt x="805" y="513"/>
                  </a:cubicBezTo>
                  <a:cubicBezTo>
                    <a:pt x="483" y="440"/>
                    <a:pt x="220" y="235"/>
                    <a:pt x="15" y="1"/>
                  </a:cubicBezTo>
                  <a:close/>
                </a:path>
              </a:pathLst>
            </a:custGeom>
            <a:solidFill>
              <a:srgbClr val="151F29">
                <a:alpha val="18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4"/>
            <p:cNvSpPr/>
            <p:nvPr/>
          </p:nvSpPr>
          <p:spPr>
            <a:xfrm flipH="1">
              <a:off x="10545815" y="1356780"/>
              <a:ext cx="53880" cy="74446"/>
            </a:xfrm>
            <a:custGeom>
              <a:avLst/>
              <a:gdLst/>
              <a:ahLst/>
              <a:cxnLst/>
              <a:rect l="l" t="t" r="r" b="b"/>
              <a:pathLst>
                <a:path w="689" h="952" extrusionOk="0">
                  <a:moveTo>
                    <a:pt x="59" y="0"/>
                  </a:moveTo>
                  <a:cubicBezTo>
                    <a:pt x="59" y="0"/>
                    <a:pt x="132" y="30"/>
                    <a:pt x="220" y="88"/>
                  </a:cubicBezTo>
                  <a:cubicBezTo>
                    <a:pt x="281" y="131"/>
                    <a:pt x="346" y="185"/>
                    <a:pt x="405" y="257"/>
                  </a:cubicBezTo>
                  <a:lnTo>
                    <a:pt x="405" y="257"/>
                  </a:lnTo>
                  <a:cubicBezTo>
                    <a:pt x="392" y="254"/>
                    <a:pt x="380" y="251"/>
                    <a:pt x="367" y="249"/>
                  </a:cubicBezTo>
                  <a:cubicBezTo>
                    <a:pt x="348" y="246"/>
                    <a:pt x="329" y="244"/>
                    <a:pt x="310" y="244"/>
                  </a:cubicBezTo>
                  <a:cubicBezTo>
                    <a:pt x="251" y="244"/>
                    <a:pt x="191" y="260"/>
                    <a:pt x="147" y="293"/>
                  </a:cubicBezTo>
                  <a:cubicBezTo>
                    <a:pt x="103" y="322"/>
                    <a:pt x="59" y="396"/>
                    <a:pt x="45" y="454"/>
                  </a:cubicBezTo>
                  <a:cubicBezTo>
                    <a:pt x="1" y="586"/>
                    <a:pt x="45" y="688"/>
                    <a:pt x="103" y="762"/>
                  </a:cubicBezTo>
                  <a:cubicBezTo>
                    <a:pt x="206" y="923"/>
                    <a:pt x="323" y="952"/>
                    <a:pt x="323" y="952"/>
                  </a:cubicBezTo>
                  <a:cubicBezTo>
                    <a:pt x="337" y="923"/>
                    <a:pt x="250" y="879"/>
                    <a:pt x="132" y="703"/>
                  </a:cubicBezTo>
                  <a:cubicBezTo>
                    <a:pt x="103" y="630"/>
                    <a:pt x="74" y="542"/>
                    <a:pt x="118" y="454"/>
                  </a:cubicBezTo>
                  <a:cubicBezTo>
                    <a:pt x="130" y="380"/>
                    <a:pt x="195" y="316"/>
                    <a:pt x="286" y="316"/>
                  </a:cubicBezTo>
                  <a:cubicBezTo>
                    <a:pt x="302" y="316"/>
                    <a:pt x="319" y="318"/>
                    <a:pt x="337" y="322"/>
                  </a:cubicBezTo>
                  <a:cubicBezTo>
                    <a:pt x="393" y="334"/>
                    <a:pt x="449" y="370"/>
                    <a:pt x="498" y="407"/>
                  </a:cubicBezTo>
                  <a:lnTo>
                    <a:pt x="498" y="407"/>
                  </a:lnTo>
                  <a:cubicBezTo>
                    <a:pt x="503" y="417"/>
                    <a:pt x="508" y="428"/>
                    <a:pt x="513" y="440"/>
                  </a:cubicBezTo>
                  <a:lnTo>
                    <a:pt x="527" y="428"/>
                  </a:lnTo>
                  <a:lnTo>
                    <a:pt x="527" y="428"/>
                  </a:lnTo>
                  <a:cubicBezTo>
                    <a:pt x="532" y="432"/>
                    <a:pt x="537" y="436"/>
                    <a:pt x="542" y="440"/>
                  </a:cubicBezTo>
                  <a:lnTo>
                    <a:pt x="689" y="542"/>
                  </a:lnTo>
                  <a:lnTo>
                    <a:pt x="616" y="381"/>
                  </a:lnTo>
                  <a:cubicBezTo>
                    <a:pt x="513" y="191"/>
                    <a:pt x="367" y="88"/>
                    <a:pt x="264" y="30"/>
                  </a:cubicBezTo>
                  <a:cubicBezTo>
                    <a:pt x="132" y="0"/>
                    <a:pt x="59" y="0"/>
                    <a:pt x="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4"/>
            <p:cNvSpPr/>
            <p:nvPr/>
          </p:nvSpPr>
          <p:spPr>
            <a:xfrm flipH="1">
              <a:off x="10337413" y="1536014"/>
              <a:ext cx="42463" cy="9931"/>
            </a:xfrm>
            <a:custGeom>
              <a:avLst/>
              <a:gdLst/>
              <a:ahLst/>
              <a:cxnLst/>
              <a:rect l="l" t="t" r="r" b="b"/>
              <a:pathLst>
                <a:path w="543" h="127" extrusionOk="0">
                  <a:moveTo>
                    <a:pt x="35" y="1"/>
                  </a:moveTo>
                  <a:cubicBezTo>
                    <a:pt x="17" y="1"/>
                    <a:pt x="5" y="2"/>
                    <a:pt x="0" y="7"/>
                  </a:cubicBezTo>
                  <a:cubicBezTo>
                    <a:pt x="0" y="21"/>
                    <a:pt x="103" y="95"/>
                    <a:pt x="264" y="124"/>
                  </a:cubicBezTo>
                  <a:cubicBezTo>
                    <a:pt x="280" y="125"/>
                    <a:pt x="296" y="126"/>
                    <a:pt x="311" y="126"/>
                  </a:cubicBezTo>
                  <a:cubicBezTo>
                    <a:pt x="438" y="126"/>
                    <a:pt x="542" y="78"/>
                    <a:pt x="542" y="65"/>
                  </a:cubicBezTo>
                  <a:cubicBezTo>
                    <a:pt x="527" y="51"/>
                    <a:pt x="410" y="51"/>
                    <a:pt x="264" y="21"/>
                  </a:cubicBezTo>
                  <a:cubicBezTo>
                    <a:pt x="160" y="11"/>
                    <a:pt x="79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4"/>
            <p:cNvSpPr/>
            <p:nvPr/>
          </p:nvSpPr>
          <p:spPr>
            <a:xfrm flipH="1">
              <a:off x="10234423" y="1196470"/>
              <a:ext cx="321793" cy="145687"/>
            </a:xfrm>
            <a:custGeom>
              <a:avLst/>
              <a:gdLst/>
              <a:ahLst/>
              <a:cxnLst/>
              <a:rect l="l" t="t" r="r" b="b"/>
              <a:pathLst>
                <a:path w="4115" h="1863" extrusionOk="0">
                  <a:moveTo>
                    <a:pt x="1216" y="1"/>
                  </a:moveTo>
                  <a:cubicBezTo>
                    <a:pt x="923" y="1"/>
                    <a:pt x="587" y="15"/>
                    <a:pt x="367" y="235"/>
                  </a:cubicBezTo>
                  <a:cubicBezTo>
                    <a:pt x="118" y="469"/>
                    <a:pt x="74" y="835"/>
                    <a:pt x="89" y="1172"/>
                  </a:cubicBezTo>
                  <a:cubicBezTo>
                    <a:pt x="89" y="1348"/>
                    <a:pt x="1" y="1655"/>
                    <a:pt x="147" y="1787"/>
                  </a:cubicBezTo>
                  <a:cubicBezTo>
                    <a:pt x="178" y="1812"/>
                    <a:pt x="233" y="1820"/>
                    <a:pt x="296" y="1820"/>
                  </a:cubicBezTo>
                  <a:cubicBezTo>
                    <a:pt x="397" y="1820"/>
                    <a:pt x="521" y="1799"/>
                    <a:pt x="596" y="1799"/>
                  </a:cubicBezTo>
                  <a:cubicBezTo>
                    <a:pt x="609" y="1799"/>
                    <a:pt x="621" y="1800"/>
                    <a:pt x="630" y="1801"/>
                  </a:cubicBezTo>
                  <a:cubicBezTo>
                    <a:pt x="796" y="1835"/>
                    <a:pt x="971" y="1863"/>
                    <a:pt x="1139" y="1863"/>
                  </a:cubicBezTo>
                  <a:cubicBezTo>
                    <a:pt x="1268" y="1863"/>
                    <a:pt x="1394" y="1846"/>
                    <a:pt x="1509" y="1801"/>
                  </a:cubicBezTo>
                  <a:cubicBezTo>
                    <a:pt x="1792" y="1731"/>
                    <a:pt x="2048" y="1510"/>
                    <a:pt x="2091" y="1230"/>
                  </a:cubicBezTo>
                  <a:lnTo>
                    <a:pt x="2091" y="1230"/>
                  </a:lnTo>
                  <a:cubicBezTo>
                    <a:pt x="2065" y="1440"/>
                    <a:pt x="2068" y="1649"/>
                    <a:pt x="2124" y="1845"/>
                  </a:cubicBezTo>
                  <a:cubicBezTo>
                    <a:pt x="2266" y="1638"/>
                    <a:pt x="2397" y="1420"/>
                    <a:pt x="2537" y="1210"/>
                  </a:cubicBezTo>
                  <a:lnTo>
                    <a:pt x="2537" y="1210"/>
                  </a:lnTo>
                  <a:cubicBezTo>
                    <a:pt x="2462" y="1365"/>
                    <a:pt x="2513" y="1561"/>
                    <a:pt x="2636" y="1684"/>
                  </a:cubicBezTo>
                  <a:cubicBezTo>
                    <a:pt x="2755" y="1790"/>
                    <a:pt x="2932" y="1848"/>
                    <a:pt x="3116" y="1848"/>
                  </a:cubicBezTo>
                  <a:cubicBezTo>
                    <a:pt x="3136" y="1848"/>
                    <a:pt x="3157" y="1847"/>
                    <a:pt x="3178" y="1845"/>
                  </a:cubicBezTo>
                  <a:cubicBezTo>
                    <a:pt x="3383" y="1831"/>
                    <a:pt x="3939" y="1684"/>
                    <a:pt x="4115" y="1611"/>
                  </a:cubicBezTo>
                  <a:lnTo>
                    <a:pt x="4115" y="879"/>
                  </a:lnTo>
                  <a:cubicBezTo>
                    <a:pt x="4115" y="528"/>
                    <a:pt x="3880" y="235"/>
                    <a:pt x="3544" y="162"/>
                  </a:cubicBezTo>
                  <a:cubicBezTo>
                    <a:pt x="3441" y="118"/>
                    <a:pt x="3324" y="118"/>
                    <a:pt x="3222" y="103"/>
                  </a:cubicBezTo>
                  <a:cubicBezTo>
                    <a:pt x="2563" y="30"/>
                    <a:pt x="1904" y="1"/>
                    <a:pt x="1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4"/>
            <p:cNvSpPr/>
            <p:nvPr/>
          </p:nvSpPr>
          <p:spPr>
            <a:xfrm flipH="1">
              <a:off x="9995679" y="2350230"/>
              <a:ext cx="274326" cy="332585"/>
            </a:xfrm>
            <a:custGeom>
              <a:avLst/>
              <a:gdLst/>
              <a:ahLst/>
              <a:cxnLst/>
              <a:rect l="l" t="t" r="r" b="b"/>
              <a:pathLst>
                <a:path w="3508" h="4253" extrusionOk="0">
                  <a:moveTo>
                    <a:pt x="1627" y="1"/>
                  </a:moveTo>
                  <a:cubicBezTo>
                    <a:pt x="1421" y="1"/>
                    <a:pt x="1" y="1365"/>
                    <a:pt x="1" y="1365"/>
                  </a:cubicBezTo>
                  <a:cubicBezTo>
                    <a:pt x="1" y="1365"/>
                    <a:pt x="57" y="4252"/>
                    <a:pt x="584" y="4252"/>
                  </a:cubicBezTo>
                  <a:cubicBezTo>
                    <a:pt x="595" y="4252"/>
                    <a:pt x="605" y="4251"/>
                    <a:pt x="616" y="4249"/>
                  </a:cubicBezTo>
                  <a:cubicBezTo>
                    <a:pt x="616" y="4249"/>
                    <a:pt x="2753" y="3517"/>
                    <a:pt x="2899" y="3327"/>
                  </a:cubicBezTo>
                  <a:cubicBezTo>
                    <a:pt x="3028" y="3147"/>
                    <a:pt x="2248" y="3136"/>
                    <a:pt x="2051" y="3136"/>
                  </a:cubicBezTo>
                  <a:cubicBezTo>
                    <a:pt x="2023" y="3136"/>
                    <a:pt x="2006" y="3136"/>
                    <a:pt x="2006" y="3136"/>
                  </a:cubicBezTo>
                  <a:cubicBezTo>
                    <a:pt x="2006" y="3136"/>
                    <a:pt x="3046" y="2975"/>
                    <a:pt x="3192" y="2770"/>
                  </a:cubicBezTo>
                  <a:cubicBezTo>
                    <a:pt x="3368" y="2565"/>
                    <a:pt x="1860" y="2492"/>
                    <a:pt x="1860" y="2492"/>
                  </a:cubicBezTo>
                  <a:cubicBezTo>
                    <a:pt x="1860" y="2492"/>
                    <a:pt x="3339" y="2492"/>
                    <a:pt x="3339" y="2170"/>
                  </a:cubicBezTo>
                  <a:cubicBezTo>
                    <a:pt x="3339" y="1833"/>
                    <a:pt x="1699" y="1746"/>
                    <a:pt x="1699" y="1746"/>
                  </a:cubicBezTo>
                  <a:cubicBezTo>
                    <a:pt x="1699" y="1746"/>
                    <a:pt x="3397" y="1716"/>
                    <a:pt x="3456" y="1365"/>
                  </a:cubicBezTo>
                  <a:cubicBezTo>
                    <a:pt x="3507" y="1117"/>
                    <a:pt x="2392" y="1080"/>
                    <a:pt x="1731" y="1080"/>
                  </a:cubicBezTo>
                  <a:cubicBezTo>
                    <a:pt x="1456" y="1080"/>
                    <a:pt x="1260" y="1087"/>
                    <a:pt x="1260" y="1087"/>
                  </a:cubicBezTo>
                  <a:cubicBezTo>
                    <a:pt x="1772" y="662"/>
                    <a:pt x="1787" y="106"/>
                    <a:pt x="1640" y="3"/>
                  </a:cubicBezTo>
                  <a:cubicBezTo>
                    <a:pt x="1637" y="2"/>
                    <a:pt x="1632" y="1"/>
                    <a:pt x="1627" y="1"/>
                  </a:cubicBezTo>
                  <a:close/>
                </a:path>
              </a:pathLst>
            </a:custGeom>
            <a:solidFill>
              <a:srgbClr val="BA6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4"/>
            <p:cNvSpPr/>
            <p:nvPr/>
          </p:nvSpPr>
          <p:spPr>
            <a:xfrm flipH="1">
              <a:off x="10221831" y="1894794"/>
              <a:ext cx="805851" cy="852615"/>
            </a:xfrm>
            <a:custGeom>
              <a:avLst/>
              <a:gdLst/>
              <a:ahLst/>
              <a:cxnLst/>
              <a:rect l="l" t="t" r="r" b="b"/>
              <a:pathLst>
                <a:path w="10305" h="10903" extrusionOk="0">
                  <a:moveTo>
                    <a:pt x="1111" y="1"/>
                  </a:moveTo>
                  <a:cubicBezTo>
                    <a:pt x="1111" y="1"/>
                    <a:pt x="130" y="2709"/>
                    <a:pt x="57" y="7043"/>
                  </a:cubicBezTo>
                  <a:cubicBezTo>
                    <a:pt x="0" y="10403"/>
                    <a:pt x="2392" y="10902"/>
                    <a:pt x="3960" y="10902"/>
                  </a:cubicBezTo>
                  <a:cubicBezTo>
                    <a:pt x="4413" y="10902"/>
                    <a:pt x="4798" y="10860"/>
                    <a:pt x="5034" y="10834"/>
                  </a:cubicBezTo>
                  <a:cubicBezTo>
                    <a:pt x="6103" y="10702"/>
                    <a:pt x="10305" y="10102"/>
                    <a:pt x="10305" y="10102"/>
                  </a:cubicBezTo>
                  <a:lnTo>
                    <a:pt x="9704" y="7174"/>
                  </a:lnTo>
                  <a:cubicBezTo>
                    <a:pt x="9704" y="7174"/>
                    <a:pt x="7128" y="7540"/>
                    <a:pt x="4303" y="7540"/>
                  </a:cubicBezTo>
                  <a:cubicBezTo>
                    <a:pt x="3014" y="7540"/>
                    <a:pt x="4449" y="543"/>
                    <a:pt x="4449" y="543"/>
                  </a:cubicBezTo>
                  <a:lnTo>
                    <a:pt x="1111" y="1"/>
                  </a:lnTo>
                  <a:close/>
                </a:path>
              </a:pathLst>
            </a:custGeom>
            <a:solidFill>
              <a:srgbClr val="BA6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4"/>
            <p:cNvSpPr/>
            <p:nvPr/>
          </p:nvSpPr>
          <p:spPr>
            <a:xfrm flipH="1">
              <a:off x="9839434" y="2696186"/>
              <a:ext cx="941137" cy="2037814"/>
            </a:xfrm>
            <a:custGeom>
              <a:avLst/>
              <a:gdLst/>
              <a:ahLst/>
              <a:cxnLst/>
              <a:rect l="l" t="t" r="r" b="b"/>
              <a:pathLst>
                <a:path w="12035" h="26059" extrusionOk="0">
                  <a:moveTo>
                    <a:pt x="5739" y="1"/>
                  </a:moveTo>
                  <a:lnTo>
                    <a:pt x="1" y="630"/>
                  </a:lnTo>
                  <a:lnTo>
                    <a:pt x="5285" y="26059"/>
                  </a:lnTo>
                  <a:lnTo>
                    <a:pt x="12034" y="26059"/>
                  </a:lnTo>
                  <a:lnTo>
                    <a:pt x="57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4"/>
            <p:cNvSpPr/>
            <p:nvPr/>
          </p:nvSpPr>
          <p:spPr>
            <a:xfrm flipH="1">
              <a:off x="10099294" y="2659588"/>
              <a:ext cx="256574" cy="237024"/>
            </a:xfrm>
            <a:custGeom>
              <a:avLst/>
              <a:gdLst/>
              <a:ahLst/>
              <a:cxnLst/>
              <a:rect l="l" t="t" r="r" b="b"/>
              <a:pathLst>
                <a:path w="3281" h="3031" extrusionOk="0">
                  <a:moveTo>
                    <a:pt x="2548" y="0"/>
                  </a:moveTo>
                  <a:lnTo>
                    <a:pt x="1" y="469"/>
                  </a:lnTo>
                  <a:lnTo>
                    <a:pt x="586" y="3030"/>
                  </a:lnTo>
                  <a:lnTo>
                    <a:pt x="3280" y="469"/>
                  </a:lnTo>
                  <a:lnTo>
                    <a:pt x="25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4"/>
            <p:cNvSpPr/>
            <p:nvPr/>
          </p:nvSpPr>
          <p:spPr>
            <a:xfrm flipH="1">
              <a:off x="10256163" y="2681328"/>
              <a:ext cx="41290" cy="232489"/>
            </a:xfrm>
            <a:custGeom>
              <a:avLst/>
              <a:gdLst/>
              <a:ahLst/>
              <a:cxnLst/>
              <a:rect l="l" t="t" r="r" b="b"/>
              <a:pathLst>
                <a:path w="528" h="2973" extrusionOk="0">
                  <a:moveTo>
                    <a:pt x="15" y="0"/>
                  </a:moveTo>
                  <a:cubicBezTo>
                    <a:pt x="1" y="0"/>
                    <a:pt x="15" y="191"/>
                    <a:pt x="74" y="454"/>
                  </a:cubicBezTo>
                  <a:cubicBezTo>
                    <a:pt x="132" y="732"/>
                    <a:pt x="191" y="1113"/>
                    <a:pt x="279" y="1537"/>
                  </a:cubicBezTo>
                  <a:cubicBezTo>
                    <a:pt x="337" y="1742"/>
                    <a:pt x="366" y="1947"/>
                    <a:pt x="410" y="2123"/>
                  </a:cubicBezTo>
                  <a:cubicBezTo>
                    <a:pt x="440" y="2313"/>
                    <a:pt x="454" y="2474"/>
                    <a:pt x="440" y="2606"/>
                  </a:cubicBezTo>
                  <a:cubicBezTo>
                    <a:pt x="410" y="2752"/>
                    <a:pt x="381" y="2855"/>
                    <a:pt x="337" y="2899"/>
                  </a:cubicBezTo>
                  <a:cubicBezTo>
                    <a:pt x="279" y="2928"/>
                    <a:pt x="220" y="2914"/>
                    <a:pt x="220" y="2928"/>
                  </a:cubicBezTo>
                  <a:cubicBezTo>
                    <a:pt x="220" y="2943"/>
                    <a:pt x="235" y="2943"/>
                    <a:pt x="264" y="2972"/>
                  </a:cubicBezTo>
                  <a:cubicBezTo>
                    <a:pt x="279" y="2972"/>
                    <a:pt x="308" y="2972"/>
                    <a:pt x="352" y="2943"/>
                  </a:cubicBezTo>
                  <a:cubicBezTo>
                    <a:pt x="440" y="2884"/>
                    <a:pt x="454" y="2767"/>
                    <a:pt x="498" y="2635"/>
                  </a:cubicBezTo>
                  <a:cubicBezTo>
                    <a:pt x="528" y="2489"/>
                    <a:pt x="513" y="2313"/>
                    <a:pt x="484" y="2123"/>
                  </a:cubicBezTo>
                  <a:lnTo>
                    <a:pt x="366" y="1523"/>
                  </a:lnTo>
                  <a:cubicBezTo>
                    <a:pt x="293" y="1098"/>
                    <a:pt x="205" y="718"/>
                    <a:pt x="147" y="439"/>
                  </a:cubicBezTo>
                  <a:cubicBezTo>
                    <a:pt x="74" y="161"/>
                    <a:pt x="44" y="0"/>
                    <a:pt x="15" y="0"/>
                  </a:cubicBezTo>
                  <a:close/>
                </a:path>
              </a:pathLst>
            </a:custGeom>
            <a:solidFill>
              <a:srgbClr val="FFFFFF">
                <a:alpha val="17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4"/>
            <p:cNvSpPr/>
            <p:nvPr/>
          </p:nvSpPr>
          <p:spPr>
            <a:xfrm flipH="1">
              <a:off x="10213779" y="2692745"/>
              <a:ext cx="137476" cy="485466"/>
            </a:xfrm>
            <a:custGeom>
              <a:avLst/>
              <a:gdLst/>
              <a:ahLst/>
              <a:cxnLst/>
              <a:rect l="l" t="t" r="r" b="b"/>
              <a:pathLst>
                <a:path w="1758" h="6208" extrusionOk="0">
                  <a:moveTo>
                    <a:pt x="0" y="1"/>
                  </a:moveTo>
                  <a:cubicBezTo>
                    <a:pt x="0" y="15"/>
                    <a:pt x="15" y="88"/>
                    <a:pt x="44" y="250"/>
                  </a:cubicBezTo>
                  <a:cubicBezTo>
                    <a:pt x="88" y="425"/>
                    <a:pt x="161" y="645"/>
                    <a:pt x="235" y="908"/>
                  </a:cubicBezTo>
                  <a:cubicBezTo>
                    <a:pt x="396" y="1494"/>
                    <a:pt x="615" y="2270"/>
                    <a:pt x="850" y="3104"/>
                  </a:cubicBezTo>
                  <a:cubicBezTo>
                    <a:pt x="1098" y="3953"/>
                    <a:pt x="1318" y="4729"/>
                    <a:pt x="1479" y="5300"/>
                  </a:cubicBezTo>
                  <a:cubicBezTo>
                    <a:pt x="1552" y="5564"/>
                    <a:pt x="1611" y="5783"/>
                    <a:pt x="1655" y="5974"/>
                  </a:cubicBezTo>
                  <a:cubicBezTo>
                    <a:pt x="1699" y="6120"/>
                    <a:pt x="1728" y="6208"/>
                    <a:pt x="1728" y="6208"/>
                  </a:cubicBezTo>
                  <a:cubicBezTo>
                    <a:pt x="1757" y="6208"/>
                    <a:pt x="1728" y="6120"/>
                    <a:pt x="1713" y="5988"/>
                  </a:cubicBezTo>
                  <a:cubicBezTo>
                    <a:pt x="1684" y="5827"/>
                    <a:pt x="1625" y="5608"/>
                    <a:pt x="1552" y="5315"/>
                  </a:cubicBezTo>
                  <a:cubicBezTo>
                    <a:pt x="1406" y="4744"/>
                    <a:pt x="1201" y="3953"/>
                    <a:pt x="967" y="3090"/>
                  </a:cubicBezTo>
                  <a:cubicBezTo>
                    <a:pt x="732" y="2240"/>
                    <a:pt x="484" y="1450"/>
                    <a:pt x="308" y="894"/>
                  </a:cubicBezTo>
                  <a:cubicBezTo>
                    <a:pt x="220" y="630"/>
                    <a:pt x="147" y="381"/>
                    <a:pt x="88" y="235"/>
                  </a:cubicBezTo>
                  <a:cubicBezTo>
                    <a:pt x="30" y="89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7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4"/>
            <p:cNvSpPr/>
            <p:nvPr/>
          </p:nvSpPr>
          <p:spPr>
            <a:xfrm flipH="1">
              <a:off x="10313404" y="2748814"/>
              <a:ext cx="400775" cy="1977209"/>
            </a:xfrm>
            <a:custGeom>
              <a:avLst/>
              <a:gdLst/>
              <a:ahLst/>
              <a:cxnLst/>
              <a:rect l="l" t="t" r="r" b="b"/>
              <a:pathLst>
                <a:path w="5125" h="25284" extrusionOk="0">
                  <a:moveTo>
                    <a:pt x="1" y="1"/>
                  </a:moveTo>
                  <a:lnTo>
                    <a:pt x="1" y="74"/>
                  </a:lnTo>
                  <a:cubicBezTo>
                    <a:pt x="30" y="118"/>
                    <a:pt x="30" y="191"/>
                    <a:pt x="45" y="264"/>
                  </a:cubicBezTo>
                  <a:cubicBezTo>
                    <a:pt x="74" y="455"/>
                    <a:pt x="118" y="718"/>
                    <a:pt x="176" y="1026"/>
                  </a:cubicBezTo>
                  <a:cubicBezTo>
                    <a:pt x="279" y="1655"/>
                    <a:pt x="440" y="2592"/>
                    <a:pt x="645" y="3749"/>
                  </a:cubicBezTo>
                  <a:cubicBezTo>
                    <a:pt x="1055" y="6047"/>
                    <a:pt x="1655" y="9224"/>
                    <a:pt x="2343" y="12708"/>
                  </a:cubicBezTo>
                  <a:cubicBezTo>
                    <a:pt x="3060" y="16192"/>
                    <a:pt x="3734" y="19354"/>
                    <a:pt x="4246" y="21624"/>
                  </a:cubicBezTo>
                  <a:cubicBezTo>
                    <a:pt x="4510" y="22765"/>
                    <a:pt x="4729" y="23673"/>
                    <a:pt x="4876" y="24317"/>
                  </a:cubicBezTo>
                  <a:cubicBezTo>
                    <a:pt x="4883" y="24344"/>
                    <a:pt x="4891" y="24371"/>
                    <a:pt x="4898" y="24398"/>
                  </a:cubicBezTo>
                  <a:lnTo>
                    <a:pt x="4898" y="24398"/>
                  </a:lnTo>
                  <a:cubicBezTo>
                    <a:pt x="4891" y="24367"/>
                    <a:pt x="4883" y="24335"/>
                    <a:pt x="4876" y="24303"/>
                  </a:cubicBezTo>
                  <a:cubicBezTo>
                    <a:pt x="4744" y="23644"/>
                    <a:pt x="4539" y="22722"/>
                    <a:pt x="4290" y="21594"/>
                  </a:cubicBezTo>
                  <a:cubicBezTo>
                    <a:pt x="3792" y="19296"/>
                    <a:pt x="3119" y="16148"/>
                    <a:pt x="2416" y="12664"/>
                  </a:cubicBezTo>
                  <a:cubicBezTo>
                    <a:pt x="1728" y="9180"/>
                    <a:pt x="1128" y="6003"/>
                    <a:pt x="703" y="3705"/>
                  </a:cubicBezTo>
                  <a:cubicBezTo>
                    <a:pt x="498" y="2563"/>
                    <a:pt x="323" y="1626"/>
                    <a:pt x="206" y="982"/>
                  </a:cubicBezTo>
                  <a:cubicBezTo>
                    <a:pt x="132" y="674"/>
                    <a:pt x="103" y="440"/>
                    <a:pt x="59" y="250"/>
                  </a:cubicBezTo>
                  <a:cubicBezTo>
                    <a:pt x="45" y="177"/>
                    <a:pt x="45" y="118"/>
                    <a:pt x="30" y="74"/>
                  </a:cubicBezTo>
                  <a:cubicBezTo>
                    <a:pt x="1" y="16"/>
                    <a:pt x="1" y="1"/>
                    <a:pt x="1" y="1"/>
                  </a:cubicBezTo>
                  <a:close/>
                  <a:moveTo>
                    <a:pt x="4898" y="24398"/>
                  </a:moveTo>
                  <a:lnTo>
                    <a:pt x="4898" y="24398"/>
                  </a:lnTo>
                  <a:cubicBezTo>
                    <a:pt x="4961" y="24662"/>
                    <a:pt x="5011" y="24877"/>
                    <a:pt x="5037" y="25035"/>
                  </a:cubicBezTo>
                  <a:cubicBezTo>
                    <a:pt x="5051" y="25108"/>
                    <a:pt x="5081" y="25181"/>
                    <a:pt x="5081" y="25210"/>
                  </a:cubicBezTo>
                  <a:cubicBezTo>
                    <a:pt x="5125" y="25254"/>
                    <a:pt x="5125" y="25283"/>
                    <a:pt x="5125" y="25283"/>
                  </a:cubicBezTo>
                  <a:lnTo>
                    <a:pt x="5125" y="25283"/>
                  </a:lnTo>
                  <a:cubicBezTo>
                    <a:pt x="5125" y="25283"/>
                    <a:pt x="5125" y="25269"/>
                    <a:pt x="5110" y="25239"/>
                  </a:cubicBezTo>
                  <a:cubicBezTo>
                    <a:pt x="5095" y="25181"/>
                    <a:pt x="5066" y="25122"/>
                    <a:pt x="5051" y="25049"/>
                  </a:cubicBezTo>
                  <a:cubicBezTo>
                    <a:pt x="5025" y="24902"/>
                    <a:pt x="4974" y="24670"/>
                    <a:pt x="4898" y="24398"/>
                  </a:cubicBezTo>
                  <a:close/>
                </a:path>
              </a:pathLst>
            </a:custGeom>
            <a:solidFill>
              <a:srgbClr val="FFFFFF">
                <a:alpha val="17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4"/>
            <p:cNvSpPr/>
            <p:nvPr/>
          </p:nvSpPr>
          <p:spPr>
            <a:xfrm flipH="1">
              <a:off x="9904734" y="3923453"/>
              <a:ext cx="128248" cy="596510"/>
            </a:xfrm>
            <a:custGeom>
              <a:avLst/>
              <a:gdLst/>
              <a:ahLst/>
              <a:cxnLst/>
              <a:rect l="l" t="t" r="r" b="b"/>
              <a:pathLst>
                <a:path w="1640" h="7628" extrusionOk="0">
                  <a:moveTo>
                    <a:pt x="30" y="0"/>
                  </a:moveTo>
                  <a:lnTo>
                    <a:pt x="30" y="0"/>
                  </a:lnTo>
                  <a:cubicBezTo>
                    <a:pt x="0" y="15"/>
                    <a:pt x="337" y="1728"/>
                    <a:pt x="776" y="3821"/>
                  </a:cubicBezTo>
                  <a:cubicBezTo>
                    <a:pt x="1215" y="5929"/>
                    <a:pt x="1596" y="7627"/>
                    <a:pt x="1611" y="7627"/>
                  </a:cubicBezTo>
                  <a:cubicBezTo>
                    <a:pt x="1640" y="7627"/>
                    <a:pt x="1303" y="5929"/>
                    <a:pt x="864" y="3806"/>
                  </a:cubicBezTo>
                  <a:cubicBezTo>
                    <a:pt x="425" y="1698"/>
                    <a:pt x="44" y="0"/>
                    <a:pt x="30" y="0"/>
                  </a:cubicBezTo>
                  <a:close/>
                </a:path>
              </a:pathLst>
            </a:custGeom>
            <a:solidFill>
              <a:srgbClr val="2D6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4"/>
            <p:cNvSpPr/>
            <p:nvPr/>
          </p:nvSpPr>
          <p:spPr>
            <a:xfrm flipH="1">
              <a:off x="9786807" y="3069433"/>
              <a:ext cx="454577" cy="974294"/>
            </a:xfrm>
            <a:custGeom>
              <a:avLst/>
              <a:gdLst/>
              <a:ahLst/>
              <a:cxnLst/>
              <a:rect l="l" t="t" r="r" b="b"/>
              <a:pathLst>
                <a:path w="5813" h="12459" extrusionOk="0">
                  <a:moveTo>
                    <a:pt x="1" y="0"/>
                  </a:moveTo>
                  <a:lnTo>
                    <a:pt x="103" y="103"/>
                  </a:lnTo>
                  <a:cubicBezTo>
                    <a:pt x="206" y="176"/>
                    <a:pt x="323" y="264"/>
                    <a:pt x="469" y="381"/>
                  </a:cubicBezTo>
                  <a:cubicBezTo>
                    <a:pt x="806" y="615"/>
                    <a:pt x="1260" y="966"/>
                    <a:pt x="1831" y="1391"/>
                  </a:cubicBezTo>
                  <a:cubicBezTo>
                    <a:pt x="2416" y="1801"/>
                    <a:pt x="3090" y="2298"/>
                    <a:pt x="3836" y="2869"/>
                  </a:cubicBezTo>
                  <a:cubicBezTo>
                    <a:pt x="4041" y="3001"/>
                    <a:pt x="4232" y="3148"/>
                    <a:pt x="4422" y="3294"/>
                  </a:cubicBezTo>
                  <a:cubicBezTo>
                    <a:pt x="4612" y="3440"/>
                    <a:pt x="4832" y="3587"/>
                    <a:pt x="5008" y="3748"/>
                  </a:cubicBezTo>
                  <a:cubicBezTo>
                    <a:pt x="5212" y="3909"/>
                    <a:pt x="5403" y="4099"/>
                    <a:pt x="5520" y="4319"/>
                  </a:cubicBezTo>
                  <a:cubicBezTo>
                    <a:pt x="5652" y="4538"/>
                    <a:pt x="5725" y="4787"/>
                    <a:pt x="5725" y="5051"/>
                  </a:cubicBezTo>
                  <a:cubicBezTo>
                    <a:pt x="5725" y="5578"/>
                    <a:pt x="5505" y="6075"/>
                    <a:pt x="5344" y="6544"/>
                  </a:cubicBezTo>
                  <a:cubicBezTo>
                    <a:pt x="5154" y="7042"/>
                    <a:pt x="4993" y="7495"/>
                    <a:pt x="4832" y="7935"/>
                  </a:cubicBezTo>
                  <a:cubicBezTo>
                    <a:pt x="4495" y="8813"/>
                    <a:pt x="4202" y="9604"/>
                    <a:pt x="3968" y="10277"/>
                  </a:cubicBezTo>
                  <a:cubicBezTo>
                    <a:pt x="3734" y="10965"/>
                    <a:pt x="3529" y="11492"/>
                    <a:pt x="3397" y="11873"/>
                  </a:cubicBezTo>
                  <a:cubicBezTo>
                    <a:pt x="3353" y="12063"/>
                    <a:pt x="3295" y="12195"/>
                    <a:pt x="3251" y="12312"/>
                  </a:cubicBezTo>
                  <a:cubicBezTo>
                    <a:pt x="3222" y="12400"/>
                    <a:pt x="3207" y="12458"/>
                    <a:pt x="3207" y="12458"/>
                  </a:cubicBezTo>
                  <a:cubicBezTo>
                    <a:pt x="3222" y="12458"/>
                    <a:pt x="3236" y="12400"/>
                    <a:pt x="3280" y="12312"/>
                  </a:cubicBezTo>
                  <a:cubicBezTo>
                    <a:pt x="3309" y="12224"/>
                    <a:pt x="3368" y="12078"/>
                    <a:pt x="3441" y="11887"/>
                  </a:cubicBezTo>
                  <a:cubicBezTo>
                    <a:pt x="3588" y="11507"/>
                    <a:pt x="3792" y="10980"/>
                    <a:pt x="4041" y="10321"/>
                  </a:cubicBezTo>
                  <a:cubicBezTo>
                    <a:pt x="4305" y="9647"/>
                    <a:pt x="4598" y="8857"/>
                    <a:pt x="4920" y="7979"/>
                  </a:cubicBezTo>
                  <a:cubicBezTo>
                    <a:pt x="5081" y="7525"/>
                    <a:pt x="5256" y="7056"/>
                    <a:pt x="5432" y="6588"/>
                  </a:cubicBezTo>
                  <a:cubicBezTo>
                    <a:pt x="5593" y="6105"/>
                    <a:pt x="5813" y="5622"/>
                    <a:pt x="5813" y="5051"/>
                  </a:cubicBezTo>
                  <a:cubicBezTo>
                    <a:pt x="5813" y="4773"/>
                    <a:pt x="5740" y="4494"/>
                    <a:pt x="5593" y="4260"/>
                  </a:cubicBezTo>
                  <a:cubicBezTo>
                    <a:pt x="5447" y="4041"/>
                    <a:pt x="5271" y="3836"/>
                    <a:pt x="5066" y="3675"/>
                  </a:cubicBezTo>
                  <a:cubicBezTo>
                    <a:pt x="4861" y="3514"/>
                    <a:pt x="4671" y="3367"/>
                    <a:pt x="4466" y="3221"/>
                  </a:cubicBezTo>
                  <a:cubicBezTo>
                    <a:pt x="4261" y="3074"/>
                    <a:pt x="4056" y="2943"/>
                    <a:pt x="3880" y="2796"/>
                  </a:cubicBezTo>
                  <a:cubicBezTo>
                    <a:pt x="3134" y="2255"/>
                    <a:pt x="2446" y="1757"/>
                    <a:pt x="1860" y="1332"/>
                  </a:cubicBezTo>
                  <a:cubicBezTo>
                    <a:pt x="1274" y="908"/>
                    <a:pt x="821" y="586"/>
                    <a:pt x="499" y="351"/>
                  </a:cubicBezTo>
                  <a:cubicBezTo>
                    <a:pt x="352" y="234"/>
                    <a:pt x="220" y="161"/>
                    <a:pt x="133" y="88"/>
                  </a:cubicBezTo>
                  <a:cubicBezTo>
                    <a:pt x="45" y="15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7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4"/>
            <p:cNvSpPr/>
            <p:nvPr/>
          </p:nvSpPr>
          <p:spPr>
            <a:xfrm flipH="1">
              <a:off x="8936226" y="2352732"/>
              <a:ext cx="1159706" cy="95091"/>
            </a:xfrm>
            <a:custGeom>
              <a:avLst/>
              <a:gdLst/>
              <a:ahLst/>
              <a:cxnLst/>
              <a:rect l="l" t="t" r="r" b="b"/>
              <a:pathLst>
                <a:path w="14830" h="1216" extrusionOk="0">
                  <a:moveTo>
                    <a:pt x="0" y="1"/>
                  </a:moveTo>
                  <a:lnTo>
                    <a:pt x="0" y="1216"/>
                  </a:lnTo>
                  <a:lnTo>
                    <a:pt x="14830" y="1216"/>
                  </a:lnTo>
                  <a:lnTo>
                    <a:pt x="148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4"/>
            <p:cNvSpPr/>
            <p:nvPr/>
          </p:nvSpPr>
          <p:spPr>
            <a:xfrm flipH="1">
              <a:off x="9106784" y="2440863"/>
              <a:ext cx="90477" cy="2433975"/>
            </a:xfrm>
            <a:custGeom>
              <a:avLst/>
              <a:gdLst/>
              <a:ahLst/>
              <a:cxnLst/>
              <a:rect l="l" t="t" r="r" b="b"/>
              <a:pathLst>
                <a:path w="1157" h="31125" extrusionOk="0">
                  <a:moveTo>
                    <a:pt x="0" y="1"/>
                  </a:moveTo>
                  <a:lnTo>
                    <a:pt x="0" y="31125"/>
                  </a:lnTo>
                  <a:lnTo>
                    <a:pt x="556" y="31125"/>
                  </a:lnTo>
                  <a:lnTo>
                    <a:pt x="115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4"/>
            <p:cNvSpPr/>
            <p:nvPr/>
          </p:nvSpPr>
          <p:spPr>
            <a:xfrm flipH="1">
              <a:off x="9817697" y="2432887"/>
              <a:ext cx="90556" cy="2451101"/>
            </a:xfrm>
            <a:custGeom>
              <a:avLst/>
              <a:gdLst/>
              <a:ahLst/>
              <a:cxnLst/>
              <a:rect l="l" t="t" r="r" b="b"/>
              <a:pathLst>
                <a:path w="1158" h="31344" extrusionOk="0">
                  <a:moveTo>
                    <a:pt x="1" y="0"/>
                  </a:moveTo>
                  <a:lnTo>
                    <a:pt x="1" y="31344"/>
                  </a:lnTo>
                  <a:lnTo>
                    <a:pt x="557" y="31344"/>
                  </a:lnTo>
                  <a:lnTo>
                    <a:pt x="115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4"/>
            <p:cNvSpPr/>
            <p:nvPr/>
          </p:nvSpPr>
          <p:spPr>
            <a:xfrm flipH="1">
              <a:off x="9197181" y="3357912"/>
              <a:ext cx="640067" cy="51534"/>
            </a:xfrm>
            <a:custGeom>
              <a:avLst/>
              <a:gdLst/>
              <a:ahLst/>
              <a:cxnLst/>
              <a:rect l="l" t="t" r="r" b="b"/>
              <a:pathLst>
                <a:path w="8185" h="659" extrusionOk="0">
                  <a:moveTo>
                    <a:pt x="1" y="0"/>
                  </a:moveTo>
                  <a:lnTo>
                    <a:pt x="1" y="659"/>
                  </a:lnTo>
                  <a:lnTo>
                    <a:pt x="8184" y="659"/>
                  </a:lnTo>
                  <a:lnTo>
                    <a:pt x="81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4"/>
            <p:cNvSpPr/>
            <p:nvPr/>
          </p:nvSpPr>
          <p:spPr>
            <a:xfrm flipH="1">
              <a:off x="10337412" y="1455233"/>
              <a:ext cx="281755" cy="419152"/>
            </a:xfrm>
            <a:custGeom>
              <a:avLst/>
              <a:gdLst/>
              <a:ahLst/>
              <a:cxnLst/>
              <a:rect l="l" t="t" r="r" b="b"/>
              <a:pathLst>
                <a:path w="3603" h="5360" extrusionOk="0">
                  <a:moveTo>
                    <a:pt x="294" y="0"/>
                  </a:moveTo>
                  <a:cubicBezTo>
                    <a:pt x="294" y="0"/>
                    <a:pt x="294" y="30"/>
                    <a:pt x="279" y="103"/>
                  </a:cubicBezTo>
                  <a:cubicBezTo>
                    <a:pt x="250" y="176"/>
                    <a:pt x="235" y="278"/>
                    <a:pt x="220" y="396"/>
                  </a:cubicBezTo>
                  <a:cubicBezTo>
                    <a:pt x="176" y="659"/>
                    <a:pt x="103" y="1040"/>
                    <a:pt x="74" y="1494"/>
                  </a:cubicBezTo>
                  <a:cubicBezTo>
                    <a:pt x="30" y="1977"/>
                    <a:pt x="1" y="2518"/>
                    <a:pt x="74" y="3148"/>
                  </a:cubicBezTo>
                  <a:cubicBezTo>
                    <a:pt x="103" y="3455"/>
                    <a:pt x="162" y="3763"/>
                    <a:pt x="279" y="4099"/>
                  </a:cubicBezTo>
                  <a:cubicBezTo>
                    <a:pt x="367" y="4407"/>
                    <a:pt x="528" y="4744"/>
                    <a:pt x="806" y="4992"/>
                  </a:cubicBezTo>
                  <a:cubicBezTo>
                    <a:pt x="1069" y="5241"/>
                    <a:pt x="1410" y="5360"/>
                    <a:pt x="1731" y="5360"/>
                  </a:cubicBezTo>
                  <a:cubicBezTo>
                    <a:pt x="1749" y="5360"/>
                    <a:pt x="1768" y="5359"/>
                    <a:pt x="1787" y="5358"/>
                  </a:cubicBezTo>
                  <a:cubicBezTo>
                    <a:pt x="2138" y="5344"/>
                    <a:pt x="2446" y="5227"/>
                    <a:pt x="2724" y="5066"/>
                  </a:cubicBezTo>
                  <a:cubicBezTo>
                    <a:pt x="3002" y="4905"/>
                    <a:pt x="3207" y="4656"/>
                    <a:pt x="3324" y="4407"/>
                  </a:cubicBezTo>
                  <a:cubicBezTo>
                    <a:pt x="3456" y="4173"/>
                    <a:pt x="3529" y="3909"/>
                    <a:pt x="3544" y="3675"/>
                  </a:cubicBezTo>
                  <a:cubicBezTo>
                    <a:pt x="3602" y="3192"/>
                    <a:pt x="3514" y="2811"/>
                    <a:pt x="3426" y="2577"/>
                  </a:cubicBezTo>
                  <a:cubicBezTo>
                    <a:pt x="3383" y="2445"/>
                    <a:pt x="3353" y="2357"/>
                    <a:pt x="3309" y="2299"/>
                  </a:cubicBezTo>
                  <a:cubicBezTo>
                    <a:pt x="3280" y="2255"/>
                    <a:pt x="3251" y="2211"/>
                    <a:pt x="3251" y="2211"/>
                  </a:cubicBezTo>
                  <a:lnTo>
                    <a:pt x="3251" y="2211"/>
                  </a:lnTo>
                  <a:cubicBezTo>
                    <a:pt x="3236" y="2211"/>
                    <a:pt x="3309" y="2343"/>
                    <a:pt x="3397" y="2577"/>
                  </a:cubicBezTo>
                  <a:cubicBezTo>
                    <a:pt x="3470" y="2811"/>
                    <a:pt x="3544" y="3206"/>
                    <a:pt x="3485" y="3660"/>
                  </a:cubicBezTo>
                  <a:cubicBezTo>
                    <a:pt x="3441" y="4114"/>
                    <a:pt x="3192" y="4670"/>
                    <a:pt x="2680" y="4992"/>
                  </a:cubicBezTo>
                  <a:cubicBezTo>
                    <a:pt x="2431" y="5153"/>
                    <a:pt x="2124" y="5271"/>
                    <a:pt x="1787" y="5271"/>
                  </a:cubicBezTo>
                  <a:cubicBezTo>
                    <a:pt x="1465" y="5271"/>
                    <a:pt x="1128" y="5153"/>
                    <a:pt x="879" y="4919"/>
                  </a:cubicBezTo>
                  <a:cubicBezTo>
                    <a:pt x="616" y="4685"/>
                    <a:pt x="469" y="4378"/>
                    <a:pt x="367" y="4055"/>
                  </a:cubicBezTo>
                  <a:cubicBezTo>
                    <a:pt x="279" y="3748"/>
                    <a:pt x="206" y="3441"/>
                    <a:pt x="162" y="3133"/>
                  </a:cubicBezTo>
                  <a:cubicBezTo>
                    <a:pt x="89" y="2518"/>
                    <a:pt x="103" y="1962"/>
                    <a:pt x="147" y="1494"/>
                  </a:cubicBezTo>
                  <a:cubicBezTo>
                    <a:pt x="176" y="1040"/>
                    <a:pt x="220" y="659"/>
                    <a:pt x="250" y="396"/>
                  </a:cubicBezTo>
                  <a:cubicBezTo>
                    <a:pt x="279" y="293"/>
                    <a:pt x="279" y="176"/>
                    <a:pt x="294" y="103"/>
                  </a:cubicBezTo>
                  <a:lnTo>
                    <a:pt x="2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4"/>
            <p:cNvSpPr/>
            <p:nvPr/>
          </p:nvSpPr>
          <p:spPr>
            <a:xfrm flipH="1">
              <a:off x="10073018" y="1863905"/>
              <a:ext cx="389280" cy="504546"/>
            </a:xfrm>
            <a:custGeom>
              <a:avLst/>
              <a:gdLst/>
              <a:ahLst/>
              <a:cxnLst/>
              <a:rect l="l" t="t" r="r" b="b"/>
              <a:pathLst>
                <a:path w="4978" h="6452" extrusionOk="0">
                  <a:moveTo>
                    <a:pt x="516" y="2734"/>
                  </a:moveTo>
                  <a:cubicBezTo>
                    <a:pt x="535" y="2734"/>
                    <a:pt x="553" y="2735"/>
                    <a:pt x="571" y="2738"/>
                  </a:cubicBezTo>
                  <a:cubicBezTo>
                    <a:pt x="626" y="2742"/>
                    <a:pt x="678" y="2757"/>
                    <a:pt x="727" y="2781"/>
                  </a:cubicBezTo>
                  <a:lnTo>
                    <a:pt x="727" y="2781"/>
                  </a:lnTo>
                  <a:cubicBezTo>
                    <a:pt x="729" y="2894"/>
                    <a:pt x="723" y="3010"/>
                    <a:pt x="703" y="3119"/>
                  </a:cubicBezTo>
                  <a:cubicBezTo>
                    <a:pt x="688" y="3192"/>
                    <a:pt x="645" y="3265"/>
                    <a:pt x="586" y="3324"/>
                  </a:cubicBezTo>
                  <a:cubicBezTo>
                    <a:pt x="530" y="3346"/>
                    <a:pt x="474" y="3377"/>
                    <a:pt x="417" y="3377"/>
                  </a:cubicBezTo>
                  <a:cubicBezTo>
                    <a:pt x="400" y="3377"/>
                    <a:pt x="383" y="3375"/>
                    <a:pt x="366" y="3368"/>
                  </a:cubicBezTo>
                  <a:cubicBezTo>
                    <a:pt x="220" y="3338"/>
                    <a:pt x="103" y="3148"/>
                    <a:pt x="147" y="2987"/>
                  </a:cubicBezTo>
                  <a:cubicBezTo>
                    <a:pt x="199" y="2843"/>
                    <a:pt x="358" y="2734"/>
                    <a:pt x="516" y="2734"/>
                  </a:cubicBezTo>
                  <a:close/>
                  <a:moveTo>
                    <a:pt x="147" y="1"/>
                  </a:moveTo>
                  <a:cubicBezTo>
                    <a:pt x="147" y="30"/>
                    <a:pt x="176" y="59"/>
                    <a:pt x="191" y="132"/>
                  </a:cubicBezTo>
                  <a:cubicBezTo>
                    <a:pt x="205" y="206"/>
                    <a:pt x="249" y="323"/>
                    <a:pt x="293" y="469"/>
                  </a:cubicBezTo>
                  <a:cubicBezTo>
                    <a:pt x="396" y="762"/>
                    <a:pt x="513" y="1172"/>
                    <a:pt x="615" y="1728"/>
                  </a:cubicBezTo>
                  <a:cubicBezTo>
                    <a:pt x="659" y="2006"/>
                    <a:pt x="703" y="2299"/>
                    <a:pt x="718" y="2621"/>
                  </a:cubicBezTo>
                  <a:cubicBezTo>
                    <a:pt x="720" y="2647"/>
                    <a:pt x="722" y="2673"/>
                    <a:pt x="724" y="2699"/>
                  </a:cubicBezTo>
                  <a:lnTo>
                    <a:pt x="724" y="2699"/>
                  </a:lnTo>
                  <a:cubicBezTo>
                    <a:pt x="675" y="2680"/>
                    <a:pt x="624" y="2669"/>
                    <a:pt x="571" y="2665"/>
                  </a:cubicBezTo>
                  <a:cubicBezTo>
                    <a:pt x="551" y="2662"/>
                    <a:pt x="529" y="2661"/>
                    <a:pt x="508" y="2661"/>
                  </a:cubicBezTo>
                  <a:cubicBezTo>
                    <a:pt x="320" y="2661"/>
                    <a:pt x="125" y="2775"/>
                    <a:pt x="59" y="2972"/>
                  </a:cubicBezTo>
                  <a:cubicBezTo>
                    <a:pt x="0" y="3192"/>
                    <a:pt x="147" y="3412"/>
                    <a:pt x="352" y="3470"/>
                  </a:cubicBezTo>
                  <a:cubicBezTo>
                    <a:pt x="367" y="3472"/>
                    <a:pt x="382" y="3473"/>
                    <a:pt x="396" y="3473"/>
                  </a:cubicBezTo>
                  <a:cubicBezTo>
                    <a:pt x="495" y="3473"/>
                    <a:pt x="581" y="3431"/>
                    <a:pt x="645" y="3368"/>
                  </a:cubicBezTo>
                  <a:cubicBezTo>
                    <a:pt x="718" y="3295"/>
                    <a:pt x="762" y="3207"/>
                    <a:pt x="776" y="3119"/>
                  </a:cubicBezTo>
                  <a:cubicBezTo>
                    <a:pt x="808" y="3016"/>
                    <a:pt x="814" y="2921"/>
                    <a:pt x="810" y="2830"/>
                  </a:cubicBezTo>
                  <a:lnTo>
                    <a:pt x="810" y="2830"/>
                  </a:lnTo>
                  <a:cubicBezTo>
                    <a:pt x="894" y="2890"/>
                    <a:pt x="963" y="2973"/>
                    <a:pt x="1011" y="3060"/>
                  </a:cubicBezTo>
                  <a:cubicBezTo>
                    <a:pt x="1098" y="3251"/>
                    <a:pt x="1128" y="3441"/>
                    <a:pt x="1098" y="3646"/>
                  </a:cubicBezTo>
                  <a:cubicBezTo>
                    <a:pt x="1069" y="4056"/>
                    <a:pt x="879" y="4451"/>
                    <a:pt x="923" y="4876"/>
                  </a:cubicBezTo>
                  <a:cubicBezTo>
                    <a:pt x="937" y="5300"/>
                    <a:pt x="1142" y="5666"/>
                    <a:pt x="1391" y="5930"/>
                  </a:cubicBezTo>
                  <a:cubicBezTo>
                    <a:pt x="1669" y="6208"/>
                    <a:pt x="2006" y="6398"/>
                    <a:pt x="2328" y="6427"/>
                  </a:cubicBezTo>
                  <a:cubicBezTo>
                    <a:pt x="2424" y="6444"/>
                    <a:pt x="2518" y="6451"/>
                    <a:pt x="2610" y="6451"/>
                  </a:cubicBezTo>
                  <a:cubicBezTo>
                    <a:pt x="2838" y="6451"/>
                    <a:pt x="3052" y="6406"/>
                    <a:pt x="3250" y="6354"/>
                  </a:cubicBezTo>
                  <a:cubicBezTo>
                    <a:pt x="3499" y="6281"/>
                    <a:pt x="3733" y="6193"/>
                    <a:pt x="3953" y="6135"/>
                  </a:cubicBezTo>
                  <a:cubicBezTo>
                    <a:pt x="4173" y="6076"/>
                    <a:pt x="4363" y="6032"/>
                    <a:pt x="4509" y="6003"/>
                  </a:cubicBezTo>
                  <a:cubicBezTo>
                    <a:pt x="4623" y="5992"/>
                    <a:pt x="4717" y="5989"/>
                    <a:pt x="4789" y="5989"/>
                  </a:cubicBezTo>
                  <a:cubicBezTo>
                    <a:pt x="4869" y="5989"/>
                    <a:pt x="4924" y="5993"/>
                    <a:pt x="4953" y="5993"/>
                  </a:cubicBezTo>
                  <a:cubicBezTo>
                    <a:pt x="4970" y="5993"/>
                    <a:pt x="4978" y="5992"/>
                    <a:pt x="4978" y="5988"/>
                  </a:cubicBezTo>
                  <a:cubicBezTo>
                    <a:pt x="4978" y="5988"/>
                    <a:pt x="4865" y="5969"/>
                    <a:pt x="4641" y="5969"/>
                  </a:cubicBezTo>
                  <a:cubicBezTo>
                    <a:pt x="4584" y="5969"/>
                    <a:pt x="4521" y="5971"/>
                    <a:pt x="4451" y="5974"/>
                  </a:cubicBezTo>
                  <a:cubicBezTo>
                    <a:pt x="4304" y="5988"/>
                    <a:pt x="4114" y="6032"/>
                    <a:pt x="3895" y="6076"/>
                  </a:cubicBezTo>
                  <a:cubicBezTo>
                    <a:pt x="3704" y="6135"/>
                    <a:pt x="3455" y="6208"/>
                    <a:pt x="3192" y="6281"/>
                  </a:cubicBezTo>
                  <a:cubicBezTo>
                    <a:pt x="3004" y="6333"/>
                    <a:pt x="2793" y="6378"/>
                    <a:pt x="2576" y="6378"/>
                  </a:cubicBezTo>
                  <a:cubicBezTo>
                    <a:pt x="2489" y="6378"/>
                    <a:pt x="2401" y="6371"/>
                    <a:pt x="2313" y="6354"/>
                  </a:cubicBezTo>
                  <a:cubicBezTo>
                    <a:pt x="1991" y="6296"/>
                    <a:pt x="1684" y="6135"/>
                    <a:pt x="1435" y="5886"/>
                  </a:cubicBezTo>
                  <a:cubicBezTo>
                    <a:pt x="1172" y="5622"/>
                    <a:pt x="996" y="5256"/>
                    <a:pt x="967" y="4876"/>
                  </a:cubicBezTo>
                  <a:cubicBezTo>
                    <a:pt x="952" y="4495"/>
                    <a:pt x="1142" y="4100"/>
                    <a:pt x="1172" y="3661"/>
                  </a:cubicBezTo>
                  <a:cubicBezTo>
                    <a:pt x="1215" y="3441"/>
                    <a:pt x="1186" y="3221"/>
                    <a:pt x="1084" y="3031"/>
                  </a:cubicBezTo>
                  <a:cubicBezTo>
                    <a:pt x="1020" y="2912"/>
                    <a:pt x="922" y="2805"/>
                    <a:pt x="804" y="2738"/>
                  </a:cubicBezTo>
                  <a:lnTo>
                    <a:pt x="804" y="2738"/>
                  </a:lnTo>
                  <a:cubicBezTo>
                    <a:pt x="800" y="2694"/>
                    <a:pt x="795" y="2650"/>
                    <a:pt x="791" y="2606"/>
                  </a:cubicBezTo>
                  <a:cubicBezTo>
                    <a:pt x="776" y="2270"/>
                    <a:pt x="732" y="1977"/>
                    <a:pt x="688" y="1713"/>
                  </a:cubicBezTo>
                  <a:cubicBezTo>
                    <a:pt x="571" y="1172"/>
                    <a:pt x="440" y="733"/>
                    <a:pt x="337" y="440"/>
                  </a:cubicBezTo>
                  <a:cubicBezTo>
                    <a:pt x="279" y="293"/>
                    <a:pt x="249" y="191"/>
                    <a:pt x="205" y="118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4"/>
            <p:cNvSpPr/>
            <p:nvPr/>
          </p:nvSpPr>
          <p:spPr>
            <a:xfrm flipH="1">
              <a:off x="9017477" y="1850142"/>
              <a:ext cx="720144" cy="496961"/>
            </a:xfrm>
            <a:custGeom>
              <a:avLst/>
              <a:gdLst/>
              <a:ahLst/>
              <a:cxnLst/>
              <a:rect l="l" t="t" r="r" b="b"/>
              <a:pathLst>
                <a:path w="9209" h="6355" extrusionOk="0">
                  <a:moveTo>
                    <a:pt x="1025" y="1"/>
                  </a:moveTo>
                  <a:lnTo>
                    <a:pt x="0" y="6355"/>
                  </a:lnTo>
                  <a:lnTo>
                    <a:pt x="7993" y="6355"/>
                  </a:lnTo>
                  <a:lnTo>
                    <a:pt x="9208" y="1026"/>
                  </a:lnTo>
                  <a:lnTo>
                    <a:pt x="10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4"/>
            <p:cNvSpPr/>
            <p:nvPr/>
          </p:nvSpPr>
          <p:spPr>
            <a:xfrm flipH="1">
              <a:off x="9101072" y="2335606"/>
              <a:ext cx="1029268" cy="34408"/>
            </a:xfrm>
            <a:custGeom>
              <a:avLst/>
              <a:gdLst/>
              <a:ahLst/>
              <a:cxnLst/>
              <a:rect l="l" t="t" r="r" b="b"/>
              <a:pathLst>
                <a:path w="13162" h="440" extrusionOk="0">
                  <a:moveTo>
                    <a:pt x="5008" y="0"/>
                  </a:moveTo>
                  <a:lnTo>
                    <a:pt x="30" y="117"/>
                  </a:lnTo>
                  <a:lnTo>
                    <a:pt x="1" y="308"/>
                  </a:lnTo>
                  <a:lnTo>
                    <a:pt x="13103" y="439"/>
                  </a:lnTo>
                  <a:lnTo>
                    <a:pt x="13162" y="147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4"/>
            <p:cNvSpPr/>
            <p:nvPr/>
          </p:nvSpPr>
          <p:spPr>
            <a:xfrm flipH="1">
              <a:off x="9309399" y="2062924"/>
              <a:ext cx="74525" cy="102364"/>
            </a:xfrm>
            <a:custGeom>
              <a:avLst/>
              <a:gdLst/>
              <a:ahLst/>
              <a:cxnLst/>
              <a:rect l="l" t="t" r="r" b="b"/>
              <a:pathLst>
                <a:path w="953" h="1309" extrusionOk="0">
                  <a:moveTo>
                    <a:pt x="561" y="0"/>
                  </a:moveTo>
                  <a:cubicBezTo>
                    <a:pt x="339" y="0"/>
                    <a:pt x="115" y="228"/>
                    <a:pt x="74" y="574"/>
                  </a:cubicBezTo>
                  <a:cubicBezTo>
                    <a:pt x="1" y="940"/>
                    <a:pt x="118" y="1247"/>
                    <a:pt x="338" y="1306"/>
                  </a:cubicBezTo>
                  <a:cubicBezTo>
                    <a:pt x="349" y="1307"/>
                    <a:pt x="361" y="1308"/>
                    <a:pt x="373" y="1308"/>
                  </a:cubicBezTo>
                  <a:cubicBezTo>
                    <a:pt x="583" y="1308"/>
                    <a:pt x="810" y="1067"/>
                    <a:pt x="879" y="735"/>
                  </a:cubicBezTo>
                  <a:cubicBezTo>
                    <a:pt x="952" y="369"/>
                    <a:pt x="821" y="61"/>
                    <a:pt x="601" y="3"/>
                  </a:cubicBezTo>
                  <a:cubicBezTo>
                    <a:pt x="588" y="1"/>
                    <a:pt x="575" y="0"/>
                    <a:pt x="561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4"/>
            <p:cNvSpPr/>
            <p:nvPr/>
          </p:nvSpPr>
          <p:spPr>
            <a:xfrm flipH="1">
              <a:off x="9291100" y="2037196"/>
              <a:ext cx="113390" cy="153741"/>
            </a:xfrm>
            <a:custGeom>
              <a:avLst/>
              <a:gdLst/>
              <a:ahLst/>
              <a:cxnLst/>
              <a:rect l="l" t="t" r="r" b="b"/>
              <a:pathLst>
                <a:path w="1450" h="1966" extrusionOk="0">
                  <a:moveTo>
                    <a:pt x="838" y="1"/>
                  </a:moveTo>
                  <a:cubicBezTo>
                    <a:pt x="527" y="1"/>
                    <a:pt x="211" y="362"/>
                    <a:pt x="117" y="859"/>
                  </a:cubicBezTo>
                  <a:cubicBezTo>
                    <a:pt x="0" y="1415"/>
                    <a:pt x="205" y="1913"/>
                    <a:pt x="527" y="1957"/>
                  </a:cubicBezTo>
                  <a:cubicBezTo>
                    <a:pt x="554" y="1963"/>
                    <a:pt x="582" y="1966"/>
                    <a:pt x="609" y="1966"/>
                  </a:cubicBezTo>
                  <a:cubicBezTo>
                    <a:pt x="921" y="1966"/>
                    <a:pt x="1238" y="1592"/>
                    <a:pt x="1332" y="1108"/>
                  </a:cubicBezTo>
                  <a:cubicBezTo>
                    <a:pt x="1450" y="551"/>
                    <a:pt x="1245" y="54"/>
                    <a:pt x="923" y="10"/>
                  </a:cubicBezTo>
                  <a:cubicBezTo>
                    <a:pt x="895" y="4"/>
                    <a:pt x="867" y="1"/>
                    <a:pt x="8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4"/>
            <p:cNvSpPr/>
            <p:nvPr/>
          </p:nvSpPr>
          <p:spPr>
            <a:xfrm flipH="1">
              <a:off x="10577877" y="1410581"/>
              <a:ext cx="18377" cy="44730"/>
            </a:xfrm>
            <a:custGeom>
              <a:avLst/>
              <a:gdLst/>
              <a:ahLst/>
              <a:cxnLst/>
              <a:rect l="l" t="t" r="r" b="b"/>
              <a:pathLst>
                <a:path w="235" h="572" extrusionOk="0">
                  <a:moveTo>
                    <a:pt x="220" y="0"/>
                  </a:moveTo>
                  <a:cubicBezTo>
                    <a:pt x="206" y="0"/>
                    <a:pt x="132" y="118"/>
                    <a:pt x="74" y="279"/>
                  </a:cubicBezTo>
                  <a:cubicBezTo>
                    <a:pt x="15" y="425"/>
                    <a:pt x="1" y="557"/>
                    <a:pt x="15" y="571"/>
                  </a:cubicBezTo>
                  <a:cubicBezTo>
                    <a:pt x="30" y="571"/>
                    <a:pt x="103" y="440"/>
                    <a:pt x="162" y="293"/>
                  </a:cubicBezTo>
                  <a:cubicBezTo>
                    <a:pt x="220" y="147"/>
                    <a:pt x="235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678;p34"/>
          <p:cNvGrpSpPr/>
          <p:nvPr/>
        </p:nvGrpSpPr>
        <p:grpSpPr>
          <a:xfrm>
            <a:off x="8038737" y="2447286"/>
            <a:ext cx="785377" cy="2421158"/>
            <a:chOff x="7825375" y="2447285"/>
            <a:chExt cx="785377" cy="2421158"/>
          </a:xfrm>
        </p:grpSpPr>
        <p:sp>
          <p:nvSpPr>
            <p:cNvPr id="679" name="Google Shape;679;p34"/>
            <p:cNvSpPr/>
            <p:nvPr/>
          </p:nvSpPr>
          <p:spPr>
            <a:xfrm>
              <a:off x="7825375" y="2447285"/>
              <a:ext cx="785377" cy="1597032"/>
            </a:xfrm>
            <a:custGeom>
              <a:avLst/>
              <a:gdLst/>
              <a:ahLst/>
              <a:cxnLst/>
              <a:rect l="l" t="t" r="r" b="b"/>
              <a:pathLst>
                <a:path w="9912" h="20155" extrusionOk="0">
                  <a:moveTo>
                    <a:pt x="4109" y="1"/>
                  </a:moveTo>
                  <a:cubicBezTo>
                    <a:pt x="4004" y="1"/>
                    <a:pt x="3898" y="12"/>
                    <a:pt x="3792" y="35"/>
                  </a:cubicBezTo>
                  <a:cubicBezTo>
                    <a:pt x="2841" y="254"/>
                    <a:pt x="2343" y="1294"/>
                    <a:pt x="2006" y="2216"/>
                  </a:cubicBezTo>
                  <a:cubicBezTo>
                    <a:pt x="1758" y="2816"/>
                    <a:pt x="1538" y="3416"/>
                    <a:pt x="1304" y="4031"/>
                  </a:cubicBezTo>
                  <a:cubicBezTo>
                    <a:pt x="660" y="5715"/>
                    <a:pt x="1" y="7515"/>
                    <a:pt x="440" y="9272"/>
                  </a:cubicBezTo>
                  <a:cubicBezTo>
                    <a:pt x="791" y="10692"/>
                    <a:pt x="1787" y="11834"/>
                    <a:pt x="2621" y="13034"/>
                  </a:cubicBezTo>
                  <a:cubicBezTo>
                    <a:pt x="2782" y="13254"/>
                    <a:pt x="2929" y="13503"/>
                    <a:pt x="2914" y="13781"/>
                  </a:cubicBezTo>
                  <a:cubicBezTo>
                    <a:pt x="2885" y="14206"/>
                    <a:pt x="2446" y="14469"/>
                    <a:pt x="2021" y="14572"/>
                  </a:cubicBezTo>
                  <a:cubicBezTo>
                    <a:pt x="1597" y="14659"/>
                    <a:pt x="1157" y="14659"/>
                    <a:pt x="791" y="14879"/>
                  </a:cubicBezTo>
                  <a:cubicBezTo>
                    <a:pt x="352" y="15157"/>
                    <a:pt x="147" y="15699"/>
                    <a:pt x="191" y="16211"/>
                  </a:cubicBezTo>
                  <a:cubicBezTo>
                    <a:pt x="220" y="16724"/>
                    <a:pt x="469" y="17207"/>
                    <a:pt x="777" y="17617"/>
                  </a:cubicBezTo>
                  <a:cubicBezTo>
                    <a:pt x="777" y="17661"/>
                    <a:pt x="2138" y="19359"/>
                    <a:pt x="3690" y="19886"/>
                  </a:cubicBezTo>
                  <a:cubicBezTo>
                    <a:pt x="4186" y="20060"/>
                    <a:pt x="4718" y="20154"/>
                    <a:pt x="5244" y="20154"/>
                  </a:cubicBezTo>
                  <a:cubicBezTo>
                    <a:pt x="6177" y="20154"/>
                    <a:pt x="7090" y="19857"/>
                    <a:pt x="7745" y="19183"/>
                  </a:cubicBezTo>
                  <a:cubicBezTo>
                    <a:pt x="8770" y="18114"/>
                    <a:pt x="9033" y="16402"/>
                    <a:pt x="8345" y="15099"/>
                  </a:cubicBezTo>
                  <a:cubicBezTo>
                    <a:pt x="8023" y="14454"/>
                    <a:pt x="7496" y="13869"/>
                    <a:pt x="7511" y="13152"/>
                  </a:cubicBezTo>
                  <a:cubicBezTo>
                    <a:pt x="7526" y="12771"/>
                    <a:pt x="7716" y="12420"/>
                    <a:pt x="7935" y="12098"/>
                  </a:cubicBezTo>
                  <a:cubicBezTo>
                    <a:pt x="8345" y="11468"/>
                    <a:pt x="8902" y="10956"/>
                    <a:pt x="9282" y="10326"/>
                  </a:cubicBezTo>
                  <a:cubicBezTo>
                    <a:pt x="9663" y="9682"/>
                    <a:pt x="9912" y="8877"/>
                    <a:pt x="9590" y="8203"/>
                  </a:cubicBezTo>
                  <a:cubicBezTo>
                    <a:pt x="9004" y="6857"/>
                    <a:pt x="6925" y="6813"/>
                    <a:pt x="6296" y="5510"/>
                  </a:cubicBezTo>
                  <a:cubicBezTo>
                    <a:pt x="6003" y="4880"/>
                    <a:pt x="6120" y="4178"/>
                    <a:pt x="6193" y="3489"/>
                  </a:cubicBezTo>
                  <a:cubicBezTo>
                    <a:pt x="6267" y="2670"/>
                    <a:pt x="6223" y="1806"/>
                    <a:pt x="5827" y="1103"/>
                  </a:cubicBezTo>
                  <a:cubicBezTo>
                    <a:pt x="5471" y="480"/>
                    <a:pt x="4806" y="1"/>
                    <a:pt x="41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4"/>
            <p:cNvSpPr/>
            <p:nvPr/>
          </p:nvSpPr>
          <p:spPr>
            <a:xfrm>
              <a:off x="8200084" y="3039275"/>
              <a:ext cx="7052" cy="1260986"/>
            </a:xfrm>
            <a:custGeom>
              <a:avLst/>
              <a:gdLst/>
              <a:ahLst/>
              <a:cxnLst/>
              <a:rect l="l" t="t" r="r" b="b"/>
              <a:pathLst>
                <a:path w="89" h="15914" extrusionOk="0">
                  <a:moveTo>
                    <a:pt x="30" y="0"/>
                  </a:moveTo>
                  <a:cubicBezTo>
                    <a:pt x="15" y="0"/>
                    <a:pt x="0" y="3543"/>
                    <a:pt x="0" y="7950"/>
                  </a:cubicBezTo>
                  <a:cubicBezTo>
                    <a:pt x="0" y="12342"/>
                    <a:pt x="15" y="15914"/>
                    <a:pt x="30" y="15914"/>
                  </a:cubicBezTo>
                  <a:cubicBezTo>
                    <a:pt x="74" y="15914"/>
                    <a:pt x="88" y="12342"/>
                    <a:pt x="74" y="7950"/>
                  </a:cubicBezTo>
                  <a:cubicBezTo>
                    <a:pt x="74" y="3558"/>
                    <a:pt x="59" y="0"/>
                    <a:pt x="3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4"/>
            <p:cNvSpPr/>
            <p:nvPr/>
          </p:nvSpPr>
          <p:spPr>
            <a:xfrm>
              <a:off x="8196598" y="3199337"/>
              <a:ext cx="213538" cy="270358"/>
            </a:xfrm>
            <a:custGeom>
              <a:avLst/>
              <a:gdLst/>
              <a:ahLst/>
              <a:cxnLst/>
              <a:rect l="l" t="t" r="r" b="b"/>
              <a:pathLst>
                <a:path w="2695" h="3412" extrusionOk="0">
                  <a:moveTo>
                    <a:pt x="2694" y="1"/>
                  </a:moveTo>
                  <a:cubicBezTo>
                    <a:pt x="2694" y="1"/>
                    <a:pt x="2636" y="45"/>
                    <a:pt x="2548" y="103"/>
                  </a:cubicBezTo>
                  <a:cubicBezTo>
                    <a:pt x="2475" y="176"/>
                    <a:pt x="2372" y="293"/>
                    <a:pt x="2240" y="440"/>
                  </a:cubicBezTo>
                  <a:cubicBezTo>
                    <a:pt x="1977" y="733"/>
                    <a:pt x="1655" y="1172"/>
                    <a:pt x="1289" y="1655"/>
                  </a:cubicBezTo>
                  <a:cubicBezTo>
                    <a:pt x="981" y="2094"/>
                    <a:pt x="659" y="2475"/>
                    <a:pt x="366" y="2885"/>
                  </a:cubicBezTo>
                  <a:lnTo>
                    <a:pt x="103" y="3265"/>
                  </a:lnTo>
                  <a:cubicBezTo>
                    <a:pt x="44" y="3353"/>
                    <a:pt x="0" y="3412"/>
                    <a:pt x="0" y="3412"/>
                  </a:cubicBezTo>
                  <a:cubicBezTo>
                    <a:pt x="0" y="3412"/>
                    <a:pt x="44" y="3368"/>
                    <a:pt x="118" y="3280"/>
                  </a:cubicBezTo>
                  <a:cubicBezTo>
                    <a:pt x="205" y="3148"/>
                    <a:pt x="323" y="3046"/>
                    <a:pt x="410" y="2914"/>
                  </a:cubicBezTo>
                  <a:cubicBezTo>
                    <a:pt x="718" y="2533"/>
                    <a:pt x="1025" y="2123"/>
                    <a:pt x="1362" y="1714"/>
                  </a:cubicBezTo>
                  <a:cubicBezTo>
                    <a:pt x="1684" y="1274"/>
                    <a:pt x="2006" y="879"/>
                    <a:pt x="2299" y="484"/>
                  </a:cubicBezTo>
                  <a:cubicBezTo>
                    <a:pt x="2401" y="337"/>
                    <a:pt x="2518" y="206"/>
                    <a:pt x="2592" y="132"/>
                  </a:cubicBezTo>
                  <a:cubicBezTo>
                    <a:pt x="2665" y="59"/>
                    <a:pt x="2694" y="1"/>
                    <a:pt x="269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4"/>
            <p:cNvSpPr/>
            <p:nvPr/>
          </p:nvSpPr>
          <p:spPr>
            <a:xfrm>
              <a:off x="8042324" y="3706304"/>
              <a:ext cx="160134" cy="187951"/>
            </a:xfrm>
            <a:custGeom>
              <a:avLst/>
              <a:gdLst/>
              <a:ahLst/>
              <a:cxnLst/>
              <a:rect l="l" t="t" r="r" b="b"/>
              <a:pathLst>
                <a:path w="2021" h="2372" extrusionOk="0">
                  <a:moveTo>
                    <a:pt x="0" y="0"/>
                  </a:moveTo>
                  <a:cubicBezTo>
                    <a:pt x="0" y="15"/>
                    <a:pt x="103" y="132"/>
                    <a:pt x="308" y="337"/>
                  </a:cubicBezTo>
                  <a:cubicBezTo>
                    <a:pt x="498" y="542"/>
                    <a:pt x="762" y="820"/>
                    <a:pt x="1054" y="1142"/>
                  </a:cubicBezTo>
                  <a:cubicBezTo>
                    <a:pt x="1347" y="1479"/>
                    <a:pt x="1596" y="1772"/>
                    <a:pt x="1786" y="1991"/>
                  </a:cubicBezTo>
                  <a:cubicBezTo>
                    <a:pt x="1874" y="2094"/>
                    <a:pt x="1933" y="2196"/>
                    <a:pt x="1962" y="2269"/>
                  </a:cubicBezTo>
                  <a:cubicBezTo>
                    <a:pt x="1991" y="2328"/>
                    <a:pt x="2006" y="2372"/>
                    <a:pt x="2006" y="2372"/>
                  </a:cubicBezTo>
                  <a:cubicBezTo>
                    <a:pt x="2021" y="2372"/>
                    <a:pt x="2021" y="2167"/>
                    <a:pt x="1830" y="1933"/>
                  </a:cubicBezTo>
                  <a:cubicBezTo>
                    <a:pt x="1640" y="1698"/>
                    <a:pt x="1406" y="1406"/>
                    <a:pt x="1113" y="1069"/>
                  </a:cubicBezTo>
                  <a:cubicBezTo>
                    <a:pt x="820" y="761"/>
                    <a:pt x="542" y="483"/>
                    <a:pt x="337" y="293"/>
                  </a:cubicBezTo>
                  <a:cubicBezTo>
                    <a:pt x="132" y="10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4"/>
            <p:cNvSpPr/>
            <p:nvPr/>
          </p:nvSpPr>
          <p:spPr>
            <a:xfrm>
              <a:off x="7993008" y="4381211"/>
              <a:ext cx="464000" cy="487231"/>
            </a:xfrm>
            <a:custGeom>
              <a:avLst/>
              <a:gdLst/>
              <a:ahLst/>
              <a:cxnLst/>
              <a:rect l="l" t="t" r="r" b="b"/>
              <a:pathLst>
                <a:path w="5856" h="6149" extrusionOk="0">
                  <a:moveTo>
                    <a:pt x="5856" y="0"/>
                  </a:moveTo>
                  <a:lnTo>
                    <a:pt x="0" y="908"/>
                  </a:lnTo>
                  <a:cubicBezTo>
                    <a:pt x="44" y="908"/>
                    <a:pt x="732" y="6149"/>
                    <a:pt x="732" y="6149"/>
                  </a:cubicBezTo>
                  <a:lnTo>
                    <a:pt x="4670" y="6149"/>
                  </a:lnTo>
                  <a:lnTo>
                    <a:pt x="5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4"/>
            <p:cNvSpPr/>
            <p:nvPr/>
          </p:nvSpPr>
          <p:spPr>
            <a:xfrm>
              <a:off x="7938493" y="4310451"/>
              <a:ext cx="581189" cy="142707"/>
            </a:xfrm>
            <a:custGeom>
              <a:avLst/>
              <a:gdLst/>
              <a:ahLst/>
              <a:cxnLst/>
              <a:rect l="l" t="t" r="r" b="b"/>
              <a:pathLst>
                <a:path w="7335" h="1801" extrusionOk="0">
                  <a:moveTo>
                    <a:pt x="7334" y="0"/>
                  </a:moveTo>
                  <a:lnTo>
                    <a:pt x="0" y="600"/>
                  </a:lnTo>
                  <a:lnTo>
                    <a:pt x="0" y="1801"/>
                  </a:lnTo>
                  <a:lnTo>
                    <a:pt x="7334" y="1801"/>
                  </a:lnTo>
                  <a:lnTo>
                    <a:pt x="73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4"/>
            <p:cNvSpPr/>
            <p:nvPr/>
          </p:nvSpPr>
          <p:spPr>
            <a:xfrm>
              <a:off x="7993008" y="4453080"/>
              <a:ext cx="450134" cy="72027"/>
            </a:xfrm>
            <a:custGeom>
              <a:avLst/>
              <a:gdLst/>
              <a:ahLst/>
              <a:cxnLst/>
              <a:rect l="l" t="t" r="r" b="b"/>
              <a:pathLst>
                <a:path w="5681" h="909" extrusionOk="0">
                  <a:moveTo>
                    <a:pt x="0" y="1"/>
                  </a:moveTo>
                  <a:lnTo>
                    <a:pt x="88" y="543"/>
                  </a:lnTo>
                  <a:lnTo>
                    <a:pt x="5490" y="909"/>
                  </a:lnTo>
                  <a:lnTo>
                    <a:pt x="56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C591E82-7750-411C-19F6-37B67D69C88C}"/>
              </a:ext>
            </a:extLst>
          </p:cNvPr>
          <p:cNvSpPr txBox="1"/>
          <p:nvPr/>
        </p:nvSpPr>
        <p:spPr>
          <a:xfrm>
            <a:off x="724688" y="939227"/>
            <a:ext cx="4457776" cy="2728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PHẦN 1. </a:t>
            </a:r>
            <a:endParaRPr lang="vi-VN" sz="2800" b="1" dirty="0">
              <a:solidFill>
                <a:srgbClr val="FF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Ý TƯỞNG KINH DOANH VÀ SỰ CẦN THIẾT 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Ý TƯỞNG KINH DOANH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490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7E66E6E-2E81-C28A-295D-9FAEDC660018}"/>
              </a:ext>
            </a:extLst>
          </p:cNvPr>
          <p:cNvSpPr txBox="1"/>
          <p:nvPr/>
        </p:nvSpPr>
        <p:spPr>
          <a:xfrm>
            <a:off x="242371" y="1458810"/>
            <a:ext cx="8460955" cy="1410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video</a:t>
            </a:r>
          </a:p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800" b="1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hỏi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rút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ra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điều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qua </a:t>
            </a:r>
            <a:r>
              <a:rPr lang="en-US" sz="2800" b="1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video </a:t>
            </a:r>
            <a:r>
              <a:rPr lang="en-US" sz="2800" b="1" dirty="0" err="1" smtClean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70C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92122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234;p46"/>
          <p:cNvGrpSpPr/>
          <p:nvPr/>
        </p:nvGrpSpPr>
        <p:grpSpPr>
          <a:xfrm>
            <a:off x="-186412" y="3432683"/>
            <a:ext cx="727535" cy="1710819"/>
            <a:chOff x="-186412" y="3432682"/>
            <a:chExt cx="727535" cy="1710819"/>
          </a:xfrm>
        </p:grpSpPr>
        <p:sp>
          <p:nvSpPr>
            <p:cNvPr id="1235" name="Google Shape;1235;p46"/>
            <p:cNvSpPr/>
            <p:nvPr/>
          </p:nvSpPr>
          <p:spPr>
            <a:xfrm>
              <a:off x="-24523" y="4794787"/>
              <a:ext cx="328014" cy="348714"/>
            </a:xfrm>
            <a:custGeom>
              <a:avLst/>
              <a:gdLst/>
              <a:ahLst/>
              <a:cxnLst/>
              <a:rect l="l" t="t" r="r" b="b"/>
              <a:pathLst>
                <a:path w="5578" h="5930" extrusionOk="0">
                  <a:moveTo>
                    <a:pt x="0" y="1"/>
                  </a:moveTo>
                  <a:lnTo>
                    <a:pt x="542" y="5930"/>
                  </a:lnTo>
                  <a:lnTo>
                    <a:pt x="4831" y="5930"/>
                  </a:lnTo>
                  <a:lnTo>
                    <a:pt x="55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6"/>
            <p:cNvSpPr/>
            <p:nvPr/>
          </p:nvSpPr>
          <p:spPr>
            <a:xfrm>
              <a:off x="-186412" y="3432682"/>
              <a:ext cx="727535" cy="1362159"/>
            </a:xfrm>
            <a:custGeom>
              <a:avLst/>
              <a:gdLst/>
              <a:ahLst/>
              <a:cxnLst/>
              <a:rect l="l" t="t" r="r" b="b"/>
              <a:pathLst>
                <a:path w="12372" h="23164" extrusionOk="0">
                  <a:moveTo>
                    <a:pt x="7704" y="1"/>
                  </a:moveTo>
                  <a:cubicBezTo>
                    <a:pt x="7204" y="1"/>
                    <a:pt x="6325" y="15375"/>
                    <a:pt x="6325" y="15375"/>
                  </a:cubicBezTo>
                  <a:cubicBezTo>
                    <a:pt x="6325" y="15375"/>
                    <a:pt x="6369" y="3268"/>
                    <a:pt x="5827" y="3107"/>
                  </a:cubicBezTo>
                  <a:cubicBezTo>
                    <a:pt x="5825" y="3107"/>
                    <a:pt x="5823" y="3107"/>
                    <a:pt x="5820" y="3107"/>
                  </a:cubicBezTo>
                  <a:cubicBezTo>
                    <a:pt x="5277" y="3107"/>
                    <a:pt x="5930" y="19958"/>
                    <a:pt x="5827" y="20119"/>
                  </a:cubicBezTo>
                  <a:cubicBezTo>
                    <a:pt x="5827" y="20120"/>
                    <a:pt x="5826" y="20120"/>
                    <a:pt x="5825" y="20120"/>
                  </a:cubicBezTo>
                  <a:cubicBezTo>
                    <a:pt x="5705" y="20120"/>
                    <a:pt x="5312" y="10295"/>
                    <a:pt x="4934" y="10295"/>
                  </a:cubicBezTo>
                  <a:cubicBezTo>
                    <a:pt x="4525" y="10295"/>
                    <a:pt x="4832" y="17776"/>
                    <a:pt x="4832" y="17776"/>
                  </a:cubicBezTo>
                  <a:cubicBezTo>
                    <a:pt x="4832" y="17776"/>
                    <a:pt x="3046" y="4308"/>
                    <a:pt x="2446" y="4249"/>
                  </a:cubicBezTo>
                  <a:cubicBezTo>
                    <a:pt x="2444" y="4249"/>
                    <a:pt x="2443" y="4249"/>
                    <a:pt x="2442" y="4249"/>
                  </a:cubicBezTo>
                  <a:cubicBezTo>
                    <a:pt x="1845" y="4249"/>
                    <a:pt x="3553" y="13446"/>
                    <a:pt x="3545" y="13446"/>
                  </a:cubicBezTo>
                  <a:cubicBezTo>
                    <a:pt x="3544" y="13446"/>
                    <a:pt x="3544" y="13445"/>
                    <a:pt x="3544" y="13443"/>
                  </a:cubicBezTo>
                  <a:cubicBezTo>
                    <a:pt x="3485" y="13238"/>
                    <a:pt x="1494" y="5699"/>
                    <a:pt x="1055" y="5699"/>
                  </a:cubicBezTo>
                  <a:cubicBezTo>
                    <a:pt x="587" y="5699"/>
                    <a:pt x="4290" y="20324"/>
                    <a:pt x="4290" y="20324"/>
                  </a:cubicBezTo>
                  <a:cubicBezTo>
                    <a:pt x="4290" y="20324"/>
                    <a:pt x="1282" y="8493"/>
                    <a:pt x="656" y="8493"/>
                  </a:cubicBezTo>
                  <a:cubicBezTo>
                    <a:pt x="652" y="8493"/>
                    <a:pt x="649" y="8494"/>
                    <a:pt x="645" y="8495"/>
                  </a:cubicBezTo>
                  <a:cubicBezTo>
                    <a:pt x="305" y="8578"/>
                    <a:pt x="1217" y="12355"/>
                    <a:pt x="2071" y="15608"/>
                  </a:cubicBezTo>
                  <a:lnTo>
                    <a:pt x="2071" y="15608"/>
                  </a:lnTo>
                  <a:cubicBezTo>
                    <a:pt x="1411" y="13463"/>
                    <a:pt x="625" y="11386"/>
                    <a:pt x="59" y="11386"/>
                  </a:cubicBezTo>
                  <a:cubicBezTo>
                    <a:pt x="39" y="11386"/>
                    <a:pt x="20" y="11388"/>
                    <a:pt x="1" y="11393"/>
                  </a:cubicBezTo>
                  <a:lnTo>
                    <a:pt x="3251" y="23164"/>
                  </a:lnTo>
                  <a:lnTo>
                    <a:pt x="7584" y="23164"/>
                  </a:lnTo>
                  <a:cubicBezTo>
                    <a:pt x="7584" y="23164"/>
                    <a:pt x="12371" y="5904"/>
                    <a:pt x="11478" y="5347"/>
                  </a:cubicBezTo>
                  <a:lnTo>
                    <a:pt x="11478" y="5347"/>
                  </a:lnTo>
                  <a:lnTo>
                    <a:pt x="7189" y="22607"/>
                  </a:lnTo>
                  <a:cubicBezTo>
                    <a:pt x="7189" y="22607"/>
                    <a:pt x="9590" y="7499"/>
                    <a:pt x="9385" y="6943"/>
                  </a:cubicBezTo>
                  <a:cubicBezTo>
                    <a:pt x="9381" y="6932"/>
                    <a:pt x="9376" y="6926"/>
                    <a:pt x="9370" y="6926"/>
                  </a:cubicBezTo>
                  <a:cubicBezTo>
                    <a:pt x="9100" y="6926"/>
                    <a:pt x="6911" y="19065"/>
                    <a:pt x="6911" y="19065"/>
                  </a:cubicBezTo>
                  <a:cubicBezTo>
                    <a:pt x="6911" y="19065"/>
                    <a:pt x="8199" y="253"/>
                    <a:pt x="7716" y="4"/>
                  </a:cubicBezTo>
                  <a:cubicBezTo>
                    <a:pt x="7712" y="2"/>
                    <a:pt x="7708" y="1"/>
                    <a:pt x="77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6"/>
            <p:cNvSpPr/>
            <p:nvPr/>
          </p:nvSpPr>
          <p:spPr>
            <a:xfrm>
              <a:off x="-24523" y="4794787"/>
              <a:ext cx="221283" cy="348714"/>
            </a:xfrm>
            <a:custGeom>
              <a:avLst/>
              <a:gdLst/>
              <a:ahLst/>
              <a:cxnLst/>
              <a:rect l="l" t="t" r="r" b="b"/>
              <a:pathLst>
                <a:path w="3763" h="5930" extrusionOk="0">
                  <a:moveTo>
                    <a:pt x="0" y="1"/>
                  </a:moveTo>
                  <a:lnTo>
                    <a:pt x="542" y="5930"/>
                  </a:lnTo>
                  <a:lnTo>
                    <a:pt x="3763" y="5930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BA6136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1248;p46"/>
          <p:cNvGrpSpPr/>
          <p:nvPr/>
        </p:nvGrpSpPr>
        <p:grpSpPr>
          <a:xfrm>
            <a:off x="8512440" y="3519557"/>
            <a:ext cx="727535" cy="1710819"/>
            <a:chOff x="-181612" y="3483857"/>
            <a:chExt cx="727535" cy="1710819"/>
          </a:xfrm>
        </p:grpSpPr>
        <p:sp>
          <p:nvSpPr>
            <p:cNvPr id="1249" name="Google Shape;1249;p46"/>
            <p:cNvSpPr/>
            <p:nvPr/>
          </p:nvSpPr>
          <p:spPr>
            <a:xfrm flipH="1">
              <a:off x="56020" y="4845962"/>
              <a:ext cx="328014" cy="348714"/>
            </a:xfrm>
            <a:custGeom>
              <a:avLst/>
              <a:gdLst/>
              <a:ahLst/>
              <a:cxnLst/>
              <a:rect l="l" t="t" r="r" b="b"/>
              <a:pathLst>
                <a:path w="5578" h="5930" extrusionOk="0">
                  <a:moveTo>
                    <a:pt x="0" y="1"/>
                  </a:moveTo>
                  <a:lnTo>
                    <a:pt x="542" y="5930"/>
                  </a:lnTo>
                  <a:lnTo>
                    <a:pt x="4831" y="5930"/>
                  </a:lnTo>
                  <a:lnTo>
                    <a:pt x="55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6"/>
            <p:cNvSpPr/>
            <p:nvPr/>
          </p:nvSpPr>
          <p:spPr>
            <a:xfrm flipH="1">
              <a:off x="-181612" y="3483857"/>
              <a:ext cx="727535" cy="1362159"/>
            </a:xfrm>
            <a:custGeom>
              <a:avLst/>
              <a:gdLst/>
              <a:ahLst/>
              <a:cxnLst/>
              <a:rect l="l" t="t" r="r" b="b"/>
              <a:pathLst>
                <a:path w="12372" h="23164" extrusionOk="0">
                  <a:moveTo>
                    <a:pt x="7704" y="1"/>
                  </a:moveTo>
                  <a:cubicBezTo>
                    <a:pt x="7204" y="1"/>
                    <a:pt x="6325" y="15375"/>
                    <a:pt x="6325" y="15375"/>
                  </a:cubicBezTo>
                  <a:cubicBezTo>
                    <a:pt x="6325" y="15375"/>
                    <a:pt x="6369" y="3268"/>
                    <a:pt x="5827" y="3107"/>
                  </a:cubicBezTo>
                  <a:cubicBezTo>
                    <a:pt x="5825" y="3107"/>
                    <a:pt x="5823" y="3107"/>
                    <a:pt x="5820" y="3107"/>
                  </a:cubicBezTo>
                  <a:cubicBezTo>
                    <a:pt x="5277" y="3107"/>
                    <a:pt x="5930" y="19958"/>
                    <a:pt x="5827" y="20119"/>
                  </a:cubicBezTo>
                  <a:cubicBezTo>
                    <a:pt x="5827" y="20120"/>
                    <a:pt x="5826" y="20120"/>
                    <a:pt x="5825" y="20120"/>
                  </a:cubicBezTo>
                  <a:cubicBezTo>
                    <a:pt x="5705" y="20120"/>
                    <a:pt x="5312" y="10295"/>
                    <a:pt x="4934" y="10295"/>
                  </a:cubicBezTo>
                  <a:cubicBezTo>
                    <a:pt x="4525" y="10295"/>
                    <a:pt x="4832" y="17776"/>
                    <a:pt x="4832" y="17776"/>
                  </a:cubicBezTo>
                  <a:cubicBezTo>
                    <a:pt x="4832" y="17776"/>
                    <a:pt x="3046" y="4308"/>
                    <a:pt x="2446" y="4249"/>
                  </a:cubicBezTo>
                  <a:cubicBezTo>
                    <a:pt x="2444" y="4249"/>
                    <a:pt x="2443" y="4249"/>
                    <a:pt x="2442" y="4249"/>
                  </a:cubicBezTo>
                  <a:cubicBezTo>
                    <a:pt x="1845" y="4249"/>
                    <a:pt x="3553" y="13446"/>
                    <a:pt x="3545" y="13446"/>
                  </a:cubicBezTo>
                  <a:cubicBezTo>
                    <a:pt x="3544" y="13446"/>
                    <a:pt x="3544" y="13445"/>
                    <a:pt x="3544" y="13443"/>
                  </a:cubicBezTo>
                  <a:cubicBezTo>
                    <a:pt x="3485" y="13238"/>
                    <a:pt x="1494" y="5699"/>
                    <a:pt x="1055" y="5699"/>
                  </a:cubicBezTo>
                  <a:cubicBezTo>
                    <a:pt x="587" y="5699"/>
                    <a:pt x="4290" y="20324"/>
                    <a:pt x="4290" y="20324"/>
                  </a:cubicBezTo>
                  <a:cubicBezTo>
                    <a:pt x="4290" y="20324"/>
                    <a:pt x="1282" y="8493"/>
                    <a:pt x="656" y="8493"/>
                  </a:cubicBezTo>
                  <a:cubicBezTo>
                    <a:pt x="652" y="8493"/>
                    <a:pt x="649" y="8494"/>
                    <a:pt x="645" y="8495"/>
                  </a:cubicBezTo>
                  <a:cubicBezTo>
                    <a:pt x="305" y="8578"/>
                    <a:pt x="1217" y="12355"/>
                    <a:pt x="2071" y="15608"/>
                  </a:cubicBezTo>
                  <a:lnTo>
                    <a:pt x="2071" y="15608"/>
                  </a:lnTo>
                  <a:cubicBezTo>
                    <a:pt x="1411" y="13463"/>
                    <a:pt x="625" y="11386"/>
                    <a:pt x="59" y="11386"/>
                  </a:cubicBezTo>
                  <a:cubicBezTo>
                    <a:pt x="39" y="11386"/>
                    <a:pt x="20" y="11388"/>
                    <a:pt x="1" y="11393"/>
                  </a:cubicBezTo>
                  <a:lnTo>
                    <a:pt x="3251" y="23164"/>
                  </a:lnTo>
                  <a:lnTo>
                    <a:pt x="7584" y="23164"/>
                  </a:lnTo>
                  <a:cubicBezTo>
                    <a:pt x="7584" y="23164"/>
                    <a:pt x="12371" y="5904"/>
                    <a:pt x="11478" y="5347"/>
                  </a:cubicBezTo>
                  <a:lnTo>
                    <a:pt x="11478" y="5347"/>
                  </a:lnTo>
                  <a:lnTo>
                    <a:pt x="7189" y="22607"/>
                  </a:lnTo>
                  <a:cubicBezTo>
                    <a:pt x="7189" y="22607"/>
                    <a:pt x="9590" y="7499"/>
                    <a:pt x="9385" y="6943"/>
                  </a:cubicBezTo>
                  <a:cubicBezTo>
                    <a:pt x="9381" y="6932"/>
                    <a:pt x="9376" y="6926"/>
                    <a:pt x="9370" y="6926"/>
                  </a:cubicBezTo>
                  <a:cubicBezTo>
                    <a:pt x="9100" y="6926"/>
                    <a:pt x="6911" y="19065"/>
                    <a:pt x="6911" y="19065"/>
                  </a:cubicBezTo>
                  <a:cubicBezTo>
                    <a:pt x="6911" y="19065"/>
                    <a:pt x="8199" y="253"/>
                    <a:pt x="7716" y="4"/>
                  </a:cubicBezTo>
                  <a:cubicBezTo>
                    <a:pt x="7712" y="2"/>
                    <a:pt x="7708" y="1"/>
                    <a:pt x="77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6"/>
            <p:cNvSpPr/>
            <p:nvPr/>
          </p:nvSpPr>
          <p:spPr>
            <a:xfrm flipH="1">
              <a:off x="162751" y="4845962"/>
              <a:ext cx="221283" cy="348714"/>
            </a:xfrm>
            <a:custGeom>
              <a:avLst/>
              <a:gdLst/>
              <a:ahLst/>
              <a:cxnLst/>
              <a:rect l="l" t="t" r="r" b="b"/>
              <a:pathLst>
                <a:path w="3763" h="5930" extrusionOk="0">
                  <a:moveTo>
                    <a:pt x="0" y="1"/>
                  </a:moveTo>
                  <a:lnTo>
                    <a:pt x="542" y="5930"/>
                  </a:lnTo>
                  <a:lnTo>
                    <a:pt x="3763" y="5930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BA6136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1252;p46"/>
          <p:cNvGrpSpPr/>
          <p:nvPr/>
        </p:nvGrpSpPr>
        <p:grpSpPr>
          <a:xfrm>
            <a:off x="7944975" y="3259526"/>
            <a:ext cx="891794" cy="1989775"/>
            <a:chOff x="7944975" y="3259525"/>
            <a:chExt cx="891794" cy="1989775"/>
          </a:xfrm>
        </p:grpSpPr>
        <p:sp>
          <p:nvSpPr>
            <p:cNvPr id="1253" name="Google Shape;1253;p46"/>
            <p:cNvSpPr/>
            <p:nvPr/>
          </p:nvSpPr>
          <p:spPr>
            <a:xfrm>
              <a:off x="8392382" y="3259525"/>
              <a:ext cx="444386" cy="1190799"/>
            </a:xfrm>
            <a:custGeom>
              <a:avLst/>
              <a:gdLst/>
              <a:ahLst/>
              <a:cxnLst/>
              <a:rect l="l" t="t" r="r" b="b"/>
              <a:pathLst>
                <a:path w="8550" h="22911" extrusionOk="0">
                  <a:moveTo>
                    <a:pt x="2460" y="0"/>
                  </a:moveTo>
                  <a:lnTo>
                    <a:pt x="1" y="22252"/>
                  </a:lnTo>
                  <a:lnTo>
                    <a:pt x="4451" y="22911"/>
                  </a:lnTo>
                  <a:lnTo>
                    <a:pt x="8550" y="234"/>
                  </a:lnTo>
                  <a:lnTo>
                    <a:pt x="24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6"/>
            <p:cNvSpPr/>
            <p:nvPr/>
          </p:nvSpPr>
          <p:spPr>
            <a:xfrm>
              <a:off x="8371072" y="3259525"/>
              <a:ext cx="418555" cy="1126922"/>
            </a:xfrm>
            <a:custGeom>
              <a:avLst/>
              <a:gdLst/>
              <a:ahLst/>
              <a:cxnLst/>
              <a:rect l="l" t="t" r="r" b="b"/>
              <a:pathLst>
                <a:path w="8053" h="21682" extrusionOk="0">
                  <a:moveTo>
                    <a:pt x="1948" y="0"/>
                  </a:moveTo>
                  <a:lnTo>
                    <a:pt x="1" y="21505"/>
                  </a:lnTo>
                  <a:lnTo>
                    <a:pt x="4202" y="21681"/>
                  </a:lnTo>
                  <a:lnTo>
                    <a:pt x="8052" y="234"/>
                  </a:lnTo>
                  <a:lnTo>
                    <a:pt x="19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6"/>
            <p:cNvSpPr/>
            <p:nvPr/>
          </p:nvSpPr>
          <p:spPr>
            <a:xfrm>
              <a:off x="7944975" y="4350652"/>
              <a:ext cx="694750" cy="898648"/>
            </a:xfrm>
            <a:custGeom>
              <a:avLst/>
              <a:gdLst/>
              <a:ahLst/>
              <a:cxnLst/>
              <a:rect l="l" t="t" r="r" b="b"/>
              <a:pathLst>
                <a:path w="13367" h="17290" extrusionOk="0">
                  <a:moveTo>
                    <a:pt x="1406" y="1318"/>
                  </a:moveTo>
                  <a:lnTo>
                    <a:pt x="11317" y="1830"/>
                  </a:lnTo>
                  <a:lnTo>
                    <a:pt x="6544" y="5783"/>
                  </a:lnTo>
                  <a:lnTo>
                    <a:pt x="1406" y="1318"/>
                  </a:lnTo>
                  <a:close/>
                  <a:moveTo>
                    <a:pt x="11946" y="1889"/>
                  </a:moveTo>
                  <a:lnTo>
                    <a:pt x="11595" y="10145"/>
                  </a:lnTo>
                  <a:lnTo>
                    <a:pt x="6852" y="6046"/>
                  </a:lnTo>
                  <a:lnTo>
                    <a:pt x="11946" y="1889"/>
                  </a:lnTo>
                  <a:close/>
                  <a:moveTo>
                    <a:pt x="1055" y="1610"/>
                  </a:moveTo>
                  <a:lnTo>
                    <a:pt x="6164" y="6090"/>
                  </a:lnTo>
                  <a:lnTo>
                    <a:pt x="1040" y="10321"/>
                  </a:lnTo>
                  <a:lnTo>
                    <a:pt x="1040" y="10321"/>
                  </a:lnTo>
                  <a:lnTo>
                    <a:pt x="1055" y="1610"/>
                  </a:lnTo>
                  <a:close/>
                  <a:moveTo>
                    <a:pt x="0" y="0"/>
                  </a:moveTo>
                  <a:lnTo>
                    <a:pt x="249" y="1259"/>
                  </a:lnTo>
                  <a:lnTo>
                    <a:pt x="410" y="1259"/>
                  </a:lnTo>
                  <a:lnTo>
                    <a:pt x="557" y="16821"/>
                  </a:lnTo>
                  <a:lnTo>
                    <a:pt x="1011" y="16806"/>
                  </a:lnTo>
                  <a:lnTo>
                    <a:pt x="1040" y="10804"/>
                  </a:lnTo>
                  <a:lnTo>
                    <a:pt x="6486" y="6368"/>
                  </a:lnTo>
                  <a:lnTo>
                    <a:pt x="11580" y="10833"/>
                  </a:lnTo>
                  <a:lnTo>
                    <a:pt x="11302" y="17289"/>
                  </a:lnTo>
                  <a:lnTo>
                    <a:pt x="11756" y="17289"/>
                  </a:lnTo>
                  <a:lnTo>
                    <a:pt x="12576" y="1918"/>
                  </a:lnTo>
                  <a:lnTo>
                    <a:pt x="13059" y="1933"/>
                  </a:lnTo>
                  <a:lnTo>
                    <a:pt x="13366" y="5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75778" name="Object 2"/>
          <p:cNvGraphicFramePr>
            <a:graphicFrameLocks noChangeAspect="1"/>
          </p:cNvGraphicFramePr>
          <p:nvPr/>
        </p:nvGraphicFramePr>
        <p:xfrm>
          <a:off x="3851275" y="2352675"/>
          <a:ext cx="1441450" cy="438150"/>
        </p:xfrm>
        <a:graphic>
          <a:graphicData uri="http://schemas.openxmlformats.org/presentationml/2006/ole">
            <p:oleObj spid="_x0000_s97282" name="Packager Shell Object" showAsIcon="1" r:id="rId4" imgW="1441440" imgH="437760" progId="Package">
              <p:embed/>
            </p:oleObj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7E66E6E-2E81-C28A-295D-9FAEDC660018}"/>
              </a:ext>
            </a:extLst>
          </p:cNvPr>
          <p:cNvSpPr txBox="1"/>
          <p:nvPr/>
        </p:nvSpPr>
        <p:spPr>
          <a:xfrm>
            <a:off x="242371" y="1458810"/>
            <a:ext cx="8460955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800" b="1" i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Câu</a:t>
            </a:r>
            <a:r>
              <a:rPr lang="en-US" sz="2800" b="1" i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hỏi</a:t>
            </a:r>
            <a:r>
              <a:rPr lang="en-US" sz="2800" b="1" i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r>
              <a:rPr lang="en-US" sz="2800" b="1" i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en-US" sz="2800" b="1" i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rút</a:t>
            </a:r>
            <a:r>
              <a:rPr lang="en-US" sz="2800" b="1" i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ra</a:t>
            </a:r>
            <a:r>
              <a:rPr lang="en-US" sz="2800" b="1" i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en-US" sz="2800" b="1" i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điều</a:t>
            </a:r>
            <a:r>
              <a:rPr lang="en-US" sz="2800" b="1" i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gì</a:t>
            </a:r>
            <a:r>
              <a:rPr lang="en-US" sz="2800" b="1" i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qua </a:t>
            </a:r>
            <a:r>
              <a:rPr lang="en-US" sz="2800" b="1" i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đoạn</a:t>
            </a:r>
            <a:r>
              <a:rPr lang="en-US" sz="2800" b="1" i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video </a:t>
            </a:r>
            <a:r>
              <a:rPr lang="en-US" sz="2800" b="1" i="1" dirty="0" err="1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trên</a:t>
            </a:r>
            <a:r>
              <a:rPr lang="en-US" sz="2800" b="1" i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  <a:endParaRPr lang="en-US" sz="2800" b="1" i="1" dirty="0">
              <a:solidFill>
                <a:srgbClr val="FF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92122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B00D100-780C-F4CD-3A60-81215A874CEF}"/>
              </a:ext>
            </a:extLst>
          </p:cNvPr>
          <p:cNvSpPr txBox="1"/>
          <p:nvPr/>
        </p:nvSpPr>
        <p:spPr>
          <a:xfrm>
            <a:off x="914400" y="261614"/>
            <a:ext cx="760163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buClrTx/>
            </a:pP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>
              <a:buClrTx/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  <a:p>
            <a:pPr algn="ctr" defTabSz="457200">
              <a:buClrTx/>
            </a:pP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>
              <a:buClrTx/>
            </a:pP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video</a:t>
            </a:r>
          </a:p>
          <a:p>
            <a:pPr lvl="0" algn="ctr" defTabSz="457200">
              <a:buClrTx/>
            </a:pP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Hãy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chia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sẽ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suy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nghĩ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sau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xem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video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lang="en-US" sz="4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>
              <a:buClrTx/>
            </a:pPr>
            <a:endParaRPr lang="en-US" sz="3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>
              <a:buClrTx/>
            </a:pP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AutoShape 2" descr="Nhiều cơ sở kinh doanh đón lượng khách lớn hơn nhờ bỏ ống hút nhự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400339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w: Pentagon 14">
            <a:extLst>
              <a:ext uri="{FF2B5EF4-FFF2-40B4-BE49-F238E27FC236}">
                <a16:creationId xmlns:a16="http://schemas.microsoft.com/office/drawing/2014/main" xmlns="" id="{518CD909-13F3-1FB4-BCE0-5D853A68C5DE}"/>
              </a:ext>
            </a:extLst>
          </p:cNvPr>
          <p:cNvSpPr/>
          <p:nvPr/>
        </p:nvSpPr>
        <p:spPr>
          <a:xfrm>
            <a:off x="-1" y="279899"/>
            <a:ext cx="5679687" cy="639336"/>
          </a:xfrm>
          <a:prstGeom prst="homePlat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>
                <a:solidFill>
                  <a:schemeClr val="accent1"/>
                </a:solidFill>
              </a:rPr>
              <a:t>Sự cần thiết xây dựng ý tưởng kinh doanh:</a:t>
            </a:r>
            <a:endParaRPr lang="en-US" sz="2000" b="1">
              <a:solidFill>
                <a:schemeClr val="accent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09320" y="1034362"/>
            <a:ext cx="8714343" cy="313605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en-US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doanh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doanh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doanh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nhuận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451691" y="2985571"/>
            <a:ext cx="727114" cy="39660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142316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4" name="Google Shape;1234;p46"/>
          <p:cNvGrpSpPr/>
          <p:nvPr/>
        </p:nvGrpSpPr>
        <p:grpSpPr>
          <a:xfrm>
            <a:off x="-186412" y="3432683"/>
            <a:ext cx="727535" cy="1710819"/>
            <a:chOff x="-186412" y="3432682"/>
            <a:chExt cx="727535" cy="1710819"/>
          </a:xfrm>
        </p:grpSpPr>
        <p:sp>
          <p:nvSpPr>
            <p:cNvPr id="1235" name="Google Shape;1235;p46"/>
            <p:cNvSpPr/>
            <p:nvPr/>
          </p:nvSpPr>
          <p:spPr>
            <a:xfrm>
              <a:off x="-24523" y="4794787"/>
              <a:ext cx="328014" cy="348714"/>
            </a:xfrm>
            <a:custGeom>
              <a:avLst/>
              <a:gdLst/>
              <a:ahLst/>
              <a:cxnLst/>
              <a:rect l="l" t="t" r="r" b="b"/>
              <a:pathLst>
                <a:path w="5578" h="5930" extrusionOk="0">
                  <a:moveTo>
                    <a:pt x="0" y="1"/>
                  </a:moveTo>
                  <a:lnTo>
                    <a:pt x="542" y="5930"/>
                  </a:lnTo>
                  <a:lnTo>
                    <a:pt x="4831" y="5930"/>
                  </a:lnTo>
                  <a:lnTo>
                    <a:pt x="55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6"/>
            <p:cNvSpPr/>
            <p:nvPr/>
          </p:nvSpPr>
          <p:spPr>
            <a:xfrm>
              <a:off x="-186412" y="3432682"/>
              <a:ext cx="727535" cy="1362159"/>
            </a:xfrm>
            <a:custGeom>
              <a:avLst/>
              <a:gdLst/>
              <a:ahLst/>
              <a:cxnLst/>
              <a:rect l="l" t="t" r="r" b="b"/>
              <a:pathLst>
                <a:path w="12372" h="23164" extrusionOk="0">
                  <a:moveTo>
                    <a:pt x="7704" y="1"/>
                  </a:moveTo>
                  <a:cubicBezTo>
                    <a:pt x="7204" y="1"/>
                    <a:pt x="6325" y="15375"/>
                    <a:pt x="6325" y="15375"/>
                  </a:cubicBezTo>
                  <a:cubicBezTo>
                    <a:pt x="6325" y="15375"/>
                    <a:pt x="6369" y="3268"/>
                    <a:pt x="5827" y="3107"/>
                  </a:cubicBezTo>
                  <a:cubicBezTo>
                    <a:pt x="5825" y="3107"/>
                    <a:pt x="5823" y="3107"/>
                    <a:pt x="5820" y="3107"/>
                  </a:cubicBezTo>
                  <a:cubicBezTo>
                    <a:pt x="5277" y="3107"/>
                    <a:pt x="5930" y="19958"/>
                    <a:pt x="5827" y="20119"/>
                  </a:cubicBezTo>
                  <a:cubicBezTo>
                    <a:pt x="5827" y="20120"/>
                    <a:pt x="5826" y="20120"/>
                    <a:pt x="5825" y="20120"/>
                  </a:cubicBezTo>
                  <a:cubicBezTo>
                    <a:pt x="5705" y="20120"/>
                    <a:pt x="5312" y="10295"/>
                    <a:pt x="4934" y="10295"/>
                  </a:cubicBezTo>
                  <a:cubicBezTo>
                    <a:pt x="4525" y="10295"/>
                    <a:pt x="4832" y="17776"/>
                    <a:pt x="4832" y="17776"/>
                  </a:cubicBezTo>
                  <a:cubicBezTo>
                    <a:pt x="4832" y="17776"/>
                    <a:pt x="3046" y="4308"/>
                    <a:pt x="2446" y="4249"/>
                  </a:cubicBezTo>
                  <a:cubicBezTo>
                    <a:pt x="2444" y="4249"/>
                    <a:pt x="2443" y="4249"/>
                    <a:pt x="2442" y="4249"/>
                  </a:cubicBezTo>
                  <a:cubicBezTo>
                    <a:pt x="1845" y="4249"/>
                    <a:pt x="3553" y="13446"/>
                    <a:pt x="3545" y="13446"/>
                  </a:cubicBezTo>
                  <a:cubicBezTo>
                    <a:pt x="3544" y="13446"/>
                    <a:pt x="3544" y="13445"/>
                    <a:pt x="3544" y="13443"/>
                  </a:cubicBezTo>
                  <a:cubicBezTo>
                    <a:pt x="3485" y="13238"/>
                    <a:pt x="1494" y="5699"/>
                    <a:pt x="1055" y="5699"/>
                  </a:cubicBezTo>
                  <a:cubicBezTo>
                    <a:pt x="587" y="5699"/>
                    <a:pt x="4290" y="20324"/>
                    <a:pt x="4290" y="20324"/>
                  </a:cubicBezTo>
                  <a:cubicBezTo>
                    <a:pt x="4290" y="20324"/>
                    <a:pt x="1282" y="8493"/>
                    <a:pt x="656" y="8493"/>
                  </a:cubicBezTo>
                  <a:cubicBezTo>
                    <a:pt x="652" y="8493"/>
                    <a:pt x="649" y="8494"/>
                    <a:pt x="645" y="8495"/>
                  </a:cubicBezTo>
                  <a:cubicBezTo>
                    <a:pt x="305" y="8578"/>
                    <a:pt x="1217" y="12355"/>
                    <a:pt x="2071" y="15608"/>
                  </a:cubicBezTo>
                  <a:lnTo>
                    <a:pt x="2071" y="15608"/>
                  </a:lnTo>
                  <a:cubicBezTo>
                    <a:pt x="1411" y="13463"/>
                    <a:pt x="625" y="11386"/>
                    <a:pt x="59" y="11386"/>
                  </a:cubicBezTo>
                  <a:cubicBezTo>
                    <a:pt x="39" y="11386"/>
                    <a:pt x="20" y="11388"/>
                    <a:pt x="1" y="11393"/>
                  </a:cubicBezTo>
                  <a:lnTo>
                    <a:pt x="3251" y="23164"/>
                  </a:lnTo>
                  <a:lnTo>
                    <a:pt x="7584" y="23164"/>
                  </a:lnTo>
                  <a:cubicBezTo>
                    <a:pt x="7584" y="23164"/>
                    <a:pt x="12371" y="5904"/>
                    <a:pt x="11478" y="5347"/>
                  </a:cubicBezTo>
                  <a:lnTo>
                    <a:pt x="11478" y="5347"/>
                  </a:lnTo>
                  <a:lnTo>
                    <a:pt x="7189" y="22607"/>
                  </a:lnTo>
                  <a:cubicBezTo>
                    <a:pt x="7189" y="22607"/>
                    <a:pt x="9590" y="7499"/>
                    <a:pt x="9385" y="6943"/>
                  </a:cubicBezTo>
                  <a:cubicBezTo>
                    <a:pt x="9381" y="6932"/>
                    <a:pt x="9376" y="6926"/>
                    <a:pt x="9370" y="6926"/>
                  </a:cubicBezTo>
                  <a:cubicBezTo>
                    <a:pt x="9100" y="6926"/>
                    <a:pt x="6911" y="19065"/>
                    <a:pt x="6911" y="19065"/>
                  </a:cubicBezTo>
                  <a:cubicBezTo>
                    <a:pt x="6911" y="19065"/>
                    <a:pt x="8199" y="253"/>
                    <a:pt x="7716" y="4"/>
                  </a:cubicBezTo>
                  <a:cubicBezTo>
                    <a:pt x="7712" y="2"/>
                    <a:pt x="7708" y="1"/>
                    <a:pt x="77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6"/>
            <p:cNvSpPr/>
            <p:nvPr/>
          </p:nvSpPr>
          <p:spPr>
            <a:xfrm>
              <a:off x="-24523" y="4794787"/>
              <a:ext cx="221283" cy="348714"/>
            </a:xfrm>
            <a:custGeom>
              <a:avLst/>
              <a:gdLst/>
              <a:ahLst/>
              <a:cxnLst/>
              <a:rect l="l" t="t" r="r" b="b"/>
              <a:pathLst>
                <a:path w="3763" h="5930" extrusionOk="0">
                  <a:moveTo>
                    <a:pt x="0" y="1"/>
                  </a:moveTo>
                  <a:lnTo>
                    <a:pt x="542" y="5930"/>
                  </a:lnTo>
                  <a:lnTo>
                    <a:pt x="3763" y="5930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BA6136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8" name="Google Shape;1238;p46"/>
          <p:cNvGrpSpPr/>
          <p:nvPr/>
        </p:nvGrpSpPr>
        <p:grpSpPr>
          <a:xfrm>
            <a:off x="311967" y="3329600"/>
            <a:ext cx="1044556" cy="1849595"/>
            <a:chOff x="311967" y="3329599"/>
            <a:chExt cx="1044556" cy="1849595"/>
          </a:xfrm>
        </p:grpSpPr>
        <p:sp>
          <p:nvSpPr>
            <p:cNvPr id="1239" name="Google Shape;1239;p46"/>
            <p:cNvSpPr/>
            <p:nvPr/>
          </p:nvSpPr>
          <p:spPr>
            <a:xfrm flipH="1">
              <a:off x="655040" y="4099984"/>
              <a:ext cx="115048" cy="1079210"/>
            </a:xfrm>
            <a:custGeom>
              <a:avLst/>
              <a:gdLst/>
              <a:ahLst/>
              <a:cxnLst/>
              <a:rect l="l" t="t" r="r" b="b"/>
              <a:pathLst>
                <a:path w="2636" h="24727" extrusionOk="0">
                  <a:moveTo>
                    <a:pt x="1" y="1"/>
                  </a:moveTo>
                  <a:lnTo>
                    <a:pt x="2138" y="24727"/>
                  </a:lnTo>
                  <a:lnTo>
                    <a:pt x="2636" y="24727"/>
                  </a:lnTo>
                  <a:lnTo>
                    <a:pt x="820" y="2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6"/>
            <p:cNvSpPr/>
            <p:nvPr/>
          </p:nvSpPr>
          <p:spPr>
            <a:xfrm flipH="1">
              <a:off x="784098" y="4109586"/>
              <a:ext cx="147651" cy="1063891"/>
            </a:xfrm>
            <a:custGeom>
              <a:avLst/>
              <a:gdLst/>
              <a:ahLst/>
              <a:cxnLst/>
              <a:rect l="l" t="t" r="r" b="b"/>
              <a:pathLst>
                <a:path w="3383" h="24376" extrusionOk="0">
                  <a:moveTo>
                    <a:pt x="2460" y="0"/>
                  </a:moveTo>
                  <a:lnTo>
                    <a:pt x="1" y="24375"/>
                  </a:lnTo>
                  <a:lnTo>
                    <a:pt x="367" y="24375"/>
                  </a:lnTo>
                  <a:lnTo>
                    <a:pt x="33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6"/>
            <p:cNvSpPr/>
            <p:nvPr/>
          </p:nvSpPr>
          <p:spPr>
            <a:xfrm flipH="1">
              <a:off x="384746" y="4099984"/>
              <a:ext cx="304817" cy="1073492"/>
            </a:xfrm>
            <a:custGeom>
              <a:avLst/>
              <a:gdLst/>
              <a:ahLst/>
              <a:cxnLst/>
              <a:rect l="l" t="t" r="r" b="b"/>
              <a:pathLst>
                <a:path w="6984" h="24596" extrusionOk="0">
                  <a:moveTo>
                    <a:pt x="879" y="1"/>
                  </a:moveTo>
                  <a:lnTo>
                    <a:pt x="0" y="220"/>
                  </a:lnTo>
                  <a:lnTo>
                    <a:pt x="6573" y="24595"/>
                  </a:lnTo>
                  <a:lnTo>
                    <a:pt x="6983" y="24595"/>
                  </a:lnTo>
                  <a:lnTo>
                    <a:pt x="8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6"/>
            <p:cNvSpPr/>
            <p:nvPr/>
          </p:nvSpPr>
          <p:spPr>
            <a:xfrm flipH="1">
              <a:off x="571983" y="4524915"/>
              <a:ext cx="265187" cy="21124"/>
            </a:xfrm>
            <a:custGeom>
              <a:avLst/>
              <a:gdLst/>
              <a:ahLst/>
              <a:cxnLst/>
              <a:rect l="l" t="t" r="r" b="b"/>
              <a:pathLst>
                <a:path w="6076" h="484" extrusionOk="0">
                  <a:moveTo>
                    <a:pt x="30" y="0"/>
                  </a:moveTo>
                  <a:lnTo>
                    <a:pt x="0" y="351"/>
                  </a:lnTo>
                  <a:lnTo>
                    <a:pt x="6076" y="483"/>
                  </a:lnTo>
                  <a:lnTo>
                    <a:pt x="6076" y="13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6"/>
            <p:cNvSpPr/>
            <p:nvPr/>
          </p:nvSpPr>
          <p:spPr>
            <a:xfrm flipH="1">
              <a:off x="311967" y="3329599"/>
              <a:ext cx="1044556" cy="812626"/>
            </a:xfrm>
            <a:custGeom>
              <a:avLst/>
              <a:gdLst/>
              <a:ahLst/>
              <a:cxnLst/>
              <a:rect l="l" t="t" r="r" b="b"/>
              <a:pathLst>
                <a:path w="23933" h="18619" extrusionOk="0">
                  <a:moveTo>
                    <a:pt x="19221" y="0"/>
                  </a:moveTo>
                  <a:cubicBezTo>
                    <a:pt x="12943" y="0"/>
                    <a:pt x="13307" y="8596"/>
                    <a:pt x="11791" y="12581"/>
                  </a:cubicBezTo>
                  <a:cubicBezTo>
                    <a:pt x="10536" y="15880"/>
                    <a:pt x="7143" y="16183"/>
                    <a:pt x="5526" y="16183"/>
                  </a:cubicBezTo>
                  <a:cubicBezTo>
                    <a:pt x="5163" y="16183"/>
                    <a:pt x="4889" y="16167"/>
                    <a:pt x="4749" y="16167"/>
                  </a:cubicBezTo>
                  <a:cubicBezTo>
                    <a:pt x="4679" y="16167"/>
                    <a:pt x="4583" y="16167"/>
                    <a:pt x="4465" y="16167"/>
                  </a:cubicBezTo>
                  <a:cubicBezTo>
                    <a:pt x="3280" y="16167"/>
                    <a:pt x="1" y="16227"/>
                    <a:pt x="1280" y="17573"/>
                  </a:cubicBezTo>
                  <a:cubicBezTo>
                    <a:pt x="1932" y="18266"/>
                    <a:pt x="5904" y="18618"/>
                    <a:pt x="10139" y="18618"/>
                  </a:cubicBezTo>
                  <a:cubicBezTo>
                    <a:pt x="15027" y="18618"/>
                    <a:pt x="20266" y="18149"/>
                    <a:pt x="21160" y="17192"/>
                  </a:cubicBezTo>
                  <a:cubicBezTo>
                    <a:pt x="22814" y="15406"/>
                    <a:pt x="23078" y="10150"/>
                    <a:pt x="23532" y="4953"/>
                  </a:cubicBezTo>
                  <a:cubicBezTo>
                    <a:pt x="23933" y="211"/>
                    <a:pt x="20237" y="3"/>
                    <a:pt x="19588" y="3"/>
                  </a:cubicBezTo>
                  <a:cubicBezTo>
                    <a:pt x="19526" y="3"/>
                    <a:pt x="19491" y="5"/>
                    <a:pt x="19491" y="5"/>
                  </a:cubicBezTo>
                  <a:cubicBezTo>
                    <a:pt x="19400" y="2"/>
                    <a:pt x="19310" y="0"/>
                    <a:pt x="192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6"/>
            <p:cNvSpPr/>
            <p:nvPr/>
          </p:nvSpPr>
          <p:spPr>
            <a:xfrm flipH="1">
              <a:off x="324974" y="3329817"/>
              <a:ext cx="996153" cy="813106"/>
            </a:xfrm>
            <a:custGeom>
              <a:avLst/>
              <a:gdLst/>
              <a:ahLst/>
              <a:cxnLst/>
              <a:rect l="l" t="t" r="r" b="b"/>
              <a:pathLst>
                <a:path w="22824" h="18630" extrusionOk="0">
                  <a:moveTo>
                    <a:pt x="18958" y="0"/>
                  </a:moveTo>
                  <a:cubicBezTo>
                    <a:pt x="18959" y="0"/>
                    <a:pt x="22384" y="703"/>
                    <a:pt x="22062" y="4304"/>
                  </a:cubicBezTo>
                  <a:cubicBezTo>
                    <a:pt x="21740" y="7891"/>
                    <a:pt x="20847" y="14171"/>
                    <a:pt x="19178" y="15782"/>
                  </a:cubicBezTo>
                  <a:cubicBezTo>
                    <a:pt x="17800" y="17112"/>
                    <a:pt x="13106" y="17583"/>
                    <a:pt x="9525" y="17583"/>
                  </a:cubicBezTo>
                  <a:cubicBezTo>
                    <a:pt x="8771" y="17583"/>
                    <a:pt x="8066" y="17562"/>
                    <a:pt x="7452" y="17524"/>
                  </a:cubicBezTo>
                  <a:cubicBezTo>
                    <a:pt x="3353" y="17260"/>
                    <a:pt x="747" y="16470"/>
                    <a:pt x="747" y="16470"/>
                  </a:cubicBezTo>
                  <a:cubicBezTo>
                    <a:pt x="747" y="16470"/>
                    <a:pt x="0" y="16953"/>
                    <a:pt x="220" y="17260"/>
                  </a:cubicBezTo>
                  <a:cubicBezTo>
                    <a:pt x="423" y="17544"/>
                    <a:pt x="2153" y="18630"/>
                    <a:pt x="10085" y="18630"/>
                  </a:cubicBezTo>
                  <a:cubicBezTo>
                    <a:pt x="10731" y="18630"/>
                    <a:pt x="11419" y="18623"/>
                    <a:pt x="12151" y="18607"/>
                  </a:cubicBezTo>
                  <a:cubicBezTo>
                    <a:pt x="21842" y="18417"/>
                    <a:pt x="21169" y="16967"/>
                    <a:pt x="21579" y="15416"/>
                  </a:cubicBezTo>
                  <a:cubicBezTo>
                    <a:pt x="21974" y="13849"/>
                    <a:pt x="22823" y="5505"/>
                    <a:pt x="22706" y="3675"/>
                  </a:cubicBezTo>
                  <a:cubicBezTo>
                    <a:pt x="22604" y="1859"/>
                    <a:pt x="21681" y="337"/>
                    <a:pt x="189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6"/>
            <p:cNvSpPr/>
            <p:nvPr/>
          </p:nvSpPr>
          <p:spPr>
            <a:xfrm flipH="1">
              <a:off x="584400" y="3614123"/>
              <a:ext cx="31992" cy="41594"/>
            </a:xfrm>
            <a:custGeom>
              <a:avLst/>
              <a:gdLst/>
              <a:ahLst/>
              <a:cxnLst/>
              <a:rect l="l" t="t" r="r" b="b"/>
              <a:pathLst>
                <a:path w="733" h="953" extrusionOk="0">
                  <a:moveTo>
                    <a:pt x="367" y="1"/>
                  </a:moveTo>
                  <a:cubicBezTo>
                    <a:pt x="176" y="1"/>
                    <a:pt x="1" y="220"/>
                    <a:pt x="1" y="484"/>
                  </a:cubicBezTo>
                  <a:cubicBezTo>
                    <a:pt x="1" y="733"/>
                    <a:pt x="176" y="952"/>
                    <a:pt x="367" y="952"/>
                  </a:cubicBezTo>
                  <a:cubicBezTo>
                    <a:pt x="572" y="952"/>
                    <a:pt x="733" y="733"/>
                    <a:pt x="733" y="484"/>
                  </a:cubicBezTo>
                  <a:cubicBezTo>
                    <a:pt x="733" y="220"/>
                    <a:pt x="572" y="1"/>
                    <a:pt x="3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6"/>
            <p:cNvSpPr/>
            <p:nvPr/>
          </p:nvSpPr>
          <p:spPr>
            <a:xfrm flipH="1">
              <a:off x="565851" y="3543200"/>
              <a:ext cx="49275" cy="193653"/>
            </a:xfrm>
            <a:custGeom>
              <a:avLst/>
              <a:gdLst/>
              <a:ahLst/>
              <a:cxnLst/>
              <a:rect l="l" t="t" r="r" b="b"/>
              <a:pathLst>
                <a:path w="1129" h="4437" extrusionOk="0">
                  <a:moveTo>
                    <a:pt x="235" y="1"/>
                  </a:moveTo>
                  <a:cubicBezTo>
                    <a:pt x="221" y="1"/>
                    <a:pt x="177" y="59"/>
                    <a:pt x="147" y="162"/>
                  </a:cubicBezTo>
                  <a:cubicBezTo>
                    <a:pt x="89" y="279"/>
                    <a:pt x="30" y="455"/>
                    <a:pt x="16" y="674"/>
                  </a:cubicBezTo>
                  <a:cubicBezTo>
                    <a:pt x="1" y="909"/>
                    <a:pt x="30" y="1187"/>
                    <a:pt x="162" y="1465"/>
                  </a:cubicBezTo>
                  <a:cubicBezTo>
                    <a:pt x="221" y="1611"/>
                    <a:pt x="308" y="1743"/>
                    <a:pt x="425" y="1860"/>
                  </a:cubicBezTo>
                  <a:cubicBezTo>
                    <a:pt x="543" y="1992"/>
                    <a:pt x="660" y="2080"/>
                    <a:pt x="616" y="2226"/>
                  </a:cubicBezTo>
                  <a:cubicBezTo>
                    <a:pt x="587" y="2372"/>
                    <a:pt x="484" y="2504"/>
                    <a:pt x="440" y="2665"/>
                  </a:cubicBezTo>
                  <a:cubicBezTo>
                    <a:pt x="382" y="2841"/>
                    <a:pt x="382" y="3002"/>
                    <a:pt x="382" y="3148"/>
                  </a:cubicBezTo>
                  <a:cubicBezTo>
                    <a:pt x="382" y="3456"/>
                    <a:pt x="499" y="3719"/>
                    <a:pt x="601" y="3910"/>
                  </a:cubicBezTo>
                  <a:cubicBezTo>
                    <a:pt x="718" y="4115"/>
                    <a:pt x="865" y="4246"/>
                    <a:pt x="953" y="4320"/>
                  </a:cubicBezTo>
                  <a:cubicBezTo>
                    <a:pt x="1040" y="4407"/>
                    <a:pt x="1114" y="4437"/>
                    <a:pt x="1114" y="4437"/>
                  </a:cubicBezTo>
                  <a:cubicBezTo>
                    <a:pt x="1128" y="4407"/>
                    <a:pt x="879" y="4261"/>
                    <a:pt x="674" y="3880"/>
                  </a:cubicBezTo>
                  <a:cubicBezTo>
                    <a:pt x="587" y="3705"/>
                    <a:pt x="499" y="3441"/>
                    <a:pt x="499" y="3163"/>
                  </a:cubicBezTo>
                  <a:cubicBezTo>
                    <a:pt x="499" y="3017"/>
                    <a:pt x="513" y="2856"/>
                    <a:pt x="543" y="2724"/>
                  </a:cubicBezTo>
                  <a:cubicBezTo>
                    <a:pt x="587" y="2607"/>
                    <a:pt x="689" y="2460"/>
                    <a:pt x="733" y="2270"/>
                  </a:cubicBezTo>
                  <a:cubicBezTo>
                    <a:pt x="762" y="2167"/>
                    <a:pt x="733" y="2050"/>
                    <a:pt x="674" y="1977"/>
                  </a:cubicBezTo>
                  <a:cubicBezTo>
                    <a:pt x="616" y="1904"/>
                    <a:pt x="572" y="1845"/>
                    <a:pt x="513" y="1802"/>
                  </a:cubicBezTo>
                  <a:cubicBezTo>
                    <a:pt x="425" y="1684"/>
                    <a:pt x="323" y="1553"/>
                    <a:pt x="279" y="1436"/>
                  </a:cubicBezTo>
                  <a:cubicBezTo>
                    <a:pt x="147" y="1172"/>
                    <a:pt x="103" y="923"/>
                    <a:pt x="103" y="704"/>
                  </a:cubicBezTo>
                  <a:cubicBezTo>
                    <a:pt x="103" y="264"/>
                    <a:pt x="250" y="1"/>
                    <a:pt x="2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6"/>
            <p:cNvSpPr/>
            <p:nvPr/>
          </p:nvSpPr>
          <p:spPr>
            <a:xfrm flipH="1">
              <a:off x="592693" y="3607751"/>
              <a:ext cx="60099" cy="47966"/>
            </a:xfrm>
            <a:custGeom>
              <a:avLst/>
              <a:gdLst/>
              <a:ahLst/>
              <a:cxnLst/>
              <a:rect l="l" t="t" r="r" b="b"/>
              <a:pathLst>
                <a:path w="1377" h="1099" extrusionOk="0">
                  <a:moveTo>
                    <a:pt x="73" y="0"/>
                  </a:moveTo>
                  <a:cubicBezTo>
                    <a:pt x="59" y="0"/>
                    <a:pt x="0" y="118"/>
                    <a:pt x="15" y="323"/>
                  </a:cubicBezTo>
                  <a:cubicBezTo>
                    <a:pt x="44" y="498"/>
                    <a:pt x="161" y="732"/>
                    <a:pt x="410" y="908"/>
                  </a:cubicBezTo>
                  <a:cubicBezTo>
                    <a:pt x="644" y="1069"/>
                    <a:pt x="893" y="1098"/>
                    <a:pt x="1084" y="1098"/>
                  </a:cubicBezTo>
                  <a:cubicBezTo>
                    <a:pt x="1259" y="1098"/>
                    <a:pt x="1376" y="1084"/>
                    <a:pt x="1376" y="1069"/>
                  </a:cubicBezTo>
                  <a:cubicBezTo>
                    <a:pt x="1376" y="1054"/>
                    <a:pt x="1259" y="1025"/>
                    <a:pt x="1098" y="1011"/>
                  </a:cubicBezTo>
                  <a:cubicBezTo>
                    <a:pt x="937" y="996"/>
                    <a:pt x="703" y="937"/>
                    <a:pt x="498" y="791"/>
                  </a:cubicBezTo>
                  <a:cubicBezTo>
                    <a:pt x="293" y="645"/>
                    <a:pt x="161" y="440"/>
                    <a:pt x="132" y="279"/>
                  </a:cubicBezTo>
                  <a:cubicBezTo>
                    <a:pt x="73" y="118"/>
                    <a:pt x="88" y="0"/>
                    <a:pt x="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8" name="Google Shape;1248;p46"/>
          <p:cNvGrpSpPr/>
          <p:nvPr/>
        </p:nvGrpSpPr>
        <p:grpSpPr>
          <a:xfrm>
            <a:off x="8512440" y="3519557"/>
            <a:ext cx="727535" cy="1710819"/>
            <a:chOff x="-181612" y="3483857"/>
            <a:chExt cx="727535" cy="1710819"/>
          </a:xfrm>
        </p:grpSpPr>
        <p:sp>
          <p:nvSpPr>
            <p:cNvPr id="1249" name="Google Shape;1249;p46"/>
            <p:cNvSpPr/>
            <p:nvPr/>
          </p:nvSpPr>
          <p:spPr>
            <a:xfrm flipH="1">
              <a:off x="56020" y="4845962"/>
              <a:ext cx="328014" cy="348714"/>
            </a:xfrm>
            <a:custGeom>
              <a:avLst/>
              <a:gdLst/>
              <a:ahLst/>
              <a:cxnLst/>
              <a:rect l="l" t="t" r="r" b="b"/>
              <a:pathLst>
                <a:path w="5578" h="5930" extrusionOk="0">
                  <a:moveTo>
                    <a:pt x="0" y="1"/>
                  </a:moveTo>
                  <a:lnTo>
                    <a:pt x="542" y="5930"/>
                  </a:lnTo>
                  <a:lnTo>
                    <a:pt x="4831" y="5930"/>
                  </a:lnTo>
                  <a:lnTo>
                    <a:pt x="55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6"/>
            <p:cNvSpPr/>
            <p:nvPr/>
          </p:nvSpPr>
          <p:spPr>
            <a:xfrm flipH="1">
              <a:off x="-181612" y="3483857"/>
              <a:ext cx="727535" cy="1362159"/>
            </a:xfrm>
            <a:custGeom>
              <a:avLst/>
              <a:gdLst/>
              <a:ahLst/>
              <a:cxnLst/>
              <a:rect l="l" t="t" r="r" b="b"/>
              <a:pathLst>
                <a:path w="12372" h="23164" extrusionOk="0">
                  <a:moveTo>
                    <a:pt x="7704" y="1"/>
                  </a:moveTo>
                  <a:cubicBezTo>
                    <a:pt x="7204" y="1"/>
                    <a:pt x="6325" y="15375"/>
                    <a:pt x="6325" y="15375"/>
                  </a:cubicBezTo>
                  <a:cubicBezTo>
                    <a:pt x="6325" y="15375"/>
                    <a:pt x="6369" y="3268"/>
                    <a:pt x="5827" y="3107"/>
                  </a:cubicBezTo>
                  <a:cubicBezTo>
                    <a:pt x="5825" y="3107"/>
                    <a:pt x="5823" y="3107"/>
                    <a:pt x="5820" y="3107"/>
                  </a:cubicBezTo>
                  <a:cubicBezTo>
                    <a:pt x="5277" y="3107"/>
                    <a:pt x="5930" y="19958"/>
                    <a:pt x="5827" y="20119"/>
                  </a:cubicBezTo>
                  <a:cubicBezTo>
                    <a:pt x="5827" y="20120"/>
                    <a:pt x="5826" y="20120"/>
                    <a:pt x="5825" y="20120"/>
                  </a:cubicBezTo>
                  <a:cubicBezTo>
                    <a:pt x="5705" y="20120"/>
                    <a:pt x="5312" y="10295"/>
                    <a:pt x="4934" y="10295"/>
                  </a:cubicBezTo>
                  <a:cubicBezTo>
                    <a:pt x="4525" y="10295"/>
                    <a:pt x="4832" y="17776"/>
                    <a:pt x="4832" y="17776"/>
                  </a:cubicBezTo>
                  <a:cubicBezTo>
                    <a:pt x="4832" y="17776"/>
                    <a:pt x="3046" y="4308"/>
                    <a:pt x="2446" y="4249"/>
                  </a:cubicBezTo>
                  <a:cubicBezTo>
                    <a:pt x="2444" y="4249"/>
                    <a:pt x="2443" y="4249"/>
                    <a:pt x="2442" y="4249"/>
                  </a:cubicBezTo>
                  <a:cubicBezTo>
                    <a:pt x="1845" y="4249"/>
                    <a:pt x="3553" y="13446"/>
                    <a:pt x="3545" y="13446"/>
                  </a:cubicBezTo>
                  <a:cubicBezTo>
                    <a:pt x="3544" y="13446"/>
                    <a:pt x="3544" y="13445"/>
                    <a:pt x="3544" y="13443"/>
                  </a:cubicBezTo>
                  <a:cubicBezTo>
                    <a:pt x="3485" y="13238"/>
                    <a:pt x="1494" y="5699"/>
                    <a:pt x="1055" y="5699"/>
                  </a:cubicBezTo>
                  <a:cubicBezTo>
                    <a:pt x="587" y="5699"/>
                    <a:pt x="4290" y="20324"/>
                    <a:pt x="4290" y="20324"/>
                  </a:cubicBezTo>
                  <a:cubicBezTo>
                    <a:pt x="4290" y="20324"/>
                    <a:pt x="1282" y="8493"/>
                    <a:pt x="656" y="8493"/>
                  </a:cubicBezTo>
                  <a:cubicBezTo>
                    <a:pt x="652" y="8493"/>
                    <a:pt x="649" y="8494"/>
                    <a:pt x="645" y="8495"/>
                  </a:cubicBezTo>
                  <a:cubicBezTo>
                    <a:pt x="305" y="8578"/>
                    <a:pt x="1217" y="12355"/>
                    <a:pt x="2071" y="15608"/>
                  </a:cubicBezTo>
                  <a:lnTo>
                    <a:pt x="2071" y="15608"/>
                  </a:lnTo>
                  <a:cubicBezTo>
                    <a:pt x="1411" y="13463"/>
                    <a:pt x="625" y="11386"/>
                    <a:pt x="59" y="11386"/>
                  </a:cubicBezTo>
                  <a:cubicBezTo>
                    <a:pt x="39" y="11386"/>
                    <a:pt x="20" y="11388"/>
                    <a:pt x="1" y="11393"/>
                  </a:cubicBezTo>
                  <a:lnTo>
                    <a:pt x="3251" y="23164"/>
                  </a:lnTo>
                  <a:lnTo>
                    <a:pt x="7584" y="23164"/>
                  </a:lnTo>
                  <a:cubicBezTo>
                    <a:pt x="7584" y="23164"/>
                    <a:pt x="12371" y="5904"/>
                    <a:pt x="11478" y="5347"/>
                  </a:cubicBezTo>
                  <a:lnTo>
                    <a:pt x="11478" y="5347"/>
                  </a:lnTo>
                  <a:lnTo>
                    <a:pt x="7189" y="22607"/>
                  </a:lnTo>
                  <a:cubicBezTo>
                    <a:pt x="7189" y="22607"/>
                    <a:pt x="9590" y="7499"/>
                    <a:pt x="9385" y="6943"/>
                  </a:cubicBezTo>
                  <a:cubicBezTo>
                    <a:pt x="9381" y="6932"/>
                    <a:pt x="9376" y="6926"/>
                    <a:pt x="9370" y="6926"/>
                  </a:cubicBezTo>
                  <a:cubicBezTo>
                    <a:pt x="9100" y="6926"/>
                    <a:pt x="6911" y="19065"/>
                    <a:pt x="6911" y="19065"/>
                  </a:cubicBezTo>
                  <a:cubicBezTo>
                    <a:pt x="6911" y="19065"/>
                    <a:pt x="8199" y="253"/>
                    <a:pt x="7716" y="4"/>
                  </a:cubicBezTo>
                  <a:cubicBezTo>
                    <a:pt x="7712" y="2"/>
                    <a:pt x="7708" y="1"/>
                    <a:pt x="77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6"/>
            <p:cNvSpPr/>
            <p:nvPr/>
          </p:nvSpPr>
          <p:spPr>
            <a:xfrm flipH="1">
              <a:off x="162751" y="4845962"/>
              <a:ext cx="221283" cy="348714"/>
            </a:xfrm>
            <a:custGeom>
              <a:avLst/>
              <a:gdLst/>
              <a:ahLst/>
              <a:cxnLst/>
              <a:rect l="l" t="t" r="r" b="b"/>
              <a:pathLst>
                <a:path w="3763" h="5930" extrusionOk="0">
                  <a:moveTo>
                    <a:pt x="0" y="1"/>
                  </a:moveTo>
                  <a:lnTo>
                    <a:pt x="542" y="5930"/>
                  </a:lnTo>
                  <a:lnTo>
                    <a:pt x="3763" y="5930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BA6136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2" name="Google Shape;1252;p46"/>
          <p:cNvGrpSpPr/>
          <p:nvPr/>
        </p:nvGrpSpPr>
        <p:grpSpPr>
          <a:xfrm>
            <a:off x="7944975" y="3259526"/>
            <a:ext cx="891794" cy="1989775"/>
            <a:chOff x="7944975" y="3259525"/>
            <a:chExt cx="891794" cy="1989775"/>
          </a:xfrm>
        </p:grpSpPr>
        <p:sp>
          <p:nvSpPr>
            <p:cNvPr id="1253" name="Google Shape;1253;p46"/>
            <p:cNvSpPr/>
            <p:nvPr/>
          </p:nvSpPr>
          <p:spPr>
            <a:xfrm>
              <a:off x="8392382" y="3259525"/>
              <a:ext cx="444386" cy="1190799"/>
            </a:xfrm>
            <a:custGeom>
              <a:avLst/>
              <a:gdLst/>
              <a:ahLst/>
              <a:cxnLst/>
              <a:rect l="l" t="t" r="r" b="b"/>
              <a:pathLst>
                <a:path w="8550" h="22911" extrusionOk="0">
                  <a:moveTo>
                    <a:pt x="2460" y="0"/>
                  </a:moveTo>
                  <a:lnTo>
                    <a:pt x="1" y="22252"/>
                  </a:lnTo>
                  <a:lnTo>
                    <a:pt x="4451" y="22911"/>
                  </a:lnTo>
                  <a:lnTo>
                    <a:pt x="8550" y="234"/>
                  </a:lnTo>
                  <a:lnTo>
                    <a:pt x="24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6"/>
            <p:cNvSpPr/>
            <p:nvPr/>
          </p:nvSpPr>
          <p:spPr>
            <a:xfrm>
              <a:off x="8371072" y="3259525"/>
              <a:ext cx="418555" cy="1126922"/>
            </a:xfrm>
            <a:custGeom>
              <a:avLst/>
              <a:gdLst/>
              <a:ahLst/>
              <a:cxnLst/>
              <a:rect l="l" t="t" r="r" b="b"/>
              <a:pathLst>
                <a:path w="8053" h="21682" extrusionOk="0">
                  <a:moveTo>
                    <a:pt x="1948" y="0"/>
                  </a:moveTo>
                  <a:lnTo>
                    <a:pt x="1" y="21505"/>
                  </a:lnTo>
                  <a:lnTo>
                    <a:pt x="4202" y="21681"/>
                  </a:lnTo>
                  <a:lnTo>
                    <a:pt x="8052" y="234"/>
                  </a:lnTo>
                  <a:lnTo>
                    <a:pt x="19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6"/>
            <p:cNvSpPr/>
            <p:nvPr/>
          </p:nvSpPr>
          <p:spPr>
            <a:xfrm>
              <a:off x="7944975" y="4350652"/>
              <a:ext cx="694750" cy="898648"/>
            </a:xfrm>
            <a:custGeom>
              <a:avLst/>
              <a:gdLst/>
              <a:ahLst/>
              <a:cxnLst/>
              <a:rect l="l" t="t" r="r" b="b"/>
              <a:pathLst>
                <a:path w="13367" h="17290" extrusionOk="0">
                  <a:moveTo>
                    <a:pt x="1406" y="1318"/>
                  </a:moveTo>
                  <a:lnTo>
                    <a:pt x="11317" y="1830"/>
                  </a:lnTo>
                  <a:lnTo>
                    <a:pt x="6544" y="5783"/>
                  </a:lnTo>
                  <a:lnTo>
                    <a:pt x="1406" y="1318"/>
                  </a:lnTo>
                  <a:close/>
                  <a:moveTo>
                    <a:pt x="11946" y="1889"/>
                  </a:moveTo>
                  <a:lnTo>
                    <a:pt x="11595" y="10145"/>
                  </a:lnTo>
                  <a:lnTo>
                    <a:pt x="6852" y="6046"/>
                  </a:lnTo>
                  <a:lnTo>
                    <a:pt x="11946" y="1889"/>
                  </a:lnTo>
                  <a:close/>
                  <a:moveTo>
                    <a:pt x="1055" y="1610"/>
                  </a:moveTo>
                  <a:lnTo>
                    <a:pt x="6164" y="6090"/>
                  </a:lnTo>
                  <a:lnTo>
                    <a:pt x="1040" y="10321"/>
                  </a:lnTo>
                  <a:lnTo>
                    <a:pt x="1040" y="10321"/>
                  </a:lnTo>
                  <a:lnTo>
                    <a:pt x="1055" y="1610"/>
                  </a:lnTo>
                  <a:close/>
                  <a:moveTo>
                    <a:pt x="0" y="0"/>
                  </a:moveTo>
                  <a:lnTo>
                    <a:pt x="249" y="1259"/>
                  </a:lnTo>
                  <a:lnTo>
                    <a:pt x="410" y="1259"/>
                  </a:lnTo>
                  <a:lnTo>
                    <a:pt x="557" y="16821"/>
                  </a:lnTo>
                  <a:lnTo>
                    <a:pt x="1011" y="16806"/>
                  </a:lnTo>
                  <a:lnTo>
                    <a:pt x="1040" y="10804"/>
                  </a:lnTo>
                  <a:lnTo>
                    <a:pt x="6486" y="6368"/>
                  </a:lnTo>
                  <a:lnTo>
                    <a:pt x="11580" y="10833"/>
                  </a:lnTo>
                  <a:lnTo>
                    <a:pt x="11302" y="17289"/>
                  </a:lnTo>
                  <a:lnTo>
                    <a:pt x="11756" y="17289"/>
                  </a:lnTo>
                  <a:lnTo>
                    <a:pt x="12576" y="1918"/>
                  </a:lnTo>
                  <a:lnTo>
                    <a:pt x="13059" y="1933"/>
                  </a:lnTo>
                  <a:lnTo>
                    <a:pt x="13366" y="5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DE80092-CE0A-0703-0E64-D44295EE166E}"/>
              </a:ext>
            </a:extLst>
          </p:cNvPr>
          <p:cNvSpPr txBox="1"/>
          <p:nvPr/>
        </p:nvSpPr>
        <p:spPr>
          <a:xfrm>
            <a:off x="1409024" y="1266951"/>
            <a:ext cx="6105617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lnSpc>
                <a:spcPct val="150000"/>
              </a:lnSpc>
              <a:buClrTx/>
            </a:pP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>
            <a:extLst>
              <a:ext uri="{FF2B5EF4-FFF2-40B4-BE49-F238E27FC236}">
                <a16:creationId xmlns:a16="http://schemas.microsoft.com/office/drawing/2014/main" xmlns="" id="{3A1345DE-8E01-B785-AFC2-B598C08C8CE5}"/>
              </a:ext>
            </a:extLst>
          </p:cNvPr>
          <p:cNvSpPr/>
          <p:nvPr/>
        </p:nvSpPr>
        <p:spPr>
          <a:xfrm>
            <a:off x="429658" y="253388"/>
            <a:ext cx="8582140" cy="1388125"/>
          </a:xfrm>
          <a:prstGeom prst="plaque">
            <a:avLst/>
          </a:prstGeom>
          <a:solidFill>
            <a:srgbClr val="FFFFFF"/>
          </a:solidFill>
          <a:ln>
            <a:solidFill>
              <a:srgbClr val="F0AD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vi-VN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 xây dựng ý tưởng kinh doanh rất cần thiết, giúp người kinh doanh xác định được vấn đề cơ bản nào dưới đây khi tiến hành hoạt động sản xuất kinh doanh?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Plaque 4">
            <a:extLst>
              <a:ext uri="{FF2B5EF4-FFF2-40B4-BE49-F238E27FC236}">
                <a16:creationId xmlns:a16="http://schemas.microsoft.com/office/drawing/2014/main" xmlns="" id="{80714802-CB48-A689-7F7B-06A79EC12847}"/>
              </a:ext>
            </a:extLst>
          </p:cNvPr>
          <p:cNvSpPr/>
          <p:nvPr/>
        </p:nvSpPr>
        <p:spPr>
          <a:xfrm>
            <a:off x="512507" y="1718631"/>
            <a:ext cx="3941506" cy="1329862"/>
          </a:xfrm>
          <a:prstGeom prst="plaque">
            <a:avLst/>
          </a:prstGeom>
          <a:solidFill>
            <a:srgbClr val="FFFFFF"/>
          </a:solidFill>
          <a:ln>
            <a:solidFill>
              <a:srgbClr val="F0AD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latin typeface="+mj-lt"/>
              </a:rPr>
              <a:t>A. 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 gian sẽ thành công.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Plaque 5">
            <a:extLst>
              <a:ext uri="{FF2B5EF4-FFF2-40B4-BE49-F238E27FC236}">
                <a16:creationId xmlns:a16="http://schemas.microsoft.com/office/drawing/2014/main" xmlns="" id="{0A602A8F-4052-6FAD-2CC2-702CD06DBAB0}"/>
              </a:ext>
            </a:extLst>
          </p:cNvPr>
          <p:cNvSpPr/>
          <p:nvPr/>
        </p:nvSpPr>
        <p:spPr>
          <a:xfrm>
            <a:off x="512507" y="3250057"/>
            <a:ext cx="3941506" cy="1597251"/>
          </a:xfrm>
          <a:prstGeom prst="plaque">
            <a:avLst/>
          </a:prstGeom>
          <a:solidFill>
            <a:srgbClr val="FFFFFF"/>
          </a:solidFill>
          <a:ln>
            <a:solidFill>
              <a:srgbClr val="F0AD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Đóng góp cho nền kinh tế.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Plaque 6">
            <a:extLst>
              <a:ext uri="{FF2B5EF4-FFF2-40B4-BE49-F238E27FC236}">
                <a16:creationId xmlns:a16="http://schemas.microsoft.com/office/drawing/2014/main" xmlns="" id="{5CA7881D-0571-668E-79AB-EA491F21CE22}"/>
              </a:ext>
            </a:extLst>
          </p:cNvPr>
          <p:cNvSpPr/>
          <p:nvPr/>
        </p:nvSpPr>
        <p:spPr>
          <a:xfrm>
            <a:off x="4538950" y="1751683"/>
            <a:ext cx="3941506" cy="1351896"/>
          </a:xfrm>
          <a:prstGeom prst="plaque">
            <a:avLst/>
          </a:prstGeom>
          <a:solidFill>
            <a:srgbClr val="FFFFFF"/>
          </a:solidFill>
          <a:ln>
            <a:solidFill>
              <a:srgbClr val="F0AD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doanh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Plaque 7">
            <a:extLst>
              <a:ext uri="{FF2B5EF4-FFF2-40B4-BE49-F238E27FC236}">
                <a16:creationId xmlns:a16="http://schemas.microsoft.com/office/drawing/2014/main" xmlns="" id="{2E139383-A7BA-A540-676A-7A33B6D4566A}"/>
              </a:ext>
            </a:extLst>
          </p:cNvPr>
          <p:cNvSpPr/>
          <p:nvPr/>
        </p:nvSpPr>
        <p:spPr>
          <a:xfrm>
            <a:off x="4572000" y="3250057"/>
            <a:ext cx="3941506" cy="1597251"/>
          </a:xfrm>
          <a:prstGeom prst="plaque">
            <a:avLst/>
          </a:prstGeom>
          <a:solidFill>
            <a:srgbClr val="FFFFFF"/>
          </a:solidFill>
          <a:ln>
            <a:solidFill>
              <a:srgbClr val="F0AD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>
              <a:lnSpc>
                <a:spcPct val="150000"/>
              </a:lnSpc>
            </a:pPr>
            <a:r>
              <a:rPr lang="vi-VN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Đóng góp cho gia đình.</a:t>
            </a:r>
            <a:endPara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Plaque 8">
            <a:extLst>
              <a:ext uri="{FF2B5EF4-FFF2-40B4-BE49-F238E27FC236}">
                <a16:creationId xmlns:a16="http://schemas.microsoft.com/office/drawing/2014/main" xmlns="" id="{B59855A3-3F23-29AA-D0DD-491E529A5FED}"/>
              </a:ext>
            </a:extLst>
          </p:cNvPr>
          <p:cNvSpPr/>
          <p:nvPr/>
        </p:nvSpPr>
        <p:spPr>
          <a:xfrm>
            <a:off x="4527934" y="1762701"/>
            <a:ext cx="3941506" cy="1351895"/>
          </a:xfrm>
          <a:prstGeom prst="plaqu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F0AD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Kinh doanh mặt hàng gì.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>
            <a:extLst>
              <a:ext uri="{FF2B5EF4-FFF2-40B4-BE49-F238E27FC236}">
                <a16:creationId xmlns:a16="http://schemas.microsoft.com/office/drawing/2014/main" xmlns="" id="{3A1345DE-8E01-B785-AFC2-B598C08C8CE5}"/>
              </a:ext>
            </a:extLst>
          </p:cNvPr>
          <p:cNvSpPr/>
          <p:nvPr/>
        </p:nvSpPr>
        <p:spPr>
          <a:xfrm>
            <a:off x="571500" y="383463"/>
            <a:ext cx="8001000" cy="866218"/>
          </a:xfrm>
          <a:prstGeom prst="plaque">
            <a:avLst/>
          </a:prstGeom>
          <a:solidFill>
            <a:srgbClr val="FFFFFF"/>
          </a:solidFill>
          <a:ln>
            <a:solidFill>
              <a:srgbClr val="F0AD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doanh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Plaque 4">
            <a:extLst>
              <a:ext uri="{FF2B5EF4-FFF2-40B4-BE49-F238E27FC236}">
                <a16:creationId xmlns:a16="http://schemas.microsoft.com/office/drawing/2014/main" xmlns="" id="{80714802-CB48-A689-7F7B-06A79EC12847}"/>
              </a:ext>
            </a:extLst>
          </p:cNvPr>
          <p:cNvSpPr/>
          <p:nvPr/>
        </p:nvSpPr>
        <p:spPr>
          <a:xfrm>
            <a:off x="512507" y="1451242"/>
            <a:ext cx="3941506" cy="1597251"/>
          </a:xfrm>
          <a:prstGeom prst="plaque">
            <a:avLst/>
          </a:prstGeom>
          <a:solidFill>
            <a:srgbClr val="FFFFFF"/>
          </a:solidFill>
          <a:ln>
            <a:solidFill>
              <a:srgbClr val="F0AD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.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Plaque 5">
            <a:extLst>
              <a:ext uri="{FF2B5EF4-FFF2-40B4-BE49-F238E27FC236}">
                <a16:creationId xmlns:a16="http://schemas.microsoft.com/office/drawing/2014/main" xmlns="" id="{0A602A8F-4052-6FAD-2CC2-702CD06DBAB0}"/>
              </a:ext>
            </a:extLst>
          </p:cNvPr>
          <p:cNvSpPr/>
          <p:nvPr/>
        </p:nvSpPr>
        <p:spPr>
          <a:xfrm>
            <a:off x="512507" y="3236288"/>
            <a:ext cx="3941506" cy="1597251"/>
          </a:xfrm>
          <a:prstGeom prst="plaque">
            <a:avLst/>
          </a:prstGeom>
          <a:solidFill>
            <a:srgbClr val="FFFFFF"/>
          </a:solidFill>
          <a:ln>
            <a:solidFill>
              <a:srgbClr val="F0AD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Plaque 6">
            <a:extLst>
              <a:ext uri="{FF2B5EF4-FFF2-40B4-BE49-F238E27FC236}">
                <a16:creationId xmlns:a16="http://schemas.microsoft.com/office/drawing/2014/main" xmlns="" id="{5CA7881D-0571-668E-79AB-EA491F21CE22}"/>
              </a:ext>
            </a:extLst>
          </p:cNvPr>
          <p:cNvSpPr/>
          <p:nvPr/>
        </p:nvSpPr>
        <p:spPr>
          <a:xfrm>
            <a:off x="4583016" y="1440226"/>
            <a:ext cx="3941506" cy="1597251"/>
          </a:xfrm>
          <a:prstGeom prst="plaque">
            <a:avLst/>
          </a:prstGeom>
          <a:solidFill>
            <a:srgbClr val="FFFFFF"/>
          </a:solidFill>
          <a:ln>
            <a:solidFill>
              <a:srgbClr val="F0AD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en-US" sz="1800" dirty="0" smtClean="0">
              <a:solidFill>
                <a:srgbClr val="000000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vi-VN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8" name="Plaque 7">
            <a:extLst>
              <a:ext uri="{FF2B5EF4-FFF2-40B4-BE49-F238E27FC236}">
                <a16:creationId xmlns:a16="http://schemas.microsoft.com/office/drawing/2014/main" xmlns="" id="{2E139383-A7BA-A540-676A-7A33B6D4566A}"/>
              </a:ext>
            </a:extLst>
          </p:cNvPr>
          <p:cNvSpPr/>
          <p:nvPr/>
        </p:nvSpPr>
        <p:spPr>
          <a:xfrm>
            <a:off x="4583017" y="3272090"/>
            <a:ext cx="3941506" cy="1597251"/>
          </a:xfrm>
          <a:prstGeom prst="plaque">
            <a:avLst/>
          </a:prstGeom>
          <a:solidFill>
            <a:srgbClr val="FFFFFF"/>
          </a:solidFill>
          <a:ln>
            <a:solidFill>
              <a:srgbClr val="F0AD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9" name="Plaque 8">
            <a:extLst>
              <a:ext uri="{FF2B5EF4-FFF2-40B4-BE49-F238E27FC236}">
                <a16:creationId xmlns:a16="http://schemas.microsoft.com/office/drawing/2014/main" xmlns="" id="{B59855A3-3F23-29AA-D0DD-491E529A5FED}"/>
              </a:ext>
            </a:extLst>
          </p:cNvPr>
          <p:cNvSpPr/>
          <p:nvPr/>
        </p:nvSpPr>
        <p:spPr>
          <a:xfrm>
            <a:off x="523524" y="3239040"/>
            <a:ext cx="3941506" cy="1597251"/>
          </a:xfrm>
          <a:prstGeom prst="plaqu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F0AD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800" dirty="0" smtClean="0">
              <a:solidFill>
                <a:srgbClr val="0000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C</a:t>
            </a:r>
            <a:r>
              <a:rPr lang="vi-VN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08618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>
            <a:extLst>
              <a:ext uri="{FF2B5EF4-FFF2-40B4-BE49-F238E27FC236}">
                <a16:creationId xmlns:a16="http://schemas.microsoft.com/office/drawing/2014/main" xmlns="" id="{3A1345DE-8E01-B785-AFC2-B598C08C8CE5}"/>
              </a:ext>
            </a:extLst>
          </p:cNvPr>
          <p:cNvSpPr/>
          <p:nvPr/>
        </p:nvSpPr>
        <p:spPr>
          <a:xfrm>
            <a:off x="571500" y="253388"/>
            <a:ext cx="8001000" cy="1090669"/>
          </a:xfrm>
          <a:prstGeom prst="plaque">
            <a:avLst/>
          </a:prstGeom>
          <a:solidFill>
            <a:srgbClr val="FFFFFF"/>
          </a:solidFill>
          <a:ln>
            <a:solidFill>
              <a:srgbClr val="F0AD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i="1" dirty="0" smtClean="0">
                <a:solidFill>
                  <a:srgbClr val="000000"/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doanh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>
              <a:lnSpc>
                <a:spcPct val="150000"/>
              </a:lnSpc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5" name="Plaque 4">
            <a:extLst>
              <a:ext uri="{FF2B5EF4-FFF2-40B4-BE49-F238E27FC236}">
                <a16:creationId xmlns:a16="http://schemas.microsoft.com/office/drawing/2014/main" xmlns="" id="{80714802-CB48-A689-7F7B-06A79EC12847}"/>
              </a:ext>
            </a:extLst>
          </p:cNvPr>
          <p:cNvSpPr/>
          <p:nvPr/>
        </p:nvSpPr>
        <p:spPr>
          <a:xfrm>
            <a:off x="512507" y="1451242"/>
            <a:ext cx="3941506" cy="1597251"/>
          </a:xfrm>
          <a:prstGeom prst="plaque">
            <a:avLst/>
          </a:prstGeom>
          <a:solidFill>
            <a:srgbClr val="FFFFFF"/>
          </a:solidFill>
          <a:ln>
            <a:solidFill>
              <a:srgbClr val="F0AD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chemeClr val="tx1"/>
                </a:solidFill>
                <a:latin typeface="+mj-lt"/>
              </a:rPr>
              <a:t>A.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ưu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thế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vượt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trội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.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Plaque 5">
            <a:extLst>
              <a:ext uri="{FF2B5EF4-FFF2-40B4-BE49-F238E27FC236}">
                <a16:creationId xmlns:a16="http://schemas.microsoft.com/office/drawing/2014/main" xmlns="" id="{0A602A8F-4052-6FAD-2CC2-702CD06DBAB0}"/>
              </a:ext>
            </a:extLst>
          </p:cNvPr>
          <p:cNvSpPr/>
          <p:nvPr/>
        </p:nvSpPr>
        <p:spPr>
          <a:xfrm>
            <a:off x="512507" y="3250057"/>
            <a:ext cx="3941506" cy="1597251"/>
          </a:xfrm>
          <a:prstGeom prst="plaque">
            <a:avLst/>
          </a:prstGeom>
          <a:solidFill>
            <a:srgbClr val="FFFFFF"/>
          </a:solidFill>
          <a:ln>
            <a:solidFill>
              <a:srgbClr val="F0AD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Plaque 6">
            <a:extLst>
              <a:ext uri="{FF2B5EF4-FFF2-40B4-BE49-F238E27FC236}">
                <a16:creationId xmlns:a16="http://schemas.microsoft.com/office/drawing/2014/main" xmlns="" id="{5CA7881D-0571-668E-79AB-EA491F21CE22}"/>
              </a:ext>
            </a:extLst>
          </p:cNvPr>
          <p:cNvSpPr/>
          <p:nvPr/>
        </p:nvSpPr>
        <p:spPr>
          <a:xfrm>
            <a:off x="4572000" y="1451243"/>
            <a:ext cx="3941506" cy="1597251"/>
          </a:xfrm>
          <a:prstGeom prst="plaque">
            <a:avLst/>
          </a:prstGeom>
          <a:solidFill>
            <a:srgbClr val="FFFFFF"/>
          </a:solidFill>
          <a:ln>
            <a:solidFill>
              <a:srgbClr val="F0AD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latin typeface="+mj-lt"/>
              </a:rPr>
              <a:t>B.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tính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mới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mẻ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độc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đáo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.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Plaque 7">
            <a:extLst>
              <a:ext uri="{FF2B5EF4-FFF2-40B4-BE49-F238E27FC236}">
                <a16:creationId xmlns:a16="http://schemas.microsoft.com/office/drawing/2014/main" xmlns="" id="{2E139383-A7BA-A540-676A-7A33B6D4566A}"/>
              </a:ext>
            </a:extLst>
          </p:cNvPr>
          <p:cNvSpPr/>
          <p:nvPr/>
        </p:nvSpPr>
        <p:spPr>
          <a:xfrm>
            <a:off x="4560983" y="3250057"/>
            <a:ext cx="3941506" cy="1597251"/>
          </a:xfrm>
          <a:prstGeom prst="plaque">
            <a:avLst/>
          </a:prstGeom>
          <a:solidFill>
            <a:srgbClr val="FFFFFF"/>
          </a:solidFill>
          <a:ln>
            <a:solidFill>
              <a:srgbClr val="F0AD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  <a:latin typeface="+mj-lt"/>
              </a:rPr>
              <a:t>D.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lợi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thế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cạnh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tranh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.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Plaque 8">
            <a:extLst>
              <a:ext uri="{FF2B5EF4-FFF2-40B4-BE49-F238E27FC236}">
                <a16:creationId xmlns:a16="http://schemas.microsoft.com/office/drawing/2014/main" xmlns="" id="{B59855A3-3F23-29AA-D0DD-491E529A5FED}"/>
              </a:ext>
            </a:extLst>
          </p:cNvPr>
          <p:cNvSpPr/>
          <p:nvPr/>
        </p:nvSpPr>
        <p:spPr>
          <a:xfrm>
            <a:off x="501489" y="3250059"/>
            <a:ext cx="3941506" cy="1597251"/>
          </a:xfrm>
          <a:prstGeom prst="plaqu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F0AD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09343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>
            <a:extLst>
              <a:ext uri="{FF2B5EF4-FFF2-40B4-BE49-F238E27FC236}">
                <a16:creationId xmlns:a16="http://schemas.microsoft.com/office/drawing/2014/main" xmlns="" id="{3A1345DE-8E01-B785-AFC2-B598C08C8CE5}"/>
              </a:ext>
            </a:extLst>
          </p:cNvPr>
          <p:cNvSpPr/>
          <p:nvPr/>
        </p:nvSpPr>
        <p:spPr>
          <a:xfrm>
            <a:off x="512507" y="231354"/>
            <a:ext cx="8122920" cy="1018323"/>
          </a:xfrm>
          <a:prstGeom prst="plaque">
            <a:avLst/>
          </a:prstGeom>
          <a:solidFill>
            <a:srgbClr val="FFFFFF"/>
          </a:solidFill>
          <a:ln>
            <a:solidFill>
              <a:srgbClr val="F0AD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doanh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Plaque 4">
            <a:extLst>
              <a:ext uri="{FF2B5EF4-FFF2-40B4-BE49-F238E27FC236}">
                <a16:creationId xmlns:a16="http://schemas.microsoft.com/office/drawing/2014/main" xmlns="" id="{80714802-CB48-A689-7F7B-06A79EC12847}"/>
              </a:ext>
            </a:extLst>
          </p:cNvPr>
          <p:cNvSpPr/>
          <p:nvPr/>
        </p:nvSpPr>
        <p:spPr>
          <a:xfrm>
            <a:off x="512507" y="1451242"/>
            <a:ext cx="3941506" cy="1597251"/>
          </a:xfrm>
          <a:prstGeom prst="plaque">
            <a:avLst/>
          </a:prstGeom>
          <a:solidFill>
            <a:srgbClr val="FFFFFF"/>
          </a:solidFill>
          <a:ln>
            <a:solidFill>
              <a:srgbClr val="F0AD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nhuận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Plaque 5">
            <a:extLst>
              <a:ext uri="{FF2B5EF4-FFF2-40B4-BE49-F238E27FC236}">
                <a16:creationId xmlns:a16="http://schemas.microsoft.com/office/drawing/2014/main" xmlns="" id="{0A602A8F-4052-6FAD-2CC2-702CD06DBAB0}"/>
              </a:ext>
            </a:extLst>
          </p:cNvPr>
          <p:cNvSpPr/>
          <p:nvPr/>
        </p:nvSpPr>
        <p:spPr>
          <a:xfrm>
            <a:off x="512507" y="3250057"/>
            <a:ext cx="3941506" cy="1597251"/>
          </a:xfrm>
          <a:prstGeom prst="plaque">
            <a:avLst/>
          </a:prstGeom>
          <a:solidFill>
            <a:srgbClr val="FFFFFF"/>
          </a:solidFill>
          <a:ln>
            <a:solidFill>
              <a:srgbClr val="F0AD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Plaque 6">
            <a:extLst>
              <a:ext uri="{FF2B5EF4-FFF2-40B4-BE49-F238E27FC236}">
                <a16:creationId xmlns:a16="http://schemas.microsoft.com/office/drawing/2014/main" xmlns="" id="{5CA7881D-0571-668E-79AB-EA491F21CE22}"/>
              </a:ext>
            </a:extLst>
          </p:cNvPr>
          <p:cNvSpPr/>
          <p:nvPr/>
        </p:nvSpPr>
        <p:spPr>
          <a:xfrm>
            <a:off x="4572000" y="1451243"/>
            <a:ext cx="3941506" cy="1597251"/>
          </a:xfrm>
          <a:prstGeom prst="plaque">
            <a:avLst/>
          </a:prstGeom>
          <a:solidFill>
            <a:srgbClr val="FFFFFF"/>
          </a:solidFill>
          <a:ln>
            <a:solidFill>
              <a:srgbClr val="F0AD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Plaque 7">
            <a:extLst>
              <a:ext uri="{FF2B5EF4-FFF2-40B4-BE49-F238E27FC236}">
                <a16:creationId xmlns:a16="http://schemas.microsoft.com/office/drawing/2014/main" xmlns="" id="{2E139383-A7BA-A540-676A-7A33B6D4566A}"/>
              </a:ext>
            </a:extLst>
          </p:cNvPr>
          <p:cNvSpPr/>
          <p:nvPr/>
        </p:nvSpPr>
        <p:spPr>
          <a:xfrm>
            <a:off x="4573967" y="3250057"/>
            <a:ext cx="3941506" cy="1597251"/>
          </a:xfrm>
          <a:prstGeom prst="plaque">
            <a:avLst/>
          </a:prstGeom>
          <a:solidFill>
            <a:srgbClr val="FFFFFF"/>
          </a:solidFill>
          <a:ln>
            <a:solidFill>
              <a:srgbClr val="F0AD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Plaque 8">
            <a:extLst>
              <a:ext uri="{FF2B5EF4-FFF2-40B4-BE49-F238E27FC236}">
                <a16:creationId xmlns:a16="http://schemas.microsoft.com/office/drawing/2014/main" xmlns="" id="{B59855A3-3F23-29AA-D0DD-491E529A5FED}"/>
              </a:ext>
            </a:extLst>
          </p:cNvPr>
          <p:cNvSpPr/>
          <p:nvPr/>
        </p:nvSpPr>
        <p:spPr>
          <a:xfrm>
            <a:off x="4572000" y="1462258"/>
            <a:ext cx="3941506" cy="1597251"/>
          </a:xfrm>
          <a:prstGeom prst="plaqu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F0AD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43005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>
            <a:extLst>
              <a:ext uri="{FF2B5EF4-FFF2-40B4-BE49-F238E27FC236}">
                <a16:creationId xmlns:a16="http://schemas.microsoft.com/office/drawing/2014/main" xmlns="" id="{3A1345DE-8E01-B785-AFC2-B598C08C8CE5}"/>
              </a:ext>
            </a:extLst>
          </p:cNvPr>
          <p:cNvSpPr/>
          <p:nvPr/>
        </p:nvSpPr>
        <p:spPr>
          <a:xfrm>
            <a:off x="512507" y="225205"/>
            <a:ext cx="8122920" cy="1775457"/>
          </a:xfrm>
          <a:prstGeom prst="plaque">
            <a:avLst/>
          </a:prstGeom>
          <a:solidFill>
            <a:srgbClr val="FFFFFF"/>
          </a:solidFill>
          <a:ln>
            <a:solidFill>
              <a:srgbClr val="F0AD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Ý tưởng kinh doanh là những suy nghĩ, hành động sáng tạo, có tính khả thi, có thể đem lại lợi nhuận trong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Plaque 4">
            <a:extLst>
              <a:ext uri="{FF2B5EF4-FFF2-40B4-BE49-F238E27FC236}">
                <a16:creationId xmlns:a16="http://schemas.microsoft.com/office/drawing/2014/main" xmlns="" id="{80714802-CB48-A689-7F7B-06A79EC12847}"/>
              </a:ext>
            </a:extLst>
          </p:cNvPr>
          <p:cNvSpPr/>
          <p:nvPr/>
        </p:nvSpPr>
        <p:spPr>
          <a:xfrm>
            <a:off x="571501" y="2156460"/>
            <a:ext cx="3941506" cy="1273033"/>
          </a:xfrm>
          <a:prstGeom prst="plaque">
            <a:avLst/>
          </a:prstGeom>
          <a:solidFill>
            <a:srgbClr val="FFFFFF"/>
          </a:solidFill>
          <a:ln>
            <a:solidFill>
              <a:srgbClr val="F0AD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de-DE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 tập.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Plaque 5">
            <a:extLst>
              <a:ext uri="{FF2B5EF4-FFF2-40B4-BE49-F238E27FC236}">
                <a16:creationId xmlns:a16="http://schemas.microsoft.com/office/drawing/2014/main" xmlns="" id="{0A602A8F-4052-6FAD-2CC2-702CD06DBAB0}"/>
              </a:ext>
            </a:extLst>
          </p:cNvPr>
          <p:cNvSpPr/>
          <p:nvPr/>
        </p:nvSpPr>
        <p:spPr>
          <a:xfrm>
            <a:off x="571500" y="3574275"/>
            <a:ext cx="3941506" cy="1273033"/>
          </a:xfrm>
          <a:prstGeom prst="plaque">
            <a:avLst/>
          </a:prstGeom>
          <a:solidFill>
            <a:srgbClr val="FFFFFF"/>
          </a:solidFill>
          <a:ln>
            <a:solidFill>
              <a:srgbClr val="F0AD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doanh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Plaque 6">
            <a:extLst>
              <a:ext uri="{FF2B5EF4-FFF2-40B4-BE49-F238E27FC236}">
                <a16:creationId xmlns:a16="http://schemas.microsoft.com/office/drawing/2014/main" xmlns="" id="{5CA7881D-0571-668E-79AB-EA491F21CE22}"/>
              </a:ext>
            </a:extLst>
          </p:cNvPr>
          <p:cNvSpPr/>
          <p:nvPr/>
        </p:nvSpPr>
        <p:spPr>
          <a:xfrm>
            <a:off x="4630994" y="2156461"/>
            <a:ext cx="3941506" cy="1273033"/>
          </a:xfrm>
          <a:prstGeom prst="plaque">
            <a:avLst/>
          </a:prstGeom>
          <a:solidFill>
            <a:srgbClr val="FFFFFF"/>
          </a:solidFill>
          <a:ln>
            <a:solidFill>
              <a:srgbClr val="F0AD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de-DE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nghệ thuật.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Plaque 7">
            <a:extLst>
              <a:ext uri="{FF2B5EF4-FFF2-40B4-BE49-F238E27FC236}">
                <a16:creationId xmlns:a16="http://schemas.microsoft.com/office/drawing/2014/main" xmlns="" id="{2E139383-A7BA-A540-676A-7A33B6D4566A}"/>
              </a:ext>
            </a:extLst>
          </p:cNvPr>
          <p:cNvSpPr/>
          <p:nvPr/>
        </p:nvSpPr>
        <p:spPr>
          <a:xfrm>
            <a:off x="4642011" y="3607326"/>
            <a:ext cx="3941506" cy="1273033"/>
          </a:xfrm>
          <a:prstGeom prst="plaque">
            <a:avLst/>
          </a:prstGeom>
          <a:solidFill>
            <a:srgbClr val="FFFFFF"/>
          </a:solidFill>
          <a:ln>
            <a:solidFill>
              <a:srgbClr val="F0AD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Plaque 8">
            <a:extLst>
              <a:ext uri="{FF2B5EF4-FFF2-40B4-BE49-F238E27FC236}">
                <a16:creationId xmlns:a16="http://schemas.microsoft.com/office/drawing/2014/main" xmlns="" id="{B59855A3-3F23-29AA-D0DD-491E529A5FED}"/>
              </a:ext>
            </a:extLst>
          </p:cNvPr>
          <p:cNvSpPr/>
          <p:nvPr/>
        </p:nvSpPr>
        <p:spPr>
          <a:xfrm>
            <a:off x="571498" y="3583568"/>
            <a:ext cx="3941506" cy="1273033"/>
          </a:xfrm>
          <a:prstGeom prst="plaqu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F0AD3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doanh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22735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xmlns="" id="{F345B328-5971-CB8F-062C-D15E127D79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25679053"/>
              </p:ext>
            </p:extLst>
          </p:nvPr>
        </p:nvGraphicFramePr>
        <p:xfrm>
          <a:off x="11016" y="3"/>
          <a:ext cx="9132983" cy="5749264"/>
        </p:xfrm>
        <a:graphic>
          <a:graphicData uri="http://schemas.openxmlformats.org/drawingml/2006/table">
            <a:tbl>
              <a:tblPr bandRow="1">
                <a:tableStyleId>{0505E3EF-67EA-436B-97B2-0124C06EBD24}</a:tableStyleId>
              </a:tblPr>
              <a:tblGrid>
                <a:gridCol w="2500066">
                  <a:extLst>
                    <a:ext uri="{9D8B030D-6E8A-4147-A177-3AD203B41FA5}">
                      <a16:colId xmlns:a16="http://schemas.microsoft.com/office/drawing/2014/main" xmlns="" val="2564223604"/>
                    </a:ext>
                  </a:extLst>
                </a:gridCol>
                <a:gridCol w="1125415">
                  <a:extLst>
                    <a:ext uri="{9D8B030D-6E8A-4147-A177-3AD203B41FA5}">
                      <a16:colId xmlns:a16="http://schemas.microsoft.com/office/drawing/2014/main" xmlns="" val="926023225"/>
                    </a:ext>
                  </a:extLst>
                </a:gridCol>
                <a:gridCol w="1174653">
                  <a:extLst>
                    <a:ext uri="{9D8B030D-6E8A-4147-A177-3AD203B41FA5}">
                      <a16:colId xmlns:a16="http://schemas.microsoft.com/office/drawing/2014/main" xmlns="" val="3307212268"/>
                    </a:ext>
                  </a:extLst>
                </a:gridCol>
                <a:gridCol w="4332849">
                  <a:extLst>
                    <a:ext uri="{9D8B030D-6E8A-4147-A177-3AD203B41FA5}">
                      <a16:colId xmlns:a16="http://schemas.microsoft.com/office/drawing/2014/main" xmlns="" val="314160445"/>
                    </a:ext>
                  </a:extLst>
                </a:gridCol>
              </a:tblGrid>
              <a:tr h="8115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1600" b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1600" b="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8418" marR="484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1600" b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endParaRPr lang="en-US" sz="1600" b="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8418" marR="484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1600" b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1600" b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endParaRPr lang="en-US" sz="1600" b="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8418" marR="484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Giải</a:t>
                      </a:r>
                      <a:r>
                        <a:rPr lang="en-US" sz="1600" b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thích</a:t>
                      </a:r>
                      <a:endParaRPr lang="en-US" sz="1600" b="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8418" marR="484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0616624"/>
                  </a:ext>
                </a:extLst>
              </a:tr>
              <a:tr h="216599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a) </a:t>
                      </a:r>
                      <a:r>
                        <a:rPr lang="en-US" sz="18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Một</a:t>
                      </a: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ý </a:t>
                      </a:r>
                      <a:r>
                        <a:rPr lang="en-US" sz="18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tưởng</a:t>
                      </a: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kinh</a:t>
                      </a: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doanh</a:t>
                      </a: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mới</a:t>
                      </a: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có</a:t>
                      </a: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tính</a:t>
                      </a: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khả</a:t>
                      </a: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thi</a:t>
                      </a: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thể</a:t>
                      </a: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hiện</a:t>
                      </a: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ở </a:t>
                      </a:r>
                      <a:r>
                        <a:rPr lang="en-US" sz="18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việc</a:t>
                      </a: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phân</a:t>
                      </a: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biệt</a:t>
                      </a: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sản</a:t>
                      </a: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phẩm</a:t>
                      </a: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; </a:t>
                      </a:r>
                      <a:r>
                        <a:rPr lang="en-US" sz="18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dịch</a:t>
                      </a: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vụ</a:t>
                      </a: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mới</a:t>
                      </a: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với</a:t>
                      </a: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các</a:t>
                      </a: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sản</a:t>
                      </a: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phẩm</a:t>
                      </a: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, </a:t>
                      </a:r>
                      <a:r>
                        <a:rPr lang="en-US" sz="18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dịch</a:t>
                      </a: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vụ</a:t>
                      </a: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hiện</a:t>
                      </a: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có</a:t>
                      </a: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.</a:t>
                      </a:r>
                      <a:r>
                        <a:rPr lang="vi-VN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Arial"/>
                        </a:rPr>
                        <a:t> 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8418" marR="484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8418" marR="484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8418" marR="484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8418" marR="484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33798823"/>
                  </a:ext>
                </a:extLst>
              </a:tr>
              <a:tr h="216599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b)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Một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ý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tưởng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kinh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doanh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tốt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phải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là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một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ý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tưởng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tạo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ra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sự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khác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biệt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,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chẳng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hạn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như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sự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tiện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lợi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,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giá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trị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,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tốc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độ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so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với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các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dịch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vụ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hiện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 </a:t>
                      </a:r>
                      <a:r>
                        <a:rPr lang="en-US" sz="18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có</a:t>
                      </a:r>
                      <a:r>
                        <a:rPr lang="en-US" sz="1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/>
                          <a:cs typeface="Times New Roman" pitchFamily="18" charset="0"/>
                          <a:sym typeface="Arial"/>
                        </a:rPr>
                        <a:t>.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418" marR="484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8418" marR="484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8418" marR="484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8418" marR="484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24B73D4-EBEB-300E-A689-474FC46885A2}"/>
              </a:ext>
            </a:extLst>
          </p:cNvPr>
          <p:cNvSpPr txBox="1"/>
          <p:nvPr/>
        </p:nvSpPr>
        <p:spPr>
          <a:xfrm>
            <a:off x="4909627" y="782199"/>
            <a:ext cx="4234375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doanh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chứ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doanh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24B73D4-EBEB-300E-A689-474FC46885A2}"/>
              </a:ext>
            </a:extLst>
          </p:cNvPr>
          <p:cNvSpPr txBox="1"/>
          <p:nvPr/>
        </p:nvSpPr>
        <p:spPr>
          <a:xfrm>
            <a:off x="4909625" y="3378926"/>
            <a:ext cx="4114800" cy="128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Việc tạo ra sự khác biệt là biểu hiện của tính mới mẻ, sáng tạo, độc đáo trong ý tưởng kinh doanh.</a:t>
            </a:r>
            <a:endParaRPr lang="en-US" sz="1800" dirty="0">
              <a:latin typeface="+mj-lt"/>
            </a:endParaRPr>
          </a:p>
        </p:txBody>
      </p:sp>
      <p:pic>
        <p:nvPicPr>
          <p:cNvPr id="7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884786" y="1371599"/>
            <a:ext cx="664371" cy="650253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724746" y="3495821"/>
            <a:ext cx="762819" cy="6639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636607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xmlns="" id="{F345B328-5971-CB8F-062C-D15E127D79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29350889"/>
              </p:ext>
            </p:extLst>
          </p:nvPr>
        </p:nvGraphicFramePr>
        <p:xfrm>
          <a:off x="0" y="3"/>
          <a:ext cx="9144000" cy="5322404"/>
        </p:xfrm>
        <a:graphic>
          <a:graphicData uri="http://schemas.openxmlformats.org/drawingml/2006/table">
            <a:tbl>
              <a:tblPr bandRow="1">
                <a:tableStyleId>{0505E3EF-67EA-436B-97B2-0124C06EBD24}</a:tableStyleId>
              </a:tblPr>
              <a:tblGrid>
                <a:gridCol w="2511083">
                  <a:extLst>
                    <a:ext uri="{9D8B030D-6E8A-4147-A177-3AD203B41FA5}">
                      <a16:colId xmlns:a16="http://schemas.microsoft.com/office/drawing/2014/main" xmlns="" val="2564223604"/>
                    </a:ext>
                  </a:extLst>
                </a:gridCol>
                <a:gridCol w="1125415">
                  <a:extLst>
                    <a:ext uri="{9D8B030D-6E8A-4147-A177-3AD203B41FA5}">
                      <a16:colId xmlns:a16="http://schemas.microsoft.com/office/drawing/2014/main" xmlns="" val="926023225"/>
                    </a:ext>
                  </a:extLst>
                </a:gridCol>
                <a:gridCol w="1174653">
                  <a:extLst>
                    <a:ext uri="{9D8B030D-6E8A-4147-A177-3AD203B41FA5}">
                      <a16:colId xmlns:a16="http://schemas.microsoft.com/office/drawing/2014/main" xmlns="" val="3307212268"/>
                    </a:ext>
                  </a:extLst>
                </a:gridCol>
                <a:gridCol w="4332849">
                  <a:extLst>
                    <a:ext uri="{9D8B030D-6E8A-4147-A177-3AD203B41FA5}">
                      <a16:colId xmlns:a16="http://schemas.microsoft.com/office/drawing/2014/main" xmlns="" val="314160445"/>
                    </a:ext>
                  </a:extLst>
                </a:gridCol>
              </a:tblGrid>
              <a:tr h="100437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b="0" dirty="0" err="1"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2000" b="0" dirty="0"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2000" b="0" dirty="0"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8418" marR="484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b="0" dirty="0" err="1"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b="0" dirty="0"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endParaRPr lang="en-US" sz="2000" b="0" dirty="0"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8418" marR="484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b="0" dirty="0" err="1"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000" b="0" dirty="0"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b="0" dirty="0"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endParaRPr lang="en-US" sz="2000" b="0" dirty="0"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8418" marR="484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b="0" dirty="0" err="1"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Giải</a:t>
                      </a:r>
                      <a:r>
                        <a:rPr lang="en-US" sz="2000" b="0" dirty="0"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thích</a:t>
                      </a:r>
                      <a:endParaRPr lang="en-US" sz="2000" b="0" dirty="0">
                        <a:solidFill>
                          <a:schemeClr val="accent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48418" marR="484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0616624"/>
                  </a:ext>
                </a:extLst>
              </a:tr>
              <a:tr h="187849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c) Ý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tưởng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kinh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doanh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muốn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thành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công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phải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là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ý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tưởng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mới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hoàn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toàn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chưa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có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người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kinh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doanh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nào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nghĩ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ra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ý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tưởng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đó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418" marR="484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418" marR="484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418" marR="484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418" marR="484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33798823"/>
                  </a:ext>
                </a:extLst>
              </a:tr>
              <a:tr h="226063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0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) Ý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tưởng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kinh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doanh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là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xương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sống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kế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hoạch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kinh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doanh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8418" marR="4841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418" marR="484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418" marR="484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6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8418" marR="4841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24B73D4-EBEB-300E-A689-474FC46885A2}"/>
              </a:ext>
            </a:extLst>
          </p:cNvPr>
          <p:cNvSpPr txBox="1"/>
          <p:nvPr/>
        </p:nvSpPr>
        <p:spPr>
          <a:xfrm>
            <a:off x="4909627" y="1029957"/>
            <a:ext cx="4234375" cy="1704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+mj-lt"/>
              </a:rPr>
              <a:t>Trong kinh doanh, ý tưởng kinh doanh không nhất thiết phải là ý tưởng mới hoàn toàn; có thể cải tiến trên cơ sở ý tưởng kinh doanh đã có trước đó.</a:t>
            </a:r>
            <a:endParaRPr lang="en-US" sz="18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24B73D4-EBEB-300E-A689-474FC46885A2}"/>
              </a:ext>
            </a:extLst>
          </p:cNvPr>
          <p:cNvSpPr txBox="1"/>
          <p:nvPr/>
        </p:nvSpPr>
        <p:spPr>
          <a:xfrm>
            <a:off x="4909625" y="2857085"/>
            <a:ext cx="4114800" cy="2120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YTKD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SXKD.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YTKD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KT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7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884786" y="1371599"/>
            <a:ext cx="664371" cy="650253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724746" y="3495821"/>
            <a:ext cx="762819" cy="6639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020411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p52"/>
          <p:cNvSpPr/>
          <p:nvPr/>
        </p:nvSpPr>
        <p:spPr>
          <a:xfrm rot="-1456987">
            <a:off x="1284828" y="254673"/>
            <a:ext cx="353803" cy="316884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99" name="Google Shape;1699;p52"/>
          <p:cNvGrpSpPr/>
          <p:nvPr/>
        </p:nvGrpSpPr>
        <p:grpSpPr>
          <a:xfrm>
            <a:off x="8333200" y="4311242"/>
            <a:ext cx="772500" cy="741000"/>
            <a:chOff x="8333200" y="4311242"/>
            <a:chExt cx="772500" cy="741000"/>
          </a:xfrm>
        </p:grpSpPr>
        <p:sp>
          <p:nvSpPr>
            <p:cNvPr id="1700" name="Google Shape;1700;p52"/>
            <p:cNvSpPr/>
            <p:nvPr/>
          </p:nvSpPr>
          <p:spPr>
            <a:xfrm rot="-1469185">
              <a:off x="8417986" y="4411897"/>
              <a:ext cx="602928" cy="539690"/>
            </a:xfrm>
            <a:prstGeom prst="wedgeEllipseCallout">
              <a:avLst>
                <a:gd name="adj1" fmla="val -20833"/>
                <a:gd name="adj2" fmla="val 625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01" name="Google Shape;1701;p52"/>
            <p:cNvGrpSpPr/>
            <p:nvPr/>
          </p:nvGrpSpPr>
          <p:grpSpPr>
            <a:xfrm rot="-2700000">
              <a:off x="8493571" y="4517877"/>
              <a:ext cx="470593" cy="335232"/>
              <a:chOff x="393289" y="3285780"/>
              <a:chExt cx="470598" cy="335235"/>
            </a:xfrm>
          </p:grpSpPr>
          <p:sp>
            <p:nvSpPr>
              <p:cNvPr id="1702" name="Google Shape;1702;p52"/>
              <p:cNvSpPr/>
              <p:nvPr/>
            </p:nvSpPr>
            <p:spPr>
              <a:xfrm rot="1746505">
                <a:off x="435455" y="3304770"/>
                <a:ext cx="76936" cy="19333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362" extrusionOk="0">
                    <a:moveTo>
                      <a:pt x="0" y="1"/>
                    </a:moveTo>
                    <a:cubicBezTo>
                      <a:pt x="15" y="469"/>
                      <a:pt x="30" y="923"/>
                      <a:pt x="44" y="1362"/>
                    </a:cubicBezTo>
                    <a:cubicBezTo>
                      <a:pt x="205" y="1318"/>
                      <a:pt x="381" y="1289"/>
                      <a:pt x="542" y="1289"/>
                    </a:cubicBezTo>
                    <a:cubicBezTo>
                      <a:pt x="527" y="835"/>
                      <a:pt x="498" y="484"/>
                      <a:pt x="469" y="30"/>
                    </a:cubicBezTo>
                    <a:cubicBezTo>
                      <a:pt x="322" y="1"/>
                      <a:pt x="132" y="1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52"/>
              <p:cNvSpPr/>
              <p:nvPr/>
            </p:nvSpPr>
            <p:spPr>
              <a:xfrm rot="1746505">
                <a:off x="541561" y="3308645"/>
                <a:ext cx="97802" cy="237049"/>
              </a:xfrm>
              <a:custGeom>
                <a:avLst/>
                <a:gdLst/>
                <a:ahLst/>
                <a:cxnLst/>
                <a:rect l="l" t="t" r="r" b="b"/>
                <a:pathLst>
                  <a:path w="689" h="1670" extrusionOk="0">
                    <a:moveTo>
                      <a:pt x="0" y="0"/>
                    </a:moveTo>
                    <a:lnTo>
                      <a:pt x="0" y="1611"/>
                    </a:lnTo>
                    <a:lnTo>
                      <a:pt x="688" y="1669"/>
                    </a:lnTo>
                    <a:lnTo>
                      <a:pt x="58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52"/>
              <p:cNvSpPr/>
              <p:nvPr/>
            </p:nvSpPr>
            <p:spPr>
              <a:xfrm rot="1746505">
                <a:off x="667150" y="3297470"/>
                <a:ext cx="129031" cy="311855"/>
              </a:xfrm>
              <a:custGeom>
                <a:avLst/>
                <a:gdLst/>
                <a:ahLst/>
                <a:cxnLst/>
                <a:rect l="l" t="t" r="r" b="b"/>
                <a:pathLst>
                  <a:path w="909" h="2197" extrusionOk="0">
                    <a:moveTo>
                      <a:pt x="703" y="1"/>
                    </a:moveTo>
                    <a:lnTo>
                      <a:pt x="0" y="103"/>
                    </a:lnTo>
                    <a:lnTo>
                      <a:pt x="117" y="2197"/>
                    </a:lnTo>
                    <a:lnTo>
                      <a:pt x="908" y="2197"/>
                    </a:lnTo>
                    <a:lnTo>
                      <a:pt x="70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05" name="Google Shape;1705;p52"/>
          <p:cNvGrpSpPr/>
          <p:nvPr/>
        </p:nvGrpSpPr>
        <p:grpSpPr>
          <a:xfrm>
            <a:off x="160871" y="936851"/>
            <a:ext cx="680400" cy="638700"/>
            <a:chOff x="160871" y="936851"/>
            <a:chExt cx="680400" cy="638700"/>
          </a:xfrm>
        </p:grpSpPr>
        <p:sp>
          <p:nvSpPr>
            <p:cNvPr id="1706" name="Google Shape;1706;p52"/>
            <p:cNvSpPr/>
            <p:nvPr/>
          </p:nvSpPr>
          <p:spPr>
            <a:xfrm rot="908294">
              <a:off x="217324" y="1002147"/>
              <a:ext cx="567493" cy="508107"/>
            </a:xfrm>
            <a:prstGeom prst="wedgeEllipseCallout">
              <a:avLst>
                <a:gd name="adj1" fmla="val -20833"/>
                <a:gd name="adj2" fmla="val 625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07" name="Google Shape;1707;p52"/>
            <p:cNvGrpSpPr/>
            <p:nvPr/>
          </p:nvGrpSpPr>
          <p:grpSpPr>
            <a:xfrm>
              <a:off x="336500" y="1150250"/>
              <a:ext cx="317850" cy="209175"/>
              <a:chOff x="336500" y="1150250"/>
              <a:chExt cx="317850" cy="209175"/>
            </a:xfrm>
          </p:grpSpPr>
          <p:sp>
            <p:nvSpPr>
              <p:cNvPr id="1708" name="Google Shape;1708;p52"/>
              <p:cNvSpPr/>
              <p:nvPr/>
            </p:nvSpPr>
            <p:spPr>
              <a:xfrm>
                <a:off x="336500" y="1150250"/>
                <a:ext cx="81300" cy="81300"/>
              </a:xfrm>
              <a:prstGeom prst="ellipse">
                <a:avLst/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52"/>
              <p:cNvSpPr/>
              <p:nvPr/>
            </p:nvSpPr>
            <p:spPr>
              <a:xfrm>
                <a:off x="460425" y="1215550"/>
                <a:ext cx="81300" cy="81300"/>
              </a:xfrm>
              <a:prstGeom prst="ellipse">
                <a:avLst/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52"/>
              <p:cNvSpPr/>
              <p:nvPr/>
            </p:nvSpPr>
            <p:spPr>
              <a:xfrm>
                <a:off x="573050" y="1278125"/>
                <a:ext cx="81300" cy="81300"/>
              </a:xfrm>
              <a:prstGeom prst="ellipse">
                <a:avLst/>
              </a:pr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1711" name="Google Shape;1711;p52"/>
          <p:cNvCxnSpPr>
            <a:stCxn id="1590" idx="6"/>
            <a:endCxn id="1591" idx="2"/>
          </p:cNvCxnSpPr>
          <p:nvPr/>
        </p:nvCxnSpPr>
        <p:spPr>
          <a:xfrm>
            <a:off x="4128700" y="1973975"/>
            <a:ext cx="852900" cy="0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12" name="Google Shape;1712;p52"/>
          <p:cNvCxnSpPr>
            <a:stCxn id="1591" idx="4"/>
            <a:endCxn id="1592" idx="0"/>
          </p:cNvCxnSpPr>
          <p:nvPr/>
        </p:nvCxnSpPr>
        <p:spPr>
          <a:xfrm rot="5400000">
            <a:off x="4154988" y="1947725"/>
            <a:ext cx="800400" cy="1856100"/>
          </a:xfrm>
          <a:prstGeom prst="bentConnector3">
            <a:avLst>
              <a:gd name="adj1" fmla="val 50006"/>
            </a:avLst>
          </a:prstGeom>
          <a:noFill/>
          <a:ln w="28575" cap="flat" cmpd="sng">
            <a:solidFill>
              <a:schemeClr val="bg1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13" name="Google Shape;1713;p52"/>
          <p:cNvCxnSpPr>
            <a:stCxn id="1592" idx="6"/>
            <a:endCxn id="1593" idx="2"/>
          </p:cNvCxnSpPr>
          <p:nvPr/>
        </p:nvCxnSpPr>
        <p:spPr>
          <a:xfrm>
            <a:off x="4128700" y="3777675"/>
            <a:ext cx="852900" cy="600"/>
          </a:xfrm>
          <a:prstGeom prst="bentConnector3">
            <a:avLst>
              <a:gd name="adj1" fmla="val 50002"/>
            </a:avLst>
          </a:prstGeom>
          <a:noFill/>
          <a:ln w="28575" cap="flat" cmpd="sng">
            <a:solidFill>
              <a:schemeClr val="bg1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5A543BCF-01A6-F354-974C-1A42096713FF}"/>
              </a:ext>
            </a:extLst>
          </p:cNvPr>
          <p:cNvSpPr txBox="1"/>
          <p:nvPr/>
        </p:nvSpPr>
        <p:spPr>
          <a:xfrm>
            <a:off x="1944791" y="506886"/>
            <a:ext cx="5254418" cy="500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4200"/>
              </a:lnSpc>
              <a:spcBef>
                <a:spcPct val="0"/>
              </a:spcBef>
              <a:buClrTx/>
            </a:pPr>
            <a:r>
              <a:rPr lang="en-US" sz="33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HƯỚNG DẪN VỀ NHÀ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A21DB17-4803-EA36-0C3E-20FE9630B549}"/>
              </a:ext>
            </a:extLst>
          </p:cNvPr>
          <p:cNvGrpSpPr/>
          <p:nvPr/>
        </p:nvGrpSpPr>
        <p:grpSpPr>
          <a:xfrm>
            <a:off x="963612" y="1472375"/>
            <a:ext cx="3165088" cy="1221737"/>
            <a:chOff x="963612" y="1472375"/>
            <a:chExt cx="3165088" cy="1221737"/>
          </a:xfrm>
        </p:grpSpPr>
        <p:sp>
          <p:nvSpPr>
            <p:cNvPr id="1590" name="Google Shape;1590;p52"/>
            <p:cNvSpPr/>
            <p:nvPr/>
          </p:nvSpPr>
          <p:spPr>
            <a:xfrm>
              <a:off x="3125500" y="1472375"/>
              <a:ext cx="1003200" cy="1003200"/>
            </a:xfrm>
            <a:prstGeom prst="ellipse">
              <a:avLst/>
            </a:prstGeom>
            <a:noFill/>
            <a:ln w="28575" cap="flat" cmpd="sng">
              <a:solidFill>
                <a:schemeClr val="bg1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73" name="Google Shape;1673;p52"/>
            <p:cNvGrpSpPr/>
            <p:nvPr/>
          </p:nvGrpSpPr>
          <p:grpSpPr>
            <a:xfrm>
              <a:off x="3361124" y="1708179"/>
              <a:ext cx="531951" cy="531592"/>
              <a:chOff x="3361126" y="1922737"/>
              <a:chExt cx="531951" cy="531592"/>
            </a:xfrm>
          </p:grpSpPr>
          <p:sp>
            <p:nvSpPr>
              <p:cNvPr id="1674" name="Google Shape;1674;p52"/>
              <p:cNvSpPr/>
              <p:nvPr/>
            </p:nvSpPr>
            <p:spPr>
              <a:xfrm>
                <a:off x="3361126" y="1922737"/>
                <a:ext cx="531951" cy="531592"/>
              </a:xfrm>
              <a:custGeom>
                <a:avLst/>
                <a:gdLst/>
                <a:ahLst/>
                <a:cxnLst/>
                <a:rect l="l" t="t" r="r" b="b"/>
                <a:pathLst>
                  <a:path w="14797" h="14787" extrusionOk="0">
                    <a:moveTo>
                      <a:pt x="7398" y="0"/>
                    </a:moveTo>
                    <a:cubicBezTo>
                      <a:pt x="3312" y="0"/>
                      <a:pt x="1" y="3312"/>
                      <a:pt x="1" y="7398"/>
                    </a:cubicBezTo>
                    <a:cubicBezTo>
                      <a:pt x="1" y="11475"/>
                      <a:pt x="3312" y="14786"/>
                      <a:pt x="7398" y="14786"/>
                    </a:cubicBezTo>
                    <a:cubicBezTo>
                      <a:pt x="11485" y="14786"/>
                      <a:pt x="14796" y="11475"/>
                      <a:pt x="14796" y="7398"/>
                    </a:cubicBezTo>
                    <a:cubicBezTo>
                      <a:pt x="14796" y="3312"/>
                      <a:pt x="11485" y="0"/>
                      <a:pt x="73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52"/>
              <p:cNvSpPr/>
              <p:nvPr/>
            </p:nvSpPr>
            <p:spPr>
              <a:xfrm>
                <a:off x="3375218" y="1958687"/>
                <a:ext cx="504090" cy="459692"/>
              </a:xfrm>
              <a:custGeom>
                <a:avLst/>
                <a:gdLst/>
                <a:ahLst/>
                <a:cxnLst/>
                <a:rect l="l" t="t" r="r" b="b"/>
                <a:pathLst>
                  <a:path w="14022" h="12787" extrusionOk="0">
                    <a:moveTo>
                      <a:pt x="7008" y="0"/>
                    </a:moveTo>
                    <a:cubicBezTo>
                      <a:pt x="5356" y="0"/>
                      <a:pt x="3705" y="618"/>
                      <a:pt x="2470" y="1852"/>
                    </a:cubicBezTo>
                    <a:cubicBezTo>
                      <a:pt x="1" y="4331"/>
                      <a:pt x="1" y="8465"/>
                      <a:pt x="2470" y="10934"/>
                    </a:cubicBezTo>
                    <a:cubicBezTo>
                      <a:pt x="3705" y="12169"/>
                      <a:pt x="5356" y="12786"/>
                      <a:pt x="7008" y="12786"/>
                    </a:cubicBezTo>
                    <a:cubicBezTo>
                      <a:pt x="8660" y="12786"/>
                      <a:pt x="10313" y="12169"/>
                      <a:pt x="11552" y="10934"/>
                    </a:cubicBezTo>
                    <a:cubicBezTo>
                      <a:pt x="14021" y="8465"/>
                      <a:pt x="14021" y="4331"/>
                      <a:pt x="11552" y="1852"/>
                    </a:cubicBezTo>
                    <a:cubicBezTo>
                      <a:pt x="10313" y="618"/>
                      <a:pt x="8660" y="0"/>
                      <a:pt x="7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52"/>
              <p:cNvSpPr/>
              <p:nvPr/>
            </p:nvSpPr>
            <p:spPr>
              <a:xfrm>
                <a:off x="3595088" y="1958580"/>
                <a:ext cx="284221" cy="460124"/>
              </a:xfrm>
              <a:custGeom>
                <a:avLst/>
                <a:gdLst/>
                <a:ahLst/>
                <a:cxnLst/>
                <a:rect l="l" t="t" r="r" b="b"/>
                <a:pathLst>
                  <a:path w="7906" h="12799" extrusionOk="0">
                    <a:moveTo>
                      <a:pt x="911" y="0"/>
                    </a:moveTo>
                    <a:cubicBezTo>
                      <a:pt x="609" y="0"/>
                      <a:pt x="304" y="22"/>
                      <a:pt x="0" y="66"/>
                    </a:cubicBezTo>
                    <a:cubicBezTo>
                      <a:pt x="1379" y="247"/>
                      <a:pt x="2661" y="879"/>
                      <a:pt x="3647" y="1855"/>
                    </a:cubicBezTo>
                    <a:cubicBezTo>
                      <a:pt x="6116" y="4334"/>
                      <a:pt x="6116" y="8468"/>
                      <a:pt x="3647" y="10937"/>
                    </a:cubicBezTo>
                    <a:cubicBezTo>
                      <a:pt x="2661" y="11923"/>
                      <a:pt x="1379" y="12545"/>
                      <a:pt x="0" y="12737"/>
                    </a:cubicBezTo>
                    <a:cubicBezTo>
                      <a:pt x="299" y="12778"/>
                      <a:pt x="599" y="12799"/>
                      <a:pt x="896" y="12799"/>
                    </a:cubicBezTo>
                    <a:cubicBezTo>
                      <a:pt x="2582" y="12799"/>
                      <a:pt x="4216" y="12141"/>
                      <a:pt x="5436" y="10937"/>
                    </a:cubicBezTo>
                    <a:cubicBezTo>
                      <a:pt x="7905" y="8468"/>
                      <a:pt x="7905" y="4334"/>
                      <a:pt x="5436" y="1855"/>
                    </a:cubicBezTo>
                    <a:cubicBezTo>
                      <a:pt x="4220" y="663"/>
                      <a:pt x="2591" y="0"/>
                      <a:pt x="911" y="0"/>
                    </a:cubicBezTo>
                    <a:close/>
                  </a:path>
                </a:pathLst>
              </a:custGeom>
              <a:solidFill>
                <a:srgbClr val="151F29">
                  <a:alpha val="26220"/>
                </a:srgbClr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52"/>
              <p:cNvSpPr/>
              <p:nvPr/>
            </p:nvSpPr>
            <p:spPr>
              <a:xfrm>
                <a:off x="3618635" y="1960737"/>
                <a:ext cx="16896" cy="53889"/>
              </a:xfrm>
              <a:custGeom>
                <a:avLst/>
                <a:gdLst/>
                <a:ahLst/>
                <a:cxnLst/>
                <a:rect l="l" t="t" r="r" b="b"/>
                <a:pathLst>
                  <a:path w="470" h="1499" extrusionOk="0">
                    <a:moveTo>
                      <a:pt x="235" y="1"/>
                    </a:moveTo>
                    <a:cubicBezTo>
                      <a:pt x="118" y="1"/>
                      <a:pt x="1" y="82"/>
                      <a:pt x="15" y="245"/>
                    </a:cubicBezTo>
                    <a:lnTo>
                      <a:pt x="15" y="1278"/>
                    </a:lnTo>
                    <a:cubicBezTo>
                      <a:pt x="15" y="1403"/>
                      <a:pt x="111" y="1499"/>
                      <a:pt x="235" y="1499"/>
                    </a:cubicBezTo>
                    <a:cubicBezTo>
                      <a:pt x="360" y="1499"/>
                      <a:pt x="456" y="1403"/>
                      <a:pt x="456" y="1278"/>
                    </a:cubicBezTo>
                    <a:lnTo>
                      <a:pt x="456" y="245"/>
                    </a:lnTo>
                    <a:cubicBezTo>
                      <a:pt x="470" y="82"/>
                      <a:pt x="353" y="1"/>
                      <a:pt x="2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52"/>
              <p:cNvSpPr/>
              <p:nvPr/>
            </p:nvSpPr>
            <p:spPr>
              <a:xfrm>
                <a:off x="3618635" y="2362154"/>
                <a:ext cx="16896" cy="53961"/>
              </a:xfrm>
              <a:custGeom>
                <a:avLst/>
                <a:gdLst/>
                <a:ahLst/>
                <a:cxnLst/>
                <a:rect l="l" t="t" r="r" b="b"/>
                <a:pathLst>
                  <a:path w="470" h="1501" extrusionOk="0">
                    <a:moveTo>
                      <a:pt x="235" y="1"/>
                    </a:moveTo>
                    <a:cubicBezTo>
                      <a:pt x="118" y="1"/>
                      <a:pt x="1" y="80"/>
                      <a:pt x="15" y="238"/>
                    </a:cubicBezTo>
                    <a:lnTo>
                      <a:pt x="15" y="1271"/>
                    </a:lnTo>
                    <a:cubicBezTo>
                      <a:pt x="15" y="1396"/>
                      <a:pt x="111" y="1501"/>
                      <a:pt x="235" y="1501"/>
                    </a:cubicBezTo>
                    <a:cubicBezTo>
                      <a:pt x="360" y="1491"/>
                      <a:pt x="456" y="1396"/>
                      <a:pt x="456" y="1271"/>
                    </a:cubicBezTo>
                    <a:lnTo>
                      <a:pt x="456" y="238"/>
                    </a:lnTo>
                    <a:cubicBezTo>
                      <a:pt x="470" y="80"/>
                      <a:pt x="353" y="1"/>
                      <a:pt x="2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52"/>
              <p:cNvSpPr/>
              <p:nvPr/>
            </p:nvSpPr>
            <p:spPr>
              <a:xfrm>
                <a:off x="3799104" y="2179708"/>
                <a:ext cx="58203" cy="15926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443" extrusionOk="0">
                    <a:moveTo>
                      <a:pt x="1338" y="0"/>
                    </a:moveTo>
                    <a:cubicBezTo>
                      <a:pt x="1329" y="0"/>
                      <a:pt x="1321" y="0"/>
                      <a:pt x="1312" y="1"/>
                    </a:cubicBezTo>
                    <a:lnTo>
                      <a:pt x="278" y="1"/>
                    </a:lnTo>
                    <a:cubicBezTo>
                      <a:pt x="1" y="20"/>
                      <a:pt x="1" y="422"/>
                      <a:pt x="278" y="441"/>
                    </a:cubicBezTo>
                    <a:lnTo>
                      <a:pt x="1312" y="441"/>
                    </a:lnTo>
                    <a:cubicBezTo>
                      <a:pt x="1321" y="442"/>
                      <a:pt x="1329" y="443"/>
                      <a:pt x="1338" y="443"/>
                    </a:cubicBezTo>
                    <a:cubicBezTo>
                      <a:pt x="1619" y="443"/>
                      <a:pt x="1619" y="0"/>
                      <a:pt x="13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52"/>
              <p:cNvSpPr/>
              <p:nvPr/>
            </p:nvSpPr>
            <p:spPr>
              <a:xfrm>
                <a:off x="3397938" y="2179744"/>
                <a:ext cx="57160" cy="15854"/>
              </a:xfrm>
              <a:custGeom>
                <a:avLst/>
                <a:gdLst/>
                <a:ahLst/>
                <a:cxnLst/>
                <a:rect l="l" t="t" r="r" b="b"/>
                <a:pathLst>
                  <a:path w="1590" h="441" extrusionOk="0">
                    <a:moveTo>
                      <a:pt x="278" y="0"/>
                    </a:moveTo>
                    <a:cubicBezTo>
                      <a:pt x="1" y="19"/>
                      <a:pt x="1" y="421"/>
                      <a:pt x="278" y="440"/>
                    </a:cubicBezTo>
                    <a:lnTo>
                      <a:pt x="1312" y="440"/>
                    </a:lnTo>
                    <a:cubicBezTo>
                      <a:pt x="1589" y="421"/>
                      <a:pt x="1589" y="19"/>
                      <a:pt x="13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52"/>
              <p:cNvSpPr/>
              <p:nvPr/>
            </p:nvSpPr>
            <p:spPr>
              <a:xfrm>
                <a:off x="3519989" y="2162200"/>
                <a:ext cx="133626" cy="131972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3671" extrusionOk="0">
                    <a:moveTo>
                      <a:pt x="2243" y="0"/>
                    </a:moveTo>
                    <a:lnTo>
                      <a:pt x="70" y="3436"/>
                    </a:lnTo>
                    <a:cubicBezTo>
                      <a:pt x="1" y="3544"/>
                      <a:pt x="93" y="3670"/>
                      <a:pt x="201" y="3670"/>
                    </a:cubicBezTo>
                    <a:cubicBezTo>
                      <a:pt x="228" y="3670"/>
                      <a:pt x="255" y="3663"/>
                      <a:pt x="281" y="3646"/>
                    </a:cubicBezTo>
                    <a:lnTo>
                      <a:pt x="3716" y="1474"/>
                    </a:lnTo>
                    <a:lnTo>
                      <a:pt x="224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52"/>
              <p:cNvSpPr/>
              <p:nvPr/>
            </p:nvSpPr>
            <p:spPr>
              <a:xfrm>
                <a:off x="3519989" y="2195562"/>
                <a:ext cx="133626" cy="98611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743" extrusionOk="0">
                    <a:moveTo>
                      <a:pt x="3171" y="0"/>
                    </a:moveTo>
                    <a:lnTo>
                      <a:pt x="654" y="1580"/>
                    </a:lnTo>
                    <a:lnTo>
                      <a:pt x="70" y="2508"/>
                    </a:lnTo>
                    <a:cubicBezTo>
                      <a:pt x="1" y="2616"/>
                      <a:pt x="93" y="2742"/>
                      <a:pt x="201" y="2742"/>
                    </a:cubicBezTo>
                    <a:cubicBezTo>
                      <a:pt x="228" y="2742"/>
                      <a:pt x="255" y="2735"/>
                      <a:pt x="281" y="2718"/>
                    </a:cubicBezTo>
                    <a:lnTo>
                      <a:pt x="3716" y="546"/>
                    </a:lnTo>
                    <a:lnTo>
                      <a:pt x="3171" y="0"/>
                    </a:lnTo>
                    <a:close/>
                  </a:path>
                </a:pathLst>
              </a:custGeom>
              <a:solidFill>
                <a:srgbClr val="151F29">
                  <a:alpha val="26220"/>
                </a:srgbClr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52"/>
              <p:cNvSpPr/>
              <p:nvPr/>
            </p:nvSpPr>
            <p:spPr>
              <a:xfrm>
                <a:off x="3600948" y="2083038"/>
                <a:ext cx="133482" cy="132152"/>
              </a:xfrm>
              <a:custGeom>
                <a:avLst/>
                <a:gdLst/>
                <a:ahLst/>
                <a:cxnLst/>
                <a:rect l="l" t="t" r="r" b="b"/>
                <a:pathLst>
                  <a:path w="3713" h="3676" extrusionOk="0">
                    <a:moveTo>
                      <a:pt x="3521" y="1"/>
                    </a:moveTo>
                    <a:cubicBezTo>
                      <a:pt x="3493" y="1"/>
                      <a:pt x="3464" y="10"/>
                      <a:pt x="3436" y="30"/>
                    </a:cubicBezTo>
                    <a:lnTo>
                      <a:pt x="0" y="2202"/>
                    </a:lnTo>
                    <a:lnTo>
                      <a:pt x="1474" y="3676"/>
                    </a:lnTo>
                    <a:lnTo>
                      <a:pt x="3637" y="231"/>
                    </a:lnTo>
                    <a:cubicBezTo>
                      <a:pt x="3712" y="125"/>
                      <a:pt x="3627" y="1"/>
                      <a:pt x="35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52"/>
              <p:cNvSpPr/>
              <p:nvPr/>
            </p:nvSpPr>
            <p:spPr>
              <a:xfrm>
                <a:off x="3633950" y="2083182"/>
                <a:ext cx="100228" cy="131685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3663" extrusionOk="0">
                    <a:moveTo>
                      <a:pt x="2599" y="1"/>
                    </a:moveTo>
                    <a:cubicBezTo>
                      <a:pt x="2573" y="1"/>
                      <a:pt x="2545" y="8"/>
                      <a:pt x="2518" y="26"/>
                    </a:cubicBezTo>
                    <a:lnTo>
                      <a:pt x="1590" y="609"/>
                    </a:lnTo>
                    <a:lnTo>
                      <a:pt x="1" y="3117"/>
                    </a:lnTo>
                    <a:lnTo>
                      <a:pt x="546" y="3662"/>
                    </a:lnTo>
                    <a:lnTo>
                      <a:pt x="2719" y="227"/>
                    </a:lnTo>
                    <a:cubicBezTo>
                      <a:pt x="2788" y="120"/>
                      <a:pt x="2704" y="1"/>
                      <a:pt x="2599" y="1"/>
                    </a:cubicBezTo>
                    <a:close/>
                  </a:path>
                </a:pathLst>
              </a:custGeom>
              <a:solidFill>
                <a:srgbClr val="151F29">
                  <a:alpha val="26220"/>
                </a:srgbClr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B5639BE5-78FC-724B-C406-B9C097DD208F}"/>
                </a:ext>
              </a:extLst>
            </p:cNvPr>
            <p:cNvSpPr txBox="1"/>
            <p:nvPr/>
          </p:nvSpPr>
          <p:spPr>
            <a:xfrm>
              <a:off x="963612" y="1493783"/>
              <a:ext cx="2180401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  <a:spcBef>
                  <a:spcPct val="0"/>
                </a:spcBef>
                <a:buClrTx/>
                <a:defRPr/>
              </a:pPr>
              <a:r>
                <a:rPr lang="en-US" sz="24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Ôn</a:t>
              </a:r>
              <a:r>
                <a:rPr lang="en-US" sz="2400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tập</a:t>
              </a:r>
              <a:r>
                <a:rPr lang="en-US" sz="2400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kiến</a:t>
              </a:r>
              <a:r>
                <a:rPr lang="en-US" sz="2400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thức</a:t>
              </a:r>
              <a:r>
                <a:rPr lang="en-US" sz="2400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đã</a:t>
              </a:r>
              <a:r>
                <a:rPr lang="en-US" sz="2400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4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học</a:t>
              </a:r>
              <a:endParaRPr lang="en-US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1010233-B805-897D-F966-E8D32EDA8744}"/>
              </a:ext>
            </a:extLst>
          </p:cNvPr>
          <p:cNvGrpSpPr/>
          <p:nvPr/>
        </p:nvGrpSpPr>
        <p:grpSpPr>
          <a:xfrm>
            <a:off x="4981638" y="1413230"/>
            <a:ext cx="3731840" cy="1200329"/>
            <a:chOff x="4981638" y="1413229"/>
            <a:chExt cx="3731840" cy="1200329"/>
          </a:xfrm>
        </p:grpSpPr>
        <p:sp>
          <p:nvSpPr>
            <p:cNvPr id="1591" name="Google Shape;1591;p52"/>
            <p:cNvSpPr/>
            <p:nvPr/>
          </p:nvSpPr>
          <p:spPr>
            <a:xfrm>
              <a:off x="4981638" y="1472375"/>
              <a:ext cx="1003200" cy="1003200"/>
            </a:xfrm>
            <a:prstGeom prst="ellipse">
              <a:avLst/>
            </a:prstGeom>
            <a:noFill/>
            <a:ln w="28575" cap="flat" cmpd="sng">
              <a:solidFill>
                <a:schemeClr val="bg1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3" name="Google Shape;1623;p52"/>
            <p:cNvGrpSpPr/>
            <p:nvPr/>
          </p:nvGrpSpPr>
          <p:grpSpPr>
            <a:xfrm>
              <a:off x="5217265" y="1708002"/>
              <a:ext cx="531945" cy="531945"/>
              <a:chOff x="5217262" y="1922561"/>
              <a:chExt cx="531945" cy="531945"/>
            </a:xfrm>
          </p:grpSpPr>
          <p:sp>
            <p:nvSpPr>
              <p:cNvPr id="1624" name="Google Shape;1624;p52"/>
              <p:cNvSpPr/>
              <p:nvPr/>
            </p:nvSpPr>
            <p:spPr>
              <a:xfrm>
                <a:off x="5481829" y="1940746"/>
                <a:ext cx="134566" cy="131425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3599" extrusionOk="0">
                    <a:moveTo>
                      <a:pt x="0" y="0"/>
                    </a:moveTo>
                    <a:lnTo>
                      <a:pt x="0" y="3599"/>
                    </a:lnTo>
                    <a:lnTo>
                      <a:pt x="2929" y="3599"/>
                    </a:lnTo>
                    <a:lnTo>
                      <a:pt x="2709" y="3149"/>
                    </a:lnTo>
                    <a:cubicBezTo>
                      <a:pt x="2651" y="3044"/>
                      <a:pt x="2594" y="2939"/>
                      <a:pt x="2517" y="2843"/>
                    </a:cubicBezTo>
                    <a:cubicBezTo>
                      <a:pt x="2087" y="2240"/>
                      <a:pt x="2297" y="1991"/>
                      <a:pt x="2335" y="1953"/>
                    </a:cubicBezTo>
                    <a:cubicBezTo>
                      <a:pt x="2410" y="1886"/>
                      <a:pt x="2508" y="1848"/>
                      <a:pt x="2611" y="1848"/>
                    </a:cubicBezTo>
                    <a:cubicBezTo>
                      <a:pt x="2640" y="1848"/>
                      <a:pt x="2669" y="1851"/>
                      <a:pt x="2699" y="1857"/>
                    </a:cubicBezTo>
                    <a:cubicBezTo>
                      <a:pt x="2852" y="1895"/>
                      <a:pt x="2986" y="1982"/>
                      <a:pt x="3091" y="2106"/>
                    </a:cubicBezTo>
                    <a:lnTo>
                      <a:pt x="3627" y="2651"/>
                    </a:lnTo>
                    <a:lnTo>
                      <a:pt x="3627" y="412"/>
                    </a:lnTo>
                    <a:cubicBezTo>
                      <a:pt x="3627" y="393"/>
                      <a:pt x="3627" y="374"/>
                      <a:pt x="3627" y="355"/>
                    </a:cubicBezTo>
                    <a:lnTo>
                      <a:pt x="368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52"/>
              <p:cNvSpPr/>
              <p:nvPr/>
            </p:nvSpPr>
            <p:spPr>
              <a:xfrm>
                <a:off x="5481829" y="2039306"/>
                <a:ext cx="106959" cy="32865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900" extrusionOk="0">
                    <a:moveTo>
                      <a:pt x="0" y="0"/>
                    </a:moveTo>
                    <a:lnTo>
                      <a:pt x="0" y="900"/>
                    </a:lnTo>
                    <a:lnTo>
                      <a:pt x="2929" y="900"/>
                    </a:lnTo>
                    <a:lnTo>
                      <a:pt x="2709" y="450"/>
                    </a:lnTo>
                    <a:cubicBezTo>
                      <a:pt x="2661" y="335"/>
                      <a:pt x="2594" y="230"/>
                      <a:pt x="2527" y="134"/>
                    </a:cubicBezTo>
                    <a:cubicBezTo>
                      <a:pt x="2489" y="86"/>
                      <a:pt x="2460" y="39"/>
                      <a:pt x="2431" y="0"/>
                    </a:cubicBezTo>
                    <a:close/>
                  </a:path>
                </a:pathLst>
              </a:custGeom>
              <a:solidFill>
                <a:srgbClr val="151F29">
                  <a:alpha val="26220"/>
                </a:srgbClr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52"/>
              <p:cNvSpPr/>
              <p:nvPr/>
            </p:nvSpPr>
            <p:spPr>
              <a:xfrm>
                <a:off x="5350404" y="2307013"/>
                <a:ext cx="134602" cy="13106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3589" extrusionOk="0">
                    <a:moveTo>
                      <a:pt x="766" y="0"/>
                    </a:moveTo>
                    <a:lnTo>
                      <a:pt x="977" y="440"/>
                    </a:lnTo>
                    <a:cubicBezTo>
                      <a:pt x="1034" y="555"/>
                      <a:pt x="1092" y="651"/>
                      <a:pt x="1168" y="756"/>
                    </a:cubicBezTo>
                    <a:cubicBezTo>
                      <a:pt x="1599" y="1349"/>
                      <a:pt x="1389" y="1608"/>
                      <a:pt x="1350" y="1637"/>
                    </a:cubicBezTo>
                    <a:cubicBezTo>
                      <a:pt x="1276" y="1704"/>
                      <a:pt x="1178" y="1742"/>
                      <a:pt x="1075" y="1742"/>
                    </a:cubicBezTo>
                    <a:cubicBezTo>
                      <a:pt x="1046" y="1742"/>
                      <a:pt x="1016" y="1739"/>
                      <a:pt x="987" y="1732"/>
                    </a:cubicBezTo>
                    <a:cubicBezTo>
                      <a:pt x="843" y="1684"/>
                      <a:pt x="699" y="1598"/>
                      <a:pt x="594" y="1483"/>
                    </a:cubicBezTo>
                    <a:lnTo>
                      <a:pt x="58" y="938"/>
                    </a:lnTo>
                    <a:lnTo>
                      <a:pt x="58" y="3177"/>
                    </a:lnTo>
                    <a:cubicBezTo>
                      <a:pt x="58" y="3197"/>
                      <a:pt x="58" y="3216"/>
                      <a:pt x="58" y="3225"/>
                    </a:cubicBezTo>
                    <a:lnTo>
                      <a:pt x="1" y="3589"/>
                    </a:lnTo>
                    <a:lnTo>
                      <a:pt x="3685" y="3589"/>
                    </a:lnTo>
                    <a:lnTo>
                      <a:pt x="368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52"/>
              <p:cNvSpPr/>
              <p:nvPr/>
            </p:nvSpPr>
            <p:spPr>
              <a:xfrm>
                <a:off x="5378376" y="2307013"/>
                <a:ext cx="106630" cy="32537"/>
              </a:xfrm>
              <a:custGeom>
                <a:avLst/>
                <a:gdLst/>
                <a:ahLst/>
                <a:cxnLst/>
                <a:rect l="l" t="t" r="r" b="b"/>
                <a:pathLst>
                  <a:path w="2920" h="891" extrusionOk="0">
                    <a:moveTo>
                      <a:pt x="0" y="0"/>
                    </a:moveTo>
                    <a:lnTo>
                      <a:pt x="211" y="440"/>
                    </a:lnTo>
                    <a:cubicBezTo>
                      <a:pt x="268" y="555"/>
                      <a:pt x="326" y="651"/>
                      <a:pt x="402" y="756"/>
                    </a:cubicBezTo>
                    <a:cubicBezTo>
                      <a:pt x="441" y="804"/>
                      <a:pt x="469" y="852"/>
                      <a:pt x="498" y="890"/>
                    </a:cubicBezTo>
                    <a:lnTo>
                      <a:pt x="2919" y="890"/>
                    </a:lnTo>
                    <a:lnTo>
                      <a:pt x="2919" y="0"/>
                    </a:lnTo>
                    <a:close/>
                  </a:path>
                </a:pathLst>
              </a:custGeom>
              <a:solidFill>
                <a:srgbClr val="151F29">
                  <a:alpha val="26220"/>
                </a:srgbClr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52"/>
              <p:cNvSpPr/>
              <p:nvPr/>
            </p:nvSpPr>
            <p:spPr>
              <a:xfrm>
                <a:off x="5226684" y="2224156"/>
                <a:ext cx="184594" cy="230350"/>
              </a:xfrm>
              <a:custGeom>
                <a:avLst/>
                <a:gdLst/>
                <a:ahLst/>
                <a:cxnLst/>
                <a:rect l="l" t="t" r="r" b="b"/>
                <a:pathLst>
                  <a:path w="5055" h="6308" extrusionOk="0">
                    <a:moveTo>
                      <a:pt x="585" y="1"/>
                    </a:moveTo>
                    <a:lnTo>
                      <a:pt x="585" y="1121"/>
                    </a:lnTo>
                    <a:cubicBezTo>
                      <a:pt x="1" y="1551"/>
                      <a:pt x="20" y="3159"/>
                      <a:pt x="30" y="3226"/>
                    </a:cubicBezTo>
                    <a:lnTo>
                      <a:pt x="30" y="4422"/>
                    </a:lnTo>
                    <a:cubicBezTo>
                      <a:pt x="30" y="4700"/>
                      <a:pt x="250" y="4920"/>
                      <a:pt x="527" y="4920"/>
                    </a:cubicBezTo>
                    <a:lnTo>
                      <a:pt x="546" y="4920"/>
                    </a:lnTo>
                    <a:cubicBezTo>
                      <a:pt x="661" y="4920"/>
                      <a:pt x="776" y="4882"/>
                      <a:pt x="872" y="4805"/>
                    </a:cubicBezTo>
                    <a:lnTo>
                      <a:pt x="872" y="5399"/>
                    </a:lnTo>
                    <a:cubicBezTo>
                      <a:pt x="872" y="5676"/>
                      <a:pt x="1092" y="5906"/>
                      <a:pt x="1369" y="5906"/>
                    </a:cubicBezTo>
                    <a:lnTo>
                      <a:pt x="1389" y="5906"/>
                    </a:lnTo>
                    <a:cubicBezTo>
                      <a:pt x="1503" y="5906"/>
                      <a:pt x="1618" y="5868"/>
                      <a:pt x="1704" y="5791"/>
                    </a:cubicBezTo>
                    <a:lnTo>
                      <a:pt x="1704" y="5801"/>
                    </a:lnTo>
                    <a:cubicBezTo>
                      <a:pt x="1704" y="6078"/>
                      <a:pt x="1934" y="6308"/>
                      <a:pt x="2212" y="6308"/>
                    </a:cubicBezTo>
                    <a:lnTo>
                      <a:pt x="2221" y="6308"/>
                    </a:lnTo>
                    <a:cubicBezTo>
                      <a:pt x="2499" y="6308"/>
                      <a:pt x="2728" y="6078"/>
                      <a:pt x="2728" y="5801"/>
                    </a:cubicBezTo>
                    <a:lnTo>
                      <a:pt x="2728" y="5791"/>
                    </a:lnTo>
                    <a:cubicBezTo>
                      <a:pt x="2815" y="5868"/>
                      <a:pt x="2929" y="5906"/>
                      <a:pt x="3044" y="5906"/>
                    </a:cubicBezTo>
                    <a:lnTo>
                      <a:pt x="3063" y="5906"/>
                    </a:lnTo>
                    <a:cubicBezTo>
                      <a:pt x="3341" y="5906"/>
                      <a:pt x="3571" y="5686"/>
                      <a:pt x="3571" y="5408"/>
                    </a:cubicBezTo>
                    <a:lnTo>
                      <a:pt x="3571" y="3561"/>
                    </a:lnTo>
                    <a:cubicBezTo>
                      <a:pt x="3724" y="3791"/>
                      <a:pt x="3982" y="4087"/>
                      <a:pt x="4288" y="4145"/>
                    </a:cubicBezTo>
                    <a:cubicBezTo>
                      <a:pt x="4330" y="4155"/>
                      <a:pt x="4372" y="4159"/>
                      <a:pt x="4413" y="4159"/>
                    </a:cubicBezTo>
                    <a:cubicBezTo>
                      <a:pt x="4536" y="4159"/>
                      <a:pt x="4657" y="4118"/>
                      <a:pt x="4757" y="4040"/>
                    </a:cubicBezTo>
                    <a:lnTo>
                      <a:pt x="4805" y="4001"/>
                    </a:lnTo>
                    <a:lnTo>
                      <a:pt x="4834" y="3953"/>
                    </a:lnTo>
                    <a:cubicBezTo>
                      <a:pt x="4920" y="3829"/>
                      <a:pt x="5054" y="3504"/>
                      <a:pt x="4633" y="2920"/>
                    </a:cubicBezTo>
                    <a:cubicBezTo>
                      <a:pt x="4451" y="2681"/>
                      <a:pt x="4346" y="2413"/>
                      <a:pt x="4308" y="2126"/>
                    </a:cubicBezTo>
                    <a:cubicBezTo>
                      <a:pt x="4231" y="1685"/>
                      <a:pt x="4126" y="1360"/>
                      <a:pt x="3456" y="843"/>
                    </a:cubicBezTo>
                    <a:lnTo>
                      <a:pt x="345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52"/>
              <p:cNvSpPr/>
              <p:nvPr/>
            </p:nvSpPr>
            <p:spPr>
              <a:xfrm>
                <a:off x="5226684" y="2224156"/>
                <a:ext cx="33596" cy="179701"/>
              </a:xfrm>
              <a:custGeom>
                <a:avLst/>
                <a:gdLst/>
                <a:ahLst/>
                <a:cxnLst/>
                <a:rect l="l" t="t" r="r" b="b"/>
                <a:pathLst>
                  <a:path w="920" h="4921" extrusionOk="0">
                    <a:moveTo>
                      <a:pt x="585" y="1"/>
                    </a:moveTo>
                    <a:lnTo>
                      <a:pt x="585" y="1121"/>
                    </a:lnTo>
                    <a:cubicBezTo>
                      <a:pt x="1" y="1542"/>
                      <a:pt x="20" y="3159"/>
                      <a:pt x="30" y="3226"/>
                    </a:cubicBezTo>
                    <a:lnTo>
                      <a:pt x="30" y="4422"/>
                    </a:lnTo>
                    <a:cubicBezTo>
                      <a:pt x="30" y="4700"/>
                      <a:pt x="250" y="4920"/>
                      <a:pt x="527" y="4920"/>
                    </a:cubicBezTo>
                    <a:lnTo>
                      <a:pt x="546" y="4920"/>
                    </a:lnTo>
                    <a:cubicBezTo>
                      <a:pt x="604" y="4920"/>
                      <a:pt x="652" y="4910"/>
                      <a:pt x="700" y="4901"/>
                    </a:cubicBezTo>
                    <a:cubicBezTo>
                      <a:pt x="499" y="4824"/>
                      <a:pt x="355" y="4633"/>
                      <a:pt x="355" y="4422"/>
                    </a:cubicBezTo>
                    <a:lnTo>
                      <a:pt x="355" y="3226"/>
                    </a:lnTo>
                    <a:cubicBezTo>
                      <a:pt x="355" y="3159"/>
                      <a:pt x="326" y="1637"/>
                      <a:pt x="920" y="1216"/>
                    </a:cubicBezTo>
                    <a:lnTo>
                      <a:pt x="920" y="1"/>
                    </a:lnTo>
                    <a:close/>
                  </a:path>
                </a:pathLst>
              </a:custGeom>
              <a:solidFill>
                <a:srgbClr val="151F29">
                  <a:alpha val="26220"/>
                </a:srgbClr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52"/>
              <p:cNvSpPr/>
              <p:nvPr/>
            </p:nvSpPr>
            <p:spPr>
              <a:xfrm>
                <a:off x="5258162" y="2344224"/>
                <a:ext cx="24832" cy="95602"/>
              </a:xfrm>
              <a:custGeom>
                <a:avLst/>
                <a:gdLst/>
                <a:ahLst/>
                <a:cxnLst/>
                <a:rect l="l" t="t" r="r" b="b"/>
                <a:pathLst>
                  <a:path w="680" h="2618" extrusionOk="0">
                    <a:moveTo>
                      <a:pt x="163" y="0"/>
                    </a:moveTo>
                    <a:cubicBezTo>
                      <a:pt x="82" y="0"/>
                      <a:pt x="0" y="53"/>
                      <a:pt x="0" y="158"/>
                    </a:cubicBezTo>
                    <a:lnTo>
                      <a:pt x="0" y="1776"/>
                    </a:lnTo>
                    <a:lnTo>
                      <a:pt x="0" y="2120"/>
                    </a:lnTo>
                    <a:cubicBezTo>
                      <a:pt x="0" y="2398"/>
                      <a:pt x="230" y="2618"/>
                      <a:pt x="507" y="2618"/>
                    </a:cubicBezTo>
                    <a:lnTo>
                      <a:pt x="527" y="2618"/>
                    </a:lnTo>
                    <a:cubicBezTo>
                      <a:pt x="574" y="2618"/>
                      <a:pt x="632" y="2608"/>
                      <a:pt x="680" y="2599"/>
                    </a:cubicBezTo>
                    <a:cubicBezTo>
                      <a:pt x="469" y="2522"/>
                      <a:pt x="335" y="2331"/>
                      <a:pt x="335" y="2111"/>
                    </a:cubicBezTo>
                    <a:lnTo>
                      <a:pt x="335" y="1517"/>
                    </a:lnTo>
                    <a:lnTo>
                      <a:pt x="326" y="1527"/>
                    </a:lnTo>
                    <a:lnTo>
                      <a:pt x="326" y="158"/>
                    </a:lnTo>
                    <a:cubicBezTo>
                      <a:pt x="326" y="53"/>
                      <a:pt x="244" y="0"/>
                      <a:pt x="163" y="0"/>
                    </a:cubicBezTo>
                    <a:close/>
                  </a:path>
                </a:pathLst>
              </a:custGeom>
              <a:solidFill>
                <a:srgbClr val="151F29">
                  <a:alpha val="26220"/>
                </a:srgbClr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52"/>
              <p:cNvSpPr/>
              <p:nvPr/>
            </p:nvSpPr>
            <p:spPr>
              <a:xfrm>
                <a:off x="5325244" y="2367267"/>
                <a:ext cx="18916" cy="72304"/>
              </a:xfrm>
              <a:custGeom>
                <a:avLst/>
                <a:gdLst/>
                <a:ahLst/>
                <a:cxnLst/>
                <a:rect l="l" t="t" r="r" b="b"/>
                <a:pathLst>
                  <a:path w="518" h="1980" extrusionOk="0">
                    <a:moveTo>
                      <a:pt x="163" y="1"/>
                    </a:moveTo>
                    <a:cubicBezTo>
                      <a:pt x="82" y="1"/>
                      <a:pt x="1" y="54"/>
                      <a:pt x="1" y="159"/>
                    </a:cubicBezTo>
                    <a:lnTo>
                      <a:pt x="1" y="1776"/>
                    </a:lnTo>
                    <a:cubicBezTo>
                      <a:pt x="1" y="1805"/>
                      <a:pt x="10" y="1834"/>
                      <a:pt x="29" y="1862"/>
                    </a:cubicBezTo>
                    <a:cubicBezTo>
                      <a:pt x="39" y="1882"/>
                      <a:pt x="58" y="1891"/>
                      <a:pt x="77" y="1901"/>
                    </a:cubicBezTo>
                    <a:cubicBezTo>
                      <a:pt x="153" y="1951"/>
                      <a:pt x="250" y="1979"/>
                      <a:pt x="343" y="1979"/>
                    </a:cubicBezTo>
                    <a:cubicBezTo>
                      <a:pt x="357" y="1979"/>
                      <a:pt x="370" y="1978"/>
                      <a:pt x="384" y="1977"/>
                    </a:cubicBezTo>
                    <a:cubicBezTo>
                      <a:pt x="431" y="1977"/>
                      <a:pt x="470" y="1968"/>
                      <a:pt x="518" y="1958"/>
                    </a:cubicBezTo>
                    <a:cubicBezTo>
                      <a:pt x="460" y="1939"/>
                      <a:pt x="412" y="1910"/>
                      <a:pt x="364" y="1872"/>
                    </a:cubicBezTo>
                    <a:cubicBezTo>
                      <a:pt x="345" y="1853"/>
                      <a:pt x="326" y="1824"/>
                      <a:pt x="326" y="1786"/>
                    </a:cubicBezTo>
                    <a:lnTo>
                      <a:pt x="326" y="1776"/>
                    </a:lnTo>
                    <a:lnTo>
                      <a:pt x="326" y="159"/>
                    </a:lnTo>
                    <a:cubicBezTo>
                      <a:pt x="326" y="54"/>
                      <a:pt x="245" y="1"/>
                      <a:pt x="163" y="1"/>
                    </a:cubicBezTo>
                    <a:close/>
                  </a:path>
                </a:pathLst>
              </a:custGeom>
              <a:solidFill>
                <a:srgbClr val="151F29">
                  <a:alpha val="26220"/>
                </a:srgbClr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52"/>
              <p:cNvSpPr/>
              <p:nvPr/>
            </p:nvSpPr>
            <p:spPr>
              <a:xfrm>
                <a:off x="5289274" y="2372963"/>
                <a:ext cx="24138" cy="81543"/>
              </a:xfrm>
              <a:custGeom>
                <a:avLst/>
                <a:gdLst/>
                <a:ahLst/>
                <a:cxnLst/>
                <a:rect l="l" t="t" r="r" b="b"/>
                <a:pathLst>
                  <a:path w="661" h="2233" extrusionOk="0">
                    <a:moveTo>
                      <a:pt x="158" y="0"/>
                    </a:moveTo>
                    <a:cubicBezTo>
                      <a:pt x="79" y="0"/>
                      <a:pt x="0" y="56"/>
                      <a:pt x="0" y="166"/>
                    </a:cubicBezTo>
                    <a:lnTo>
                      <a:pt x="0" y="1783"/>
                    </a:lnTo>
                    <a:cubicBezTo>
                      <a:pt x="0" y="1793"/>
                      <a:pt x="0" y="1812"/>
                      <a:pt x="10" y="1831"/>
                    </a:cubicBezTo>
                    <a:lnTo>
                      <a:pt x="0" y="1831"/>
                    </a:lnTo>
                    <a:cubicBezTo>
                      <a:pt x="48" y="2060"/>
                      <a:pt x="249" y="2233"/>
                      <a:pt x="488" y="2233"/>
                    </a:cubicBezTo>
                    <a:lnTo>
                      <a:pt x="507" y="2233"/>
                    </a:lnTo>
                    <a:cubicBezTo>
                      <a:pt x="565" y="2233"/>
                      <a:pt x="613" y="2223"/>
                      <a:pt x="660" y="2204"/>
                    </a:cubicBezTo>
                    <a:cubicBezTo>
                      <a:pt x="459" y="2137"/>
                      <a:pt x="316" y="1946"/>
                      <a:pt x="316" y="1726"/>
                    </a:cubicBezTo>
                    <a:lnTo>
                      <a:pt x="316" y="166"/>
                    </a:lnTo>
                    <a:cubicBezTo>
                      <a:pt x="316" y="56"/>
                      <a:pt x="237" y="0"/>
                      <a:pt x="158" y="0"/>
                    </a:cubicBezTo>
                    <a:close/>
                  </a:path>
                </a:pathLst>
              </a:custGeom>
              <a:solidFill>
                <a:srgbClr val="151F29">
                  <a:alpha val="26220"/>
                </a:srgbClr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52"/>
              <p:cNvSpPr/>
              <p:nvPr/>
            </p:nvSpPr>
            <p:spPr>
              <a:xfrm>
                <a:off x="5357050" y="2337761"/>
                <a:ext cx="36371" cy="3827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1048" extrusionOk="0">
                    <a:moveTo>
                      <a:pt x="1" y="0"/>
                    </a:moveTo>
                    <a:lnTo>
                      <a:pt x="1" y="441"/>
                    </a:lnTo>
                    <a:cubicBezTo>
                      <a:pt x="96" y="574"/>
                      <a:pt x="211" y="708"/>
                      <a:pt x="326" y="823"/>
                    </a:cubicBezTo>
                    <a:cubicBezTo>
                      <a:pt x="431" y="929"/>
                      <a:pt x="565" y="996"/>
                      <a:pt x="709" y="1034"/>
                    </a:cubicBezTo>
                    <a:cubicBezTo>
                      <a:pt x="752" y="1042"/>
                      <a:pt x="795" y="1047"/>
                      <a:pt x="838" y="1047"/>
                    </a:cubicBezTo>
                    <a:cubicBezTo>
                      <a:pt x="891" y="1047"/>
                      <a:pt x="943" y="1040"/>
                      <a:pt x="996" y="1024"/>
                    </a:cubicBezTo>
                    <a:cubicBezTo>
                      <a:pt x="805" y="948"/>
                      <a:pt x="632" y="833"/>
                      <a:pt x="498" y="670"/>
                    </a:cubicBezTo>
                    <a:cubicBezTo>
                      <a:pt x="470" y="632"/>
                      <a:pt x="412" y="555"/>
                      <a:pt x="355" y="479"/>
                    </a:cubicBezTo>
                    <a:lnTo>
                      <a:pt x="326" y="441"/>
                    </a:lnTo>
                    <a:cubicBezTo>
                      <a:pt x="173" y="249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51F29">
                  <a:alpha val="26220"/>
                </a:srgbClr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52"/>
              <p:cNvSpPr/>
              <p:nvPr/>
            </p:nvSpPr>
            <p:spPr>
              <a:xfrm>
                <a:off x="5234754" y="2056432"/>
                <a:ext cx="131425" cy="134566"/>
              </a:xfrm>
              <a:custGeom>
                <a:avLst/>
                <a:gdLst/>
                <a:ahLst/>
                <a:cxnLst/>
                <a:rect l="l" t="t" r="r" b="b"/>
                <a:pathLst>
                  <a:path w="3599" h="3685" extrusionOk="0">
                    <a:moveTo>
                      <a:pt x="0" y="0"/>
                    </a:moveTo>
                    <a:lnTo>
                      <a:pt x="0" y="3685"/>
                    </a:lnTo>
                    <a:lnTo>
                      <a:pt x="3598" y="3685"/>
                    </a:lnTo>
                    <a:lnTo>
                      <a:pt x="3598" y="756"/>
                    </a:lnTo>
                    <a:lnTo>
                      <a:pt x="3149" y="976"/>
                    </a:lnTo>
                    <a:cubicBezTo>
                      <a:pt x="3043" y="1024"/>
                      <a:pt x="2938" y="1091"/>
                      <a:pt x="2842" y="1158"/>
                    </a:cubicBezTo>
                    <a:cubicBezTo>
                      <a:pt x="2661" y="1311"/>
                      <a:pt x="2440" y="1407"/>
                      <a:pt x="2201" y="1426"/>
                    </a:cubicBezTo>
                    <a:cubicBezTo>
                      <a:pt x="2192" y="1427"/>
                      <a:pt x="2183" y="1428"/>
                      <a:pt x="2174" y="1428"/>
                    </a:cubicBezTo>
                    <a:cubicBezTo>
                      <a:pt x="2096" y="1428"/>
                      <a:pt x="2012" y="1392"/>
                      <a:pt x="1952" y="1340"/>
                    </a:cubicBezTo>
                    <a:cubicBezTo>
                      <a:pt x="1866" y="1244"/>
                      <a:pt x="1828" y="1110"/>
                      <a:pt x="1857" y="986"/>
                    </a:cubicBezTo>
                    <a:cubicBezTo>
                      <a:pt x="1905" y="833"/>
                      <a:pt x="1991" y="699"/>
                      <a:pt x="2106" y="594"/>
                    </a:cubicBezTo>
                    <a:lnTo>
                      <a:pt x="2651" y="48"/>
                    </a:lnTo>
                    <a:lnTo>
                      <a:pt x="354" y="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52"/>
              <p:cNvSpPr/>
              <p:nvPr/>
            </p:nvSpPr>
            <p:spPr>
              <a:xfrm>
                <a:off x="5600656" y="2187821"/>
                <a:ext cx="131790" cy="134602"/>
              </a:xfrm>
              <a:custGeom>
                <a:avLst/>
                <a:gdLst/>
                <a:ahLst/>
                <a:cxnLst/>
                <a:rect l="l" t="t" r="r" b="b"/>
                <a:pathLst>
                  <a:path w="3609" h="3686" extrusionOk="0">
                    <a:moveTo>
                      <a:pt x="0" y="1"/>
                    </a:moveTo>
                    <a:lnTo>
                      <a:pt x="0" y="2920"/>
                    </a:lnTo>
                    <a:lnTo>
                      <a:pt x="460" y="2709"/>
                    </a:lnTo>
                    <a:cubicBezTo>
                      <a:pt x="565" y="2652"/>
                      <a:pt x="670" y="2594"/>
                      <a:pt x="766" y="2518"/>
                    </a:cubicBezTo>
                    <a:cubicBezTo>
                      <a:pt x="948" y="2364"/>
                      <a:pt x="1168" y="2278"/>
                      <a:pt x="1407" y="2250"/>
                    </a:cubicBezTo>
                    <a:cubicBezTo>
                      <a:pt x="1493" y="2250"/>
                      <a:pt x="1579" y="2278"/>
                      <a:pt x="1656" y="2336"/>
                    </a:cubicBezTo>
                    <a:cubicBezTo>
                      <a:pt x="1742" y="2431"/>
                      <a:pt x="1780" y="2565"/>
                      <a:pt x="1752" y="2699"/>
                    </a:cubicBezTo>
                    <a:cubicBezTo>
                      <a:pt x="1704" y="2853"/>
                      <a:pt x="1618" y="2987"/>
                      <a:pt x="1503" y="3092"/>
                    </a:cubicBezTo>
                    <a:lnTo>
                      <a:pt x="948" y="3628"/>
                    </a:lnTo>
                    <a:lnTo>
                      <a:pt x="3244" y="3628"/>
                    </a:lnTo>
                    <a:lnTo>
                      <a:pt x="3608" y="3685"/>
                    </a:lnTo>
                    <a:lnTo>
                      <a:pt x="360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52"/>
              <p:cNvSpPr/>
              <p:nvPr/>
            </p:nvSpPr>
            <p:spPr>
              <a:xfrm>
                <a:off x="5600656" y="2187821"/>
                <a:ext cx="33231" cy="106995"/>
              </a:xfrm>
              <a:custGeom>
                <a:avLst/>
                <a:gdLst/>
                <a:ahLst/>
                <a:cxnLst/>
                <a:rect l="l" t="t" r="r" b="b"/>
                <a:pathLst>
                  <a:path w="910" h="2930" extrusionOk="0">
                    <a:moveTo>
                      <a:pt x="0" y="1"/>
                    </a:moveTo>
                    <a:lnTo>
                      <a:pt x="0" y="2920"/>
                    </a:lnTo>
                    <a:lnTo>
                      <a:pt x="0" y="2929"/>
                    </a:lnTo>
                    <a:lnTo>
                      <a:pt x="460" y="2709"/>
                    </a:lnTo>
                    <a:cubicBezTo>
                      <a:pt x="565" y="2652"/>
                      <a:pt x="670" y="2594"/>
                      <a:pt x="766" y="2518"/>
                    </a:cubicBezTo>
                    <a:cubicBezTo>
                      <a:pt x="814" y="2489"/>
                      <a:pt x="861" y="2451"/>
                      <a:pt x="909" y="2422"/>
                    </a:cubicBezTo>
                    <a:lnTo>
                      <a:pt x="909" y="1"/>
                    </a:lnTo>
                    <a:close/>
                  </a:path>
                </a:pathLst>
              </a:custGeom>
              <a:solidFill>
                <a:srgbClr val="151F29">
                  <a:alpha val="26220"/>
                </a:srgbClr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52"/>
              <p:cNvSpPr/>
              <p:nvPr/>
            </p:nvSpPr>
            <p:spPr>
              <a:xfrm>
                <a:off x="5234754" y="2023238"/>
                <a:ext cx="32865" cy="16776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4594" extrusionOk="0">
                    <a:moveTo>
                      <a:pt x="900" y="0"/>
                    </a:moveTo>
                    <a:lnTo>
                      <a:pt x="450" y="345"/>
                    </a:lnTo>
                    <a:cubicBezTo>
                      <a:pt x="335" y="431"/>
                      <a:pt x="230" y="526"/>
                      <a:pt x="134" y="641"/>
                    </a:cubicBezTo>
                    <a:cubicBezTo>
                      <a:pt x="86" y="689"/>
                      <a:pt x="48" y="747"/>
                      <a:pt x="0" y="785"/>
                    </a:cubicBezTo>
                    <a:lnTo>
                      <a:pt x="0" y="4594"/>
                    </a:lnTo>
                    <a:lnTo>
                      <a:pt x="900" y="4594"/>
                    </a:lnTo>
                    <a:lnTo>
                      <a:pt x="900" y="0"/>
                    </a:lnTo>
                    <a:close/>
                  </a:path>
                </a:pathLst>
              </a:custGeom>
              <a:solidFill>
                <a:srgbClr val="151F29">
                  <a:alpha val="26220"/>
                </a:srgbClr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52"/>
              <p:cNvSpPr/>
              <p:nvPr/>
            </p:nvSpPr>
            <p:spPr>
              <a:xfrm>
                <a:off x="5555557" y="1922561"/>
                <a:ext cx="184558" cy="230022"/>
              </a:xfrm>
              <a:custGeom>
                <a:avLst/>
                <a:gdLst/>
                <a:ahLst/>
                <a:cxnLst/>
                <a:rect l="l" t="t" r="r" b="b"/>
                <a:pathLst>
                  <a:path w="5054" h="6299" extrusionOk="0">
                    <a:moveTo>
                      <a:pt x="2824" y="1"/>
                    </a:moveTo>
                    <a:cubicBezTo>
                      <a:pt x="2546" y="1"/>
                      <a:pt x="2326" y="221"/>
                      <a:pt x="2326" y="498"/>
                    </a:cubicBezTo>
                    <a:lnTo>
                      <a:pt x="2326" y="518"/>
                    </a:lnTo>
                    <a:cubicBezTo>
                      <a:pt x="2240" y="441"/>
                      <a:pt x="2125" y="393"/>
                      <a:pt x="2001" y="393"/>
                    </a:cubicBezTo>
                    <a:lnTo>
                      <a:pt x="1991" y="393"/>
                    </a:lnTo>
                    <a:cubicBezTo>
                      <a:pt x="1714" y="393"/>
                      <a:pt x="1484" y="623"/>
                      <a:pt x="1484" y="900"/>
                    </a:cubicBezTo>
                    <a:lnTo>
                      <a:pt x="1484" y="2747"/>
                    </a:lnTo>
                    <a:cubicBezTo>
                      <a:pt x="1321" y="2518"/>
                      <a:pt x="1072" y="2221"/>
                      <a:pt x="766" y="2154"/>
                    </a:cubicBezTo>
                    <a:cubicBezTo>
                      <a:pt x="731" y="2148"/>
                      <a:pt x="696" y="2145"/>
                      <a:pt x="661" y="2145"/>
                    </a:cubicBezTo>
                    <a:cubicBezTo>
                      <a:pt x="531" y="2145"/>
                      <a:pt x="403" y="2186"/>
                      <a:pt x="297" y="2269"/>
                    </a:cubicBezTo>
                    <a:lnTo>
                      <a:pt x="249" y="2307"/>
                    </a:lnTo>
                    <a:lnTo>
                      <a:pt x="211" y="2355"/>
                    </a:lnTo>
                    <a:cubicBezTo>
                      <a:pt x="135" y="2470"/>
                      <a:pt x="1" y="2805"/>
                      <a:pt x="422" y="3389"/>
                    </a:cubicBezTo>
                    <a:cubicBezTo>
                      <a:pt x="594" y="3618"/>
                      <a:pt x="709" y="3896"/>
                      <a:pt x="747" y="4183"/>
                    </a:cubicBezTo>
                    <a:cubicBezTo>
                      <a:pt x="824" y="4623"/>
                      <a:pt x="929" y="4949"/>
                      <a:pt x="1599" y="5465"/>
                    </a:cubicBezTo>
                    <a:lnTo>
                      <a:pt x="1599" y="6298"/>
                    </a:lnTo>
                    <a:lnTo>
                      <a:pt x="4470" y="6298"/>
                    </a:lnTo>
                    <a:lnTo>
                      <a:pt x="4470" y="5188"/>
                    </a:lnTo>
                    <a:cubicBezTo>
                      <a:pt x="5054" y="4757"/>
                      <a:pt x="5025" y="3140"/>
                      <a:pt x="5025" y="3073"/>
                    </a:cubicBezTo>
                    <a:lnTo>
                      <a:pt x="5025" y="1886"/>
                    </a:lnTo>
                    <a:cubicBezTo>
                      <a:pt x="5025" y="1609"/>
                      <a:pt x="4805" y="1388"/>
                      <a:pt x="4518" y="1388"/>
                    </a:cubicBezTo>
                    <a:lnTo>
                      <a:pt x="4508" y="1388"/>
                    </a:lnTo>
                    <a:cubicBezTo>
                      <a:pt x="4384" y="1388"/>
                      <a:pt x="4279" y="1427"/>
                      <a:pt x="4183" y="1503"/>
                    </a:cubicBezTo>
                    <a:lnTo>
                      <a:pt x="4183" y="910"/>
                    </a:lnTo>
                    <a:cubicBezTo>
                      <a:pt x="4183" y="632"/>
                      <a:pt x="3963" y="403"/>
                      <a:pt x="3685" y="403"/>
                    </a:cubicBezTo>
                    <a:lnTo>
                      <a:pt x="3666" y="403"/>
                    </a:lnTo>
                    <a:cubicBezTo>
                      <a:pt x="3551" y="403"/>
                      <a:pt x="3436" y="441"/>
                      <a:pt x="3350" y="518"/>
                    </a:cubicBezTo>
                    <a:lnTo>
                      <a:pt x="3350" y="508"/>
                    </a:lnTo>
                    <a:cubicBezTo>
                      <a:pt x="3350" y="221"/>
                      <a:pt x="3121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52"/>
              <p:cNvSpPr/>
              <p:nvPr/>
            </p:nvSpPr>
            <p:spPr>
              <a:xfrm>
                <a:off x="5555557" y="2000853"/>
                <a:ext cx="67484" cy="151729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4155" extrusionOk="0">
                    <a:moveTo>
                      <a:pt x="661" y="1"/>
                    </a:moveTo>
                    <a:cubicBezTo>
                      <a:pt x="532" y="1"/>
                      <a:pt x="405" y="42"/>
                      <a:pt x="307" y="125"/>
                    </a:cubicBezTo>
                    <a:lnTo>
                      <a:pt x="249" y="163"/>
                    </a:lnTo>
                    <a:lnTo>
                      <a:pt x="221" y="211"/>
                    </a:lnTo>
                    <a:cubicBezTo>
                      <a:pt x="135" y="336"/>
                      <a:pt x="1" y="661"/>
                      <a:pt x="431" y="1245"/>
                    </a:cubicBezTo>
                    <a:cubicBezTo>
                      <a:pt x="604" y="1474"/>
                      <a:pt x="709" y="1752"/>
                      <a:pt x="747" y="2039"/>
                    </a:cubicBezTo>
                    <a:cubicBezTo>
                      <a:pt x="824" y="2479"/>
                      <a:pt x="929" y="2805"/>
                      <a:pt x="1599" y="3321"/>
                    </a:cubicBezTo>
                    <a:lnTo>
                      <a:pt x="1599" y="4154"/>
                    </a:lnTo>
                    <a:lnTo>
                      <a:pt x="1848" y="4154"/>
                    </a:lnTo>
                    <a:lnTo>
                      <a:pt x="1848" y="3235"/>
                    </a:lnTo>
                    <a:cubicBezTo>
                      <a:pt x="1187" y="2718"/>
                      <a:pt x="1082" y="2479"/>
                      <a:pt x="996" y="2039"/>
                    </a:cubicBezTo>
                    <a:cubicBezTo>
                      <a:pt x="967" y="1752"/>
                      <a:pt x="852" y="1474"/>
                      <a:pt x="680" y="1245"/>
                    </a:cubicBezTo>
                    <a:cubicBezTo>
                      <a:pt x="249" y="661"/>
                      <a:pt x="393" y="326"/>
                      <a:pt x="470" y="211"/>
                    </a:cubicBezTo>
                    <a:lnTo>
                      <a:pt x="508" y="163"/>
                    </a:lnTo>
                    <a:lnTo>
                      <a:pt x="556" y="125"/>
                    </a:lnTo>
                    <a:cubicBezTo>
                      <a:pt x="623" y="68"/>
                      <a:pt x="699" y="39"/>
                      <a:pt x="776" y="10"/>
                    </a:cubicBezTo>
                    <a:lnTo>
                      <a:pt x="766" y="10"/>
                    </a:lnTo>
                    <a:cubicBezTo>
                      <a:pt x="731" y="4"/>
                      <a:pt x="696" y="1"/>
                      <a:pt x="661" y="1"/>
                    </a:cubicBezTo>
                    <a:close/>
                  </a:path>
                </a:pathLst>
              </a:custGeom>
              <a:solidFill>
                <a:srgbClr val="151F29">
                  <a:alpha val="26220"/>
                </a:srgbClr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52"/>
              <p:cNvSpPr/>
              <p:nvPr/>
            </p:nvSpPr>
            <p:spPr>
              <a:xfrm>
                <a:off x="5676137" y="1937240"/>
                <a:ext cx="18916" cy="7256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1987" extrusionOk="0">
                    <a:moveTo>
                      <a:pt x="383" y="1"/>
                    </a:moveTo>
                    <a:cubicBezTo>
                      <a:pt x="278" y="1"/>
                      <a:pt x="173" y="20"/>
                      <a:pt x="77" y="77"/>
                    </a:cubicBezTo>
                    <a:cubicBezTo>
                      <a:pt x="58" y="87"/>
                      <a:pt x="39" y="106"/>
                      <a:pt x="29" y="116"/>
                    </a:cubicBezTo>
                    <a:cubicBezTo>
                      <a:pt x="10" y="144"/>
                      <a:pt x="10" y="173"/>
                      <a:pt x="0" y="211"/>
                    </a:cubicBezTo>
                    <a:lnTo>
                      <a:pt x="0" y="1829"/>
                    </a:lnTo>
                    <a:cubicBezTo>
                      <a:pt x="0" y="1934"/>
                      <a:pt x="82" y="1987"/>
                      <a:pt x="163" y="1987"/>
                    </a:cubicBezTo>
                    <a:cubicBezTo>
                      <a:pt x="244" y="1987"/>
                      <a:pt x="326" y="1934"/>
                      <a:pt x="326" y="1829"/>
                    </a:cubicBezTo>
                    <a:lnTo>
                      <a:pt x="326" y="211"/>
                    </a:lnTo>
                    <a:lnTo>
                      <a:pt x="326" y="202"/>
                    </a:lnTo>
                    <a:cubicBezTo>
                      <a:pt x="326" y="163"/>
                      <a:pt x="345" y="135"/>
                      <a:pt x="364" y="106"/>
                    </a:cubicBezTo>
                    <a:cubicBezTo>
                      <a:pt x="412" y="68"/>
                      <a:pt x="460" y="39"/>
                      <a:pt x="517" y="29"/>
                    </a:cubicBezTo>
                    <a:cubicBezTo>
                      <a:pt x="479" y="10"/>
                      <a:pt x="431" y="1"/>
                      <a:pt x="383" y="1"/>
                    </a:cubicBezTo>
                    <a:close/>
                  </a:path>
                </a:pathLst>
              </a:custGeom>
              <a:solidFill>
                <a:srgbClr val="151F29">
                  <a:alpha val="26220"/>
                </a:srgbClr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52"/>
              <p:cNvSpPr/>
              <p:nvPr/>
            </p:nvSpPr>
            <p:spPr>
              <a:xfrm>
                <a:off x="5707943" y="1973539"/>
                <a:ext cx="18551" cy="49554"/>
              </a:xfrm>
              <a:custGeom>
                <a:avLst/>
                <a:gdLst/>
                <a:ahLst/>
                <a:cxnLst/>
                <a:rect l="l" t="t" r="r" b="b"/>
                <a:pathLst>
                  <a:path w="508" h="1357" extrusionOk="0">
                    <a:moveTo>
                      <a:pt x="340" y="0"/>
                    </a:moveTo>
                    <a:cubicBezTo>
                      <a:pt x="242" y="0"/>
                      <a:pt x="151" y="29"/>
                      <a:pt x="67" y="79"/>
                    </a:cubicBezTo>
                    <a:cubicBezTo>
                      <a:pt x="48" y="88"/>
                      <a:pt x="39" y="107"/>
                      <a:pt x="19" y="117"/>
                    </a:cubicBezTo>
                    <a:cubicBezTo>
                      <a:pt x="10" y="146"/>
                      <a:pt x="0" y="174"/>
                      <a:pt x="0" y="213"/>
                    </a:cubicBezTo>
                    <a:lnTo>
                      <a:pt x="0" y="1198"/>
                    </a:lnTo>
                    <a:cubicBezTo>
                      <a:pt x="0" y="1304"/>
                      <a:pt x="79" y="1356"/>
                      <a:pt x="158" y="1356"/>
                    </a:cubicBezTo>
                    <a:cubicBezTo>
                      <a:pt x="237" y="1356"/>
                      <a:pt x="316" y="1304"/>
                      <a:pt x="316" y="1198"/>
                    </a:cubicBezTo>
                    <a:lnTo>
                      <a:pt x="316" y="213"/>
                    </a:lnTo>
                    <a:lnTo>
                      <a:pt x="316" y="193"/>
                    </a:lnTo>
                    <a:cubicBezTo>
                      <a:pt x="326" y="165"/>
                      <a:pt x="335" y="126"/>
                      <a:pt x="354" y="107"/>
                    </a:cubicBezTo>
                    <a:cubicBezTo>
                      <a:pt x="402" y="69"/>
                      <a:pt x="450" y="40"/>
                      <a:pt x="507" y="21"/>
                    </a:cubicBezTo>
                    <a:cubicBezTo>
                      <a:pt x="469" y="12"/>
                      <a:pt x="421" y="2"/>
                      <a:pt x="383" y="2"/>
                    </a:cubicBezTo>
                    <a:cubicBezTo>
                      <a:pt x="368" y="1"/>
                      <a:pt x="354" y="0"/>
                      <a:pt x="340" y="0"/>
                    </a:cubicBezTo>
                    <a:close/>
                  </a:path>
                </a:pathLst>
              </a:custGeom>
              <a:solidFill>
                <a:srgbClr val="151F29">
                  <a:alpha val="26220"/>
                </a:srgbClr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52"/>
              <p:cNvSpPr/>
              <p:nvPr/>
            </p:nvSpPr>
            <p:spPr>
              <a:xfrm>
                <a:off x="5640131" y="1922561"/>
                <a:ext cx="24503" cy="81579"/>
              </a:xfrm>
              <a:custGeom>
                <a:avLst/>
                <a:gdLst/>
                <a:ahLst/>
                <a:cxnLst/>
                <a:rect l="l" t="t" r="r" b="b"/>
                <a:pathLst>
                  <a:path w="671" h="2234" extrusionOk="0">
                    <a:moveTo>
                      <a:pt x="498" y="1"/>
                    </a:moveTo>
                    <a:cubicBezTo>
                      <a:pt x="259" y="1"/>
                      <a:pt x="48" y="173"/>
                      <a:pt x="1" y="403"/>
                    </a:cubicBezTo>
                    <a:lnTo>
                      <a:pt x="10" y="403"/>
                    </a:lnTo>
                    <a:cubicBezTo>
                      <a:pt x="1" y="422"/>
                      <a:pt x="1" y="441"/>
                      <a:pt x="1" y="460"/>
                    </a:cubicBezTo>
                    <a:lnTo>
                      <a:pt x="1" y="2068"/>
                    </a:lnTo>
                    <a:cubicBezTo>
                      <a:pt x="1" y="2178"/>
                      <a:pt x="80" y="2233"/>
                      <a:pt x="159" y="2233"/>
                    </a:cubicBezTo>
                    <a:cubicBezTo>
                      <a:pt x="237" y="2233"/>
                      <a:pt x="316" y="2178"/>
                      <a:pt x="316" y="2068"/>
                    </a:cubicBezTo>
                    <a:lnTo>
                      <a:pt x="316" y="508"/>
                    </a:lnTo>
                    <a:cubicBezTo>
                      <a:pt x="316" y="288"/>
                      <a:pt x="460" y="97"/>
                      <a:pt x="671" y="30"/>
                    </a:cubicBezTo>
                    <a:cubicBezTo>
                      <a:pt x="613" y="10"/>
                      <a:pt x="565" y="1"/>
                      <a:pt x="508" y="1"/>
                    </a:cubicBezTo>
                    <a:close/>
                  </a:path>
                </a:pathLst>
              </a:custGeom>
              <a:solidFill>
                <a:srgbClr val="151F29">
                  <a:alpha val="26220"/>
                </a:srgbClr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52"/>
              <p:cNvSpPr/>
              <p:nvPr/>
            </p:nvSpPr>
            <p:spPr>
              <a:xfrm>
                <a:off x="5609384" y="1937240"/>
                <a:ext cx="24503" cy="101737"/>
              </a:xfrm>
              <a:custGeom>
                <a:avLst/>
                <a:gdLst/>
                <a:ahLst/>
                <a:cxnLst/>
                <a:rect l="l" t="t" r="r" b="b"/>
                <a:pathLst>
                  <a:path w="671" h="2786" extrusionOk="0">
                    <a:moveTo>
                      <a:pt x="498" y="1"/>
                    </a:moveTo>
                    <a:cubicBezTo>
                      <a:pt x="221" y="1"/>
                      <a:pt x="0" y="230"/>
                      <a:pt x="0" y="508"/>
                    </a:cubicBezTo>
                    <a:lnTo>
                      <a:pt x="0" y="843"/>
                    </a:lnTo>
                    <a:lnTo>
                      <a:pt x="0" y="2317"/>
                    </a:lnTo>
                    <a:cubicBezTo>
                      <a:pt x="115" y="2470"/>
                      <a:pt x="221" y="2623"/>
                      <a:pt x="316" y="2786"/>
                    </a:cubicBezTo>
                    <a:lnTo>
                      <a:pt x="316" y="1101"/>
                    </a:lnTo>
                    <a:lnTo>
                      <a:pt x="326" y="1111"/>
                    </a:lnTo>
                    <a:lnTo>
                      <a:pt x="326" y="508"/>
                    </a:lnTo>
                    <a:cubicBezTo>
                      <a:pt x="326" y="288"/>
                      <a:pt x="469" y="96"/>
                      <a:pt x="670" y="29"/>
                    </a:cubicBezTo>
                    <a:cubicBezTo>
                      <a:pt x="622" y="10"/>
                      <a:pt x="575" y="1"/>
                      <a:pt x="517" y="1"/>
                    </a:cubicBezTo>
                    <a:close/>
                  </a:path>
                </a:pathLst>
              </a:custGeom>
              <a:solidFill>
                <a:srgbClr val="151F29">
                  <a:alpha val="26220"/>
                </a:srgbClr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52"/>
              <p:cNvSpPr/>
              <p:nvPr/>
            </p:nvSpPr>
            <p:spPr>
              <a:xfrm>
                <a:off x="5217262" y="1932712"/>
                <a:ext cx="230350" cy="178934"/>
              </a:xfrm>
              <a:custGeom>
                <a:avLst/>
                <a:gdLst/>
                <a:ahLst/>
                <a:cxnLst/>
                <a:rect l="l" t="t" r="r" b="b"/>
                <a:pathLst>
                  <a:path w="6308" h="4900" extrusionOk="0">
                    <a:moveTo>
                      <a:pt x="3134" y="0"/>
                    </a:moveTo>
                    <a:cubicBezTo>
                      <a:pt x="3106" y="0"/>
                      <a:pt x="3088" y="0"/>
                      <a:pt x="3082" y="0"/>
                    </a:cubicBezTo>
                    <a:lnTo>
                      <a:pt x="1895" y="0"/>
                    </a:lnTo>
                    <a:cubicBezTo>
                      <a:pt x="1618" y="0"/>
                      <a:pt x="1388" y="230"/>
                      <a:pt x="1388" y="508"/>
                    </a:cubicBezTo>
                    <a:lnTo>
                      <a:pt x="1388" y="527"/>
                    </a:lnTo>
                    <a:cubicBezTo>
                      <a:pt x="1388" y="642"/>
                      <a:pt x="1436" y="756"/>
                      <a:pt x="1513" y="843"/>
                    </a:cubicBezTo>
                    <a:lnTo>
                      <a:pt x="910" y="843"/>
                    </a:lnTo>
                    <a:cubicBezTo>
                      <a:pt x="632" y="843"/>
                      <a:pt x="402" y="1072"/>
                      <a:pt x="402" y="1350"/>
                    </a:cubicBezTo>
                    <a:lnTo>
                      <a:pt x="402" y="1359"/>
                    </a:lnTo>
                    <a:cubicBezTo>
                      <a:pt x="402" y="1484"/>
                      <a:pt x="450" y="1589"/>
                      <a:pt x="517" y="1685"/>
                    </a:cubicBezTo>
                    <a:lnTo>
                      <a:pt x="508" y="1685"/>
                    </a:lnTo>
                    <a:cubicBezTo>
                      <a:pt x="230" y="1685"/>
                      <a:pt x="1" y="1905"/>
                      <a:pt x="1" y="2182"/>
                    </a:cubicBezTo>
                    <a:lnTo>
                      <a:pt x="1" y="2202"/>
                    </a:lnTo>
                    <a:cubicBezTo>
                      <a:pt x="1" y="2479"/>
                      <a:pt x="230" y="2709"/>
                      <a:pt x="508" y="2709"/>
                    </a:cubicBezTo>
                    <a:lnTo>
                      <a:pt x="527" y="2709"/>
                    </a:lnTo>
                    <a:cubicBezTo>
                      <a:pt x="450" y="2795"/>
                      <a:pt x="402" y="2910"/>
                      <a:pt x="402" y="3025"/>
                    </a:cubicBezTo>
                    <a:lnTo>
                      <a:pt x="402" y="3044"/>
                    </a:lnTo>
                    <a:cubicBezTo>
                      <a:pt x="402" y="3321"/>
                      <a:pt x="632" y="3541"/>
                      <a:pt x="910" y="3541"/>
                    </a:cubicBezTo>
                    <a:lnTo>
                      <a:pt x="2757" y="3541"/>
                    </a:lnTo>
                    <a:cubicBezTo>
                      <a:pt x="2518" y="3704"/>
                      <a:pt x="2221" y="3962"/>
                      <a:pt x="2163" y="4259"/>
                    </a:cubicBezTo>
                    <a:cubicBezTo>
                      <a:pt x="2125" y="4431"/>
                      <a:pt x="2163" y="4594"/>
                      <a:pt x="2269" y="4728"/>
                    </a:cubicBezTo>
                    <a:lnTo>
                      <a:pt x="2307" y="4776"/>
                    </a:lnTo>
                    <a:lnTo>
                      <a:pt x="2355" y="4814"/>
                    </a:lnTo>
                    <a:cubicBezTo>
                      <a:pt x="2413" y="4850"/>
                      <a:pt x="2514" y="4900"/>
                      <a:pt x="2665" y="4900"/>
                    </a:cubicBezTo>
                    <a:cubicBezTo>
                      <a:pt x="2838" y="4900"/>
                      <a:pt x="3076" y="4834"/>
                      <a:pt x="3388" y="4604"/>
                    </a:cubicBezTo>
                    <a:cubicBezTo>
                      <a:pt x="3628" y="4431"/>
                      <a:pt x="3896" y="4326"/>
                      <a:pt x="4183" y="4288"/>
                    </a:cubicBezTo>
                    <a:cubicBezTo>
                      <a:pt x="4623" y="4202"/>
                      <a:pt x="4948" y="4106"/>
                      <a:pt x="5465" y="3436"/>
                    </a:cubicBezTo>
                    <a:lnTo>
                      <a:pt x="6307" y="3436"/>
                    </a:lnTo>
                    <a:lnTo>
                      <a:pt x="6307" y="565"/>
                    </a:lnTo>
                    <a:lnTo>
                      <a:pt x="5188" y="565"/>
                    </a:lnTo>
                    <a:cubicBezTo>
                      <a:pt x="4804" y="24"/>
                      <a:pt x="3425" y="0"/>
                      <a:pt x="31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52"/>
              <p:cNvSpPr/>
              <p:nvPr/>
            </p:nvSpPr>
            <p:spPr>
              <a:xfrm>
                <a:off x="5268277" y="1932712"/>
                <a:ext cx="179336" cy="30419"/>
              </a:xfrm>
              <a:custGeom>
                <a:avLst/>
                <a:gdLst/>
                <a:ahLst/>
                <a:cxnLst/>
                <a:rect l="l" t="t" r="r" b="b"/>
                <a:pathLst>
                  <a:path w="4911" h="833" extrusionOk="0">
                    <a:moveTo>
                      <a:pt x="1737" y="0"/>
                    </a:moveTo>
                    <a:cubicBezTo>
                      <a:pt x="1709" y="0"/>
                      <a:pt x="1691" y="0"/>
                      <a:pt x="1685" y="0"/>
                    </a:cubicBezTo>
                    <a:lnTo>
                      <a:pt x="498" y="0"/>
                    </a:lnTo>
                    <a:cubicBezTo>
                      <a:pt x="221" y="0"/>
                      <a:pt x="1" y="230"/>
                      <a:pt x="1" y="508"/>
                    </a:cubicBezTo>
                    <a:lnTo>
                      <a:pt x="1" y="527"/>
                    </a:lnTo>
                    <a:cubicBezTo>
                      <a:pt x="1" y="575"/>
                      <a:pt x="10" y="632"/>
                      <a:pt x="20" y="680"/>
                    </a:cubicBezTo>
                    <a:cubicBezTo>
                      <a:pt x="87" y="479"/>
                      <a:pt x="278" y="268"/>
                      <a:pt x="498" y="268"/>
                    </a:cubicBezTo>
                    <a:lnTo>
                      <a:pt x="1685" y="268"/>
                    </a:lnTo>
                    <a:cubicBezTo>
                      <a:pt x="1692" y="268"/>
                      <a:pt x="1710" y="268"/>
                      <a:pt x="1737" y="268"/>
                    </a:cubicBezTo>
                    <a:cubicBezTo>
                      <a:pt x="2015" y="268"/>
                      <a:pt x="3283" y="292"/>
                      <a:pt x="3676" y="833"/>
                    </a:cubicBezTo>
                    <a:lnTo>
                      <a:pt x="4910" y="833"/>
                    </a:lnTo>
                    <a:lnTo>
                      <a:pt x="4910" y="565"/>
                    </a:lnTo>
                    <a:lnTo>
                      <a:pt x="3800" y="565"/>
                    </a:lnTo>
                    <a:cubicBezTo>
                      <a:pt x="3408" y="24"/>
                      <a:pt x="2028" y="0"/>
                      <a:pt x="1737" y="0"/>
                    </a:cubicBezTo>
                    <a:close/>
                  </a:path>
                </a:pathLst>
              </a:custGeom>
              <a:solidFill>
                <a:srgbClr val="151F29">
                  <a:alpha val="26220"/>
                </a:srgbClr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52"/>
              <p:cNvSpPr/>
              <p:nvPr/>
            </p:nvSpPr>
            <p:spPr>
              <a:xfrm>
                <a:off x="5231942" y="1963460"/>
                <a:ext cx="97537" cy="24868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681" extrusionOk="0">
                    <a:moveTo>
                      <a:pt x="508" y="1"/>
                    </a:moveTo>
                    <a:cubicBezTo>
                      <a:pt x="230" y="1"/>
                      <a:pt x="0" y="230"/>
                      <a:pt x="0" y="508"/>
                    </a:cubicBezTo>
                    <a:lnTo>
                      <a:pt x="0" y="517"/>
                    </a:lnTo>
                    <a:cubicBezTo>
                      <a:pt x="0" y="575"/>
                      <a:pt x="10" y="623"/>
                      <a:pt x="29" y="680"/>
                    </a:cubicBezTo>
                    <a:cubicBezTo>
                      <a:pt x="94" y="476"/>
                      <a:pt x="276" y="335"/>
                      <a:pt x="487" y="335"/>
                    </a:cubicBezTo>
                    <a:cubicBezTo>
                      <a:pt x="494" y="335"/>
                      <a:pt x="501" y="335"/>
                      <a:pt x="508" y="335"/>
                    </a:cubicBezTo>
                    <a:lnTo>
                      <a:pt x="1101" y="335"/>
                    </a:lnTo>
                    <a:lnTo>
                      <a:pt x="1101" y="316"/>
                    </a:lnTo>
                    <a:lnTo>
                      <a:pt x="2460" y="316"/>
                    </a:lnTo>
                    <a:cubicBezTo>
                      <a:pt x="2671" y="316"/>
                      <a:pt x="2671" y="1"/>
                      <a:pt x="2460" y="1"/>
                    </a:cubicBezTo>
                    <a:close/>
                  </a:path>
                </a:pathLst>
              </a:custGeom>
              <a:solidFill>
                <a:srgbClr val="151F29">
                  <a:alpha val="26220"/>
                </a:srgbClr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52"/>
              <p:cNvSpPr/>
              <p:nvPr/>
            </p:nvSpPr>
            <p:spPr>
              <a:xfrm>
                <a:off x="5231942" y="2030578"/>
                <a:ext cx="74824" cy="18879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517" extrusionOk="0">
                    <a:moveTo>
                      <a:pt x="211" y="0"/>
                    </a:moveTo>
                    <a:cubicBezTo>
                      <a:pt x="182" y="0"/>
                      <a:pt x="144" y="10"/>
                      <a:pt x="115" y="19"/>
                    </a:cubicBezTo>
                    <a:cubicBezTo>
                      <a:pt x="106" y="38"/>
                      <a:pt x="96" y="57"/>
                      <a:pt x="77" y="67"/>
                    </a:cubicBezTo>
                    <a:cubicBezTo>
                      <a:pt x="29" y="163"/>
                      <a:pt x="0" y="268"/>
                      <a:pt x="0" y="383"/>
                    </a:cubicBezTo>
                    <a:cubicBezTo>
                      <a:pt x="0" y="431"/>
                      <a:pt x="10" y="469"/>
                      <a:pt x="29" y="517"/>
                    </a:cubicBezTo>
                    <a:cubicBezTo>
                      <a:pt x="48" y="459"/>
                      <a:pt x="77" y="402"/>
                      <a:pt x="106" y="364"/>
                    </a:cubicBezTo>
                    <a:cubicBezTo>
                      <a:pt x="134" y="335"/>
                      <a:pt x="163" y="325"/>
                      <a:pt x="201" y="325"/>
                    </a:cubicBezTo>
                    <a:lnTo>
                      <a:pt x="1828" y="325"/>
                    </a:lnTo>
                    <a:cubicBezTo>
                      <a:pt x="2049" y="325"/>
                      <a:pt x="2049" y="0"/>
                      <a:pt x="1828" y="0"/>
                    </a:cubicBezTo>
                    <a:close/>
                  </a:path>
                </a:pathLst>
              </a:custGeom>
              <a:solidFill>
                <a:srgbClr val="151F29">
                  <a:alpha val="26220"/>
                </a:srgbClr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52"/>
              <p:cNvSpPr/>
              <p:nvPr/>
            </p:nvSpPr>
            <p:spPr>
              <a:xfrm>
                <a:off x="5217628" y="1994572"/>
                <a:ext cx="83186" cy="24503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671" extrusionOk="0">
                    <a:moveTo>
                      <a:pt x="402" y="0"/>
                    </a:moveTo>
                    <a:cubicBezTo>
                      <a:pt x="163" y="48"/>
                      <a:pt x="0" y="249"/>
                      <a:pt x="0" y="488"/>
                    </a:cubicBezTo>
                    <a:lnTo>
                      <a:pt x="0" y="508"/>
                    </a:lnTo>
                    <a:cubicBezTo>
                      <a:pt x="0" y="565"/>
                      <a:pt x="10" y="613"/>
                      <a:pt x="19" y="670"/>
                    </a:cubicBezTo>
                    <a:cubicBezTo>
                      <a:pt x="86" y="460"/>
                      <a:pt x="278" y="316"/>
                      <a:pt x="498" y="316"/>
                    </a:cubicBezTo>
                    <a:lnTo>
                      <a:pt x="2067" y="316"/>
                    </a:lnTo>
                    <a:cubicBezTo>
                      <a:pt x="2278" y="316"/>
                      <a:pt x="2278" y="0"/>
                      <a:pt x="2067" y="0"/>
                    </a:cubicBezTo>
                    <a:lnTo>
                      <a:pt x="450" y="0"/>
                    </a:lnTo>
                    <a:cubicBezTo>
                      <a:pt x="431" y="0"/>
                      <a:pt x="412" y="0"/>
                      <a:pt x="402" y="10"/>
                    </a:cubicBezTo>
                    <a:lnTo>
                      <a:pt x="402" y="0"/>
                    </a:lnTo>
                    <a:close/>
                  </a:path>
                </a:pathLst>
              </a:custGeom>
              <a:solidFill>
                <a:srgbClr val="151F29">
                  <a:alpha val="26220"/>
                </a:srgbClr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52"/>
              <p:cNvSpPr/>
              <p:nvPr/>
            </p:nvSpPr>
            <p:spPr>
              <a:xfrm>
                <a:off x="5295555" y="2062348"/>
                <a:ext cx="38453" cy="36408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97" extrusionOk="0">
                    <a:moveTo>
                      <a:pt x="613" y="1"/>
                    </a:moveTo>
                    <a:cubicBezTo>
                      <a:pt x="479" y="97"/>
                      <a:pt x="354" y="202"/>
                      <a:pt x="240" y="326"/>
                    </a:cubicBezTo>
                    <a:cubicBezTo>
                      <a:pt x="134" y="432"/>
                      <a:pt x="58" y="566"/>
                      <a:pt x="29" y="709"/>
                    </a:cubicBezTo>
                    <a:cubicBezTo>
                      <a:pt x="0" y="805"/>
                      <a:pt x="10" y="901"/>
                      <a:pt x="39" y="996"/>
                    </a:cubicBezTo>
                    <a:cubicBezTo>
                      <a:pt x="106" y="795"/>
                      <a:pt x="230" y="623"/>
                      <a:pt x="393" y="499"/>
                    </a:cubicBezTo>
                    <a:cubicBezTo>
                      <a:pt x="431" y="460"/>
                      <a:pt x="498" y="412"/>
                      <a:pt x="584" y="345"/>
                    </a:cubicBezTo>
                    <a:lnTo>
                      <a:pt x="613" y="326"/>
                    </a:lnTo>
                    <a:cubicBezTo>
                      <a:pt x="814" y="173"/>
                      <a:pt x="1053" y="1"/>
                      <a:pt x="1053" y="1"/>
                    </a:cubicBezTo>
                    <a:close/>
                  </a:path>
                </a:pathLst>
              </a:custGeom>
              <a:solidFill>
                <a:srgbClr val="151F29">
                  <a:alpha val="26220"/>
                </a:srgbClr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52"/>
              <p:cNvSpPr/>
              <p:nvPr/>
            </p:nvSpPr>
            <p:spPr>
              <a:xfrm>
                <a:off x="5519223" y="2265420"/>
                <a:ext cx="229985" cy="178971"/>
              </a:xfrm>
              <a:custGeom>
                <a:avLst/>
                <a:gdLst/>
                <a:ahLst/>
                <a:cxnLst/>
                <a:rect l="l" t="t" r="r" b="b"/>
                <a:pathLst>
                  <a:path w="6298" h="4901" extrusionOk="0">
                    <a:moveTo>
                      <a:pt x="3637" y="1"/>
                    </a:moveTo>
                    <a:cubicBezTo>
                      <a:pt x="3463" y="1"/>
                      <a:pt x="3222" y="67"/>
                      <a:pt x="2910" y="297"/>
                    </a:cubicBezTo>
                    <a:cubicBezTo>
                      <a:pt x="2680" y="469"/>
                      <a:pt x="2402" y="574"/>
                      <a:pt x="2115" y="613"/>
                    </a:cubicBezTo>
                    <a:cubicBezTo>
                      <a:pt x="1685" y="699"/>
                      <a:pt x="1350" y="795"/>
                      <a:pt x="842" y="1464"/>
                    </a:cubicBezTo>
                    <a:lnTo>
                      <a:pt x="0" y="1464"/>
                    </a:lnTo>
                    <a:lnTo>
                      <a:pt x="0" y="4336"/>
                    </a:lnTo>
                    <a:lnTo>
                      <a:pt x="1110" y="4336"/>
                    </a:lnTo>
                    <a:cubicBezTo>
                      <a:pt x="1494" y="4877"/>
                      <a:pt x="2873" y="4900"/>
                      <a:pt x="3164" y="4900"/>
                    </a:cubicBezTo>
                    <a:cubicBezTo>
                      <a:pt x="3192" y="4900"/>
                      <a:pt x="3210" y="4900"/>
                      <a:pt x="3216" y="4900"/>
                    </a:cubicBezTo>
                    <a:lnTo>
                      <a:pt x="4403" y="4900"/>
                    </a:lnTo>
                    <a:cubicBezTo>
                      <a:pt x="4680" y="4900"/>
                      <a:pt x="4910" y="4671"/>
                      <a:pt x="4910" y="4393"/>
                    </a:cubicBezTo>
                    <a:lnTo>
                      <a:pt x="4910" y="4374"/>
                    </a:lnTo>
                    <a:cubicBezTo>
                      <a:pt x="4910" y="4259"/>
                      <a:pt x="4862" y="4144"/>
                      <a:pt x="4785" y="4058"/>
                    </a:cubicBezTo>
                    <a:lnTo>
                      <a:pt x="5388" y="4058"/>
                    </a:lnTo>
                    <a:cubicBezTo>
                      <a:pt x="5666" y="4058"/>
                      <a:pt x="5886" y="3828"/>
                      <a:pt x="5886" y="3551"/>
                    </a:cubicBezTo>
                    <a:lnTo>
                      <a:pt x="5886" y="3541"/>
                    </a:lnTo>
                    <a:cubicBezTo>
                      <a:pt x="5886" y="3417"/>
                      <a:pt x="5848" y="3312"/>
                      <a:pt x="5781" y="3216"/>
                    </a:cubicBezTo>
                    <a:lnTo>
                      <a:pt x="5790" y="3216"/>
                    </a:lnTo>
                    <a:cubicBezTo>
                      <a:pt x="6068" y="3216"/>
                      <a:pt x="6288" y="2996"/>
                      <a:pt x="6288" y="2718"/>
                    </a:cubicBezTo>
                    <a:lnTo>
                      <a:pt x="6298" y="2699"/>
                    </a:lnTo>
                    <a:cubicBezTo>
                      <a:pt x="6298" y="2422"/>
                      <a:pt x="6077" y="2201"/>
                      <a:pt x="5800" y="2201"/>
                    </a:cubicBezTo>
                    <a:lnTo>
                      <a:pt x="5781" y="2201"/>
                    </a:lnTo>
                    <a:cubicBezTo>
                      <a:pt x="5857" y="2106"/>
                      <a:pt x="5905" y="1991"/>
                      <a:pt x="5905" y="1876"/>
                    </a:cubicBezTo>
                    <a:lnTo>
                      <a:pt x="5905" y="1857"/>
                    </a:lnTo>
                    <a:cubicBezTo>
                      <a:pt x="5905" y="1579"/>
                      <a:pt x="5675" y="1359"/>
                      <a:pt x="5398" y="1359"/>
                    </a:cubicBezTo>
                    <a:lnTo>
                      <a:pt x="3551" y="1359"/>
                    </a:lnTo>
                    <a:cubicBezTo>
                      <a:pt x="3790" y="1197"/>
                      <a:pt x="4077" y="938"/>
                      <a:pt x="4144" y="641"/>
                    </a:cubicBezTo>
                    <a:cubicBezTo>
                      <a:pt x="4182" y="469"/>
                      <a:pt x="4144" y="306"/>
                      <a:pt x="4039" y="172"/>
                    </a:cubicBezTo>
                    <a:lnTo>
                      <a:pt x="4001" y="125"/>
                    </a:lnTo>
                    <a:lnTo>
                      <a:pt x="3943" y="86"/>
                    </a:lnTo>
                    <a:cubicBezTo>
                      <a:pt x="3890" y="51"/>
                      <a:pt x="3789" y="1"/>
                      <a:pt x="36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52"/>
              <p:cNvSpPr/>
              <p:nvPr/>
            </p:nvSpPr>
            <p:spPr>
              <a:xfrm>
                <a:off x="5519223" y="2265603"/>
                <a:ext cx="152386" cy="62736"/>
              </a:xfrm>
              <a:custGeom>
                <a:avLst/>
                <a:gdLst/>
                <a:ahLst/>
                <a:cxnLst/>
                <a:rect l="l" t="t" r="r" b="b"/>
                <a:pathLst>
                  <a:path w="4173" h="1718" extrusionOk="0">
                    <a:moveTo>
                      <a:pt x="3633" y="0"/>
                    </a:moveTo>
                    <a:cubicBezTo>
                      <a:pt x="3460" y="0"/>
                      <a:pt x="3222" y="67"/>
                      <a:pt x="2910" y="292"/>
                    </a:cubicBezTo>
                    <a:cubicBezTo>
                      <a:pt x="2670" y="464"/>
                      <a:pt x="2402" y="579"/>
                      <a:pt x="2115" y="617"/>
                    </a:cubicBezTo>
                    <a:cubicBezTo>
                      <a:pt x="1675" y="694"/>
                      <a:pt x="1350" y="799"/>
                      <a:pt x="833" y="1469"/>
                    </a:cubicBezTo>
                    <a:lnTo>
                      <a:pt x="0" y="1469"/>
                    </a:lnTo>
                    <a:lnTo>
                      <a:pt x="0" y="1718"/>
                    </a:lnTo>
                    <a:lnTo>
                      <a:pt x="957" y="1718"/>
                    </a:lnTo>
                    <a:cubicBezTo>
                      <a:pt x="1474" y="1048"/>
                      <a:pt x="1675" y="943"/>
                      <a:pt x="2115" y="866"/>
                    </a:cubicBezTo>
                    <a:cubicBezTo>
                      <a:pt x="2402" y="828"/>
                      <a:pt x="2680" y="723"/>
                      <a:pt x="2910" y="550"/>
                    </a:cubicBezTo>
                    <a:cubicBezTo>
                      <a:pt x="3222" y="320"/>
                      <a:pt x="3463" y="254"/>
                      <a:pt x="3637" y="254"/>
                    </a:cubicBezTo>
                    <a:cubicBezTo>
                      <a:pt x="3789" y="254"/>
                      <a:pt x="3890" y="304"/>
                      <a:pt x="3943" y="340"/>
                    </a:cubicBezTo>
                    <a:lnTo>
                      <a:pt x="3991" y="368"/>
                    </a:lnTo>
                    <a:lnTo>
                      <a:pt x="4029" y="426"/>
                    </a:lnTo>
                    <a:cubicBezTo>
                      <a:pt x="4087" y="493"/>
                      <a:pt x="4116" y="560"/>
                      <a:pt x="4135" y="646"/>
                    </a:cubicBezTo>
                    <a:lnTo>
                      <a:pt x="4135" y="636"/>
                    </a:lnTo>
                    <a:cubicBezTo>
                      <a:pt x="4173" y="474"/>
                      <a:pt x="4135" y="301"/>
                      <a:pt x="4029" y="167"/>
                    </a:cubicBezTo>
                    <a:lnTo>
                      <a:pt x="3991" y="120"/>
                    </a:lnTo>
                    <a:lnTo>
                      <a:pt x="3943" y="91"/>
                    </a:lnTo>
                    <a:cubicBezTo>
                      <a:pt x="3885" y="51"/>
                      <a:pt x="3784" y="0"/>
                      <a:pt x="3633" y="0"/>
                    </a:cubicBezTo>
                    <a:close/>
                  </a:path>
                </a:pathLst>
              </a:custGeom>
              <a:solidFill>
                <a:srgbClr val="151F29">
                  <a:alpha val="26220"/>
                </a:srgbClr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52"/>
              <p:cNvSpPr/>
              <p:nvPr/>
            </p:nvSpPr>
            <p:spPr>
              <a:xfrm>
                <a:off x="5660069" y="2381435"/>
                <a:ext cx="74824" cy="18916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518" extrusionOk="0">
                    <a:moveTo>
                      <a:pt x="211" y="1"/>
                    </a:moveTo>
                    <a:cubicBezTo>
                      <a:pt x="0" y="1"/>
                      <a:pt x="0" y="326"/>
                      <a:pt x="211" y="326"/>
                    </a:cubicBezTo>
                    <a:lnTo>
                      <a:pt x="1847" y="326"/>
                    </a:lnTo>
                    <a:cubicBezTo>
                      <a:pt x="1876" y="326"/>
                      <a:pt x="1914" y="336"/>
                      <a:pt x="1943" y="364"/>
                    </a:cubicBezTo>
                    <a:cubicBezTo>
                      <a:pt x="1972" y="412"/>
                      <a:pt x="2000" y="460"/>
                      <a:pt x="2019" y="517"/>
                    </a:cubicBezTo>
                    <a:cubicBezTo>
                      <a:pt x="2029" y="469"/>
                      <a:pt x="2039" y="431"/>
                      <a:pt x="2048" y="383"/>
                    </a:cubicBezTo>
                    <a:cubicBezTo>
                      <a:pt x="2048" y="278"/>
                      <a:pt x="2019" y="163"/>
                      <a:pt x="1962" y="68"/>
                    </a:cubicBezTo>
                    <a:cubicBezTo>
                      <a:pt x="1952" y="58"/>
                      <a:pt x="1943" y="39"/>
                      <a:pt x="1924" y="29"/>
                    </a:cubicBezTo>
                    <a:cubicBezTo>
                      <a:pt x="1895" y="10"/>
                      <a:pt x="1866" y="1"/>
                      <a:pt x="1838" y="1"/>
                    </a:cubicBezTo>
                    <a:close/>
                  </a:path>
                </a:pathLst>
              </a:custGeom>
              <a:solidFill>
                <a:srgbClr val="151F29">
                  <a:alpha val="26220"/>
                </a:srgbClr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52"/>
              <p:cNvSpPr/>
              <p:nvPr/>
            </p:nvSpPr>
            <p:spPr>
              <a:xfrm>
                <a:off x="5647142" y="2413242"/>
                <a:ext cx="51745" cy="18551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508" extrusionOk="0">
                    <a:moveTo>
                      <a:pt x="211" y="0"/>
                    </a:moveTo>
                    <a:cubicBezTo>
                      <a:pt x="0" y="0"/>
                      <a:pt x="0" y="316"/>
                      <a:pt x="211" y="316"/>
                    </a:cubicBezTo>
                    <a:lnTo>
                      <a:pt x="1206" y="316"/>
                    </a:lnTo>
                    <a:cubicBezTo>
                      <a:pt x="1244" y="316"/>
                      <a:pt x="1273" y="335"/>
                      <a:pt x="1302" y="355"/>
                    </a:cubicBezTo>
                    <a:cubicBezTo>
                      <a:pt x="1340" y="402"/>
                      <a:pt x="1369" y="450"/>
                      <a:pt x="1388" y="508"/>
                    </a:cubicBezTo>
                    <a:cubicBezTo>
                      <a:pt x="1397" y="469"/>
                      <a:pt x="1407" y="422"/>
                      <a:pt x="1407" y="374"/>
                    </a:cubicBezTo>
                    <a:cubicBezTo>
                      <a:pt x="1416" y="268"/>
                      <a:pt x="1388" y="163"/>
                      <a:pt x="1330" y="67"/>
                    </a:cubicBezTo>
                    <a:cubicBezTo>
                      <a:pt x="1321" y="48"/>
                      <a:pt x="1302" y="29"/>
                      <a:pt x="1292" y="20"/>
                    </a:cubicBezTo>
                    <a:cubicBezTo>
                      <a:pt x="1263" y="0"/>
                      <a:pt x="1235" y="0"/>
                      <a:pt x="1206" y="0"/>
                    </a:cubicBezTo>
                    <a:close/>
                  </a:path>
                </a:pathLst>
              </a:custGeom>
              <a:solidFill>
                <a:srgbClr val="151F29">
                  <a:alpha val="26220"/>
                </a:srgbClr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52"/>
              <p:cNvSpPr/>
              <p:nvPr/>
            </p:nvSpPr>
            <p:spPr>
              <a:xfrm>
                <a:off x="5665985" y="2345429"/>
                <a:ext cx="83223" cy="24503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671" extrusionOk="0">
                    <a:moveTo>
                      <a:pt x="211" y="1"/>
                    </a:moveTo>
                    <a:cubicBezTo>
                      <a:pt x="1" y="1"/>
                      <a:pt x="1" y="317"/>
                      <a:pt x="211" y="317"/>
                    </a:cubicBezTo>
                    <a:lnTo>
                      <a:pt x="1781" y="317"/>
                    </a:lnTo>
                    <a:cubicBezTo>
                      <a:pt x="2001" y="317"/>
                      <a:pt x="2192" y="460"/>
                      <a:pt x="2259" y="671"/>
                    </a:cubicBezTo>
                    <a:cubicBezTo>
                      <a:pt x="2269" y="613"/>
                      <a:pt x="2279" y="565"/>
                      <a:pt x="2279" y="508"/>
                    </a:cubicBezTo>
                    <a:lnTo>
                      <a:pt x="2279" y="498"/>
                    </a:lnTo>
                    <a:cubicBezTo>
                      <a:pt x="2279" y="259"/>
                      <a:pt x="2116" y="49"/>
                      <a:pt x="1877" y="1"/>
                    </a:cubicBezTo>
                    <a:lnTo>
                      <a:pt x="1877" y="10"/>
                    </a:lnTo>
                    <a:cubicBezTo>
                      <a:pt x="1867" y="1"/>
                      <a:pt x="1848" y="1"/>
                      <a:pt x="1829" y="1"/>
                    </a:cubicBezTo>
                    <a:close/>
                  </a:path>
                </a:pathLst>
              </a:custGeom>
              <a:solidFill>
                <a:srgbClr val="151F29">
                  <a:alpha val="26220"/>
                </a:srgbClr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52"/>
              <p:cNvSpPr/>
              <p:nvPr/>
            </p:nvSpPr>
            <p:spPr>
              <a:xfrm>
                <a:off x="5632791" y="2314353"/>
                <a:ext cx="101737" cy="24832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680" extrusionOk="0">
                    <a:moveTo>
                      <a:pt x="470" y="0"/>
                    </a:moveTo>
                    <a:cubicBezTo>
                      <a:pt x="326" y="124"/>
                      <a:pt x="163" y="230"/>
                      <a:pt x="1" y="325"/>
                    </a:cubicBezTo>
                    <a:lnTo>
                      <a:pt x="1695" y="325"/>
                    </a:lnTo>
                    <a:lnTo>
                      <a:pt x="1685" y="335"/>
                    </a:lnTo>
                    <a:lnTo>
                      <a:pt x="2278" y="335"/>
                    </a:lnTo>
                    <a:cubicBezTo>
                      <a:pt x="2498" y="335"/>
                      <a:pt x="2690" y="469"/>
                      <a:pt x="2757" y="680"/>
                    </a:cubicBezTo>
                    <a:cubicBezTo>
                      <a:pt x="2776" y="632"/>
                      <a:pt x="2786" y="574"/>
                      <a:pt x="2786" y="526"/>
                    </a:cubicBezTo>
                    <a:lnTo>
                      <a:pt x="2786" y="507"/>
                    </a:lnTo>
                    <a:cubicBezTo>
                      <a:pt x="2786" y="230"/>
                      <a:pt x="2556" y="0"/>
                      <a:pt x="2278" y="0"/>
                    </a:cubicBezTo>
                    <a:close/>
                  </a:path>
                </a:pathLst>
              </a:custGeom>
              <a:solidFill>
                <a:srgbClr val="151F29">
                  <a:alpha val="26220"/>
                </a:srgbClr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52"/>
              <p:cNvSpPr/>
              <p:nvPr/>
            </p:nvSpPr>
            <p:spPr>
              <a:xfrm>
                <a:off x="5520245" y="2319246"/>
                <a:ext cx="13000" cy="104512"/>
              </a:xfrm>
              <a:custGeom>
                <a:avLst/>
                <a:gdLst/>
                <a:ahLst/>
                <a:cxnLst/>
                <a:rect l="l" t="t" r="r" b="b"/>
                <a:pathLst>
                  <a:path w="356" h="2862" extrusionOk="0">
                    <a:moveTo>
                      <a:pt x="1" y="0"/>
                    </a:moveTo>
                    <a:lnTo>
                      <a:pt x="1" y="2862"/>
                    </a:lnTo>
                    <a:lnTo>
                      <a:pt x="355" y="2862"/>
                    </a:lnTo>
                    <a:lnTo>
                      <a:pt x="355" y="0"/>
                    </a:lnTo>
                    <a:close/>
                  </a:path>
                </a:pathLst>
              </a:custGeom>
              <a:solidFill>
                <a:srgbClr val="151F29">
                  <a:alpha val="26220"/>
                </a:srgbClr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52"/>
              <p:cNvSpPr/>
              <p:nvPr/>
            </p:nvSpPr>
            <p:spPr>
              <a:xfrm>
                <a:off x="5504872" y="1953308"/>
                <a:ext cx="22056" cy="22056"/>
              </a:xfrm>
              <a:custGeom>
                <a:avLst/>
                <a:gdLst/>
                <a:ahLst/>
                <a:cxnLst/>
                <a:rect l="l" t="t" r="r" b="b"/>
                <a:pathLst>
                  <a:path w="604" h="604" extrusionOk="0">
                    <a:moveTo>
                      <a:pt x="307" y="1"/>
                    </a:moveTo>
                    <a:cubicBezTo>
                      <a:pt x="135" y="1"/>
                      <a:pt x="1" y="135"/>
                      <a:pt x="1" y="307"/>
                    </a:cubicBezTo>
                    <a:cubicBezTo>
                      <a:pt x="1" y="470"/>
                      <a:pt x="135" y="604"/>
                      <a:pt x="307" y="604"/>
                    </a:cubicBezTo>
                    <a:cubicBezTo>
                      <a:pt x="470" y="604"/>
                      <a:pt x="604" y="470"/>
                      <a:pt x="604" y="307"/>
                    </a:cubicBezTo>
                    <a:cubicBezTo>
                      <a:pt x="604" y="135"/>
                      <a:pt x="470" y="1"/>
                      <a:pt x="3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52"/>
              <p:cNvSpPr/>
              <p:nvPr/>
            </p:nvSpPr>
            <p:spPr>
              <a:xfrm>
                <a:off x="5534925" y="1953308"/>
                <a:ext cx="22056" cy="22056"/>
              </a:xfrm>
              <a:custGeom>
                <a:avLst/>
                <a:gdLst/>
                <a:ahLst/>
                <a:cxnLst/>
                <a:rect l="l" t="t" r="r" b="b"/>
                <a:pathLst>
                  <a:path w="604" h="604" extrusionOk="0">
                    <a:moveTo>
                      <a:pt x="298" y="1"/>
                    </a:moveTo>
                    <a:cubicBezTo>
                      <a:pt x="135" y="1"/>
                      <a:pt x="1" y="135"/>
                      <a:pt x="1" y="307"/>
                    </a:cubicBezTo>
                    <a:cubicBezTo>
                      <a:pt x="1" y="470"/>
                      <a:pt x="135" y="604"/>
                      <a:pt x="298" y="604"/>
                    </a:cubicBezTo>
                    <a:cubicBezTo>
                      <a:pt x="470" y="604"/>
                      <a:pt x="604" y="470"/>
                      <a:pt x="604" y="307"/>
                    </a:cubicBezTo>
                    <a:cubicBezTo>
                      <a:pt x="604" y="135"/>
                      <a:pt x="470" y="1"/>
                      <a:pt x="2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52"/>
              <p:cNvSpPr/>
              <p:nvPr/>
            </p:nvSpPr>
            <p:spPr>
              <a:xfrm>
                <a:off x="5699179" y="2211923"/>
                <a:ext cx="22056" cy="22056"/>
              </a:xfrm>
              <a:custGeom>
                <a:avLst/>
                <a:gdLst/>
                <a:ahLst/>
                <a:cxnLst/>
                <a:rect l="l" t="t" r="r" b="b"/>
                <a:pathLst>
                  <a:path w="604" h="604" extrusionOk="0">
                    <a:moveTo>
                      <a:pt x="307" y="1"/>
                    </a:moveTo>
                    <a:cubicBezTo>
                      <a:pt x="135" y="1"/>
                      <a:pt x="1" y="135"/>
                      <a:pt x="1" y="307"/>
                    </a:cubicBezTo>
                    <a:cubicBezTo>
                      <a:pt x="1" y="470"/>
                      <a:pt x="135" y="604"/>
                      <a:pt x="307" y="604"/>
                    </a:cubicBezTo>
                    <a:cubicBezTo>
                      <a:pt x="470" y="604"/>
                      <a:pt x="604" y="470"/>
                      <a:pt x="604" y="307"/>
                    </a:cubicBezTo>
                    <a:cubicBezTo>
                      <a:pt x="604" y="135"/>
                      <a:pt x="470" y="1"/>
                      <a:pt x="3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52"/>
              <p:cNvSpPr/>
              <p:nvPr/>
            </p:nvSpPr>
            <p:spPr>
              <a:xfrm>
                <a:off x="5699179" y="2242013"/>
                <a:ext cx="22056" cy="2202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603" extrusionOk="0">
                    <a:moveTo>
                      <a:pt x="307" y="0"/>
                    </a:moveTo>
                    <a:cubicBezTo>
                      <a:pt x="135" y="0"/>
                      <a:pt x="1" y="134"/>
                      <a:pt x="1" y="297"/>
                    </a:cubicBezTo>
                    <a:cubicBezTo>
                      <a:pt x="1" y="469"/>
                      <a:pt x="135" y="603"/>
                      <a:pt x="307" y="603"/>
                    </a:cubicBezTo>
                    <a:cubicBezTo>
                      <a:pt x="470" y="603"/>
                      <a:pt x="604" y="469"/>
                      <a:pt x="604" y="297"/>
                    </a:cubicBezTo>
                    <a:cubicBezTo>
                      <a:pt x="604" y="134"/>
                      <a:pt x="470" y="0"/>
                      <a:pt x="3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52"/>
              <p:cNvSpPr/>
              <p:nvPr/>
            </p:nvSpPr>
            <p:spPr>
              <a:xfrm>
                <a:off x="5246257" y="2117927"/>
                <a:ext cx="22056" cy="21691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94" extrusionOk="0">
                    <a:moveTo>
                      <a:pt x="307" y="1"/>
                    </a:moveTo>
                    <a:cubicBezTo>
                      <a:pt x="135" y="1"/>
                      <a:pt x="1" y="135"/>
                      <a:pt x="1" y="297"/>
                    </a:cubicBezTo>
                    <a:cubicBezTo>
                      <a:pt x="1" y="460"/>
                      <a:pt x="135" y="594"/>
                      <a:pt x="307" y="594"/>
                    </a:cubicBezTo>
                    <a:cubicBezTo>
                      <a:pt x="470" y="594"/>
                      <a:pt x="604" y="460"/>
                      <a:pt x="604" y="297"/>
                    </a:cubicBezTo>
                    <a:cubicBezTo>
                      <a:pt x="604" y="135"/>
                      <a:pt x="470" y="1"/>
                      <a:pt x="3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52"/>
              <p:cNvSpPr/>
              <p:nvPr/>
            </p:nvSpPr>
            <p:spPr>
              <a:xfrm>
                <a:off x="5246257" y="2147981"/>
                <a:ext cx="22056" cy="21691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94" extrusionOk="0">
                    <a:moveTo>
                      <a:pt x="307" y="1"/>
                    </a:moveTo>
                    <a:cubicBezTo>
                      <a:pt x="135" y="1"/>
                      <a:pt x="1" y="125"/>
                      <a:pt x="1" y="297"/>
                    </a:cubicBezTo>
                    <a:cubicBezTo>
                      <a:pt x="1" y="460"/>
                      <a:pt x="135" y="594"/>
                      <a:pt x="307" y="594"/>
                    </a:cubicBezTo>
                    <a:cubicBezTo>
                      <a:pt x="470" y="594"/>
                      <a:pt x="604" y="460"/>
                      <a:pt x="604" y="297"/>
                    </a:cubicBezTo>
                    <a:cubicBezTo>
                      <a:pt x="604" y="125"/>
                      <a:pt x="470" y="1"/>
                      <a:pt x="3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52"/>
              <p:cNvSpPr/>
              <p:nvPr/>
            </p:nvSpPr>
            <p:spPr>
              <a:xfrm>
                <a:off x="5410876" y="2406267"/>
                <a:ext cx="21691" cy="22020"/>
              </a:xfrm>
              <a:custGeom>
                <a:avLst/>
                <a:gdLst/>
                <a:ahLst/>
                <a:cxnLst/>
                <a:rect l="l" t="t" r="r" b="b"/>
                <a:pathLst>
                  <a:path w="594" h="603" extrusionOk="0">
                    <a:moveTo>
                      <a:pt x="297" y="0"/>
                    </a:moveTo>
                    <a:cubicBezTo>
                      <a:pt x="134" y="0"/>
                      <a:pt x="0" y="134"/>
                      <a:pt x="0" y="306"/>
                    </a:cubicBezTo>
                    <a:cubicBezTo>
                      <a:pt x="0" y="469"/>
                      <a:pt x="134" y="603"/>
                      <a:pt x="297" y="603"/>
                    </a:cubicBezTo>
                    <a:cubicBezTo>
                      <a:pt x="460" y="603"/>
                      <a:pt x="594" y="469"/>
                      <a:pt x="594" y="306"/>
                    </a:cubicBezTo>
                    <a:cubicBezTo>
                      <a:pt x="594" y="134"/>
                      <a:pt x="460" y="0"/>
                      <a:pt x="2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52"/>
              <p:cNvSpPr/>
              <p:nvPr/>
            </p:nvSpPr>
            <p:spPr>
              <a:xfrm>
                <a:off x="5440565" y="2406267"/>
                <a:ext cx="22056" cy="2202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603" extrusionOk="0">
                    <a:moveTo>
                      <a:pt x="307" y="0"/>
                    </a:moveTo>
                    <a:cubicBezTo>
                      <a:pt x="135" y="0"/>
                      <a:pt x="1" y="134"/>
                      <a:pt x="1" y="306"/>
                    </a:cubicBezTo>
                    <a:cubicBezTo>
                      <a:pt x="1" y="469"/>
                      <a:pt x="135" y="603"/>
                      <a:pt x="307" y="603"/>
                    </a:cubicBezTo>
                    <a:cubicBezTo>
                      <a:pt x="470" y="603"/>
                      <a:pt x="604" y="469"/>
                      <a:pt x="604" y="306"/>
                    </a:cubicBezTo>
                    <a:cubicBezTo>
                      <a:pt x="604" y="134"/>
                      <a:pt x="470" y="0"/>
                      <a:pt x="3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52"/>
              <p:cNvSpPr/>
              <p:nvPr/>
            </p:nvSpPr>
            <p:spPr>
              <a:xfrm>
                <a:off x="5234024" y="2185740"/>
                <a:ext cx="132849" cy="45464"/>
              </a:xfrm>
              <a:custGeom>
                <a:avLst/>
                <a:gdLst/>
                <a:ahLst/>
                <a:cxnLst/>
                <a:rect l="l" t="t" r="r" b="b"/>
                <a:pathLst>
                  <a:path w="3638" h="1245" extrusionOk="0">
                    <a:moveTo>
                      <a:pt x="20" y="0"/>
                    </a:moveTo>
                    <a:lnTo>
                      <a:pt x="20" y="1005"/>
                    </a:lnTo>
                    <a:cubicBezTo>
                      <a:pt x="1" y="1130"/>
                      <a:pt x="97" y="1235"/>
                      <a:pt x="221" y="1244"/>
                    </a:cubicBezTo>
                    <a:lnTo>
                      <a:pt x="3418" y="1244"/>
                    </a:lnTo>
                    <a:cubicBezTo>
                      <a:pt x="3542" y="1235"/>
                      <a:pt x="3638" y="1130"/>
                      <a:pt x="3618" y="1005"/>
                    </a:cubicBezTo>
                    <a:cubicBezTo>
                      <a:pt x="3618" y="996"/>
                      <a:pt x="3618" y="986"/>
                      <a:pt x="3618" y="976"/>
                    </a:cubicBezTo>
                    <a:lnTo>
                      <a:pt x="361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52"/>
              <p:cNvSpPr/>
              <p:nvPr/>
            </p:nvSpPr>
            <p:spPr>
              <a:xfrm>
                <a:off x="5267583" y="2185740"/>
                <a:ext cx="99290" cy="45464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1245" extrusionOk="0">
                    <a:moveTo>
                      <a:pt x="1" y="0"/>
                    </a:moveTo>
                    <a:lnTo>
                      <a:pt x="1" y="1244"/>
                    </a:lnTo>
                    <a:lnTo>
                      <a:pt x="2499" y="1244"/>
                    </a:lnTo>
                    <a:cubicBezTo>
                      <a:pt x="2623" y="1235"/>
                      <a:pt x="2719" y="1130"/>
                      <a:pt x="2699" y="1005"/>
                    </a:cubicBezTo>
                    <a:cubicBezTo>
                      <a:pt x="2699" y="996"/>
                      <a:pt x="2699" y="986"/>
                      <a:pt x="2699" y="976"/>
                    </a:cubicBezTo>
                    <a:lnTo>
                      <a:pt x="269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52"/>
              <p:cNvSpPr/>
              <p:nvPr/>
            </p:nvSpPr>
            <p:spPr>
              <a:xfrm>
                <a:off x="5479383" y="2306575"/>
                <a:ext cx="45464" cy="131863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3611" extrusionOk="0">
                    <a:moveTo>
                      <a:pt x="1035" y="0"/>
                    </a:moveTo>
                    <a:cubicBezTo>
                      <a:pt x="1025" y="0"/>
                      <a:pt x="1015" y="1"/>
                      <a:pt x="1005" y="3"/>
                    </a:cubicBezTo>
                    <a:lnTo>
                      <a:pt x="0" y="3"/>
                    </a:lnTo>
                    <a:lnTo>
                      <a:pt x="0" y="3611"/>
                    </a:lnTo>
                    <a:lnTo>
                      <a:pt x="1005" y="3611"/>
                    </a:lnTo>
                    <a:lnTo>
                      <a:pt x="1005" y="3601"/>
                    </a:lnTo>
                    <a:cubicBezTo>
                      <a:pt x="1015" y="3603"/>
                      <a:pt x="1025" y="3603"/>
                      <a:pt x="1035" y="3603"/>
                    </a:cubicBezTo>
                    <a:cubicBezTo>
                      <a:pt x="1139" y="3603"/>
                      <a:pt x="1236" y="3514"/>
                      <a:pt x="1244" y="3400"/>
                    </a:cubicBezTo>
                    <a:lnTo>
                      <a:pt x="1244" y="203"/>
                    </a:lnTo>
                    <a:cubicBezTo>
                      <a:pt x="1236" y="90"/>
                      <a:pt x="1139" y="0"/>
                      <a:pt x="10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52"/>
              <p:cNvSpPr/>
              <p:nvPr/>
            </p:nvSpPr>
            <p:spPr>
              <a:xfrm>
                <a:off x="5479017" y="2339842"/>
                <a:ext cx="45829" cy="9834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693" extrusionOk="0">
                    <a:moveTo>
                      <a:pt x="1" y="1"/>
                    </a:moveTo>
                    <a:lnTo>
                      <a:pt x="1" y="2690"/>
                    </a:lnTo>
                    <a:lnTo>
                      <a:pt x="1015" y="2690"/>
                    </a:lnTo>
                    <a:cubicBezTo>
                      <a:pt x="1025" y="2692"/>
                      <a:pt x="1035" y="2692"/>
                      <a:pt x="1045" y="2692"/>
                    </a:cubicBezTo>
                    <a:cubicBezTo>
                      <a:pt x="1149" y="2692"/>
                      <a:pt x="1246" y="2603"/>
                      <a:pt x="1254" y="2489"/>
                    </a:cubicBez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52"/>
              <p:cNvSpPr/>
              <p:nvPr/>
            </p:nvSpPr>
            <p:spPr>
              <a:xfrm>
                <a:off x="5600291" y="2147652"/>
                <a:ext cx="132849" cy="45464"/>
              </a:xfrm>
              <a:custGeom>
                <a:avLst/>
                <a:gdLst/>
                <a:ahLst/>
                <a:cxnLst/>
                <a:rect l="l" t="t" r="r" b="b"/>
                <a:pathLst>
                  <a:path w="3638" h="1245" extrusionOk="0">
                    <a:moveTo>
                      <a:pt x="221" y="0"/>
                    </a:moveTo>
                    <a:cubicBezTo>
                      <a:pt x="96" y="10"/>
                      <a:pt x="1" y="115"/>
                      <a:pt x="20" y="239"/>
                    </a:cubicBezTo>
                    <a:cubicBezTo>
                      <a:pt x="20" y="249"/>
                      <a:pt x="10" y="258"/>
                      <a:pt x="20" y="268"/>
                    </a:cubicBezTo>
                    <a:lnTo>
                      <a:pt x="20" y="1244"/>
                    </a:lnTo>
                    <a:lnTo>
                      <a:pt x="3618" y="1244"/>
                    </a:lnTo>
                    <a:lnTo>
                      <a:pt x="3618" y="239"/>
                    </a:lnTo>
                    <a:cubicBezTo>
                      <a:pt x="3637" y="115"/>
                      <a:pt x="3542" y="10"/>
                      <a:pt x="34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52"/>
              <p:cNvSpPr/>
              <p:nvPr/>
            </p:nvSpPr>
            <p:spPr>
              <a:xfrm>
                <a:off x="5600291" y="2147652"/>
                <a:ext cx="99290" cy="45793"/>
              </a:xfrm>
              <a:custGeom>
                <a:avLst/>
                <a:gdLst/>
                <a:ahLst/>
                <a:cxnLst/>
                <a:rect l="l" t="t" r="r" b="b"/>
                <a:pathLst>
                  <a:path w="2719" h="1254" extrusionOk="0">
                    <a:moveTo>
                      <a:pt x="221" y="0"/>
                    </a:moveTo>
                    <a:cubicBezTo>
                      <a:pt x="96" y="10"/>
                      <a:pt x="1" y="115"/>
                      <a:pt x="20" y="239"/>
                    </a:cubicBezTo>
                    <a:cubicBezTo>
                      <a:pt x="20" y="249"/>
                      <a:pt x="10" y="258"/>
                      <a:pt x="20" y="278"/>
                    </a:cubicBezTo>
                    <a:lnTo>
                      <a:pt x="20" y="1254"/>
                    </a:lnTo>
                    <a:lnTo>
                      <a:pt x="2719" y="1254"/>
                    </a:lnTo>
                    <a:lnTo>
                      <a:pt x="271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52"/>
              <p:cNvSpPr/>
              <p:nvPr/>
            </p:nvSpPr>
            <p:spPr>
              <a:xfrm>
                <a:off x="5443742" y="1940381"/>
                <a:ext cx="45464" cy="1319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3612" extrusionOk="0">
                    <a:moveTo>
                      <a:pt x="239" y="1"/>
                    </a:moveTo>
                    <a:lnTo>
                      <a:pt x="239" y="10"/>
                    </a:lnTo>
                    <a:cubicBezTo>
                      <a:pt x="229" y="9"/>
                      <a:pt x="220" y="8"/>
                      <a:pt x="210" y="8"/>
                    </a:cubicBezTo>
                    <a:cubicBezTo>
                      <a:pt x="106" y="8"/>
                      <a:pt x="9" y="98"/>
                      <a:pt x="0" y="211"/>
                    </a:cubicBezTo>
                    <a:lnTo>
                      <a:pt x="0" y="3408"/>
                    </a:lnTo>
                    <a:cubicBezTo>
                      <a:pt x="9" y="3522"/>
                      <a:pt x="106" y="3611"/>
                      <a:pt x="210" y="3611"/>
                    </a:cubicBezTo>
                    <a:cubicBezTo>
                      <a:pt x="220" y="3611"/>
                      <a:pt x="229" y="3611"/>
                      <a:pt x="239" y="3609"/>
                    </a:cubicBezTo>
                    <a:lnTo>
                      <a:pt x="1244" y="3609"/>
                    </a:lnTo>
                    <a:lnTo>
                      <a:pt x="124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52"/>
              <p:cNvSpPr/>
              <p:nvPr/>
            </p:nvSpPr>
            <p:spPr>
              <a:xfrm>
                <a:off x="5443742" y="1940381"/>
                <a:ext cx="45793" cy="98596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700" extrusionOk="0">
                    <a:moveTo>
                      <a:pt x="249" y="1"/>
                    </a:moveTo>
                    <a:lnTo>
                      <a:pt x="239" y="10"/>
                    </a:lnTo>
                    <a:cubicBezTo>
                      <a:pt x="229" y="9"/>
                      <a:pt x="220" y="8"/>
                      <a:pt x="210" y="8"/>
                    </a:cubicBezTo>
                    <a:cubicBezTo>
                      <a:pt x="106" y="8"/>
                      <a:pt x="9" y="98"/>
                      <a:pt x="0" y="211"/>
                    </a:cubicBezTo>
                    <a:lnTo>
                      <a:pt x="0" y="2700"/>
                    </a:lnTo>
                    <a:lnTo>
                      <a:pt x="1254" y="2700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62F5DFC8-B660-19CF-BB2B-0365F927FA6A}"/>
                </a:ext>
              </a:extLst>
            </p:cNvPr>
            <p:cNvSpPr txBox="1"/>
            <p:nvPr/>
          </p:nvSpPr>
          <p:spPr>
            <a:xfrm>
              <a:off x="6100853" y="1413229"/>
              <a:ext cx="2612625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  <a:spcAft>
                  <a:spcPts val="500"/>
                </a:spcAft>
                <a:buClrTx/>
              </a:pPr>
              <a:r>
                <a:rPr lang="fr-FR" sz="2400" kern="1200" dirty="0" err="1"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Hoàn</a:t>
              </a:r>
              <a:r>
                <a:rPr lang="fr-FR" sz="2400" kern="1200" dirty="0"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fr-FR" sz="2400" kern="1200" dirty="0" err="1"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thành</a:t>
              </a:r>
              <a:r>
                <a:rPr lang="fr-FR" sz="2400" kern="1200" dirty="0"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fr-FR" sz="2400" kern="1200" dirty="0" err="1"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phần</a:t>
              </a:r>
              <a:r>
                <a:rPr lang="fr-FR" sz="2400" kern="1200" dirty="0"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luyện</a:t>
              </a:r>
              <a:r>
                <a:rPr lang="en-US" sz="2400" kern="1200" dirty="0" smtClean="0"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tập</a:t>
              </a:r>
              <a:endParaRPr lang="en-US" sz="2400" kern="1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59E4E90-B9AE-C4FB-3557-65AC70E5B113}"/>
              </a:ext>
            </a:extLst>
          </p:cNvPr>
          <p:cNvGrpSpPr/>
          <p:nvPr/>
        </p:nvGrpSpPr>
        <p:grpSpPr>
          <a:xfrm>
            <a:off x="460427" y="3276075"/>
            <a:ext cx="3668275" cy="1262926"/>
            <a:chOff x="460425" y="3276075"/>
            <a:chExt cx="3668275" cy="1262926"/>
          </a:xfrm>
        </p:grpSpPr>
        <p:sp>
          <p:nvSpPr>
            <p:cNvPr id="1592" name="Google Shape;1592;p52"/>
            <p:cNvSpPr/>
            <p:nvPr/>
          </p:nvSpPr>
          <p:spPr>
            <a:xfrm>
              <a:off x="3125500" y="3276075"/>
              <a:ext cx="1003200" cy="1003200"/>
            </a:xfrm>
            <a:prstGeom prst="ellipse">
              <a:avLst/>
            </a:prstGeom>
            <a:noFill/>
            <a:ln w="28575" cap="flat" cmpd="sng">
              <a:solidFill>
                <a:schemeClr val="bg1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03" name="Google Shape;1603;p52"/>
            <p:cNvGrpSpPr/>
            <p:nvPr/>
          </p:nvGrpSpPr>
          <p:grpSpPr>
            <a:xfrm>
              <a:off x="3361130" y="3491327"/>
              <a:ext cx="531939" cy="572696"/>
              <a:chOff x="3361132" y="3460997"/>
              <a:chExt cx="531939" cy="572696"/>
            </a:xfrm>
          </p:grpSpPr>
          <p:sp>
            <p:nvSpPr>
              <p:cNvPr id="1604" name="Google Shape;1604;p52"/>
              <p:cNvSpPr/>
              <p:nvPr/>
            </p:nvSpPr>
            <p:spPr>
              <a:xfrm>
                <a:off x="3626887" y="3486855"/>
                <a:ext cx="132917" cy="73167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1876" extrusionOk="0">
                    <a:moveTo>
                      <a:pt x="0" y="0"/>
                    </a:moveTo>
                    <a:lnTo>
                      <a:pt x="0" y="1876"/>
                    </a:lnTo>
                    <a:lnTo>
                      <a:pt x="3130" y="1876"/>
                    </a:lnTo>
                    <a:cubicBezTo>
                      <a:pt x="3293" y="1866"/>
                      <a:pt x="3407" y="1685"/>
                      <a:pt x="3340" y="1531"/>
                    </a:cubicBezTo>
                    <a:lnTo>
                      <a:pt x="3034" y="938"/>
                    </a:lnTo>
                    <a:lnTo>
                      <a:pt x="3340" y="335"/>
                    </a:lnTo>
                    <a:cubicBezTo>
                      <a:pt x="3398" y="182"/>
                      <a:pt x="3293" y="10"/>
                      <a:pt x="31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52"/>
              <p:cNvSpPr/>
              <p:nvPr/>
            </p:nvSpPr>
            <p:spPr>
              <a:xfrm>
                <a:off x="3626887" y="3486855"/>
                <a:ext cx="27301" cy="73167"/>
              </a:xfrm>
              <a:custGeom>
                <a:avLst/>
                <a:gdLst/>
                <a:ahLst/>
                <a:cxnLst/>
                <a:rect l="l" t="t" r="r" b="b"/>
                <a:pathLst>
                  <a:path w="700" h="1876" extrusionOk="0">
                    <a:moveTo>
                      <a:pt x="0" y="0"/>
                    </a:moveTo>
                    <a:lnTo>
                      <a:pt x="0" y="1876"/>
                    </a:lnTo>
                    <a:lnTo>
                      <a:pt x="699" y="1876"/>
                    </a:lnTo>
                    <a:lnTo>
                      <a:pt x="699" y="0"/>
                    </a:lnTo>
                    <a:close/>
                  </a:path>
                </a:pathLst>
              </a:custGeom>
              <a:solidFill>
                <a:srgbClr val="151F29">
                  <a:alpha val="26220"/>
                </a:srgbClr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52"/>
              <p:cNvSpPr/>
              <p:nvPr/>
            </p:nvSpPr>
            <p:spPr>
              <a:xfrm>
                <a:off x="3617566" y="3460997"/>
                <a:ext cx="18331" cy="408851"/>
              </a:xfrm>
              <a:custGeom>
                <a:avLst/>
                <a:gdLst/>
                <a:ahLst/>
                <a:cxnLst/>
                <a:rect l="l" t="t" r="r" b="b"/>
                <a:pathLst>
                  <a:path w="470" h="10483" extrusionOk="0">
                    <a:moveTo>
                      <a:pt x="235" y="0"/>
                    </a:moveTo>
                    <a:cubicBezTo>
                      <a:pt x="132" y="0"/>
                      <a:pt x="29" y="65"/>
                      <a:pt x="0" y="194"/>
                    </a:cubicBezTo>
                    <a:lnTo>
                      <a:pt x="0" y="10243"/>
                    </a:lnTo>
                    <a:cubicBezTo>
                      <a:pt x="0" y="10367"/>
                      <a:pt x="105" y="10482"/>
                      <a:pt x="239" y="10482"/>
                    </a:cubicBezTo>
                    <a:cubicBezTo>
                      <a:pt x="364" y="10473"/>
                      <a:pt x="469" y="10367"/>
                      <a:pt x="469" y="10243"/>
                    </a:cubicBezTo>
                    <a:lnTo>
                      <a:pt x="469" y="194"/>
                    </a:lnTo>
                    <a:cubicBezTo>
                      <a:pt x="440" y="65"/>
                      <a:pt x="338" y="0"/>
                      <a:pt x="2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52"/>
              <p:cNvSpPr/>
              <p:nvPr/>
            </p:nvSpPr>
            <p:spPr>
              <a:xfrm>
                <a:off x="3471974" y="3787672"/>
                <a:ext cx="72816" cy="16392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4203" extrusionOk="0">
                    <a:moveTo>
                      <a:pt x="1" y="1"/>
                    </a:moveTo>
                    <a:lnTo>
                      <a:pt x="1" y="4202"/>
                    </a:lnTo>
                    <a:lnTo>
                      <a:pt x="1867" y="4202"/>
                    </a:lnTo>
                    <a:lnTo>
                      <a:pt x="186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52"/>
              <p:cNvSpPr/>
              <p:nvPr/>
            </p:nvSpPr>
            <p:spPr>
              <a:xfrm>
                <a:off x="3453682" y="3614506"/>
                <a:ext cx="194500" cy="191887"/>
              </a:xfrm>
              <a:custGeom>
                <a:avLst/>
                <a:gdLst/>
                <a:ahLst/>
                <a:cxnLst/>
                <a:rect l="l" t="t" r="r" b="b"/>
                <a:pathLst>
                  <a:path w="4987" h="4920" extrusionOk="0">
                    <a:moveTo>
                      <a:pt x="939" y="0"/>
                    </a:moveTo>
                    <a:lnTo>
                      <a:pt x="939" y="555"/>
                    </a:lnTo>
                    <a:cubicBezTo>
                      <a:pt x="939" y="641"/>
                      <a:pt x="881" y="728"/>
                      <a:pt x="795" y="766"/>
                    </a:cubicBezTo>
                    <a:lnTo>
                      <a:pt x="278" y="986"/>
                    </a:lnTo>
                    <a:cubicBezTo>
                      <a:pt x="116" y="1062"/>
                      <a:pt x="1" y="1235"/>
                      <a:pt x="1" y="1417"/>
                    </a:cubicBezTo>
                    <a:lnTo>
                      <a:pt x="1" y="2852"/>
                    </a:lnTo>
                    <a:cubicBezTo>
                      <a:pt x="1" y="3139"/>
                      <a:pt x="39" y="3417"/>
                      <a:pt x="125" y="3694"/>
                    </a:cubicBezTo>
                    <a:lnTo>
                      <a:pt x="470" y="4919"/>
                    </a:lnTo>
                    <a:lnTo>
                      <a:pt x="709" y="4450"/>
                    </a:lnTo>
                    <a:lnTo>
                      <a:pt x="2346" y="4450"/>
                    </a:lnTo>
                    <a:lnTo>
                      <a:pt x="2346" y="2000"/>
                    </a:lnTo>
                    <a:lnTo>
                      <a:pt x="2901" y="2670"/>
                    </a:lnTo>
                    <a:cubicBezTo>
                      <a:pt x="2994" y="2780"/>
                      <a:pt x="3128" y="2839"/>
                      <a:pt x="3264" y="2839"/>
                    </a:cubicBezTo>
                    <a:cubicBezTo>
                      <a:pt x="3364" y="2839"/>
                      <a:pt x="3466" y="2807"/>
                      <a:pt x="3551" y="2737"/>
                    </a:cubicBezTo>
                    <a:lnTo>
                      <a:pt x="4872" y="1694"/>
                    </a:lnTo>
                    <a:cubicBezTo>
                      <a:pt x="4968" y="1618"/>
                      <a:pt x="4987" y="1484"/>
                      <a:pt x="4930" y="1369"/>
                    </a:cubicBezTo>
                    <a:cubicBezTo>
                      <a:pt x="4880" y="1276"/>
                      <a:pt x="4787" y="1223"/>
                      <a:pt x="4691" y="1223"/>
                    </a:cubicBezTo>
                    <a:cubicBezTo>
                      <a:pt x="4638" y="1223"/>
                      <a:pt x="4585" y="1239"/>
                      <a:pt x="4537" y="1273"/>
                    </a:cubicBezTo>
                    <a:lnTo>
                      <a:pt x="3322" y="2106"/>
                    </a:lnTo>
                    <a:lnTo>
                      <a:pt x="2661" y="1082"/>
                    </a:lnTo>
                    <a:cubicBezTo>
                      <a:pt x="2604" y="986"/>
                      <a:pt x="2518" y="919"/>
                      <a:pt x="2413" y="881"/>
                    </a:cubicBezTo>
                    <a:lnTo>
                      <a:pt x="2030" y="756"/>
                    </a:lnTo>
                    <a:cubicBezTo>
                      <a:pt x="1934" y="728"/>
                      <a:pt x="1877" y="632"/>
                      <a:pt x="1867" y="536"/>
                    </a:cubicBezTo>
                    <a:lnTo>
                      <a:pt x="186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52"/>
              <p:cNvSpPr/>
              <p:nvPr/>
            </p:nvSpPr>
            <p:spPr>
              <a:xfrm>
                <a:off x="3508206" y="3805964"/>
                <a:ext cx="9360" cy="145982"/>
              </a:xfrm>
              <a:custGeom>
                <a:avLst/>
                <a:gdLst/>
                <a:ahLst/>
                <a:cxnLst/>
                <a:rect l="l" t="t" r="r" b="b"/>
                <a:pathLst>
                  <a:path w="240" h="3743" extrusionOk="0">
                    <a:moveTo>
                      <a:pt x="125" y="1"/>
                    </a:moveTo>
                    <a:cubicBezTo>
                      <a:pt x="58" y="1"/>
                      <a:pt x="0" y="49"/>
                      <a:pt x="0" y="116"/>
                    </a:cubicBezTo>
                    <a:lnTo>
                      <a:pt x="0" y="3743"/>
                    </a:lnTo>
                    <a:lnTo>
                      <a:pt x="239" y="3743"/>
                    </a:lnTo>
                    <a:lnTo>
                      <a:pt x="239" y="116"/>
                    </a:lnTo>
                    <a:cubicBezTo>
                      <a:pt x="239" y="49"/>
                      <a:pt x="192" y="1"/>
                      <a:pt x="125" y="1"/>
                    </a:cubicBezTo>
                    <a:close/>
                  </a:path>
                </a:pathLst>
              </a:custGeom>
              <a:solidFill>
                <a:srgbClr val="151F29">
                  <a:alpha val="26220"/>
                </a:srgbClr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52"/>
              <p:cNvSpPr/>
              <p:nvPr/>
            </p:nvSpPr>
            <p:spPr>
              <a:xfrm>
                <a:off x="3361483" y="3841416"/>
                <a:ext cx="531588" cy="192277"/>
              </a:xfrm>
              <a:custGeom>
                <a:avLst/>
                <a:gdLst/>
                <a:ahLst/>
                <a:cxnLst/>
                <a:rect l="l" t="t" r="r" b="b"/>
                <a:pathLst>
                  <a:path w="13630" h="4930" extrusionOk="0">
                    <a:moveTo>
                      <a:pt x="6810" y="1"/>
                    </a:moveTo>
                    <a:cubicBezTo>
                      <a:pt x="6621" y="1"/>
                      <a:pt x="6432" y="58"/>
                      <a:pt x="6270" y="173"/>
                    </a:cubicBezTo>
                    <a:lnTo>
                      <a:pt x="173" y="4508"/>
                    </a:lnTo>
                    <a:cubicBezTo>
                      <a:pt x="1" y="4642"/>
                      <a:pt x="87" y="4920"/>
                      <a:pt x="307" y="4930"/>
                    </a:cubicBezTo>
                    <a:lnTo>
                      <a:pt x="13323" y="4930"/>
                    </a:lnTo>
                    <a:cubicBezTo>
                      <a:pt x="13543" y="4920"/>
                      <a:pt x="13629" y="4642"/>
                      <a:pt x="13457" y="4508"/>
                    </a:cubicBezTo>
                    <a:lnTo>
                      <a:pt x="7351" y="173"/>
                    </a:lnTo>
                    <a:cubicBezTo>
                      <a:pt x="7188" y="58"/>
                      <a:pt x="6999" y="1"/>
                      <a:pt x="68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52"/>
              <p:cNvSpPr/>
              <p:nvPr/>
            </p:nvSpPr>
            <p:spPr>
              <a:xfrm>
                <a:off x="3667526" y="3895004"/>
                <a:ext cx="89664" cy="64040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642" extrusionOk="0">
                    <a:moveTo>
                      <a:pt x="380" y="1"/>
                    </a:moveTo>
                    <a:cubicBezTo>
                      <a:pt x="197" y="1"/>
                      <a:pt x="0" y="349"/>
                      <a:pt x="222" y="436"/>
                    </a:cubicBezTo>
                    <a:lnTo>
                      <a:pt x="1858" y="1594"/>
                    </a:lnTo>
                    <a:cubicBezTo>
                      <a:pt x="1897" y="1622"/>
                      <a:pt x="1944" y="1642"/>
                      <a:pt x="1992" y="1642"/>
                    </a:cubicBezTo>
                    <a:cubicBezTo>
                      <a:pt x="2212" y="1632"/>
                      <a:pt x="2298" y="1354"/>
                      <a:pt x="2126" y="1220"/>
                    </a:cubicBezTo>
                    <a:lnTo>
                      <a:pt x="490" y="53"/>
                    </a:lnTo>
                    <a:cubicBezTo>
                      <a:pt x="456" y="16"/>
                      <a:pt x="418" y="1"/>
                      <a:pt x="3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52"/>
              <p:cNvSpPr/>
              <p:nvPr/>
            </p:nvSpPr>
            <p:spPr>
              <a:xfrm>
                <a:off x="3631333" y="3869224"/>
                <a:ext cx="34789" cy="25234"/>
              </a:xfrm>
              <a:custGeom>
                <a:avLst/>
                <a:gdLst/>
                <a:ahLst/>
                <a:cxnLst/>
                <a:rect l="l" t="t" r="r" b="b"/>
                <a:pathLst>
                  <a:path w="892" h="647" extrusionOk="0">
                    <a:moveTo>
                      <a:pt x="378" y="1"/>
                    </a:moveTo>
                    <a:cubicBezTo>
                      <a:pt x="195" y="1"/>
                      <a:pt x="1" y="342"/>
                      <a:pt x="221" y="436"/>
                    </a:cubicBezTo>
                    <a:lnTo>
                      <a:pt x="451" y="599"/>
                    </a:lnTo>
                    <a:cubicBezTo>
                      <a:pt x="489" y="628"/>
                      <a:pt x="537" y="647"/>
                      <a:pt x="585" y="647"/>
                    </a:cubicBezTo>
                    <a:cubicBezTo>
                      <a:pt x="805" y="628"/>
                      <a:pt x="891" y="360"/>
                      <a:pt x="719" y="216"/>
                    </a:cubicBezTo>
                    <a:lnTo>
                      <a:pt x="489" y="54"/>
                    </a:lnTo>
                    <a:cubicBezTo>
                      <a:pt x="456" y="16"/>
                      <a:pt x="417" y="1"/>
                      <a:pt x="3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52"/>
              <p:cNvSpPr/>
              <p:nvPr/>
            </p:nvSpPr>
            <p:spPr>
              <a:xfrm>
                <a:off x="3361132" y="3841377"/>
                <a:ext cx="276247" cy="192316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4931" extrusionOk="0">
                    <a:moveTo>
                      <a:pt x="6818" y="0"/>
                    </a:moveTo>
                    <a:cubicBezTo>
                      <a:pt x="6625" y="0"/>
                      <a:pt x="6433" y="62"/>
                      <a:pt x="6269" y="174"/>
                    </a:cubicBezTo>
                    <a:lnTo>
                      <a:pt x="173" y="4509"/>
                    </a:lnTo>
                    <a:cubicBezTo>
                      <a:pt x="0" y="4643"/>
                      <a:pt x="87" y="4921"/>
                      <a:pt x="307" y="4931"/>
                    </a:cubicBezTo>
                    <a:lnTo>
                      <a:pt x="3159" y="4931"/>
                    </a:lnTo>
                    <a:cubicBezTo>
                      <a:pt x="3015" y="4931"/>
                      <a:pt x="2958" y="4634"/>
                      <a:pt x="3072" y="4509"/>
                    </a:cubicBezTo>
                    <a:lnTo>
                      <a:pt x="6910" y="174"/>
                    </a:lnTo>
                    <a:cubicBezTo>
                      <a:pt x="6958" y="117"/>
                      <a:pt x="7015" y="69"/>
                      <a:pt x="7082" y="40"/>
                    </a:cubicBezTo>
                    <a:cubicBezTo>
                      <a:pt x="6996" y="13"/>
                      <a:pt x="6907" y="0"/>
                      <a:pt x="6818" y="0"/>
                    </a:cubicBezTo>
                    <a:close/>
                  </a:path>
                </a:pathLst>
              </a:custGeom>
              <a:solidFill>
                <a:srgbClr val="151F29">
                  <a:alpha val="26220"/>
                </a:srgbClr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52"/>
              <p:cNvSpPr/>
              <p:nvPr/>
            </p:nvSpPr>
            <p:spPr>
              <a:xfrm>
                <a:off x="3489524" y="3614506"/>
                <a:ext cx="37753" cy="27262"/>
              </a:xfrm>
              <a:custGeom>
                <a:avLst/>
                <a:gdLst/>
                <a:ahLst/>
                <a:cxnLst/>
                <a:rect l="l" t="t" r="r" b="b"/>
                <a:pathLst>
                  <a:path w="968" h="699" extrusionOk="0">
                    <a:moveTo>
                      <a:pt x="10" y="0"/>
                    </a:moveTo>
                    <a:lnTo>
                      <a:pt x="10" y="546"/>
                    </a:lnTo>
                    <a:cubicBezTo>
                      <a:pt x="10" y="574"/>
                      <a:pt x="10" y="594"/>
                      <a:pt x="1" y="613"/>
                    </a:cubicBezTo>
                    <a:cubicBezTo>
                      <a:pt x="154" y="670"/>
                      <a:pt x="316" y="699"/>
                      <a:pt x="489" y="699"/>
                    </a:cubicBezTo>
                    <a:cubicBezTo>
                      <a:pt x="651" y="699"/>
                      <a:pt x="814" y="670"/>
                      <a:pt x="967" y="613"/>
                    </a:cubicBezTo>
                    <a:cubicBezTo>
                      <a:pt x="958" y="584"/>
                      <a:pt x="948" y="565"/>
                      <a:pt x="948" y="536"/>
                    </a:cubicBezTo>
                    <a:lnTo>
                      <a:pt x="948" y="0"/>
                    </a:lnTo>
                    <a:close/>
                  </a:path>
                </a:pathLst>
              </a:custGeom>
              <a:solidFill>
                <a:srgbClr val="151F29">
                  <a:alpha val="26220"/>
                </a:srgbClr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52"/>
              <p:cNvSpPr/>
              <p:nvPr/>
            </p:nvSpPr>
            <p:spPr>
              <a:xfrm>
                <a:off x="3471974" y="3550661"/>
                <a:ext cx="72816" cy="82176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2107" extrusionOk="0">
                    <a:moveTo>
                      <a:pt x="699" y="1"/>
                    </a:moveTo>
                    <a:cubicBezTo>
                      <a:pt x="317" y="1"/>
                      <a:pt x="1" y="316"/>
                      <a:pt x="1" y="699"/>
                    </a:cubicBezTo>
                    <a:lnTo>
                      <a:pt x="1" y="1168"/>
                    </a:lnTo>
                    <a:cubicBezTo>
                      <a:pt x="1" y="1685"/>
                      <a:pt x="422" y="2106"/>
                      <a:pt x="939" y="2106"/>
                    </a:cubicBezTo>
                    <a:cubicBezTo>
                      <a:pt x="1455" y="2106"/>
                      <a:pt x="1867" y="1685"/>
                      <a:pt x="1867" y="1168"/>
                    </a:cubicBezTo>
                    <a:lnTo>
                      <a:pt x="1867" y="699"/>
                    </a:lnTo>
                    <a:cubicBezTo>
                      <a:pt x="1867" y="316"/>
                      <a:pt x="1561" y="1"/>
                      <a:pt x="1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52"/>
              <p:cNvSpPr/>
              <p:nvPr/>
            </p:nvSpPr>
            <p:spPr>
              <a:xfrm>
                <a:off x="3471700" y="3550661"/>
                <a:ext cx="50351" cy="82254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2109" extrusionOk="0">
                    <a:moveTo>
                      <a:pt x="706" y="1"/>
                    </a:moveTo>
                    <a:cubicBezTo>
                      <a:pt x="314" y="1"/>
                      <a:pt x="8" y="316"/>
                      <a:pt x="8" y="699"/>
                    </a:cubicBezTo>
                    <a:lnTo>
                      <a:pt x="8" y="1168"/>
                    </a:lnTo>
                    <a:cubicBezTo>
                      <a:pt x="0" y="1711"/>
                      <a:pt x="444" y="2109"/>
                      <a:pt x="938" y="2109"/>
                    </a:cubicBezTo>
                    <a:cubicBezTo>
                      <a:pt x="1054" y="2109"/>
                      <a:pt x="1174" y="2087"/>
                      <a:pt x="1290" y="2039"/>
                    </a:cubicBezTo>
                    <a:cubicBezTo>
                      <a:pt x="936" y="1896"/>
                      <a:pt x="706" y="1551"/>
                      <a:pt x="706" y="1168"/>
                    </a:cubicBezTo>
                    <a:lnTo>
                      <a:pt x="706" y="699"/>
                    </a:lnTo>
                    <a:cubicBezTo>
                      <a:pt x="706" y="364"/>
                      <a:pt x="955" y="68"/>
                      <a:pt x="1290" y="10"/>
                    </a:cubicBezTo>
                    <a:cubicBezTo>
                      <a:pt x="1252" y="10"/>
                      <a:pt x="1214" y="1"/>
                      <a:pt x="1175" y="1"/>
                    </a:cubicBezTo>
                    <a:close/>
                  </a:path>
                </a:pathLst>
              </a:custGeom>
              <a:solidFill>
                <a:srgbClr val="151F29">
                  <a:alpha val="26220"/>
                </a:srgbClr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52"/>
              <p:cNvSpPr/>
              <p:nvPr/>
            </p:nvSpPr>
            <p:spPr>
              <a:xfrm>
                <a:off x="3471974" y="3550661"/>
                <a:ext cx="72816" cy="36622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939" extrusionOk="0">
                    <a:moveTo>
                      <a:pt x="699" y="1"/>
                    </a:moveTo>
                    <a:cubicBezTo>
                      <a:pt x="317" y="1"/>
                      <a:pt x="1" y="316"/>
                      <a:pt x="1" y="699"/>
                    </a:cubicBezTo>
                    <a:cubicBezTo>
                      <a:pt x="1" y="699"/>
                      <a:pt x="699" y="939"/>
                      <a:pt x="1867" y="939"/>
                    </a:cubicBezTo>
                    <a:lnTo>
                      <a:pt x="1867" y="699"/>
                    </a:lnTo>
                    <a:cubicBezTo>
                      <a:pt x="1867" y="316"/>
                      <a:pt x="1551" y="1"/>
                      <a:pt x="1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52"/>
              <p:cNvSpPr/>
              <p:nvPr/>
            </p:nvSpPr>
            <p:spPr>
              <a:xfrm>
                <a:off x="3471974" y="3550661"/>
                <a:ext cx="50078" cy="33268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853" extrusionOk="0">
                    <a:moveTo>
                      <a:pt x="699" y="1"/>
                    </a:moveTo>
                    <a:cubicBezTo>
                      <a:pt x="307" y="1"/>
                      <a:pt x="1" y="316"/>
                      <a:pt x="1" y="699"/>
                    </a:cubicBezTo>
                    <a:cubicBezTo>
                      <a:pt x="230" y="776"/>
                      <a:pt x="460" y="824"/>
                      <a:pt x="699" y="852"/>
                    </a:cubicBezTo>
                    <a:lnTo>
                      <a:pt x="699" y="699"/>
                    </a:lnTo>
                    <a:cubicBezTo>
                      <a:pt x="699" y="364"/>
                      <a:pt x="948" y="68"/>
                      <a:pt x="1283" y="10"/>
                    </a:cubicBezTo>
                    <a:cubicBezTo>
                      <a:pt x="1245" y="10"/>
                      <a:pt x="1207" y="1"/>
                      <a:pt x="1168" y="1"/>
                    </a:cubicBezTo>
                    <a:close/>
                  </a:path>
                </a:pathLst>
              </a:custGeom>
              <a:solidFill>
                <a:srgbClr val="151F29">
                  <a:alpha val="26220"/>
                </a:srgbClr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52"/>
              <p:cNvSpPr/>
              <p:nvPr/>
            </p:nvSpPr>
            <p:spPr>
              <a:xfrm>
                <a:off x="3453682" y="3645473"/>
                <a:ext cx="177729" cy="142238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647" extrusionOk="0">
                    <a:moveTo>
                      <a:pt x="2145" y="1"/>
                    </a:moveTo>
                    <a:cubicBezTo>
                      <a:pt x="1960" y="248"/>
                      <a:pt x="1682" y="373"/>
                      <a:pt x="1403" y="373"/>
                    </a:cubicBezTo>
                    <a:cubicBezTo>
                      <a:pt x="1131" y="373"/>
                      <a:pt x="859" y="255"/>
                      <a:pt x="671" y="20"/>
                    </a:cubicBezTo>
                    <a:lnTo>
                      <a:pt x="278" y="192"/>
                    </a:lnTo>
                    <a:cubicBezTo>
                      <a:pt x="106" y="268"/>
                      <a:pt x="1" y="431"/>
                      <a:pt x="1" y="623"/>
                    </a:cubicBezTo>
                    <a:lnTo>
                      <a:pt x="1" y="3647"/>
                    </a:lnTo>
                    <a:lnTo>
                      <a:pt x="2336" y="3647"/>
                    </a:lnTo>
                    <a:lnTo>
                      <a:pt x="2336" y="1206"/>
                    </a:lnTo>
                    <a:lnTo>
                      <a:pt x="2891" y="1876"/>
                    </a:lnTo>
                    <a:cubicBezTo>
                      <a:pt x="2984" y="1986"/>
                      <a:pt x="3119" y="2045"/>
                      <a:pt x="3254" y="2045"/>
                    </a:cubicBezTo>
                    <a:cubicBezTo>
                      <a:pt x="3355" y="2045"/>
                      <a:pt x="3456" y="2013"/>
                      <a:pt x="3542" y="1943"/>
                    </a:cubicBezTo>
                    <a:lnTo>
                      <a:pt x="4556" y="1139"/>
                    </a:lnTo>
                    <a:lnTo>
                      <a:pt x="4250" y="670"/>
                    </a:lnTo>
                    <a:lnTo>
                      <a:pt x="3312" y="1312"/>
                    </a:lnTo>
                    <a:lnTo>
                      <a:pt x="2661" y="278"/>
                    </a:lnTo>
                    <a:cubicBezTo>
                      <a:pt x="2594" y="192"/>
                      <a:pt x="2508" y="125"/>
                      <a:pt x="2413" y="87"/>
                    </a:cubicBezTo>
                    <a:lnTo>
                      <a:pt x="214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52"/>
              <p:cNvSpPr/>
              <p:nvPr/>
            </p:nvSpPr>
            <p:spPr>
              <a:xfrm>
                <a:off x="3544750" y="3657057"/>
                <a:ext cx="87012" cy="68213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749" extrusionOk="0">
                    <a:moveTo>
                      <a:pt x="336" y="0"/>
                    </a:moveTo>
                    <a:lnTo>
                      <a:pt x="135" y="326"/>
                    </a:lnTo>
                    <a:cubicBezTo>
                      <a:pt x="49" y="469"/>
                      <a:pt x="1" y="632"/>
                      <a:pt x="1" y="804"/>
                    </a:cubicBezTo>
                    <a:lnTo>
                      <a:pt x="1" y="909"/>
                    </a:lnTo>
                    <a:lnTo>
                      <a:pt x="556" y="1579"/>
                    </a:lnTo>
                    <a:cubicBezTo>
                      <a:pt x="649" y="1689"/>
                      <a:pt x="784" y="1748"/>
                      <a:pt x="919" y="1748"/>
                    </a:cubicBezTo>
                    <a:cubicBezTo>
                      <a:pt x="1020" y="1748"/>
                      <a:pt x="1121" y="1716"/>
                      <a:pt x="1207" y="1646"/>
                    </a:cubicBezTo>
                    <a:lnTo>
                      <a:pt x="2231" y="842"/>
                    </a:lnTo>
                    <a:lnTo>
                      <a:pt x="1915" y="373"/>
                    </a:lnTo>
                    <a:lnTo>
                      <a:pt x="987" y="1015"/>
                    </a:lnTo>
                    <a:lnTo>
                      <a:pt x="33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52"/>
              <p:cNvSpPr/>
              <p:nvPr/>
            </p:nvSpPr>
            <p:spPr>
              <a:xfrm>
                <a:off x="3453682" y="3656667"/>
                <a:ext cx="27691" cy="149336"/>
              </a:xfrm>
              <a:custGeom>
                <a:avLst/>
                <a:gdLst/>
                <a:ahLst/>
                <a:cxnLst/>
                <a:rect l="l" t="t" r="r" b="b"/>
                <a:pathLst>
                  <a:path w="710" h="3829" extrusionOk="0">
                    <a:moveTo>
                      <a:pt x="154" y="1"/>
                    </a:moveTo>
                    <a:cubicBezTo>
                      <a:pt x="58" y="87"/>
                      <a:pt x="1" y="211"/>
                      <a:pt x="1" y="336"/>
                    </a:cubicBezTo>
                    <a:lnTo>
                      <a:pt x="1" y="3589"/>
                    </a:lnTo>
                    <a:cubicBezTo>
                      <a:pt x="1" y="3723"/>
                      <a:pt x="106" y="3829"/>
                      <a:pt x="240" y="3829"/>
                    </a:cubicBezTo>
                    <a:lnTo>
                      <a:pt x="709" y="3829"/>
                    </a:lnTo>
                    <a:lnTo>
                      <a:pt x="709" y="843"/>
                    </a:lnTo>
                    <a:cubicBezTo>
                      <a:pt x="709" y="661"/>
                      <a:pt x="632" y="479"/>
                      <a:pt x="498" y="355"/>
                    </a:cubicBezTo>
                    <a:lnTo>
                      <a:pt x="15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52"/>
              <p:cNvSpPr/>
              <p:nvPr/>
            </p:nvSpPr>
            <p:spPr>
              <a:xfrm>
                <a:off x="3462652" y="3805613"/>
                <a:ext cx="18721" cy="18682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79" extrusionOk="0">
                    <a:moveTo>
                      <a:pt x="1" y="0"/>
                    </a:moveTo>
                    <a:lnTo>
                      <a:pt x="1" y="239"/>
                    </a:lnTo>
                    <a:cubicBezTo>
                      <a:pt x="1" y="364"/>
                      <a:pt x="106" y="479"/>
                      <a:pt x="240" y="479"/>
                    </a:cubicBezTo>
                    <a:lnTo>
                      <a:pt x="383" y="479"/>
                    </a:lnTo>
                    <a:cubicBezTo>
                      <a:pt x="431" y="469"/>
                      <a:pt x="479" y="421"/>
                      <a:pt x="469" y="373"/>
                    </a:cubicBezTo>
                    <a:lnTo>
                      <a:pt x="46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10954E87-0005-BC7D-E825-534C11074275}"/>
                </a:ext>
              </a:extLst>
            </p:cNvPr>
            <p:cNvSpPr txBox="1"/>
            <p:nvPr/>
          </p:nvSpPr>
          <p:spPr>
            <a:xfrm>
              <a:off x="460425" y="3338672"/>
              <a:ext cx="2612625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  <a:spcAft>
                  <a:spcPts val="500"/>
                </a:spcAft>
                <a:buClrTx/>
              </a:pPr>
              <a:r>
                <a:rPr lang="en-US" sz="2400" kern="1200" dirty="0" err="1" smtClean="0"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Hoàn</a:t>
              </a:r>
              <a:r>
                <a:rPr lang="en-US" sz="2400" kern="1200" dirty="0" smtClean="0"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thành</a:t>
              </a:r>
              <a:r>
                <a:rPr lang="en-US" sz="2400" kern="1200" dirty="0" smtClean="0"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phần</a:t>
              </a:r>
              <a:r>
                <a:rPr lang="en-US" sz="2400" kern="1200" dirty="0" smtClean="0"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vận</a:t>
              </a:r>
              <a:r>
                <a:rPr lang="en-US" sz="2400" kern="1200" dirty="0" smtClean="0"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dụng</a:t>
              </a:r>
              <a:endParaRPr lang="en-US" sz="2400" kern="1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3338DB4-085C-1AF3-BCE9-E445AEE17483}"/>
              </a:ext>
            </a:extLst>
          </p:cNvPr>
          <p:cNvGrpSpPr/>
          <p:nvPr/>
        </p:nvGrpSpPr>
        <p:grpSpPr>
          <a:xfrm>
            <a:off x="4981638" y="3189390"/>
            <a:ext cx="3729130" cy="1754326"/>
            <a:chOff x="4981638" y="3189391"/>
            <a:chExt cx="3729130" cy="1754326"/>
          </a:xfrm>
        </p:grpSpPr>
        <p:sp>
          <p:nvSpPr>
            <p:cNvPr id="1593" name="Google Shape;1593;p52"/>
            <p:cNvSpPr/>
            <p:nvPr/>
          </p:nvSpPr>
          <p:spPr>
            <a:xfrm>
              <a:off x="4981638" y="3276075"/>
              <a:ext cx="1003200" cy="1003200"/>
            </a:xfrm>
            <a:prstGeom prst="ellipse">
              <a:avLst/>
            </a:prstGeom>
            <a:noFill/>
            <a:ln w="28575" cap="flat" cmpd="sng">
              <a:solidFill>
                <a:schemeClr val="bg1">
                  <a:lumMod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85" name="Google Shape;1685;p52"/>
            <p:cNvGrpSpPr/>
            <p:nvPr/>
          </p:nvGrpSpPr>
          <p:grpSpPr>
            <a:xfrm>
              <a:off x="5183472" y="3511705"/>
              <a:ext cx="599531" cy="531940"/>
              <a:chOff x="5183464" y="3481379"/>
              <a:chExt cx="599531" cy="531940"/>
            </a:xfrm>
          </p:grpSpPr>
          <p:sp>
            <p:nvSpPr>
              <p:cNvPr id="1686" name="Google Shape;1686;p52"/>
              <p:cNvSpPr/>
              <p:nvPr/>
            </p:nvSpPr>
            <p:spPr>
              <a:xfrm>
                <a:off x="5212411" y="3723025"/>
                <a:ext cx="48692" cy="106579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2537" extrusionOk="0">
                    <a:moveTo>
                      <a:pt x="689" y="0"/>
                    </a:moveTo>
                    <a:cubicBezTo>
                      <a:pt x="306" y="0"/>
                      <a:pt x="0" y="316"/>
                      <a:pt x="0" y="699"/>
                    </a:cubicBezTo>
                    <a:lnTo>
                      <a:pt x="0" y="862"/>
                    </a:lnTo>
                    <a:cubicBezTo>
                      <a:pt x="0" y="1063"/>
                      <a:pt x="29" y="1254"/>
                      <a:pt x="96" y="1445"/>
                    </a:cubicBezTo>
                    <a:lnTo>
                      <a:pt x="459" y="2536"/>
                    </a:lnTo>
                    <a:lnTo>
                      <a:pt x="1158" y="2536"/>
                    </a:lnTo>
                    <a:lnTo>
                      <a:pt x="11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52"/>
              <p:cNvSpPr/>
              <p:nvPr/>
            </p:nvSpPr>
            <p:spPr>
              <a:xfrm>
                <a:off x="5212411" y="3723025"/>
                <a:ext cx="48692" cy="106579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2537" extrusionOk="0">
                    <a:moveTo>
                      <a:pt x="689" y="0"/>
                    </a:moveTo>
                    <a:cubicBezTo>
                      <a:pt x="306" y="0"/>
                      <a:pt x="0" y="316"/>
                      <a:pt x="0" y="699"/>
                    </a:cubicBezTo>
                    <a:lnTo>
                      <a:pt x="0" y="862"/>
                    </a:lnTo>
                    <a:cubicBezTo>
                      <a:pt x="0" y="1063"/>
                      <a:pt x="29" y="1254"/>
                      <a:pt x="96" y="1445"/>
                    </a:cubicBezTo>
                    <a:lnTo>
                      <a:pt x="459" y="2536"/>
                    </a:lnTo>
                    <a:lnTo>
                      <a:pt x="1158" y="2536"/>
                    </a:lnTo>
                    <a:lnTo>
                      <a:pt x="1158" y="0"/>
                    </a:lnTo>
                    <a:close/>
                  </a:path>
                </a:pathLst>
              </a:custGeom>
              <a:solidFill>
                <a:srgbClr val="FFFFFF">
                  <a:alpha val="18220"/>
                </a:srgbClr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52"/>
              <p:cNvSpPr/>
              <p:nvPr/>
            </p:nvSpPr>
            <p:spPr>
              <a:xfrm>
                <a:off x="5434746" y="3481379"/>
                <a:ext cx="348249" cy="290336"/>
              </a:xfrm>
              <a:custGeom>
                <a:avLst/>
                <a:gdLst/>
                <a:ahLst/>
                <a:cxnLst/>
                <a:rect l="l" t="t" r="r" b="b"/>
                <a:pathLst>
                  <a:path w="8289" h="6911" extrusionOk="0">
                    <a:moveTo>
                      <a:pt x="460" y="1"/>
                    </a:moveTo>
                    <a:cubicBezTo>
                      <a:pt x="211" y="1"/>
                      <a:pt x="0" y="211"/>
                      <a:pt x="0" y="469"/>
                    </a:cubicBezTo>
                    <a:lnTo>
                      <a:pt x="0" y="6451"/>
                    </a:lnTo>
                    <a:cubicBezTo>
                      <a:pt x="0" y="6700"/>
                      <a:pt x="211" y="6910"/>
                      <a:pt x="469" y="6910"/>
                    </a:cubicBezTo>
                    <a:lnTo>
                      <a:pt x="7829" y="6910"/>
                    </a:lnTo>
                    <a:cubicBezTo>
                      <a:pt x="8087" y="6901"/>
                      <a:pt x="8288" y="6700"/>
                      <a:pt x="8288" y="6451"/>
                    </a:cubicBezTo>
                    <a:lnTo>
                      <a:pt x="8288" y="469"/>
                    </a:lnTo>
                    <a:cubicBezTo>
                      <a:pt x="8288" y="211"/>
                      <a:pt x="8078" y="1"/>
                      <a:pt x="78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52"/>
              <p:cNvSpPr/>
              <p:nvPr/>
            </p:nvSpPr>
            <p:spPr>
              <a:xfrm>
                <a:off x="5183464" y="3711766"/>
                <a:ext cx="348627" cy="301553"/>
              </a:xfrm>
              <a:custGeom>
                <a:avLst/>
                <a:gdLst/>
                <a:ahLst/>
                <a:cxnLst/>
                <a:rect l="l" t="t" r="r" b="b"/>
                <a:pathLst>
                  <a:path w="8298" h="7178" extrusionOk="0">
                    <a:moveTo>
                      <a:pt x="8117" y="0"/>
                    </a:moveTo>
                    <a:cubicBezTo>
                      <a:pt x="8073" y="0"/>
                      <a:pt x="8029" y="19"/>
                      <a:pt x="8001" y="58"/>
                    </a:cubicBezTo>
                    <a:lnTo>
                      <a:pt x="3809" y="4058"/>
                    </a:lnTo>
                    <a:cubicBezTo>
                      <a:pt x="3723" y="4135"/>
                      <a:pt x="3608" y="4183"/>
                      <a:pt x="3493" y="4183"/>
                    </a:cubicBezTo>
                    <a:lnTo>
                      <a:pt x="3445" y="4183"/>
                    </a:lnTo>
                    <a:cubicBezTo>
                      <a:pt x="3196" y="4183"/>
                      <a:pt x="2996" y="3982"/>
                      <a:pt x="2996" y="3723"/>
                    </a:cubicBezTo>
                    <a:lnTo>
                      <a:pt x="2996" y="3493"/>
                    </a:lnTo>
                    <a:lnTo>
                      <a:pt x="1608" y="3493"/>
                    </a:lnTo>
                    <a:lnTo>
                      <a:pt x="1608" y="3723"/>
                    </a:lnTo>
                    <a:cubicBezTo>
                      <a:pt x="1608" y="3934"/>
                      <a:pt x="1474" y="4116"/>
                      <a:pt x="1282" y="4173"/>
                    </a:cubicBezTo>
                    <a:lnTo>
                      <a:pt x="498" y="4393"/>
                    </a:lnTo>
                    <a:cubicBezTo>
                      <a:pt x="201" y="4470"/>
                      <a:pt x="0" y="4747"/>
                      <a:pt x="0" y="5053"/>
                    </a:cubicBezTo>
                    <a:lnTo>
                      <a:pt x="0" y="6948"/>
                    </a:lnTo>
                    <a:cubicBezTo>
                      <a:pt x="0" y="7073"/>
                      <a:pt x="105" y="7178"/>
                      <a:pt x="230" y="7178"/>
                    </a:cubicBezTo>
                    <a:lnTo>
                      <a:pt x="3455" y="7178"/>
                    </a:lnTo>
                    <a:cubicBezTo>
                      <a:pt x="3579" y="7178"/>
                      <a:pt x="3685" y="7073"/>
                      <a:pt x="3685" y="6948"/>
                    </a:cubicBezTo>
                    <a:lnTo>
                      <a:pt x="3685" y="5953"/>
                    </a:lnTo>
                    <a:cubicBezTo>
                      <a:pt x="3685" y="5704"/>
                      <a:pt x="3780" y="5474"/>
                      <a:pt x="3953" y="5302"/>
                    </a:cubicBezTo>
                    <a:lnTo>
                      <a:pt x="7867" y="1378"/>
                    </a:lnTo>
                    <a:cubicBezTo>
                      <a:pt x="7982" y="1264"/>
                      <a:pt x="8029" y="1101"/>
                      <a:pt x="7991" y="938"/>
                    </a:cubicBezTo>
                    <a:lnTo>
                      <a:pt x="7905" y="613"/>
                    </a:lnTo>
                    <a:lnTo>
                      <a:pt x="8230" y="287"/>
                    </a:lnTo>
                    <a:cubicBezTo>
                      <a:pt x="8297" y="230"/>
                      <a:pt x="8297" y="115"/>
                      <a:pt x="8240" y="58"/>
                    </a:cubicBezTo>
                    <a:cubicBezTo>
                      <a:pt x="8207" y="19"/>
                      <a:pt x="8161" y="0"/>
                      <a:pt x="81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52"/>
              <p:cNvSpPr/>
              <p:nvPr/>
            </p:nvSpPr>
            <p:spPr>
              <a:xfrm>
                <a:off x="5246988" y="3858510"/>
                <a:ext cx="66381" cy="28987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690" extrusionOk="0">
                    <a:moveTo>
                      <a:pt x="96" y="0"/>
                    </a:moveTo>
                    <a:lnTo>
                      <a:pt x="96" y="230"/>
                    </a:lnTo>
                    <a:cubicBezTo>
                      <a:pt x="96" y="335"/>
                      <a:pt x="67" y="431"/>
                      <a:pt x="0" y="517"/>
                    </a:cubicBezTo>
                    <a:cubicBezTo>
                      <a:pt x="249" y="632"/>
                      <a:pt x="517" y="690"/>
                      <a:pt x="785" y="690"/>
                    </a:cubicBezTo>
                    <a:cubicBezTo>
                      <a:pt x="1062" y="690"/>
                      <a:pt x="1330" y="632"/>
                      <a:pt x="1579" y="517"/>
                    </a:cubicBezTo>
                    <a:cubicBezTo>
                      <a:pt x="1512" y="431"/>
                      <a:pt x="1484" y="335"/>
                      <a:pt x="1484" y="230"/>
                    </a:cubicBezTo>
                    <a:lnTo>
                      <a:pt x="1484" y="0"/>
                    </a:lnTo>
                    <a:close/>
                  </a:path>
                </a:pathLst>
              </a:custGeom>
              <a:solidFill>
                <a:srgbClr val="151F29">
                  <a:alpha val="26220"/>
                </a:srgbClr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52"/>
              <p:cNvSpPr/>
              <p:nvPr/>
            </p:nvSpPr>
            <p:spPr>
              <a:xfrm>
                <a:off x="5231695" y="3713363"/>
                <a:ext cx="116251" cy="116244"/>
              </a:xfrm>
              <a:custGeom>
                <a:avLst/>
                <a:gdLst/>
                <a:ahLst/>
                <a:cxnLst/>
                <a:rect l="l" t="t" r="r" b="b"/>
                <a:pathLst>
                  <a:path w="2767" h="2767" extrusionOk="0">
                    <a:moveTo>
                      <a:pt x="689" y="1"/>
                    </a:moveTo>
                    <a:cubicBezTo>
                      <a:pt x="316" y="1"/>
                      <a:pt x="0" y="316"/>
                      <a:pt x="0" y="690"/>
                    </a:cubicBezTo>
                    <a:cubicBezTo>
                      <a:pt x="0" y="948"/>
                      <a:pt x="211" y="1159"/>
                      <a:pt x="460" y="1159"/>
                    </a:cubicBezTo>
                    <a:lnTo>
                      <a:pt x="2307" y="2766"/>
                    </a:lnTo>
                    <a:lnTo>
                      <a:pt x="2690" y="1407"/>
                    </a:lnTo>
                    <a:cubicBezTo>
                      <a:pt x="2738" y="1235"/>
                      <a:pt x="2766" y="1072"/>
                      <a:pt x="2766" y="900"/>
                    </a:cubicBezTo>
                    <a:lnTo>
                      <a:pt x="2766" y="470"/>
                    </a:lnTo>
                    <a:cubicBezTo>
                      <a:pt x="2766" y="211"/>
                      <a:pt x="2556" y="1"/>
                      <a:pt x="23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52"/>
              <p:cNvSpPr/>
              <p:nvPr/>
            </p:nvSpPr>
            <p:spPr>
              <a:xfrm>
                <a:off x="5222032" y="3762011"/>
                <a:ext cx="116251" cy="106203"/>
              </a:xfrm>
              <a:custGeom>
                <a:avLst/>
                <a:gdLst/>
                <a:ahLst/>
                <a:cxnLst/>
                <a:rect l="l" t="t" r="r" b="b"/>
                <a:pathLst>
                  <a:path w="2767" h="2528" extrusionOk="0">
                    <a:moveTo>
                      <a:pt x="891" y="1"/>
                    </a:moveTo>
                    <a:cubicBezTo>
                      <a:pt x="766" y="1"/>
                      <a:pt x="642" y="48"/>
                      <a:pt x="556" y="135"/>
                    </a:cubicBezTo>
                    <a:lnTo>
                      <a:pt x="135" y="556"/>
                    </a:lnTo>
                    <a:cubicBezTo>
                      <a:pt x="49" y="642"/>
                      <a:pt x="1" y="757"/>
                      <a:pt x="1" y="881"/>
                    </a:cubicBezTo>
                    <a:lnTo>
                      <a:pt x="1" y="1149"/>
                    </a:lnTo>
                    <a:cubicBezTo>
                      <a:pt x="1" y="1915"/>
                      <a:pt x="623" y="2527"/>
                      <a:pt x="1379" y="2527"/>
                    </a:cubicBezTo>
                    <a:cubicBezTo>
                      <a:pt x="2144" y="2527"/>
                      <a:pt x="2767" y="1915"/>
                      <a:pt x="2767" y="1149"/>
                    </a:cubicBezTo>
                    <a:lnTo>
                      <a:pt x="2767" y="852"/>
                    </a:lnTo>
                    <a:cubicBezTo>
                      <a:pt x="2767" y="738"/>
                      <a:pt x="2719" y="613"/>
                      <a:pt x="2633" y="527"/>
                    </a:cubicBezTo>
                    <a:cubicBezTo>
                      <a:pt x="2278" y="182"/>
                      <a:pt x="1628" y="20"/>
                      <a:pt x="8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52"/>
              <p:cNvSpPr/>
              <p:nvPr/>
            </p:nvSpPr>
            <p:spPr>
              <a:xfrm>
                <a:off x="5222032" y="3762011"/>
                <a:ext cx="115831" cy="104187"/>
              </a:xfrm>
              <a:custGeom>
                <a:avLst/>
                <a:gdLst/>
                <a:ahLst/>
                <a:cxnLst/>
                <a:rect l="l" t="t" r="r" b="b"/>
                <a:pathLst>
                  <a:path w="2757" h="2480" extrusionOk="0">
                    <a:moveTo>
                      <a:pt x="891" y="1"/>
                    </a:moveTo>
                    <a:cubicBezTo>
                      <a:pt x="766" y="1"/>
                      <a:pt x="642" y="48"/>
                      <a:pt x="556" y="135"/>
                    </a:cubicBezTo>
                    <a:lnTo>
                      <a:pt x="135" y="556"/>
                    </a:lnTo>
                    <a:cubicBezTo>
                      <a:pt x="49" y="642"/>
                      <a:pt x="1" y="757"/>
                      <a:pt x="1" y="881"/>
                    </a:cubicBezTo>
                    <a:lnTo>
                      <a:pt x="1" y="1149"/>
                    </a:lnTo>
                    <a:cubicBezTo>
                      <a:pt x="1" y="1762"/>
                      <a:pt x="412" y="2307"/>
                      <a:pt x="996" y="2479"/>
                    </a:cubicBezTo>
                    <a:cubicBezTo>
                      <a:pt x="795" y="2230"/>
                      <a:pt x="690" y="1924"/>
                      <a:pt x="690" y="1608"/>
                    </a:cubicBezTo>
                    <a:lnTo>
                      <a:pt x="690" y="938"/>
                    </a:lnTo>
                    <a:cubicBezTo>
                      <a:pt x="690" y="682"/>
                      <a:pt x="900" y="478"/>
                      <a:pt x="1145" y="478"/>
                    </a:cubicBezTo>
                    <a:cubicBezTo>
                      <a:pt x="1156" y="478"/>
                      <a:pt x="1167" y="478"/>
                      <a:pt x="1178" y="479"/>
                    </a:cubicBezTo>
                    <a:cubicBezTo>
                      <a:pt x="1647" y="508"/>
                      <a:pt x="2336" y="584"/>
                      <a:pt x="2757" y="785"/>
                    </a:cubicBezTo>
                    <a:cubicBezTo>
                      <a:pt x="2747" y="690"/>
                      <a:pt x="2700" y="604"/>
                      <a:pt x="2633" y="537"/>
                    </a:cubicBezTo>
                    <a:cubicBezTo>
                      <a:pt x="2278" y="182"/>
                      <a:pt x="1628" y="29"/>
                      <a:pt x="891" y="1"/>
                    </a:cubicBezTo>
                    <a:close/>
                  </a:path>
                </a:pathLst>
              </a:custGeom>
              <a:solidFill>
                <a:srgbClr val="151F29">
                  <a:alpha val="26220"/>
                </a:srgbClr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52"/>
              <p:cNvSpPr/>
              <p:nvPr/>
            </p:nvSpPr>
            <p:spPr>
              <a:xfrm>
                <a:off x="5183464" y="3755163"/>
                <a:ext cx="318882" cy="258156"/>
              </a:xfrm>
              <a:custGeom>
                <a:avLst/>
                <a:gdLst/>
                <a:ahLst/>
                <a:cxnLst/>
                <a:rect l="l" t="t" r="r" b="b"/>
                <a:pathLst>
                  <a:path w="7590" h="6145" extrusionOk="0">
                    <a:moveTo>
                      <a:pt x="6977" y="1"/>
                    </a:moveTo>
                    <a:lnTo>
                      <a:pt x="3819" y="3025"/>
                    </a:lnTo>
                    <a:cubicBezTo>
                      <a:pt x="3761" y="3083"/>
                      <a:pt x="3685" y="3121"/>
                      <a:pt x="3608" y="3140"/>
                    </a:cubicBezTo>
                    <a:cubicBezTo>
                      <a:pt x="3356" y="3653"/>
                      <a:pt x="2864" y="3912"/>
                      <a:pt x="2372" y="3912"/>
                    </a:cubicBezTo>
                    <a:cubicBezTo>
                      <a:pt x="1891" y="3912"/>
                      <a:pt x="1409" y="3665"/>
                      <a:pt x="1148" y="3169"/>
                    </a:cubicBezTo>
                    <a:lnTo>
                      <a:pt x="498" y="3360"/>
                    </a:lnTo>
                    <a:cubicBezTo>
                      <a:pt x="201" y="3446"/>
                      <a:pt x="0" y="3714"/>
                      <a:pt x="0" y="4020"/>
                    </a:cubicBezTo>
                    <a:lnTo>
                      <a:pt x="0" y="5915"/>
                    </a:lnTo>
                    <a:cubicBezTo>
                      <a:pt x="0" y="6040"/>
                      <a:pt x="105" y="6145"/>
                      <a:pt x="230" y="6145"/>
                    </a:cubicBezTo>
                    <a:lnTo>
                      <a:pt x="3455" y="6145"/>
                    </a:lnTo>
                    <a:cubicBezTo>
                      <a:pt x="3579" y="6145"/>
                      <a:pt x="3685" y="6040"/>
                      <a:pt x="3685" y="5915"/>
                    </a:cubicBezTo>
                    <a:lnTo>
                      <a:pt x="3685" y="4920"/>
                    </a:lnTo>
                    <a:cubicBezTo>
                      <a:pt x="3685" y="4671"/>
                      <a:pt x="3780" y="4441"/>
                      <a:pt x="3953" y="4269"/>
                    </a:cubicBezTo>
                    <a:lnTo>
                      <a:pt x="7589" y="623"/>
                    </a:lnTo>
                    <a:lnTo>
                      <a:pt x="69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52"/>
              <p:cNvSpPr/>
              <p:nvPr/>
            </p:nvSpPr>
            <p:spPr>
              <a:xfrm>
                <a:off x="5183464" y="3907158"/>
                <a:ext cx="38610" cy="106161"/>
              </a:xfrm>
              <a:custGeom>
                <a:avLst/>
                <a:gdLst/>
                <a:ahLst/>
                <a:cxnLst/>
                <a:rect l="l" t="t" r="r" b="b"/>
                <a:pathLst>
                  <a:path w="919" h="2527" extrusionOk="0">
                    <a:moveTo>
                      <a:pt x="134" y="0"/>
                    </a:moveTo>
                    <a:cubicBezTo>
                      <a:pt x="48" y="115"/>
                      <a:pt x="0" y="259"/>
                      <a:pt x="0" y="402"/>
                    </a:cubicBezTo>
                    <a:lnTo>
                      <a:pt x="0" y="2297"/>
                    </a:lnTo>
                    <a:cubicBezTo>
                      <a:pt x="0" y="2422"/>
                      <a:pt x="105" y="2527"/>
                      <a:pt x="230" y="2527"/>
                    </a:cubicBezTo>
                    <a:lnTo>
                      <a:pt x="919" y="2527"/>
                    </a:lnTo>
                    <a:lnTo>
                      <a:pt x="919" y="1072"/>
                    </a:lnTo>
                    <a:cubicBezTo>
                      <a:pt x="919" y="890"/>
                      <a:pt x="852" y="709"/>
                      <a:pt x="718" y="584"/>
                    </a:cubicBez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52"/>
              <p:cNvSpPr/>
              <p:nvPr/>
            </p:nvSpPr>
            <p:spPr>
              <a:xfrm>
                <a:off x="5338241" y="3755163"/>
                <a:ext cx="164104" cy="206693"/>
              </a:xfrm>
              <a:custGeom>
                <a:avLst/>
                <a:gdLst/>
                <a:ahLst/>
                <a:cxnLst/>
                <a:rect l="l" t="t" r="r" b="b"/>
                <a:pathLst>
                  <a:path w="3906" h="4920" extrusionOk="0">
                    <a:moveTo>
                      <a:pt x="3293" y="1"/>
                    </a:moveTo>
                    <a:lnTo>
                      <a:pt x="221" y="2949"/>
                    </a:lnTo>
                    <a:cubicBezTo>
                      <a:pt x="77" y="3236"/>
                      <a:pt x="1" y="3551"/>
                      <a:pt x="1" y="3867"/>
                    </a:cubicBezTo>
                    <a:lnTo>
                      <a:pt x="1" y="4920"/>
                    </a:lnTo>
                    <a:cubicBezTo>
                      <a:pt x="1" y="4671"/>
                      <a:pt x="96" y="4441"/>
                      <a:pt x="269" y="4269"/>
                    </a:cubicBezTo>
                    <a:lnTo>
                      <a:pt x="3905" y="623"/>
                    </a:lnTo>
                    <a:lnTo>
                      <a:pt x="329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52"/>
              <p:cNvSpPr/>
              <p:nvPr/>
            </p:nvSpPr>
            <p:spPr>
              <a:xfrm>
                <a:off x="5461298" y="3524818"/>
                <a:ext cx="288506" cy="184847"/>
              </a:xfrm>
              <a:custGeom>
                <a:avLst/>
                <a:gdLst/>
                <a:ahLst/>
                <a:cxnLst/>
                <a:rect l="l" t="t" r="r" b="b"/>
                <a:pathLst>
                  <a:path w="6867" h="4400" extrusionOk="0">
                    <a:moveTo>
                      <a:pt x="5359" y="0"/>
                    </a:moveTo>
                    <a:cubicBezTo>
                      <a:pt x="4929" y="29"/>
                      <a:pt x="4929" y="670"/>
                      <a:pt x="5359" y="689"/>
                    </a:cubicBezTo>
                    <a:lnTo>
                      <a:pt x="5675" y="689"/>
                    </a:lnTo>
                    <a:lnTo>
                      <a:pt x="3637" y="2737"/>
                    </a:lnTo>
                    <a:lnTo>
                      <a:pt x="2728" y="1828"/>
                    </a:lnTo>
                    <a:cubicBezTo>
                      <a:pt x="2661" y="1761"/>
                      <a:pt x="2572" y="1728"/>
                      <a:pt x="2484" y="1728"/>
                    </a:cubicBezTo>
                    <a:cubicBezTo>
                      <a:pt x="2395" y="1728"/>
                      <a:pt x="2307" y="1761"/>
                      <a:pt x="2240" y="1828"/>
                    </a:cubicBezTo>
                    <a:lnTo>
                      <a:pt x="278" y="3790"/>
                    </a:lnTo>
                    <a:cubicBezTo>
                      <a:pt x="0" y="4031"/>
                      <a:pt x="241" y="4400"/>
                      <a:pt x="515" y="4400"/>
                    </a:cubicBezTo>
                    <a:cubicBezTo>
                      <a:pt x="600" y="4400"/>
                      <a:pt x="689" y="4364"/>
                      <a:pt x="766" y="4278"/>
                    </a:cubicBezTo>
                    <a:lnTo>
                      <a:pt x="2479" y="2565"/>
                    </a:lnTo>
                    <a:lnTo>
                      <a:pt x="3388" y="3465"/>
                    </a:lnTo>
                    <a:cubicBezTo>
                      <a:pt x="3455" y="3536"/>
                      <a:pt x="3543" y="3572"/>
                      <a:pt x="3632" y="3572"/>
                    </a:cubicBezTo>
                    <a:cubicBezTo>
                      <a:pt x="3721" y="3572"/>
                      <a:pt x="3809" y="3536"/>
                      <a:pt x="3876" y="3465"/>
                    </a:cubicBezTo>
                    <a:lnTo>
                      <a:pt x="6163" y="1177"/>
                    </a:lnTo>
                    <a:lnTo>
                      <a:pt x="6163" y="1493"/>
                    </a:lnTo>
                    <a:cubicBezTo>
                      <a:pt x="6149" y="1737"/>
                      <a:pt x="6328" y="1859"/>
                      <a:pt x="6508" y="1859"/>
                    </a:cubicBezTo>
                    <a:cubicBezTo>
                      <a:pt x="6687" y="1859"/>
                      <a:pt x="6867" y="1737"/>
                      <a:pt x="6852" y="1493"/>
                    </a:cubicBezTo>
                    <a:lnTo>
                      <a:pt x="6852" y="345"/>
                    </a:lnTo>
                    <a:cubicBezTo>
                      <a:pt x="6852" y="153"/>
                      <a:pt x="6699" y="0"/>
                      <a:pt x="65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solidFill>
                  <a:schemeClr val="bg1">
                    <a:lumMod val="25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173F300-4D07-379D-FCB3-76FB82DA85AB}"/>
                </a:ext>
              </a:extLst>
            </p:cNvPr>
            <p:cNvSpPr txBox="1"/>
            <p:nvPr/>
          </p:nvSpPr>
          <p:spPr>
            <a:xfrm>
              <a:off x="6098143" y="3189391"/>
              <a:ext cx="2612625" cy="17543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457200">
                <a:lnSpc>
                  <a:spcPct val="150000"/>
                </a:lnSpc>
                <a:spcAft>
                  <a:spcPts val="500"/>
                </a:spcAft>
                <a:buClrTx/>
              </a:pPr>
              <a:r>
                <a:rPr lang="vi-VN" sz="2400" kern="1200" dirty="0"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Đọc và tìm hiểu </a:t>
              </a:r>
              <a:r>
                <a:rPr lang="vi-VN" sz="2400" kern="1200" dirty="0" smtClean="0"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trước</a:t>
              </a:r>
              <a:r>
                <a:rPr lang="en-US" sz="2400" kern="1200" dirty="0" smtClean="0"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nội</a:t>
              </a:r>
              <a:r>
                <a:rPr lang="en-US" sz="2400" kern="1200" dirty="0" smtClean="0"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dung </a:t>
              </a:r>
              <a:r>
                <a:rPr lang="en-US" sz="2400" kern="1200" dirty="0" err="1" smtClean="0"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tiết</a:t>
              </a:r>
              <a:r>
                <a:rPr lang="en-US" sz="2400" kern="1200" dirty="0" smtClean="0"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2400" kern="1200" dirty="0" err="1" smtClean="0">
                  <a:latin typeface="Times New Roman" pitchFamily="18" charset="0"/>
                  <a:ea typeface="Times New Roman" panose="02020603050405020304" pitchFamily="18" charset="0"/>
                  <a:cs typeface="Times New Roman" pitchFamily="18" charset="0"/>
                </a:rPr>
                <a:t>sau</a:t>
              </a:r>
              <a:endParaRPr lang="en-US" sz="2400" kern="12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003550" y="2352675"/>
          <a:ext cx="3135313" cy="438150"/>
        </p:xfrm>
        <a:graphic>
          <a:graphicData uri="http://schemas.openxmlformats.org/presentationml/2006/ole">
            <p:oleObj spid="_x0000_s1026" name="Packager Shell Object" showAsIcon="1" r:id="rId4" imgW="3135240" imgH="437760" progId="Package">
              <p:embed/>
            </p:oleObj>
          </a:graphicData>
        </a:graphic>
      </p:graphicFrame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2" name="Google Shape;1542;p51"/>
          <p:cNvGrpSpPr/>
          <p:nvPr/>
        </p:nvGrpSpPr>
        <p:grpSpPr>
          <a:xfrm>
            <a:off x="174736" y="2365370"/>
            <a:ext cx="1076255" cy="2734405"/>
            <a:chOff x="-2729124" y="1996017"/>
            <a:chExt cx="1194114" cy="3033846"/>
          </a:xfrm>
        </p:grpSpPr>
        <p:sp>
          <p:nvSpPr>
            <p:cNvPr id="1543" name="Google Shape;1543;p51"/>
            <p:cNvSpPr/>
            <p:nvPr/>
          </p:nvSpPr>
          <p:spPr>
            <a:xfrm flipH="1">
              <a:off x="-2729124" y="2498607"/>
              <a:ext cx="1159706" cy="95091"/>
            </a:xfrm>
            <a:custGeom>
              <a:avLst/>
              <a:gdLst/>
              <a:ahLst/>
              <a:cxnLst/>
              <a:rect l="l" t="t" r="r" b="b"/>
              <a:pathLst>
                <a:path w="14830" h="1216" extrusionOk="0">
                  <a:moveTo>
                    <a:pt x="0" y="1"/>
                  </a:moveTo>
                  <a:lnTo>
                    <a:pt x="0" y="1216"/>
                  </a:lnTo>
                  <a:lnTo>
                    <a:pt x="14830" y="1216"/>
                  </a:lnTo>
                  <a:lnTo>
                    <a:pt x="148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1"/>
            <p:cNvSpPr/>
            <p:nvPr/>
          </p:nvSpPr>
          <p:spPr>
            <a:xfrm flipH="1">
              <a:off x="-2558566" y="2586738"/>
              <a:ext cx="90477" cy="2433975"/>
            </a:xfrm>
            <a:custGeom>
              <a:avLst/>
              <a:gdLst/>
              <a:ahLst/>
              <a:cxnLst/>
              <a:rect l="l" t="t" r="r" b="b"/>
              <a:pathLst>
                <a:path w="1157" h="31125" extrusionOk="0">
                  <a:moveTo>
                    <a:pt x="0" y="1"/>
                  </a:moveTo>
                  <a:lnTo>
                    <a:pt x="0" y="31125"/>
                  </a:lnTo>
                  <a:lnTo>
                    <a:pt x="556" y="31125"/>
                  </a:lnTo>
                  <a:lnTo>
                    <a:pt x="115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1"/>
            <p:cNvSpPr/>
            <p:nvPr/>
          </p:nvSpPr>
          <p:spPr>
            <a:xfrm flipH="1">
              <a:off x="-1847653" y="2578762"/>
              <a:ext cx="90556" cy="2451101"/>
            </a:xfrm>
            <a:custGeom>
              <a:avLst/>
              <a:gdLst/>
              <a:ahLst/>
              <a:cxnLst/>
              <a:rect l="l" t="t" r="r" b="b"/>
              <a:pathLst>
                <a:path w="1158" h="31344" extrusionOk="0">
                  <a:moveTo>
                    <a:pt x="1" y="0"/>
                  </a:moveTo>
                  <a:lnTo>
                    <a:pt x="1" y="31344"/>
                  </a:lnTo>
                  <a:lnTo>
                    <a:pt x="557" y="31344"/>
                  </a:lnTo>
                  <a:lnTo>
                    <a:pt x="115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1"/>
            <p:cNvSpPr/>
            <p:nvPr/>
          </p:nvSpPr>
          <p:spPr>
            <a:xfrm flipH="1">
              <a:off x="-2468169" y="3503787"/>
              <a:ext cx="640067" cy="51534"/>
            </a:xfrm>
            <a:custGeom>
              <a:avLst/>
              <a:gdLst/>
              <a:ahLst/>
              <a:cxnLst/>
              <a:rect l="l" t="t" r="r" b="b"/>
              <a:pathLst>
                <a:path w="8185" h="659" extrusionOk="0">
                  <a:moveTo>
                    <a:pt x="1" y="0"/>
                  </a:moveTo>
                  <a:lnTo>
                    <a:pt x="1" y="659"/>
                  </a:lnTo>
                  <a:lnTo>
                    <a:pt x="8184" y="659"/>
                  </a:lnTo>
                  <a:lnTo>
                    <a:pt x="81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1"/>
            <p:cNvSpPr/>
            <p:nvPr/>
          </p:nvSpPr>
          <p:spPr>
            <a:xfrm flipH="1">
              <a:off x="-2647873" y="1996017"/>
              <a:ext cx="720144" cy="496961"/>
            </a:xfrm>
            <a:custGeom>
              <a:avLst/>
              <a:gdLst/>
              <a:ahLst/>
              <a:cxnLst/>
              <a:rect l="l" t="t" r="r" b="b"/>
              <a:pathLst>
                <a:path w="9209" h="6355" extrusionOk="0">
                  <a:moveTo>
                    <a:pt x="1025" y="1"/>
                  </a:moveTo>
                  <a:lnTo>
                    <a:pt x="0" y="6355"/>
                  </a:lnTo>
                  <a:lnTo>
                    <a:pt x="7993" y="6355"/>
                  </a:lnTo>
                  <a:lnTo>
                    <a:pt x="9208" y="1026"/>
                  </a:lnTo>
                  <a:lnTo>
                    <a:pt x="10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1"/>
            <p:cNvSpPr/>
            <p:nvPr/>
          </p:nvSpPr>
          <p:spPr>
            <a:xfrm flipH="1">
              <a:off x="-2564278" y="2481481"/>
              <a:ext cx="1029268" cy="34408"/>
            </a:xfrm>
            <a:custGeom>
              <a:avLst/>
              <a:gdLst/>
              <a:ahLst/>
              <a:cxnLst/>
              <a:rect l="l" t="t" r="r" b="b"/>
              <a:pathLst>
                <a:path w="13162" h="440" extrusionOk="0">
                  <a:moveTo>
                    <a:pt x="5008" y="0"/>
                  </a:moveTo>
                  <a:lnTo>
                    <a:pt x="30" y="117"/>
                  </a:lnTo>
                  <a:lnTo>
                    <a:pt x="1" y="308"/>
                  </a:lnTo>
                  <a:lnTo>
                    <a:pt x="13103" y="439"/>
                  </a:lnTo>
                  <a:lnTo>
                    <a:pt x="13162" y="147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1"/>
            <p:cNvSpPr/>
            <p:nvPr/>
          </p:nvSpPr>
          <p:spPr>
            <a:xfrm flipH="1">
              <a:off x="-2355951" y="2208799"/>
              <a:ext cx="74525" cy="102364"/>
            </a:xfrm>
            <a:custGeom>
              <a:avLst/>
              <a:gdLst/>
              <a:ahLst/>
              <a:cxnLst/>
              <a:rect l="l" t="t" r="r" b="b"/>
              <a:pathLst>
                <a:path w="953" h="1309" extrusionOk="0">
                  <a:moveTo>
                    <a:pt x="561" y="0"/>
                  </a:moveTo>
                  <a:cubicBezTo>
                    <a:pt x="339" y="0"/>
                    <a:pt x="115" y="228"/>
                    <a:pt x="74" y="574"/>
                  </a:cubicBezTo>
                  <a:cubicBezTo>
                    <a:pt x="1" y="940"/>
                    <a:pt x="118" y="1247"/>
                    <a:pt x="338" y="1306"/>
                  </a:cubicBezTo>
                  <a:cubicBezTo>
                    <a:pt x="349" y="1307"/>
                    <a:pt x="361" y="1308"/>
                    <a:pt x="373" y="1308"/>
                  </a:cubicBezTo>
                  <a:cubicBezTo>
                    <a:pt x="583" y="1308"/>
                    <a:pt x="810" y="1067"/>
                    <a:pt x="879" y="735"/>
                  </a:cubicBezTo>
                  <a:cubicBezTo>
                    <a:pt x="952" y="369"/>
                    <a:pt x="821" y="61"/>
                    <a:pt x="601" y="3"/>
                  </a:cubicBezTo>
                  <a:cubicBezTo>
                    <a:pt x="588" y="1"/>
                    <a:pt x="575" y="0"/>
                    <a:pt x="561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1"/>
            <p:cNvSpPr/>
            <p:nvPr/>
          </p:nvSpPr>
          <p:spPr>
            <a:xfrm flipH="1">
              <a:off x="-2374250" y="2183071"/>
              <a:ext cx="113390" cy="153741"/>
            </a:xfrm>
            <a:custGeom>
              <a:avLst/>
              <a:gdLst/>
              <a:ahLst/>
              <a:cxnLst/>
              <a:rect l="l" t="t" r="r" b="b"/>
              <a:pathLst>
                <a:path w="1450" h="1966" extrusionOk="0">
                  <a:moveTo>
                    <a:pt x="838" y="1"/>
                  </a:moveTo>
                  <a:cubicBezTo>
                    <a:pt x="527" y="1"/>
                    <a:pt x="211" y="362"/>
                    <a:pt x="117" y="859"/>
                  </a:cubicBezTo>
                  <a:cubicBezTo>
                    <a:pt x="0" y="1415"/>
                    <a:pt x="205" y="1913"/>
                    <a:pt x="527" y="1957"/>
                  </a:cubicBezTo>
                  <a:cubicBezTo>
                    <a:pt x="554" y="1963"/>
                    <a:pt x="582" y="1966"/>
                    <a:pt x="609" y="1966"/>
                  </a:cubicBezTo>
                  <a:cubicBezTo>
                    <a:pt x="921" y="1966"/>
                    <a:pt x="1238" y="1592"/>
                    <a:pt x="1332" y="1108"/>
                  </a:cubicBezTo>
                  <a:cubicBezTo>
                    <a:pt x="1450" y="551"/>
                    <a:pt x="1245" y="54"/>
                    <a:pt x="923" y="10"/>
                  </a:cubicBezTo>
                  <a:cubicBezTo>
                    <a:pt x="895" y="4"/>
                    <a:pt x="867" y="1"/>
                    <a:pt x="8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1" name="Google Shape;1551;p51"/>
          <p:cNvGrpSpPr/>
          <p:nvPr/>
        </p:nvGrpSpPr>
        <p:grpSpPr>
          <a:xfrm>
            <a:off x="6818691" y="1341700"/>
            <a:ext cx="1867161" cy="3801801"/>
            <a:chOff x="6906614" y="1341699"/>
            <a:chExt cx="1867161" cy="3801801"/>
          </a:xfrm>
        </p:grpSpPr>
        <p:sp>
          <p:nvSpPr>
            <p:cNvPr id="1552" name="Google Shape;1552;p51"/>
            <p:cNvSpPr/>
            <p:nvPr/>
          </p:nvSpPr>
          <p:spPr>
            <a:xfrm>
              <a:off x="7681597" y="2894092"/>
              <a:ext cx="1023398" cy="2163835"/>
            </a:xfrm>
            <a:custGeom>
              <a:avLst/>
              <a:gdLst/>
              <a:ahLst/>
              <a:cxnLst/>
              <a:rect l="l" t="t" r="r" b="b"/>
              <a:pathLst>
                <a:path w="13938" h="2947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172" y="11844"/>
                    <a:pt x="10102" y="29470"/>
                  </a:cubicBezTo>
                  <a:lnTo>
                    <a:pt x="13938" y="27127"/>
                  </a:lnTo>
                  <a:cubicBezTo>
                    <a:pt x="13938" y="27127"/>
                    <a:pt x="7013" y="12385"/>
                    <a:pt x="4481" y="84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1"/>
            <p:cNvSpPr/>
            <p:nvPr/>
          </p:nvSpPr>
          <p:spPr>
            <a:xfrm>
              <a:off x="7681597" y="2894092"/>
              <a:ext cx="1023398" cy="2163835"/>
            </a:xfrm>
            <a:custGeom>
              <a:avLst/>
              <a:gdLst/>
              <a:ahLst/>
              <a:cxnLst/>
              <a:rect l="l" t="t" r="r" b="b"/>
              <a:pathLst>
                <a:path w="13938" h="29470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172" y="11844"/>
                    <a:pt x="10102" y="29470"/>
                  </a:cubicBezTo>
                  <a:lnTo>
                    <a:pt x="13938" y="27127"/>
                  </a:lnTo>
                  <a:cubicBezTo>
                    <a:pt x="13938" y="27127"/>
                    <a:pt x="7013" y="12385"/>
                    <a:pt x="4481" y="84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>
                <a:alpha val="12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1"/>
            <p:cNvSpPr/>
            <p:nvPr/>
          </p:nvSpPr>
          <p:spPr>
            <a:xfrm>
              <a:off x="6906614" y="1920203"/>
              <a:ext cx="192520" cy="369842"/>
            </a:xfrm>
            <a:custGeom>
              <a:avLst/>
              <a:gdLst/>
              <a:ahLst/>
              <a:cxnLst/>
              <a:rect l="l" t="t" r="r" b="b"/>
              <a:pathLst>
                <a:path w="2622" h="5037" extrusionOk="0">
                  <a:moveTo>
                    <a:pt x="2138" y="1"/>
                  </a:moveTo>
                  <a:lnTo>
                    <a:pt x="2138" y="1"/>
                  </a:lnTo>
                  <a:cubicBezTo>
                    <a:pt x="1435" y="74"/>
                    <a:pt x="908" y="367"/>
                    <a:pt x="645" y="674"/>
                  </a:cubicBezTo>
                  <a:cubicBezTo>
                    <a:pt x="411" y="982"/>
                    <a:pt x="162" y="1377"/>
                    <a:pt x="279" y="1758"/>
                  </a:cubicBezTo>
                  <a:cubicBezTo>
                    <a:pt x="411" y="2138"/>
                    <a:pt x="879" y="2343"/>
                    <a:pt x="908" y="2738"/>
                  </a:cubicBezTo>
                  <a:cubicBezTo>
                    <a:pt x="952" y="3163"/>
                    <a:pt x="469" y="3426"/>
                    <a:pt x="235" y="3792"/>
                  </a:cubicBezTo>
                  <a:cubicBezTo>
                    <a:pt x="1" y="4173"/>
                    <a:pt x="45" y="4715"/>
                    <a:pt x="367" y="5037"/>
                  </a:cubicBezTo>
                  <a:lnTo>
                    <a:pt x="2621" y="5037"/>
                  </a:lnTo>
                  <a:cubicBezTo>
                    <a:pt x="2431" y="4920"/>
                    <a:pt x="1889" y="4568"/>
                    <a:pt x="1743" y="4393"/>
                  </a:cubicBezTo>
                  <a:cubicBezTo>
                    <a:pt x="1597" y="4202"/>
                    <a:pt x="1523" y="3968"/>
                    <a:pt x="1597" y="3748"/>
                  </a:cubicBezTo>
                  <a:cubicBezTo>
                    <a:pt x="1699" y="3529"/>
                    <a:pt x="1919" y="3397"/>
                    <a:pt x="2094" y="3236"/>
                  </a:cubicBezTo>
                  <a:cubicBezTo>
                    <a:pt x="2533" y="2841"/>
                    <a:pt x="2592" y="2036"/>
                    <a:pt x="2109" y="1640"/>
                  </a:cubicBezTo>
                  <a:cubicBezTo>
                    <a:pt x="1933" y="1494"/>
                    <a:pt x="1699" y="1421"/>
                    <a:pt x="1509" y="1274"/>
                  </a:cubicBezTo>
                  <a:cubicBezTo>
                    <a:pt x="1055" y="908"/>
                    <a:pt x="1450" y="235"/>
                    <a:pt x="2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51"/>
            <p:cNvSpPr/>
            <p:nvPr/>
          </p:nvSpPr>
          <p:spPr>
            <a:xfrm>
              <a:off x="7735343" y="1341699"/>
              <a:ext cx="408537" cy="267928"/>
            </a:xfrm>
            <a:custGeom>
              <a:avLst/>
              <a:gdLst/>
              <a:ahLst/>
              <a:cxnLst/>
              <a:rect l="l" t="t" r="r" b="b"/>
              <a:pathLst>
                <a:path w="5564" h="3649" extrusionOk="0">
                  <a:moveTo>
                    <a:pt x="1949" y="1"/>
                  </a:moveTo>
                  <a:cubicBezTo>
                    <a:pt x="1934" y="1"/>
                    <a:pt x="1919" y="2"/>
                    <a:pt x="1904" y="4"/>
                  </a:cubicBezTo>
                  <a:cubicBezTo>
                    <a:pt x="1597" y="48"/>
                    <a:pt x="1275" y="121"/>
                    <a:pt x="982" y="267"/>
                  </a:cubicBezTo>
                  <a:cubicBezTo>
                    <a:pt x="572" y="487"/>
                    <a:pt x="206" y="853"/>
                    <a:pt x="89" y="1307"/>
                  </a:cubicBezTo>
                  <a:cubicBezTo>
                    <a:pt x="1" y="1790"/>
                    <a:pt x="235" y="2317"/>
                    <a:pt x="674" y="2478"/>
                  </a:cubicBezTo>
                  <a:lnTo>
                    <a:pt x="4671" y="3649"/>
                  </a:lnTo>
                  <a:cubicBezTo>
                    <a:pt x="4890" y="3122"/>
                    <a:pt x="5081" y="2595"/>
                    <a:pt x="5300" y="2053"/>
                  </a:cubicBezTo>
                  <a:cubicBezTo>
                    <a:pt x="5432" y="1760"/>
                    <a:pt x="5564" y="1424"/>
                    <a:pt x="5271" y="1087"/>
                  </a:cubicBezTo>
                  <a:cubicBezTo>
                    <a:pt x="5139" y="941"/>
                    <a:pt x="4934" y="853"/>
                    <a:pt x="4744" y="809"/>
                  </a:cubicBezTo>
                  <a:cubicBezTo>
                    <a:pt x="4683" y="800"/>
                    <a:pt x="4624" y="796"/>
                    <a:pt x="4565" y="796"/>
                  </a:cubicBezTo>
                  <a:cubicBezTo>
                    <a:pt x="4143" y="796"/>
                    <a:pt x="3770" y="1011"/>
                    <a:pt x="3397" y="1204"/>
                  </a:cubicBezTo>
                  <a:cubicBezTo>
                    <a:pt x="3588" y="1102"/>
                    <a:pt x="3763" y="1014"/>
                    <a:pt x="3880" y="853"/>
                  </a:cubicBezTo>
                  <a:cubicBezTo>
                    <a:pt x="3983" y="692"/>
                    <a:pt x="3983" y="428"/>
                    <a:pt x="3822" y="326"/>
                  </a:cubicBezTo>
                  <a:cubicBezTo>
                    <a:pt x="3764" y="268"/>
                    <a:pt x="3682" y="252"/>
                    <a:pt x="3595" y="252"/>
                  </a:cubicBezTo>
                  <a:cubicBezTo>
                    <a:pt x="3529" y="252"/>
                    <a:pt x="3460" y="261"/>
                    <a:pt x="3397" y="267"/>
                  </a:cubicBezTo>
                  <a:cubicBezTo>
                    <a:pt x="2987" y="340"/>
                    <a:pt x="2563" y="443"/>
                    <a:pt x="2138" y="575"/>
                  </a:cubicBezTo>
                  <a:cubicBezTo>
                    <a:pt x="2403" y="407"/>
                    <a:pt x="2243" y="1"/>
                    <a:pt x="1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51"/>
            <p:cNvSpPr/>
            <p:nvPr/>
          </p:nvSpPr>
          <p:spPr>
            <a:xfrm>
              <a:off x="8370602" y="4874030"/>
              <a:ext cx="334377" cy="269470"/>
            </a:xfrm>
            <a:custGeom>
              <a:avLst/>
              <a:gdLst/>
              <a:ahLst/>
              <a:cxnLst/>
              <a:rect l="l" t="t" r="r" b="b"/>
              <a:pathLst>
                <a:path w="4554" h="3670" extrusionOk="0">
                  <a:moveTo>
                    <a:pt x="4554" y="0"/>
                  </a:moveTo>
                  <a:lnTo>
                    <a:pt x="718" y="2518"/>
                  </a:lnTo>
                  <a:cubicBezTo>
                    <a:pt x="718" y="2518"/>
                    <a:pt x="1" y="3279"/>
                    <a:pt x="89" y="3645"/>
                  </a:cubicBezTo>
                  <a:cubicBezTo>
                    <a:pt x="93" y="3662"/>
                    <a:pt x="107" y="3670"/>
                    <a:pt x="128" y="3670"/>
                  </a:cubicBezTo>
                  <a:cubicBezTo>
                    <a:pt x="577" y="3670"/>
                    <a:pt x="4554" y="147"/>
                    <a:pt x="4554" y="147"/>
                  </a:cubicBezTo>
                  <a:lnTo>
                    <a:pt x="455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51"/>
            <p:cNvSpPr/>
            <p:nvPr/>
          </p:nvSpPr>
          <p:spPr>
            <a:xfrm>
              <a:off x="8511428" y="3383166"/>
              <a:ext cx="262348" cy="302952"/>
            </a:xfrm>
            <a:custGeom>
              <a:avLst/>
              <a:gdLst/>
              <a:ahLst/>
              <a:cxnLst/>
              <a:rect l="l" t="t" r="r" b="b"/>
              <a:pathLst>
                <a:path w="3573" h="4126" extrusionOk="0">
                  <a:moveTo>
                    <a:pt x="2652" y="1"/>
                  </a:moveTo>
                  <a:cubicBezTo>
                    <a:pt x="2053" y="1"/>
                    <a:pt x="191" y="1435"/>
                    <a:pt x="191" y="1435"/>
                  </a:cubicBezTo>
                  <a:cubicBezTo>
                    <a:pt x="191" y="1435"/>
                    <a:pt x="1" y="3455"/>
                    <a:pt x="147" y="3528"/>
                  </a:cubicBezTo>
                  <a:cubicBezTo>
                    <a:pt x="161" y="3534"/>
                    <a:pt x="177" y="3537"/>
                    <a:pt x="195" y="3537"/>
                  </a:cubicBezTo>
                  <a:cubicBezTo>
                    <a:pt x="387" y="3537"/>
                    <a:pt x="735" y="3167"/>
                    <a:pt x="762" y="2562"/>
                  </a:cubicBezTo>
                  <a:cubicBezTo>
                    <a:pt x="762" y="2562"/>
                    <a:pt x="1931" y="4126"/>
                    <a:pt x="2268" y="4126"/>
                  </a:cubicBezTo>
                  <a:cubicBezTo>
                    <a:pt x="2293" y="4126"/>
                    <a:pt x="2313" y="4117"/>
                    <a:pt x="2328" y="4099"/>
                  </a:cubicBezTo>
                  <a:cubicBezTo>
                    <a:pt x="2562" y="3850"/>
                    <a:pt x="1538" y="2489"/>
                    <a:pt x="1538" y="2489"/>
                  </a:cubicBezTo>
                  <a:lnTo>
                    <a:pt x="1538" y="2489"/>
                  </a:lnTo>
                  <a:cubicBezTo>
                    <a:pt x="1538" y="2489"/>
                    <a:pt x="2459" y="3522"/>
                    <a:pt x="2798" y="3522"/>
                  </a:cubicBezTo>
                  <a:cubicBezTo>
                    <a:pt x="2826" y="3522"/>
                    <a:pt x="2851" y="3515"/>
                    <a:pt x="2870" y="3499"/>
                  </a:cubicBezTo>
                  <a:cubicBezTo>
                    <a:pt x="3133" y="3294"/>
                    <a:pt x="2226" y="2138"/>
                    <a:pt x="2226" y="2138"/>
                  </a:cubicBezTo>
                  <a:lnTo>
                    <a:pt x="2226" y="2138"/>
                  </a:lnTo>
                  <a:cubicBezTo>
                    <a:pt x="2226" y="2138"/>
                    <a:pt x="3012" y="3041"/>
                    <a:pt x="3219" y="3041"/>
                  </a:cubicBezTo>
                  <a:cubicBezTo>
                    <a:pt x="3243" y="3041"/>
                    <a:pt x="3259" y="3029"/>
                    <a:pt x="3265" y="3001"/>
                  </a:cubicBezTo>
                  <a:cubicBezTo>
                    <a:pt x="3338" y="2752"/>
                    <a:pt x="2812" y="1845"/>
                    <a:pt x="2811" y="1845"/>
                  </a:cubicBezTo>
                  <a:lnTo>
                    <a:pt x="2811" y="1845"/>
                  </a:lnTo>
                  <a:cubicBezTo>
                    <a:pt x="2812" y="1845"/>
                    <a:pt x="3281" y="2467"/>
                    <a:pt x="3447" y="2467"/>
                  </a:cubicBezTo>
                  <a:cubicBezTo>
                    <a:pt x="3473" y="2467"/>
                    <a:pt x="3491" y="2452"/>
                    <a:pt x="3499" y="2416"/>
                  </a:cubicBezTo>
                  <a:cubicBezTo>
                    <a:pt x="3573" y="2167"/>
                    <a:pt x="2811" y="73"/>
                    <a:pt x="2811" y="73"/>
                  </a:cubicBezTo>
                  <a:cubicBezTo>
                    <a:pt x="2782" y="23"/>
                    <a:pt x="2727" y="1"/>
                    <a:pt x="2652" y="1"/>
                  </a:cubicBezTo>
                  <a:close/>
                </a:path>
              </a:pathLst>
            </a:custGeom>
            <a:solidFill>
              <a:srgbClr val="AC6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51"/>
            <p:cNvSpPr/>
            <p:nvPr/>
          </p:nvSpPr>
          <p:spPr>
            <a:xfrm>
              <a:off x="7289296" y="2868247"/>
              <a:ext cx="1087865" cy="2243427"/>
            </a:xfrm>
            <a:custGeom>
              <a:avLst/>
              <a:gdLst/>
              <a:ahLst/>
              <a:cxnLst/>
              <a:rect l="l" t="t" r="r" b="b"/>
              <a:pathLst>
                <a:path w="14816" h="30554" extrusionOk="0">
                  <a:moveTo>
                    <a:pt x="8843" y="1"/>
                  </a:moveTo>
                  <a:lnTo>
                    <a:pt x="8843" y="1"/>
                  </a:lnTo>
                  <a:cubicBezTo>
                    <a:pt x="9136" y="9531"/>
                    <a:pt x="0" y="28680"/>
                    <a:pt x="0" y="28680"/>
                  </a:cubicBezTo>
                  <a:lnTo>
                    <a:pt x="3455" y="30553"/>
                  </a:lnTo>
                  <a:cubicBezTo>
                    <a:pt x="11507" y="17407"/>
                    <a:pt x="14816" y="2021"/>
                    <a:pt x="14816" y="2021"/>
                  </a:cubicBezTo>
                  <a:lnTo>
                    <a:pt x="88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51"/>
            <p:cNvSpPr/>
            <p:nvPr/>
          </p:nvSpPr>
          <p:spPr>
            <a:xfrm>
              <a:off x="8122357" y="2681237"/>
              <a:ext cx="163444" cy="177028"/>
            </a:xfrm>
            <a:custGeom>
              <a:avLst/>
              <a:gdLst/>
              <a:ahLst/>
              <a:cxnLst/>
              <a:rect l="l" t="t" r="r" b="b"/>
              <a:pathLst>
                <a:path w="2226" h="2411" extrusionOk="0">
                  <a:moveTo>
                    <a:pt x="1786" y="1"/>
                  </a:moveTo>
                  <a:cubicBezTo>
                    <a:pt x="1596" y="1"/>
                    <a:pt x="1303" y="30"/>
                    <a:pt x="966" y="44"/>
                  </a:cubicBezTo>
                  <a:cubicBezTo>
                    <a:pt x="805" y="59"/>
                    <a:pt x="600" y="59"/>
                    <a:pt x="395" y="74"/>
                  </a:cubicBezTo>
                  <a:cubicBezTo>
                    <a:pt x="351" y="74"/>
                    <a:pt x="293" y="74"/>
                    <a:pt x="234" y="103"/>
                  </a:cubicBezTo>
                  <a:cubicBezTo>
                    <a:pt x="176" y="103"/>
                    <a:pt x="103" y="132"/>
                    <a:pt x="73" y="191"/>
                  </a:cubicBezTo>
                  <a:cubicBezTo>
                    <a:pt x="0" y="293"/>
                    <a:pt x="0" y="425"/>
                    <a:pt x="0" y="542"/>
                  </a:cubicBezTo>
                  <a:cubicBezTo>
                    <a:pt x="0" y="776"/>
                    <a:pt x="0" y="1011"/>
                    <a:pt x="59" y="1274"/>
                  </a:cubicBezTo>
                  <a:cubicBezTo>
                    <a:pt x="103" y="1523"/>
                    <a:pt x="220" y="1787"/>
                    <a:pt x="425" y="1977"/>
                  </a:cubicBezTo>
                  <a:cubicBezTo>
                    <a:pt x="600" y="2182"/>
                    <a:pt x="864" y="2314"/>
                    <a:pt x="1113" y="2372"/>
                  </a:cubicBezTo>
                  <a:cubicBezTo>
                    <a:pt x="1238" y="2393"/>
                    <a:pt x="1364" y="2411"/>
                    <a:pt x="1485" y="2411"/>
                  </a:cubicBezTo>
                  <a:cubicBezTo>
                    <a:pt x="1618" y="2411"/>
                    <a:pt x="1744" y="2390"/>
                    <a:pt x="1859" y="2328"/>
                  </a:cubicBezTo>
                  <a:cubicBezTo>
                    <a:pt x="1976" y="2284"/>
                    <a:pt x="2064" y="2182"/>
                    <a:pt x="2123" y="2079"/>
                  </a:cubicBezTo>
                  <a:cubicBezTo>
                    <a:pt x="2181" y="1992"/>
                    <a:pt x="2196" y="1874"/>
                    <a:pt x="2211" y="1772"/>
                  </a:cubicBezTo>
                  <a:cubicBezTo>
                    <a:pt x="2225" y="1552"/>
                    <a:pt x="2225" y="1362"/>
                    <a:pt x="2211" y="1186"/>
                  </a:cubicBezTo>
                  <a:cubicBezTo>
                    <a:pt x="2181" y="835"/>
                    <a:pt x="2123" y="542"/>
                    <a:pt x="2064" y="352"/>
                  </a:cubicBezTo>
                  <a:cubicBezTo>
                    <a:pt x="2035" y="264"/>
                    <a:pt x="2006" y="191"/>
                    <a:pt x="1991" y="132"/>
                  </a:cubicBezTo>
                  <a:cubicBezTo>
                    <a:pt x="1976" y="88"/>
                    <a:pt x="1962" y="59"/>
                    <a:pt x="1962" y="59"/>
                  </a:cubicBezTo>
                  <a:lnTo>
                    <a:pt x="1962" y="59"/>
                  </a:lnTo>
                  <a:cubicBezTo>
                    <a:pt x="1932" y="88"/>
                    <a:pt x="1976" y="176"/>
                    <a:pt x="2035" y="352"/>
                  </a:cubicBezTo>
                  <a:cubicBezTo>
                    <a:pt x="2064" y="557"/>
                    <a:pt x="2123" y="835"/>
                    <a:pt x="2137" y="1172"/>
                  </a:cubicBezTo>
                  <a:cubicBezTo>
                    <a:pt x="2137" y="1362"/>
                    <a:pt x="2152" y="1538"/>
                    <a:pt x="2123" y="1743"/>
                  </a:cubicBezTo>
                  <a:cubicBezTo>
                    <a:pt x="2108" y="1933"/>
                    <a:pt x="2006" y="2153"/>
                    <a:pt x="1815" y="2240"/>
                  </a:cubicBezTo>
                  <a:cubicBezTo>
                    <a:pt x="1720" y="2284"/>
                    <a:pt x="1610" y="2303"/>
                    <a:pt x="1493" y="2303"/>
                  </a:cubicBezTo>
                  <a:cubicBezTo>
                    <a:pt x="1376" y="2303"/>
                    <a:pt x="1252" y="2284"/>
                    <a:pt x="1127" y="2255"/>
                  </a:cubicBezTo>
                  <a:cubicBezTo>
                    <a:pt x="893" y="2196"/>
                    <a:pt x="659" y="2094"/>
                    <a:pt x="469" y="1904"/>
                  </a:cubicBezTo>
                  <a:cubicBezTo>
                    <a:pt x="293" y="1728"/>
                    <a:pt x="205" y="1494"/>
                    <a:pt x="146" y="1245"/>
                  </a:cubicBezTo>
                  <a:cubicBezTo>
                    <a:pt x="88" y="1011"/>
                    <a:pt x="88" y="776"/>
                    <a:pt x="88" y="542"/>
                  </a:cubicBezTo>
                  <a:cubicBezTo>
                    <a:pt x="88" y="410"/>
                    <a:pt x="88" y="293"/>
                    <a:pt x="146" y="220"/>
                  </a:cubicBezTo>
                  <a:cubicBezTo>
                    <a:pt x="176" y="147"/>
                    <a:pt x="293" y="147"/>
                    <a:pt x="395" y="147"/>
                  </a:cubicBezTo>
                  <a:cubicBezTo>
                    <a:pt x="600" y="147"/>
                    <a:pt x="791" y="132"/>
                    <a:pt x="966" y="118"/>
                  </a:cubicBezTo>
                  <a:cubicBezTo>
                    <a:pt x="1303" y="74"/>
                    <a:pt x="1567" y="59"/>
                    <a:pt x="1786" y="44"/>
                  </a:cubicBezTo>
                  <a:cubicBezTo>
                    <a:pt x="1991" y="30"/>
                    <a:pt x="2108" y="1"/>
                    <a:pt x="2108" y="1"/>
                  </a:cubicBezTo>
                  <a:close/>
                </a:path>
              </a:pathLst>
            </a:custGeom>
            <a:solidFill>
              <a:srgbClr val="007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51"/>
            <p:cNvSpPr/>
            <p:nvPr/>
          </p:nvSpPr>
          <p:spPr>
            <a:xfrm>
              <a:off x="7156033" y="4966323"/>
              <a:ext cx="387023" cy="145308"/>
            </a:xfrm>
            <a:custGeom>
              <a:avLst/>
              <a:gdLst/>
              <a:ahLst/>
              <a:cxnLst/>
              <a:rect l="l" t="t" r="r" b="b"/>
              <a:pathLst>
                <a:path w="5271" h="1979" extrusionOk="0">
                  <a:moveTo>
                    <a:pt x="558" y="1"/>
                  </a:moveTo>
                  <a:cubicBezTo>
                    <a:pt x="299" y="1"/>
                    <a:pt x="98" y="27"/>
                    <a:pt x="73" y="105"/>
                  </a:cubicBezTo>
                  <a:cubicBezTo>
                    <a:pt x="0" y="339"/>
                    <a:pt x="5270" y="1978"/>
                    <a:pt x="5270" y="1978"/>
                  </a:cubicBezTo>
                  <a:lnTo>
                    <a:pt x="1815" y="105"/>
                  </a:lnTo>
                  <a:cubicBezTo>
                    <a:pt x="1815" y="105"/>
                    <a:pt x="1074" y="1"/>
                    <a:pt x="5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51"/>
            <p:cNvSpPr/>
            <p:nvPr/>
          </p:nvSpPr>
          <p:spPr>
            <a:xfrm>
              <a:off x="6931358" y="2221166"/>
              <a:ext cx="276298" cy="346272"/>
            </a:xfrm>
            <a:custGeom>
              <a:avLst/>
              <a:gdLst/>
              <a:ahLst/>
              <a:cxnLst/>
              <a:rect l="l" t="t" r="r" b="b"/>
              <a:pathLst>
                <a:path w="3763" h="4716" extrusionOk="0">
                  <a:moveTo>
                    <a:pt x="2335" y="0"/>
                  </a:moveTo>
                  <a:cubicBezTo>
                    <a:pt x="2333" y="0"/>
                    <a:pt x="2330" y="0"/>
                    <a:pt x="2328" y="1"/>
                  </a:cubicBezTo>
                  <a:cubicBezTo>
                    <a:pt x="2153" y="59"/>
                    <a:pt x="2050" y="660"/>
                    <a:pt x="2489" y="1231"/>
                  </a:cubicBezTo>
                  <a:cubicBezTo>
                    <a:pt x="2489" y="1231"/>
                    <a:pt x="1138" y="903"/>
                    <a:pt x="475" y="903"/>
                  </a:cubicBezTo>
                  <a:cubicBezTo>
                    <a:pt x="263" y="903"/>
                    <a:pt x="121" y="937"/>
                    <a:pt x="118" y="1026"/>
                  </a:cubicBezTo>
                  <a:cubicBezTo>
                    <a:pt x="103" y="1406"/>
                    <a:pt x="1889" y="1831"/>
                    <a:pt x="1889" y="1831"/>
                  </a:cubicBezTo>
                  <a:cubicBezTo>
                    <a:pt x="1889" y="1831"/>
                    <a:pt x="1229" y="1726"/>
                    <a:pt x="705" y="1726"/>
                  </a:cubicBezTo>
                  <a:cubicBezTo>
                    <a:pt x="374" y="1726"/>
                    <a:pt x="96" y="1768"/>
                    <a:pt x="74" y="1904"/>
                  </a:cubicBezTo>
                  <a:cubicBezTo>
                    <a:pt x="1" y="2241"/>
                    <a:pt x="1582" y="2577"/>
                    <a:pt x="1582" y="2577"/>
                  </a:cubicBezTo>
                  <a:cubicBezTo>
                    <a:pt x="1582" y="2577"/>
                    <a:pt x="872" y="2460"/>
                    <a:pt x="434" y="2460"/>
                  </a:cubicBezTo>
                  <a:cubicBezTo>
                    <a:pt x="215" y="2460"/>
                    <a:pt x="64" y="2490"/>
                    <a:pt x="103" y="2577"/>
                  </a:cubicBezTo>
                  <a:cubicBezTo>
                    <a:pt x="205" y="2826"/>
                    <a:pt x="1274" y="3222"/>
                    <a:pt x="1274" y="3222"/>
                  </a:cubicBezTo>
                  <a:cubicBezTo>
                    <a:pt x="1274" y="3222"/>
                    <a:pt x="786" y="3104"/>
                    <a:pt x="496" y="3104"/>
                  </a:cubicBezTo>
                  <a:cubicBezTo>
                    <a:pt x="350" y="3104"/>
                    <a:pt x="254" y="3134"/>
                    <a:pt x="293" y="3222"/>
                  </a:cubicBezTo>
                  <a:cubicBezTo>
                    <a:pt x="410" y="3470"/>
                    <a:pt x="2489" y="4700"/>
                    <a:pt x="2489" y="4700"/>
                  </a:cubicBezTo>
                  <a:cubicBezTo>
                    <a:pt x="2511" y="4711"/>
                    <a:pt x="2534" y="4716"/>
                    <a:pt x="2556" y="4716"/>
                  </a:cubicBezTo>
                  <a:cubicBezTo>
                    <a:pt x="3102" y="4716"/>
                    <a:pt x="3763" y="1787"/>
                    <a:pt x="3763" y="1787"/>
                  </a:cubicBezTo>
                  <a:cubicBezTo>
                    <a:pt x="3763" y="1787"/>
                    <a:pt x="2548" y="0"/>
                    <a:pt x="2335" y="0"/>
                  </a:cubicBezTo>
                  <a:close/>
                </a:path>
              </a:pathLst>
            </a:custGeom>
            <a:solidFill>
              <a:srgbClr val="AC6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51"/>
            <p:cNvSpPr/>
            <p:nvPr/>
          </p:nvSpPr>
          <p:spPr>
            <a:xfrm>
              <a:off x="7111906" y="1936943"/>
              <a:ext cx="905183" cy="810245"/>
            </a:xfrm>
            <a:custGeom>
              <a:avLst/>
              <a:gdLst/>
              <a:ahLst/>
              <a:cxnLst/>
              <a:rect l="l" t="t" r="r" b="b"/>
              <a:pathLst>
                <a:path w="12328" h="11035" extrusionOk="0">
                  <a:moveTo>
                    <a:pt x="11405" y="1"/>
                  </a:moveTo>
                  <a:cubicBezTo>
                    <a:pt x="10217" y="1"/>
                    <a:pt x="9169" y="841"/>
                    <a:pt x="8946" y="2027"/>
                  </a:cubicBezTo>
                  <a:cubicBezTo>
                    <a:pt x="8533" y="4207"/>
                    <a:pt x="7801" y="7246"/>
                    <a:pt x="6952" y="7246"/>
                  </a:cubicBezTo>
                  <a:cubicBezTo>
                    <a:pt x="6929" y="7246"/>
                    <a:pt x="6905" y="7244"/>
                    <a:pt x="6882" y="7239"/>
                  </a:cubicBezTo>
                  <a:cubicBezTo>
                    <a:pt x="3895" y="6609"/>
                    <a:pt x="1275" y="5658"/>
                    <a:pt x="1275" y="5658"/>
                  </a:cubicBezTo>
                  <a:lnTo>
                    <a:pt x="1" y="8630"/>
                  </a:lnTo>
                  <a:cubicBezTo>
                    <a:pt x="1" y="8630"/>
                    <a:pt x="4305" y="10196"/>
                    <a:pt x="5374" y="10562"/>
                  </a:cubicBezTo>
                  <a:cubicBezTo>
                    <a:pt x="5817" y="10724"/>
                    <a:pt x="6766" y="11035"/>
                    <a:pt x="7793" y="11035"/>
                  </a:cubicBezTo>
                  <a:cubicBezTo>
                    <a:pt x="9280" y="11035"/>
                    <a:pt x="10930" y="10384"/>
                    <a:pt x="11449" y="7693"/>
                  </a:cubicBezTo>
                  <a:cubicBezTo>
                    <a:pt x="12327" y="3096"/>
                    <a:pt x="11918" y="51"/>
                    <a:pt x="11918" y="51"/>
                  </a:cubicBezTo>
                  <a:lnTo>
                    <a:pt x="11581" y="7"/>
                  </a:lnTo>
                  <a:cubicBezTo>
                    <a:pt x="11522" y="3"/>
                    <a:pt x="11463" y="1"/>
                    <a:pt x="114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51"/>
            <p:cNvSpPr/>
            <p:nvPr/>
          </p:nvSpPr>
          <p:spPr>
            <a:xfrm>
              <a:off x="7111906" y="1938056"/>
              <a:ext cx="905183" cy="810245"/>
            </a:xfrm>
            <a:custGeom>
              <a:avLst/>
              <a:gdLst/>
              <a:ahLst/>
              <a:cxnLst/>
              <a:rect l="l" t="t" r="r" b="b"/>
              <a:pathLst>
                <a:path w="12328" h="11035" extrusionOk="0">
                  <a:moveTo>
                    <a:pt x="11405" y="1"/>
                  </a:moveTo>
                  <a:cubicBezTo>
                    <a:pt x="10217" y="1"/>
                    <a:pt x="9169" y="841"/>
                    <a:pt x="8946" y="2027"/>
                  </a:cubicBezTo>
                  <a:cubicBezTo>
                    <a:pt x="8533" y="4207"/>
                    <a:pt x="7801" y="7246"/>
                    <a:pt x="6952" y="7246"/>
                  </a:cubicBezTo>
                  <a:cubicBezTo>
                    <a:pt x="6929" y="7246"/>
                    <a:pt x="6905" y="7244"/>
                    <a:pt x="6882" y="7239"/>
                  </a:cubicBezTo>
                  <a:cubicBezTo>
                    <a:pt x="3895" y="6609"/>
                    <a:pt x="1275" y="5658"/>
                    <a:pt x="1275" y="5658"/>
                  </a:cubicBezTo>
                  <a:lnTo>
                    <a:pt x="1" y="8630"/>
                  </a:lnTo>
                  <a:cubicBezTo>
                    <a:pt x="1" y="8630"/>
                    <a:pt x="4305" y="10196"/>
                    <a:pt x="5374" y="10562"/>
                  </a:cubicBezTo>
                  <a:cubicBezTo>
                    <a:pt x="5817" y="10724"/>
                    <a:pt x="6766" y="11035"/>
                    <a:pt x="7793" y="11035"/>
                  </a:cubicBezTo>
                  <a:cubicBezTo>
                    <a:pt x="9280" y="11035"/>
                    <a:pt x="10930" y="10384"/>
                    <a:pt x="11449" y="7693"/>
                  </a:cubicBezTo>
                  <a:cubicBezTo>
                    <a:pt x="12327" y="3096"/>
                    <a:pt x="11918" y="51"/>
                    <a:pt x="11918" y="51"/>
                  </a:cubicBezTo>
                  <a:lnTo>
                    <a:pt x="11581" y="7"/>
                  </a:lnTo>
                  <a:cubicBezTo>
                    <a:pt x="11522" y="3"/>
                    <a:pt x="11463" y="1"/>
                    <a:pt x="11405" y="1"/>
                  </a:cubicBezTo>
                  <a:close/>
                </a:path>
              </a:pathLst>
            </a:custGeom>
            <a:solidFill>
              <a:srgbClr val="151F29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51"/>
            <p:cNvSpPr/>
            <p:nvPr/>
          </p:nvSpPr>
          <p:spPr>
            <a:xfrm>
              <a:off x="7633285" y="1907941"/>
              <a:ext cx="823388" cy="1153654"/>
            </a:xfrm>
            <a:custGeom>
              <a:avLst/>
              <a:gdLst/>
              <a:ahLst/>
              <a:cxnLst/>
              <a:rect l="l" t="t" r="r" b="b"/>
              <a:pathLst>
                <a:path w="11214" h="15712" extrusionOk="0">
                  <a:moveTo>
                    <a:pt x="4913" y="0"/>
                  </a:moveTo>
                  <a:cubicBezTo>
                    <a:pt x="4066" y="0"/>
                    <a:pt x="3390" y="49"/>
                    <a:pt x="3162" y="65"/>
                  </a:cubicBezTo>
                  <a:cubicBezTo>
                    <a:pt x="2899" y="109"/>
                    <a:pt x="2137" y="241"/>
                    <a:pt x="1976" y="1207"/>
                  </a:cubicBezTo>
                  <a:cubicBezTo>
                    <a:pt x="1728" y="2539"/>
                    <a:pt x="1391" y="7048"/>
                    <a:pt x="1069" y="8981"/>
                  </a:cubicBezTo>
                  <a:lnTo>
                    <a:pt x="0" y="15071"/>
                  </a:lnTo>
                  <a:cubicBezTo>
                    <a:pt x="150" y="15171"/>
                    <a:pt x="385" y="15210"/>
                    <a:pt x="661" y="15210"/>
                  </a:cubicBezTo>
                  <a:cubicBezTo>
                    <a:pt x="1679" y="15210"/>
                    <a:pt x="3265" y="14676"/>
                    <a:pt x="3265" y="14676"/>
                  </a:cubicBezTo>
                  <a:cubicBezTo>
                    <a:pt x="4499" y="15468"/>
                    <a:pt x="5849" y="15711"/>
                    <a:pt x="7041" y="15711"/>
                  </a:cubicBezTo>
                  <a:cubicBezTo>
                    <a:pt x="8931" y="15711"/>
                    <a:pt x="10423" y="15100"/>
                    <a:pt x="10423" y="15100"/>
                  </a:cubicBezTo>
                  <a:lnTo>
                    <a:pt x="10131" y="10210"/>
                  </a:lnTo>
                  <a:lnTo>
                    <a:pt x="11214" y="2452"/>
                  </a:lnTo>
                  <a:cubicBezTo>
                    <a:pt x="10907" y="1471"/>
                    <a:pt x="9238" y="739"/>
                    <a:pt x="9238" y="739"/>
                  </a:cubicBezTo>
                  <a:cubicBezTo>
                    <a:pt x="8147" y="130"/>
                    <a:pt x="6300" y="0"/>
                    <a:pt x="49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51"/>
            <p:cNvSpPr/>
            <p:nvPr/>
          </p:nvSpPr>
          <p:spPr>
            <a:xfrm>
              <a:off x="7933146" y="1909410"/>
              <a:ext cx="268809" cy="532184"/>
            </a:xfrm>
            <a:custGeom>
              <a:avLst/>
              <a:gdLst/>
              <a:ahLst/>
              <a:cxnLst/>
              <a:rect l="l" t="t" r="r" b="b"/>
              <a:pathLst>
                <a:path w="3661" h="7248" extrusionOk="0">
                  <a:moveTo>
                    <a:pt x="991" y="1"/>
                  </a:moveTo>
                  <a:cubicBezTo>
                    <a:pt x="423" y="1"/>
                    <a:pt x="1" y="16"/>
                    <a:pt x="1" y="16"/>
                  </a:cubicBezTo>
                  <a:lnTo>
                    <a:pt x="1" y="7248"/>
                  </a:lnTo>
                  <a:lnTo>
                    <a:pt x="3660" y="236"/>
                  </a:lnTo>
                  <a:cubicBezTo>
                    <a:pt x="3133" y="39"/>
                    <a:pt x="1883" y="1"/>
                    <a:pt x="9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51"/>
            <p:cNvSpPr/>
            <p:nvPr/>
          </p:nvSpPr>
          <p:spPr>
            <a:xfrm>
              <a:off x="7757957" y="1452495"/>
              <a:ext cx="427847" cy="542464"/>
            </a:xfrm>
            <a:custGeom>
              <a:avLst/>
              <a:gdLst/>
              <a:ahLst/>
              <a:cxnLst/>
              <a:rect l="l" t="t" r="r" b="b"/>
              <a:pathLst>
                <a:path w="5827" h="7388" extrusionOk="0">
                  <a:moveTo>
                    <a:pt x="2826" y="1"/>
                  </a:moveTo>
                  <a:cubicBezTo>
                    <a:pt x="2783" y="1"/>
                    <a:pt x="2739" y="1"/>
                    <a:pt x="2694" y="3"/>
                  </a:cubicBezTo>
                  <a:lnTo>
                    <a:pt x="1171" y="32"/>
                  </a:lnTo>
                  <a:cubicBezTo>
                    <a:pt x="1171" y="32"/>
                    <a:pt x="278" y="32"/>
                    <a:pt x="278" y="456"/>
                  </a:cubicBezTo>
                  <a:cubicBezTo>
                    <a:pt x="278" y="456"/>
                    <a:pt x="0" y="5624"/>
                    <a:pt x="1625" y="5697"/>
                  </a:cubicBezTo>
                  <a:lnTo>
                    <a:pt x="2621" y="5697"/>
                  </a:lnTo>
                  <a:lnTo>
                    <a:pt x="2621" y="6429"/>
                  </a:lnTo>
                  <a:cubicBezTo>
                    <a:pt x="2621" y="6664"/>
                    <a:pt x="2753" y="6898"/>
                    <a:pt x="2943" y="7030"/>
                  </a:cubicBezTo>
                  <a:cubicBezTo>
                    <a:pt x="3209" y="7198"/>
                    <a:pt x="3609" y="7388"/>
                    <a:pt x="4014" y="7388"/>
                  </a:cubicBezTo>
                  <a:cubicBezTo>
                    <a:pt x="4277" y="7388"/>
                    <a:pt x="4542" y="7307"/>
                    <a:pt x="4773" y="7088"/>
                  </a:cubicBezTo>
                  <a:cubicBezTo>
                    <a:pt x="5036" y="6825"/>
                    <a:pt x="5139" y="6459"/>
                    <a:pt x="5124" y="6107"/>
                  </a:cubicBezTo>
                  <a:lnTo>
                    <a:pt x="4905" y="3370"/>
                  </a:lnTo>
                  <a:cubicBezTo>
                    <a:pt x="4905" y="3370"/>
                    <a:pt x="5827" y="3179"/>
                    <a:pt x="5651" y="2228"/>
                  </a:cubicBezTo>
                  <a:cubicBezTo>
                    <a:pt x="5558" y="1720"/>
                    <a:pt x="5301" y="1574"/>
                    <a:pt x="5034" y="1574"/>
                  </a:cubicBezTo>
                  <a:cubicBezTo>
                    <a:pt x="4670" y="1574"/>
                    <a:pt x="4290" y="1847"/>
                    <a:pt x="4290" y="1847"/>
                  </a:cubicBezTo>
                  <a:lnTo>
                    <a:pt x="4290" y="676"/>
                  </a:lnTo>
                  <a:cubicBezTo>
                    <a:pt x="4290" y="676"/>
                    <a:pt x="4221" y="1"/>
                    <a:pt x="2826" y="1"/>
                  </a:cubicBezTo>
                  <a:close/>
                </a:path>
              </a:pathLst>
            </a:custGeom>
            <a:solidFill>
              <a:srgbClr val="AC6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51"/>
            <p:cNvSpPr/>
            <p:nvPr/>
          </p:nvSpPr>
          <p:spPr>
            <a:xfrm>
              <a:off x="7843936" y="1630033"/>
              <a:ext cx="22615" cy="113956"/>
            </a:xfrm>
            <a:custGeom>
              <a:avLst/>
              <a:gdLst/>
              <a:ahLst/>
              <a:cxnLst/>
              <a:rect l="l" t="t" r="r" b="b"/>
              <a:pathLst>
                <a:path w="308" h="1552" extrusionOk="0">
                  <a:moveTo>
                    <a:pt x="88" y="0"/>
                  </a:moveTo>
                  <a:cubicBezTo>
                    <a:pt x="59" y="0"/>
                    <a:pt x="44" y="366"/>
                    <a:pt x="0" y="864"/>
                  </a:cubicBezTo>
                  <a:lnTo>
                    <a:pt x="0" y="1186"/>
                  </a:lnTo>
                  <a:cubicBezTo>
                    <a:pt x="0" y="1274"/>
                    <a:pt x="15" y="1391"/>
                    <a:pt x="74" y="1464"/>
                  </a:cubicBezTo>
                  <a:cubicBezTo>
                    <a:pt x="103" y="1537"/>
                    <a:pt x="176" y="1552"/>
                    <a:pt x="235" y="1552"/>
                  </a:cubicBezTo>
                  <a:cubicBezTo>
                    <a:pt x="293" y="1537"/>
                    <a:pt x="308" y="1523"/>
                    <a:pt x="308" y="1523"/>
                  </a:cubicBezTo>
                  <a:cubicBezTo>
                    <a:pt x="308" y="1508"/>
                    <a:pt x="304" y="1508"/>
                    <a:pt x="295" y="1508"/>
                  </a:cubicBezTo>
                  <a:cubicBezTo>
                    <a:pt x="286" y="1508"/>
                    <a:pt x="271" y="1508"/>
                    <a:pt x="249" y="1493"/>
                  </a:cubicBezTo>
                  <a:cubicBezTo>
                    <a:pt x="220" y="1493"/>
                    <a:pt x="191" y="1464"/>
                    <a:pt x="147" y="1406"/>
                  </a:cubicBezTo>
                  <a:cubicBezTo>
                    <a:pt x="88" y="1303"/>
                    <a:pt x="132" y="1083"/>
                    <a:pt x="132" y="835"/>
                  </a:cubicBezTo>
                  <a:cubicBezTo>
                    <a:pt x="132" y="381"/>
                    <a:pt x="132" y="0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51"/>
            <p:cNvSpPr/>
            <p:nvPr/>
          </p:nvSpPr>
          <p:spPr>
            <a:xfrm>
              <a:off x="7927786" y="1632163"/>
              <a:ext cx="6535" cy="26947"/>
            </a:xfrm>
            <a:custGeom>
              <a:avLst/>
              <a:gdLst/>
              <a:ahLst/>
              <a:cxnLst/>
              <a:rect l="l" t="t" r="r" b="b"/>
              <a:pathLst>
                <a:path w="89" h="367" extrusionOk="0">
                  <a:moveTo>
                    <a:pt x="44" y="0"/>
                  </a:moveTo>
                  <a:cubicBezTo>
                    <a:pt x="15" y="0"/>
                    <a:pt x="0" y="103"/>
                    <a:pt x="0" y="191"/>
                  </a:cubicBezTo>
                  <a:cubicBezTo>
                    <a:pt x="0" y="279"/>
                    <a:pt x="15" y="366"/>
                    <a:pt x="30" y="366"/>
                  </a:cubicBezTo>
                  <a:cubicBezTo>
                    <a:pt x="44" y="366"/>
                    <a:pt x="88" y="293"/>
                    <a:pt x="88" y="191"/>
                  </a:cubicBezTo>
                  <a:cubicBezTo>
                    <a:pt x="88" y="103"/>
                    <a:pt x="74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51"/>
            <p:cNvSpPr/>
            <p:nvPr/>
          </p:nvSpPr>
          <p:spPr>
            <a:xfrm>
              <a:off x="7805242" y="1631061"/>
              <a:ext cx="6535" cy="26947"/>
            </a:xfrm>
            <a:custGeom>
              <a:avLst/>
              <a:gdLst/>
              <a:ahLst/>
              <a:cxnLst/>
              <a:rect l="l" t="t" r="r" b="b"/>
              <a:pathLst>
                <a:path w="89" h="367" extrusionOk="0">
                  <a:moveTo>
                    <a:pt x="59" y="1"/>
                  </a:moveTo>
                  <a:cubicBezTo>
                    <a:pt x="15" y="1"/>
                    <a:pt x="0" y="74"/>
                    <a:pt x="0" y="191"/>
                  </a:cubicBezTo>
                  <a:cubicBezTo>
                    <a:pt x="0" y="279"/>
                    <a:pt x="15" y="367"/>
                    <a:pt x="30" y="367"/>
                  </a:cubicBezTo>
                  <a:cubicBezTo>
                    <a:pt x="59" y="367"/>
                    <a:pt x="88" y="294"/>
                    <a:pt x="88" y="191"/>
                  </a:cubicBezTo>
                  <a:cubicBezTo>
                    <a:pt x="88" y="89"/>
                    <a:pt x="88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51"/>
            <p:cNvSpPr/>
            <p:nvPr/>
          </p:nvSpPr>
          <p:spPr>
            <a:xfrm>
              <a:off x="7944967" y="1827763"/>
              <a:ext cx="68873" cy="118361"/>
            </a:xfrm>
            <a:custGeom>
              <a:avLst/>
              <a:gdLst/>
              <a:ahLst/>
              <a:cxnLst/>
              <a:rect l="l" t="t" r="r" b="b"/>
              <a:pathLst>
                <a:path w="938" h="1612" extrusionOk="0">
                  <a:moveTo>
                    <a:pt x="908" y="1"/>
                  </a:moveTo>
                  <a:lnTo>
                    <a:pt x="908" y="1"/>
                  </a:lnTo>
                  <a:cubicBezTo>
                    <a:pt x="718" y="264"/>
                    <a:pt x="396" y="469"/>
                    <a:pt x="74" y="557"/>
                  </a:cubicBezTo>
                  <a:lnTo>
                    <a:pt x="30" y="542"/>
                  </a:lnTo>
                  <a:lnTo>
                    <a:pt x="30" y="542"/>
                  </a:lnTo>
                  <a:cubicBezTo>
                    <a:pt x="15" y="879"/>
                    <a:pt x="1" y="1099"/>
                    <a:pt x="59" y="1392"/>
                  </a:cubicBezTo>
                  <a:cubicBezTo>
                    <a:pt x="59" y="1406"/>
                    <a:pt x="103" y="1582"/>
                    <a:pt x="103" y="1611"/>
                  </a:cubicBezTo>
                  <a:cubicBezTo>
                    <a:pt x="103" y="1611"/>
                    <a:pt x="249" y="1553"/>
                    <a:pt x="337" y="1494"/>
                  </a:cubicBezTo>
                  <a:cubicBezTo>
                    <a:pt x="586" y="1348"/>
                    <a:pt x="762" y="1113"/>
                    <a:pt x="835" y="835"/>
                  </a:cubicBezTo>
                  <a:cubicBezTo>
                    <a:pt x="938" y="557"/>
                    <a:pt x="938" y="294"/>
                    <a:pt x="908" y="1"/>
                  </a:cubicBezTo>
                  <a:close/>
                </a:path>
              </a:pathLst>
            </a:custGeom>
            <a:solidFill>
              <a:srgbClr val="151F29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51"/>
            <p:cNvSpPr/>
            <p:nvPr/>
          </p:nvSpPr>
          <p:spPr>
            <a:xfrm>
              <a:off x="8081461" y="1602059"/>
              <a:ext cx="52793" cy="75334"/>
            </a:xfrm>
            <a:custGeom>
              <a:avLst/>
              <a:gdLst/>
              <a:ahLst/>
              <a:cxnLst/>
              <a:rect l="l" t="t" r="r" b="b"/>
              <a:pathLst>
                <a:path w="719" h="1026" extrusionOk="0">
                  <a:moveTo>
                    <a:pt x="660" y="0"/>
                  </a:moveTo>
                  <a:lnTo>
                    <a:pt x="660" y="0"/>
                  </a:lnTo>
                  <a:cubicBezTo>
                    <a:pt x="660" y="0"/>
                    <a:pt x="586" y="1"/>
                    <a:pt x="469" y="44"/>
                  </a:cubicBezTo>
                  <a:cubicBezTo>
                    <a:pt x="347" y="99"/>
                    <a:pt x="200" y="216"/>
                    <a:pt x="97" y="396"/>
                  </a:cubicBezTo>
                  <a:lnTo>
                    <a:pt x="97" y="396"/>
                  </a:lnTo>
                  <a:cubicBezTo>
                    <a:pt x="90" y="401"/>
                    <a:pt x="82" y="406"/>
                    <a:pt x="74" y="410"/>
                  </a:cubicBezTo>
                  <a:lnTo>
                    <a:pt x="85" y="419"/>
                  </a:lnTo>
                  <a:lnTo>
                    <a:pt x="85" y="419"/>
                  </a:lnTo>
                  <a:cubicBezTo>
                    <a:pt x="81" y="426"/>
                    <a:pt x="77" y="433"/>
                    <a:pt x="74" y="440"/>
                  </a:cubicBezTo>
                  <a:lnTo>
                    <a:pt x="1" y="601"/>
                  </a:lnTo>
                  <a:lnTo>
                    <a:pt x="147" y="484"/>
                  </a:lnTo>
                  <a:cubicBezTo>
                    <a:pt x="220" y="454"/>
                    <a:pt x="294" y="396"/>
                    <a:pt x="367" y="381"/>
                  </a:cubicBezTo>
                  <a:cubicBezTo>
                    <a:pt x="386" y="374"/>
                    <a:pt x="405" y="371"/>
                    <a:pt x="422" y="371"/>
                  </a:cubicBezTo>
                  <a:cubicBezTo>
                    <a:pt x="512" y="371"/>
                    <a:pt x="579" y="454"/>
                    <a:pt x="616" y="528"/>
                  </a:cubicBezTo>
                  <a:cubicBezTo>
                    <a:pt x="660" y="630"/>
                    <a:pt x="630" y="732"/>
                    <a:pt x="586" y="806"/>
                  </a:cubicBezTo>
                  <a:cubicBezTo>
                    <a:pt x="513" y="952"/>
                    <a:pt x="411" y="996"/>
                    <a:pt x="425" y="1025"/>
                  </a:cubicBezTo>
                  <a:cubicBezTo>
                    <a:pt x="425" y="1025"/>
                    <a:pt x="542" y="981"/>
                    <a:pt x="630" y="820"/>
                  </a:cubicBezTo>
                  <a:cubicBezTo>
                    <a:pt x="674" y="747"/>
                    <a:pt x="718" y="615"/>
                    <a:pt x="674" y="484"/>
                  </a:cubicBezTo>
                  <a:cubicBezTo>
                    <a:pt x="660" y="440"/>
                    <a:pt x="630" y="366"/>
                    <a:pt x="557" y="323"/>
                  </a:cubicBezTo>
                  <a:cubicBezTo>
                    <a:pt x="505" y="302"/>
                    <a:pt x="446" y="281"/>
                    <a:pt x="385" y="281"/>
                  </a:cubicBezTo>
                  <a:cubicBezTo>
                    <a:pt x="360" y="281"/>
                    <a:pt x="334" y="285"/>
                    <a:pt x="308" y="293"/>
                  </a:cubicBezTo>
                  <a:cubicBezTo>
                    <a:pt x="291" y="296"/>
                    <a:pt x="275" y="301"/>
                    <a:pt x="259" y="306"/>
                  </a:cubicBezTo>
                  <a:lnTo>
                    <a:pt x="259" y="306"/>
                  </a:lnTo>
                  <a:cubicBezTo>
                    <a:pt x="331" y="217"/>
                    <a:pt x="408" y="151"/>
                    <a:pt x="484" y="103"/>
                  </a:cubicBezTo>
                  <a:cubicBezTo>
                    <a:pt x="586" y="30"/>
                    <a:pt x="660" y="15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51"/>
            <p:cNvSpPr/>
            <p:nvPr/>
          </p:nvSpPr>
          <p:spPr>
            <a:xfrm>
              <a:off x="7857887" y="1736424"/>
              <a:ext cx="66743" cy="52352"/>
            </a:xfrm>
            <a:custGeom>
              <a:avLst/>
              <a:gdLst/>
              <a:ahLst/>
              <a:cxnLst/>
              <a:rect l="l" t="t" r="r" b="b"/>
              <a:pathLst>
                <a:path w="909" h="713" extrusionOk="0">
                  <a:moveTo>
                    <a:pt x="879" y="0"/>
                  </a:moveTo>
                  <a:cubicBezTo>
                    <a:pt x="850" y="0"/>
                    <a:pt x="850" y="44"/>
                    <a:pt x="821" y="161"/>
                  </a:cubicBezTo>
                  <a:cubicBezTo>
                    <a:pt x="777" y="249"/>
                    <a:pt x="703" y="396"/>
                    <a:pt x="586" y="484"/>
                  </a:cubicBezTo>
                  <a:cubicBezTo>
                    <a:pt x="455" y="586"/>
                    <a:pt x="308" y="615"/>
                    <a:pt x="191" y="615"/>
                  </a:cubicBezTo>
                  <a:cubicBezTo>
                    <a:pt x="123" y="615"/>
                    <a:pt x="67" y="609"/>
                    <a:pt x="38" y="609"/>
                  </a:cubicBezTo>
                  <a:cubicBezTo>
                    <a:pt x="24" y="609"/>
                    <a:pt x="15" y="610"/>
                    <a:pt x="15" y="615"/>
                  </a:cubicBezTo>
                  <a:cubicBezTo>
                    <a:pt x="1" y="630"/>
                    <a:pt x="74" y="674"/>
                    <a:pt x="206" y="703"/>
                  </a:cubicBezTo>
                  <a:cubicBezTo>
                    <a:pt x="230" y="709"/>
                    <a:pt x="257" y="712"/>
                    <a:pt x="286" y="712"/>
                  </a:cubicBezTo>
                  <a:cubicBezTo>
                    <a:pt x="399" y="712"/>
                    <a:pt x="543" y="668"/>
                    <a:pt x="660" y="586"/>
                  </a:cubicBezTo>
                  <a:cubicBezTo>
                    <a:pt x="791" y="454"/>
                    <a:pt x="879" y="293"/>
                    <a:pt x="894" y="176"/>
                  </a:cubicBezTo>
                  <a:cubicBezTo>
                    <a:pt x="908" y="74"/>
                    <a:pt x="894" y="0"/>
                    <a:pt x="8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51"/>
            <p:cNvSpPr/>
            <p:nvPr/>
          </p:nvSpPr>
          <p:spPr>
            <a:xfrm>
              <a:off x="7906273" y="1727393"/>
              <a:ext cx="33408" cy="22028"/>
            </a:xfrm>
            <a:custGeom>
              <a:avLst/>
              <a:gdLst/>
              <a:ahLst/>
              <a:cxnLst/>
              <a:rect l="l" t="t" r="r" b="b"/>
              <a:pathLst>
                <a:path w="455" h="300" extrusionOk="0">
                  <a:moveTo>
                    <a:pt x="116" y="1"/>
                  </a:moveTo>
                  <a:cubicBezTo>
                    <a:pt x="99" y="1"/>
                    <a:pt x="85" y="3"/>
                    <a:pt x="74" y="6"/>
                  </a:cubicBezTo>
                  <a:cubicBezTo>
                    <a:pt x="15" y="21"/>
                    <a:pt x="1" y="50"/>
                    <a:pt x="1" y="65"/>
                  </a:cubicBezTo>
                  <a:cubicBezTo>
                    <a:pt x="1" y="94"/>
                    <a:pt x="118" y="80"/>
                    <a:pt x="235" y="138"/>
                  </a:cubicBezTo>
                  <a:cubicBezTo>
                    <a:pt x="367" y="182"/>
                    <a:pt x="410" y="299"/>
                    <a:pt x="440" y="299"/>
                  </a:cubicBezTo>
                  <a:cubicBezTo>
                    <a:pt x="454" y="299"/>
                    <a:pt x="454" y="270"/>
                    <a:pt x="440" y="211"/>
                  </a:cubicBezTo>
                  <a:cubicBezTo>
                    <a:pt x="410" y="153"/>
                    <a:pt x="367" y="80"/>
                    <a:pt x="293" y="50"/>
                  </a:cubicBezTo>
                  <a:cubicBezTo>
                    <a:pt x="238" y="17"/>
                    <a:pt x="167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51"/>
            <p:cNvSpPr/>
            <p:nvPr/>
          </p:nvSpPr>
          <p:spPr>
            <a:xfrm>
              <a:off x="7622491" y="2983302"/>
              <a:ext cx="771844" cy="83998"/>
            </a:xfrm>
            <a:custGeom>
              <a:avLst/>
              <a:gdLst/>
              <a:ahLst/>
              <a:cxnLst/>
              <a:rect l="l" t="t" r="r" b="b"/>
              <a:pathLst>
                <a:path w="10512" h="1144" extrusionOk="0">
                  <a:moveTo>
                    <a:pt x="30" y="366"/>
                  </a:moveTo>
                  <a:cubicBezTo>
                    <a:pt x="26" y="370"/>
                    <a:pt x="22" y="372"/>
                    <a:pt x="18" y="373"/>
                  </a:cubicBezTo>
                  <a:lnTo>
                    <a:pt x="18" y="373"/>
                  </a:lnTo>
                  <a:cubicBezTo>
                    <a:pt x="7" y="368"/>
                    <a:pt x="1" y="366"/>
                    <a:pt x="1" y="366"/>
                  </a:cubicBezTo>
                  <a:lnTo>
                    <a:pt x="1" y="366"/>
                  </a:lnTo>
                  <a:cubicBezTo>
                    <a:pt x="1" y="366"/>
                    <a:pt x="7" y="373"/>
                    <a:pt x="16" y="373"/>
                  </a:cubicBezTo>
                  <a:cubicBezTo>
                    <a:pt x="17" y="373"/>
                    <a:pt x="18" y="373"/>
                    <a:pt x="18" y="373"/>
                  </a:cubicBezTo>
                  <a:lnTo>
                    <a:pt x="18" y="373"/>
                  </a:lnTo>
                  <a:cubicBezTo>
                    <a:pt x="40" y="381"/>
                    <a:pt x="83" y="397"/>
                    <a:pt x="141" y="424"/>
                  </a:cubicBezTo>
                  <a:lnTo>
                    <a:pt x="141" y="424"/>
                  </a:lnTo>
                  <a:cubicBezTo>
                    <a:pt x="96" y="396"/>
                    <a:pt x="63" y="377"/>
                    <a:pt x="30" y="366"/>
                  </a:cubicBezTo>
                  <a:close/>
                  <a:moveTo>
                    <a:pt x="3397" y="0"/>
                  </a:moveTo>
                  <a:lnTo>
                    <a:pt x="3382" y="15"/>
                  </a:lnTo>
                  <a:cubicBezTo>
                    <a:pt x="2461" y="440"/>
                    <a:pt x="1608" y="660"/>
                    <a:pt x="996" y="660"/>
                  </a:cubicBezTo>
                  <a:cubicBezTo>
                    <a:pt x="976" y="660"/>
                    <a:pt x="957" y="659"/>
                    <a:pt x="938" y="659"/>
                  </a:cubicBezTo>
                  <a:cubicBezTo>
                    <a:pt x="616" y="630"/>
                    <a:pt x="396" y="542"/>
                    <a:pt x="235" y="469"/>
                  </a:cubicBezTo>
                  <a:cubicBezTo>
                    <a:pt x="200" y="451"/>
                    <a:pt x="169" y="437"/>
                    <a:pt x="141" y="424"/>
                  </a:cubicBezTo>
                  <a:lnTo>
                    <a:pt x="141" y="424"/>
                  </a:lnTo>
                  <a:cubicBezTo>
                    <a:pt x="156" y="433"/>
                    <a:pt x="173" y="443"/>
                    <a:pt x="191" y="454"/>
                  </a:cubicBezTo>
                  <a:cubicBezTo>
                    <a:pt x="367" y="527"/>
                    <a:pt x="586" y="659"/>
                    <a:pt x="908" y="674"/>
                  </a:cubicBezTo>
                  <a:cubicBezTo>
                    <a:pt x="947" y="675"/>
                    <a:pt x="986" y="676"/>
                    <a:pt x="1025" y="676"/>
                  </a:cubicBezTo>
                  <a:cubicBezTo>
                    <a:pt x="1649" y="676"/>
                    <a:pt x="2476" y="466"/>
                    <a:pt x="3356" y="91"/>
                  </a:cubicBezTo>
                  <a:lnTo>
                    <a:pt x="3356" y="91"/>
                  </a:lnTo>
                  <a:cubicBezTo>
                    <a:pt x="3795" y="520"/>
                    <a:pt x="4416" y="779"/>
                    <a:pt x="5081" y="952"/>
                  </a:cubicBezTo>
                  <a:cubicBezTo>
                    <a:pt x="5651" y="1086"/>
                    <a:pt x="6213" y="1143"/>
                    <a:pt x="6740" y="1143"/>
                  </a:cubicBezTo>
                  <a:cubicBezTo>
                    <a:pt x="6903" y="1143"/>
                    <a:pt x="7062" y="1138"/>
                    <a:pt x="7218" y="1128"/>
                  </a:cubicBezTo>
                  <a:cubicBezTo>
                    <a:pt x="7877" y="1098"/>
                    <a:pt x="8462" y="981"/>
                    <a:pt x="8960" y="849"/>
                  </a:cubicBezTo>
                  <a:cubicBezTo>
                    <a:pt x="9443" y="732"/>
                    <a:pt x="9824" y="615"/>
                    <a:pt x="10102" y="527"/>
                  </a:cubicBezTo>
                  <a:cubicBezTo>
                    <a:pt x="10219" y="469"/>
                    <a:pt x="10336" y="439"/>
                    <a:pt x="10409" y="410"/>
                  </a:cubicBezTo>
                  <a:cubicBezTo>
                    <a:pt x="10483" y="396"/>
                    <a:pt x="10512" y="381"/>
                    <a:pt x="10512" y="381"/>
                  </a:cubicBezTo>
                  <a:lnTo>
                    <a:pt x="10512" y="381"/>
                  </a:lnTo>
                  <a:cubicBezTo>
                    <a:pt x="10512" y="381"/>
                    <a:pt x="10483" y="381"/>
                    <a:pt x="10409" y="396"/>
                  </a:cubicBezTo>
                  <a:cubicBezTo>
                    <a:pt x="10336" y="439"/>
                    <a:pt x="10219" y="454"/>
                    <a:pt x="10102" y="483"/>
                  </a:cubicBezTo>
                  <a:cubicBezTo>
                    <a:pt x="9838" y="557"/>
                    <a:pt x="9458" y="674"/>
                    <a:pt x="8960" y="776"/>
                  </a:cubicBezTo>
                  <a:cubicBezTo>
                    <a:pt x="8492" y="893"/>
                    <a:pt x="7906" y="996"/>
                    <a:pt x="7247" y="1040"/>
                  </a:cubicBezTo>
                  <a:cubicBezTo>
                    <a:pt x="7125" y="1045"/>
                    <a:pt x="6999" y="1048"/>
                    <a:pt x="6872" y="1048"/>
                  </a:cubicBezTo>
                  <a:cubicBezTo>
                    <a:pt x="6316" y="1048"/>
                    <a:pt x="5720" y="992"/>
                    <a:pt x="5125" y="849"/>
                  </a:cubicBezTo>
                  <a:cubicBezTo>
                    <a:pt x="4466" y="688"/>
                    <a:pt x="3866" y="410"/>
                    <a:pt x="3412" y="15"/>
                  </a:cubicBezTo>
                  <a:lnTo>
                    <a:pt x="33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51"/>
            <p:cNvSpPr/>
            <p:nvPr/>
          </p:nvSpPr>
          <p:spPr>
            <a:xfrm>
              <a:off x="7874040" y="2426458"/>
              <a:ext cx="57051" cy="560159"/>
            </a:xfrm>
            <a:custGeom>
              <a:avLst/>
              <a:gdLst/>
              <a:ahLst/>
              <a:cxnLst/>
              <a:rect l="l" t="t" r="r" b="b"/>
              <a:pathLst>
                <a:path w="777" h="7629" extrusionOk="0">
                  <a:moveTo>
                    <a:pt x="776" y="1"/>
                  </a:moveTo>
                  <a:cubicBezTo>
                    <a:pt x="776" y="1"/>
                    <a:pt x="762" y="118"/>
                    <a:pt x="732" y="294"/>
                  </a:cubicBezTo>
                  <a:cubicBezTo>
                    <a:pt x="688" y="484"/>
                    <a:pt x="659" y="748"/>
                    <a:pt x="601" y="1099"/>
                  </a:cubicBezTo>
                  <a:cubicBezTo>
                    <a:pt x="513" y="1772"/>
                    <a:pt x="381" y="2724"/>
                    <a:pt x="264" y="3793"/>
                  </a:cubicBezTo>
                  <a:cubicBezTo>
                    <a:pt x="161" y="4847"/>
                    <a:pt x="74" y="5798"/>
                    <a:pt x="30" y="6501"/>
                  </a:cubicBezTo>
                  <a:cubicBezTo>
                    <a:pt x="15" y="6852"/>
                    <a:pt x="0" y="7116"/>
                    <a:pt x="0" y="7321"/>
                  </a:cubicBezTo>
                  <a:lnTo>
                    <a:pt x="0" y="7628"/>
                  </a:lnTo>
                  <a:cubicBezTo>
                    <a:pt x="0" y="7628"/>
                    <a:pt x="15" y="7526"/>
                    <a:pt x="30" y="7321"/>
                  </a:cubicBezTo>
                  <a:cubicBezTo>
                    <a:pt x="44" y="7101"/>
                    <a:pt x="74" y="6823"/>
                    <a:pt x="103" y="6501"/>
                  </a:cubicBezTo>
                  <a:cubicBezTo>
                    <a:pt x="161" y="5828"/>
                    <a:pt x="249" y="4876"/>
                    <a:pt x="366" y="3807"/>
                  </a:cubicBezTo>
                  <a:cubicBezTo>
                    <a:pt x="469" y="2768"/>
                    <a:pt x="586" y="1816"/>
                    <a:pt x="674" y="1114"/>
                  </a:cubicBezTo>
                  <a:cubicBezTo>
                    <a:pt x="703" y="792"/>
                    <a:pt x="747" y="499"/>
                    <a:pt x="762" y="294"/>
                  </a:cubicBezTo>
                  <a:cubicBezTo>
                    <a:pt x="776" y="118"/>
                    <a:pt x="776" y="1"/>
                    <a:pt x="7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51"/>
            <p:cNvSpPr/>
            <p:nvPr/>
          </p:nvSpPr>
          <p:spPr>
            <a:xfrm>
              <a:off x="7849296" y="1910584"/>
              <a:ext cx="83925" cy="428949"/>
            </a:xfrm>
            <a:custGeom>
              <a:avLst/>
              <a:gdLst/>
              <a:ahLst/>
              <a:cxnLst/>
              <a:rect l="l" t="t" r="r" b="b"/>
              <a:pathLst>
                <a:path w="1143" h="5842" extrusionOk="0">
                  <a:moveTo>
                    <a:pt x="1143" y="0"/>
                  </a:moveTo>
                  <a:cubicBezTo>
                    <a:pt x="1143" y="0"/>
                    <a:pt x="484" y="1186"/>
                    <a:pt x="235" y="1786"/>
                  </a:cubicBezTo>
                  <a:cubicBezTo>
                    <a:pt x="1" y="2416"/>
                    <a:pt x="1143" y="5841"/>
                    <a:pt x="1143" y="5841"/>
                  </a:cubicBezTo>
                  <a:lnTo>
                    <a:pt x="1143" y="0"/>
                  </a:lnTo>
                  <a:close/>
                </a:path>
              </a:pathLst>
            </a:custGeom>
            <a:solidFill>
              <a:srgbClr val="151F29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1"/>
            <p:cNvSpPr/>
            <p:nvPr/>
          </p:nvSpPr>
          <p:spPr>
            <a:xfrm>
              <a:off x="7978301" y="1926664"/>
              <a:ext cx="269837" cy="427921"/>
            </a:xfrm>
            <a:custGeom>
              <a:avLst/>
              <a:gdLst/>
              <a:ahLst/>
              <a:cxnLst/>
              <a:rect l="l" t="t" r="r" b="b"/>
              <a:pathLst>
                <a:path w="3675" h="5828" extrusionOk="0">
                  <a:moveTo>
                    <a:pt x="3045" y="1"/>
                  </a:moveTo>
                  <a:lnTo>
                    <a:pt x="0" y="5827"/>
                  </a:lnTo>
                  <a:cubicBezTo>
                    <a:pt x="0" y="5827"/>
                    <a:pt x="2548" y="3382"/>
                    <a:pt x="3148" y="2694"/>
                  </a:cubicBezTo>
                  <a:cubicBezTo>
                    <a:pt x="3675" y="2094"/>
                    <a:pt x="3163" y="15"/>
                    <a:pt x="3045" y="1"/>
                  </a:cubicBezTo>
                  <a:close/>
                </a:path>
              </a:pathLst>
            </a:custGeom>
            <a:solidFill>
              <a:srgbClr val="151F29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1"/>
            <p:cNvSpPr/>
            <p:nvPr/>
          </p:nvSpPr>
          <p:spPr>
            <a:xfrm>
              <a:off x="8112666" y="3102541"/>
              <a:ext cx="173136" cy="125043"/>
            </a:xfrm>
            <a:custGeom>
              <a:avLst/>
              <a:gdLst/>
              <a:ahLst/>
              <a:cxnLst/>
              <a:rect l="l" t="t" r="r" b="b"/>
              <a:pathLst>
                <a:path w="2358" h="1703" extrusionOk="0"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1"/>
                    <a:pt x="74" y="148"/>
                    <a:pt x="235" y="367"/>
                  </a:cubicBezTo>
                  <a:cubicBezTo>
                    <a:pt x="410" y="587"/>
                    <a:pt x="659" y="850"/>
                    <a:pt x="996" y="1099"/>
                  </a:cubicBezTo>
                  <a:cubicBezTo>
                    <a:pt x="1318" y="1333"/>
                    <a:pt x="1669" y="1494"/>
                    <a:pt x="1918" y="1582"/>
                  </a:cubicBezTo>
                  <a:cubicBezTo>
                    <a:pt x="2140" y="1669"/>
                    <a:pt x="2289" y="1703"/>
                    <a:pt x="2331" y="1703"/>
                  </a:cubicBezTo>
                  <a:cubicBezTo>
                    <a:pt x="2339" y="1703"/>
                    <a:pt x="2343" y="1702"/>
                    <a:pt x="2343" y="1699"/>
                  </a:cubicBezTo>
                  <a:cubicBezTo>
                    <a:pt x="2357" y="1670"/>
                    <a:pt x="1699" y="1494"/>
                    <a:pt x="1040" y="1026"/>
                  </a:cubicBezTo>
                  <a:cubicBezTo>
                    <a:pt x="397" y="555"/>
                    <a:pt x="33" y="0"/>
                    <a:pt x="2" y="0"/>
                  </a:cubicBezTo>
                  <a:close/>
                </a:path>
              </a:pathLst>
            </a:custGeom>
            <a:solidFill>
              <a:srgbClr val="FFFFFF">
                <a:alpha val="12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1"/>
            <p:cNvSpPr/>
            <p:nvPr/>
          </p:nvSpPr>
          <p:spPr>
            <a:xfrm>
              <a:off x="7452663" y="3189695"/>
              <a:ext cx="750404" cy="1883278"/>
            </a:xfrm>
            <a:custGeom>
              <a:avLst/>
              <a:gdLst/>
              <a:ahLst/>
              <a:cxnLst/>
              <a:rect l="l" t="t" r="r" b="b"/>
              <a:pathLst>
                <a:path w="10220" h="25649" extrusionOk="0">
                  <a:moveTo>
                    <a:pt x="10219" y="0"/>
                  </a:moveTo>
                  <a:cubicBezTo>
                    <a:pt x="10219" y="0"/>
                    <a:pt x="10219" y="15"/>
                    <a:pt x="10190" y="73"/>
                  </a:cubicBezTo>
                  <a:cubicBezTo>
                    <a:pt x="10190" y="132"/>
                    <a:pt x="10175" y="190"/>
                    <a:pt x="10160" y="278"/>
                  </a:cubicBezTo>
                  <a:cubicBezTo>
                    <a:pt x="10117" y="483"/>
                    <a:pt x="10073" y="732"/>
                    <a:pt x="10014" y="1083"/>
                  </a:cubicBezTo>
                  <a:cubicBezTo>
                    <a:pt x="9999" y="1244"/>
                    <a:pt x="9956" y="1449"/>
                    <a:pt x="9926" y="1654"/>
                  </a:cubicBezTo>
                  <a:cubicBezTo>
                    <a:pt x="9882" y="1845"/>
                    <a:pt x="9824" y="2093"/>
                    <a:pt x="9780" y="2328"/>
                  </a:cubicBezTo>
                  <a:cubicBezTo>
                    <a:pt x="9677" y="2796"/>
                    <a:pt x="9575" y="3367"/>
                    <a:pt x="9414" y="3967"/>
                  </a:cubicBezTo>
                  <a:cubicBezTo>
                    <a:pt x="9341" y="4260"/>
                    <a:pt x="9267" y="4597"/>
                    <a:pt x="9165" y="4919"/>
                  </a:cubicBezTo>
                  <a:cubicBezTo>
                    <a:pt x="9077" y="5256"/>
                    <a:pt x="8975" y="5607"/>
                    <a:pt x="8872" y="5944"/>
                  </a:cubicBezTo>
                  <a:cubicBezTo>
                    <a:pt x="8682" y="6661"/>
                    <a:pt x="8448" y="7408"/>
                    <a:pt x="8184" y="8198"/>
                  </a:cubicBezTo>
                  <a:cubicBezTo>
                    <a:pt x="7657" y="9779"/>
                    <a:pt x="7013" y="11492"/>
                    <a:pt x="6266" y="13249"/>
                  </a:cubicBezTo>
                  <a:cubicBezTo>
                    <a:pt x="5505" y="15020"/>
                    <a:pt x="4729" y="16674"/>
                    <a:pt x="3997" y="18153"/>
                  </a:cubicBezTo>
                  <a:cubicBezTo>
                    <a:pt x="3265" y="19632"/>
                    <a:pt x="2563" y="20978"/>
                    <a:pt x="1962" y="22076"/>
                  </a:cubicBezTo>
                  <a:cubicBezTo>
                    <a:pt x="1457" y="23012"/>
                    <a:pt x="1035" y="23783"/>
                    <a:pt x="714" y="24370"/>
                  </a:cubicBezTo>
                  <a:lnTo>
                    <a:pt x="714" y="24370"/>
                  </a:lnTo>
                  <a:cubicBezTo>
                    <a:pt x="1054" y="23783"/>
                    <a:pt x="1480" y="23015"/>
                    <a:pt x="1977" y="22106"/>
                  </a:cubicBezTo>
                  <a:cubicBezTo>
                    <a:pt x="2577" y="20993"/>
                    <a:pt x="3280" y="19676"/>
                    <a:pt x="4027" y="18197"/>
                  </a:cubicBezTo>
                  <a:cubicBezTo>
                    <a:pt x="4773" y="16704"/>
                    <a:pt x="5564" y="15049"/>
                    <a:pt x="6310" y="13293"/>
                  </a:cubicBezTo>
                  <a:cubicBezTo>
                    <a:pt x="7072" y="11536"/>
                    <a:pt x="7701" y="9809"/>
                    <a:pt x="8243" y="8242"/>
                  </a:cubicBezTo>
                  <a:cubicBezTo>
                    <a:pt x="8492" y="7452"/>
                    <a:pt x="8755" y="6705"/>
                    <a:pt x="8931" y="5988"/>
                  </a:cubicBezTo>
                  <a:cubicBezTo>
                    <a:pt x="9048" y="5636"/>
                    <a:pt x="9136" y="5285"/>
                    <a:pt x="9224" y="4963"/>
                  </a:cubicBezTo>
                  <a:cubicBezTo>
                    <a:pt x="9311" y="4626"/>
                    <a:pt x="9385" y="4319"/>
                    <a:pt x="9458" y="4011"/>
                  </a:cubicBezTo>
                  <a:cubicBezTo>
                    <a:pt x="9633" y="3382"/>
                    <a:pt x="9721" y="2840"/>
                    <a:pt x="9824" y="2342"/>
                  </a:cubicBezTo>
                  <a:cubicBezTo>
                    <a:pt x="9868" y="2108"/>
                    <a:pt x="9926" y="1889"/>
                    <a:pt x="9956" y="1669"/>
                  </a:cubicBezTo>
                  <a:cubicBezTo>
                    <a:pt x="9999" y="1449"/>
                    <a:pt x="10014" y="1259"/>
                    <a:pt x="10043" y="1083"/>
                  </a:cubicBezTo>
                  <a:cubicBezTo>
                    <a:pt x="10102" y="732"/>
                    <a:pt x="10146" y="454"/>
                    <a:pt x="10175" y="278"/>
                  </a:cubicBezTo>
                  <a:cubicBezTo>
                    <a:pt x="10190" y="205"/>
                    <a:pt x="10219" y="132"/>
                    <a:pt x="10219" y="73"/>
                  </a:cubicBezTo>
                  <a:lnTo>
                    <a:pt x="10219" y="0"/>
                  </a:lnTo>
                  <a:close/>
                  <a:moveTo>
                    <a:pt x="714" y="24370"/>
                  </a:moveTo>
                  <a:cubicBezTo>
                    <a:pt x="643" y="24492"/>
                    <a:pt x="576" y="24606"/>
                    <a:pt x="513" y="24712"/>
                  </a:cubicBezTo>
                  <a:cubicBezTo>
                    <a:pt x="337" y="25004"/>
                    <a:pt x="206" y="25239"/>
                    <a:pt x="118" y="25400"/>
                  </a:cubicBezTo>
                  <a:cubicBezTo>
                    <a:pt x="74" y="25473"/>
                    <a:pt x="45" y="25531"/>
                    <a:pt x="1" y="25590"/>
                  </a:cubicBezTo>
                  <a:cubicBezTo>
                    <a:pt x="30" y="25634"/>
                    <a:pt x="30" y="25648"/>
                    <a:pt x="30" y="25648"/>
                  </a:cubicBezTo>
                  <a:cubicBezTo>
                    <a:pt x="30" y="25648"/>
                    <a:pt x="30" y="25634"/>
                    <a:pt x="59" y="25590"/>
                  </a:cubicBezTo>
                  <a:cubicBezTo>
                    <a:pt x="74" y="25531"/>
                    <a:pt x="118" y="25473"/>
                    <a:pt x="147" y="25400"/>
                  </a:cubicBezTo>
                  <a:cubicBezTo>
                    <a:pt x="250" y="25239"/>
                    <a:pt x="367" y="24990"/>
                    <a:pt x="542" y="24682"/>
                  </a:cubicBezTo>
                  <a:cubicBezTo>
                    <a:pt x="596" y="24585"/>
                    <a:pt x="653" y="24480"/>
                    <a:pt x="714" y="24370"/>
                  </a:cubicBezTo>
                  <a:close/>
                </a:path>
              </a:pathLst>
            </a:custGeom>
            <a:solidFill>
              <a:srgbClr val="FFFFFF">
                <a:alpha val="12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51"/>
            <p:cNvSpPr/>
            <p:nvPr/>
          </p:nvSpPr>
          <p:spPr>
            <a:xfrm>
              <a:off x="8238440" y="2085773"/>
              <a:ext cx="497748" cy="1430760"/>
            </a:xfrm>
            <a:custGeom>
              <a:avLst/>
              <a:gdLst/>
              <a:ahLst/>
              <a:cxnLst/>
              <a:rect l="l" t="t" r="r" b="b"/>
              <a:pathLst>
                <a:path w="6779" h="19486" extrusionOk="0">
                  <a:moveTo>
                    <a:pt x="3016" y="0"/>
                  </a:moveTo>
                  <a:cubicBezTo>
                    <a:pt x="1098" y="483"/>
                    <a:pt x="0" y="2460"/>
                    <a:pt x="571" y="4348"/>
                  </a:cubicBezTo>
                  <a:cubicBezTo>
                    <a:pt x="1230" y="6529"/>
                    <a:pt x="2006" y="9091"/>
                    <a:pt x="2255" y="10028"/>
                  </a:cubicBezTo>
                  <a:cubicBezTo>
                    <a:pt x="2577" y="11156"/>
                    <a:pt x="3850" y="19485"/>
                    <a:pt x="3850" y="19485"/>
                  </a:cubicBezTo>
                  <a:lnTo>
                    <a:pt x="6778" y="17787"/>
                  </a:lnTo>
                  <a:cubicBezTo>
                    <a:pt x="6778" y="17787"/>
                    <a:pt x="6500" y="12605"/>
                    <a:pt x="5666" y="8799"/>
                  </a:cubicBezTo>
                  <a:cubicBezTo>
                    <a:pt x="4934" y="5519"/>
                    <a:pt x="3016" y="0"/>
                    <a:pt x="30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51"/>
            <p:cNvSpPr/>
            <p:nvPr/>
          </p:nvSpPr>
          <p:spPr>
            <a:xfrm>
              <a:off x="8288955" y="2078798"/>
              <a:ext cx="167703" cy="700328"/>
            </a:xfrm>
            <a:custGeom>
              <a:avLst/>
              <a:gdLst/>
              <a:ahLst/>
              <a:cxnLst/>
              <a:rect l="l" t="t" r="r" b="b"/>
              <a:pathLst>
                <a:path w="2284" h="9538" extrusionOk="0">
                  <a:moveTo>
                    <a:pt x="1731" y="1"/>
                  </a:moveTo>
                  <a:cubicBezTo>
                    <a:pt x="1460" y="1"/>
                    <a:pt x="1069" y="82"/>
                    <a:pt x="732" y="344"/>
                  </a:cubicBezTo>
                  <a:cubicBezTo>
                    <a:pt x="527" y="505"/>
                    <a:pt x="322" y="725"/>
                    <a:pt x="191" y="1003"/>
                  </a:cubicBezTo>
                  <a:cubicBezTo>
                    <a:pt x="73" y="1281"/>
                    <a:pt x="0" y="1588"/>
                    <a:pt x="15" y="1940"/>
                  </a:cubicBezTo>
                  <a:cubicBezTo>
                    <a:pt x="29" y="2291"/>
                    <a:pt x="88" y="2628"/>
                    <a:pt x="161" y="2979"/>
                  </a:cubicBezTo>
                  <a:cubicBezTo>
                    <a:pt x="234" y="3331"/>
                    <a:pt x="308" y="3697"/>
                    <a:pt x="381" y="4077"/>
                  </a:cubicBezTo>
                  <a:cubicBezTo>
                    <a:pt x="674" y="5585"/>
                    <a:pt x="952" y="6932"/>
                    <a:pt x="1142" y="7942"/>
                  </a:cubicBezTo>
                  <a:cubicBezTo>
                    <a:pt x="1245" y="8440"/>
                    <a:pt x="1332" y="8820"/>
                    <a:pt x="1391" y="9113"/>
                  </a:cubicBezTo>
                  <a:cubicBezTo>
                    <a:pt x="1420" y="9245"/>
                    <a:pt x="1450" y="9333"/>
                    <a:pt x="1464" y="9421"/>
                  </a:cubicBezTo>
                  <a:cubicBezTo>
                    <a:pt x="1479" y="9494"/>
                    <a:pt x="1493" y="9538"/>
                    <a:pt x="1493" y="9538"/>
                  </a:cubicBezTo>
                  <a:cubicBezTo>
                    <a:pt x="1493" y="9538"/>
                    <a:pt x="1493" y="9494"/>
                    <a:pt x="1479" y="9435"/>
                  </a:cubicBezTo>
                  <a:cubicBezTo>
                    <a:pt x="1464" y="9347"/>
                    <a:pt x="1450" y="9230"/>
                    <a:pt x="1420" y="9113"/>
                  </a:cubicBezTo>
                  <a:cubicBezTo>
                    <a:pt x="1376" y="8820"/>
                    <a:pt x="1303" y="8425"/>
                    <a:pt x="1201" y="7942"/>
                  </a:cubicBezTo>
                  <a:cubicBezTo>
                    <a:pt x="1025" y="6932"/>
                    <a:pt x="761" y="5556"/>
                    <a:pt x="469" y="4063"/>
                  </a:cubicBezTo>
                  <a:cubicBezTo>
                    <a:pt x="395" y="3697"/>
                    <a:pt x="322" y="3301"/>
                    <a:pt x="249" y="2965"/>
                  </a:cubicBezTo>
                  <a:cubicBezTo>
                    <a:pt x="176" y="2613"/>
                    <a:pt x="103" y="2262"/>
                    <a:pt x="103" y="1940"/>
                  </a:cubicBezTo>
                  <a:cubicBezTo>
                    <a:pt x="73" y="1281"/>
                    <a:pt x="381" y="695"/>
                    <a:pt x="761" y="403"/>
                  </a:cubicBezTo>
                  <a:cubicBezTo>
                    <a:pt x="1101" y="136"/>
                    <a:pt x="1451" y="40"/>
                    <a:pt x="1711" y="40"/>
                  </a:cubicBezTo>
                  <a:cubicBezTo>
                    <a:pt x="1765" y="40"/>
                    <a:pt x="1814" y="44"/>
                    <a:pt x="1859" y="51"/>
                  </a:cubicBezTo>
                  <a:cubicBezTo>
                    <a:pt x="2113" y="78"/>
                    <a:pt x="2257" y="141"/>
                    <a:pt x="2280" y="141"/>
                  </a:cubicBezTo>
                  <a:cubicBezTo>
                    <a:pt x="2283" y="141"/>
                    <a:pt x="2284" y="140"/>
                    <a:pt x="2284" y="139"/>
                  </a:cubicBezTo>
                  <a:cubicBezTo>
                    <a:pt x="2284" y="125"/>
                    <a:pt x="2255" y="125"/>
                    <a:pt x="2181" y="81"/>
                  </a:cubicBezTo>
                  <a:cubicBezTo>
                    <a:pt x="2138" y="81"/>
                    <a:pt x="2108" y="66"/>
                    <a:pt x="2050" y="51"/>
                  </a:cubicBezTo>
                  <a:cubicBezTo>
                    <a:pt x="1991" y="37"/>
                    <a:pt x="1933" y="7"/>
                    <a:pt x="1859" y="7"/>
                  </a:cubicBezTo>
                  <a:cubicBezTo>
                    <a:pt x="1821" y="3"/>
                    <a:pt x="1778" y="1"/>
                    <a:pt x="17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51"/>
            <p:cNvSpPr/>
            <p:nvPr/>
          </p:nvSpPr>
          <p:spPr>
            <a:xfrm>
              <a:off x="8111564" y="2824634"/>
              <a:ext cx="200010" cy="8884"/>
            </a:xfrm>
            <a:custGeom>
              <a:avLst/>
              <a:gdLst/>
              <a:ahLst/>
              <a:cxnLst/>
              <a:rect l="l" t="t" r="r" b="b"/>
              <a:pathLst>
                <a:path w="2724" h="121" extrusionOk="0">
                  <a:moveTo>
                    <a:pt x="616" y="0"/>
                  </a:moveTo>
                  <a:cubicBezTo>
                    <a:pt x="242" y="0"/>
                    <a:pt x="1" y="11"/>
                    <a:pt x="1" y="39"/>
                  </a:cubicBezTo>
                  <a:cubicBezTo>
                    <a:pt x="1" y="53"/>
                    <a:pt x="601" y="82"/>
                    <a:pt x="1348" y="112"/>
                  </a:cubicBezTo>
                  <a:cubicBezTo>
                    <a:pt x="1632" y="117"/>
                    <a:pt x="1892" y="120"/>
                    <a:pt x="2108" y="120"/>
                  </a:cubicBezTo>
                  <a:cubicBezTo>
                    <a:pt x="2482" y="120"/>
                    <a:pt x="2724" y="110"/>
                    <a:pt x="2724" y="82"/>
                  </a:cubicBezTo>
                  <a:cubicBezTo>
                    <a:pt x="2724" y="68"/>
                    <a:pt x="2123" y="39"/>
                    <a:pt x="1377" y="9"/>
                  </a:cubicBezTo>
                  <a:cubicBezTo>
                    <a:pt x="1093" y="4"/>
                    <a:pt x="832" y="0"/>
                    <a:pt x="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51"/>
            <p:cNvSpPr/>
            <p:nvPr/>
          </p:nvSpPr>
          <p:spPr>
            <a:xfrm>
              <a:off x="7628953" y="2459792"/>
              <a:ext cx="47359" cy="172108"/>
            </a:xfrm>
            <a:custGeom>
              <a:avLst/>
              <a:gdLst/>
              <a:ahLst/>
              <a:cxnLst/>
              <a:rect l="l" t="t" r="r" b="b"/>
              <a:pathLst>
                <a:path w="645" h="2344" extrusionOk="0">
                  <a:moveTo>
                    <a:pt x="15" y="1"/>
                  </a:moveTo>
                  <a:lnTo>
                    <a:pt x="15" y="1"/>
                  </a:lnTo>
                  <a:cubicBezTo>
                    <a:pt x="1" y="30"/>
                    <a:pt x="279" y="484"/>
                    <a:pt x="440" y="1143"/>
                  </a:cubicBezTo>
                  <a:cubicBezTo>
                    <a:pt x="601" y="1801"/>
                    <a:pt x="571" y="2343"/>
                    <a:pt x="601" y="2343"/>
                  </a:cubicBezTo>
                  <a:cubicBezTo>
                    <a:pt x="601" y="2343"/>
                    <a:pt x="645" y="2226"/>
                    <a:pt x="645" y="1977"/>
                  </a:cubicBezTo>
                  <a:cubicBezTo>
                    <a:pt x="645" y="1758"/>
                    <a:pt x="615" y="1450"/>
                    <a:pt x="528" y="1128"/>
                  </a:cubicBezTo>
                  <a:cubicBezTo>
                    <a:pt x="454" y="777"/>
                    <a:pt x="323" y="499"/>
                    <a:pt x="220" y="294"/>
                  </a:cubicBezTo>
                  <a:cubicBezTo>
                    <a:pt x="118" y="118"/>
                    <a:pt x="30" y="1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51"/>
            <p:cNvSpPr/>
            <p:nvPr/>
          </p:nvSpPr>
          <p:spPr>
            <a:xfrm>
              <a:off x="7764639" y="1428119"/>
              <a:ext cx="330926" cy="159039"/>
            </a:xfrm>
            <a:custGeom>
              <a:avLst/>
              <a:gdLst/>
              <a:ahLst/>
              <a:cxnLst/>
              <a:rect l="l" t="t" r="r" b="b"/>
              <a:pathLst>
                <a:path w="4507" h="2166" extrusionOk="0">
                  <a:moveTo>
                    <a:pt x="100" y="1125"/>
                  </a:moveTo>
                  <a:lnTo>
                    <a:pt x="122" y="1142"/>
                  </a:lnTo>
                  <a:lnTo>
                    <a:pt x="122" y="1142"/>
                  </a:lnTo>
                  <a:cubicBezTo>
                    <a:pt x="121" y="1141"/>
                    <a:pt x="119" y="1139"/>
                    <a:pt x="118" y="1137"/>
                  </a:cubicBezTo>
                  <a:lnTo>
                    <a:pt x="118" y="1137"/>
                  </a:lnTo>
                  <a:cubicBezTo>
                    <a:pt x="112" y="1133"/>
                    <a:pt x="106" y="1129"/>
                    <a:pt x="100" y="1125"/>
                  </a:cubicBezTo>
                  <a:close/>
                  <a:moveTo>
                    <a:pt x="122" y="1142"/>
                  </a:moveTo>
                  <a:cubicBezTo>
                    <a:pt x="148" y="1172"/>
                    <a:pt x="180" y="1196"/>
                    <a:pt x="217" y="1213"/>
                  </a:cubicBezTo>
                  <a:lnTo>
                    <a:pt x="122" y="1142"/>
                  </a:lnTo>
                  <a:close/>
                  <a:moveTo>
                    <a:pt x="1846" y="1"/>
                  </a:moveTo>
                  <a:cubicBezTo>
                    <a:pt x="1409" y="1"/>
                    <a:pt x="979" y="63"/>
                    <a:pt x="568" y="232"/>
                  </a:cubicBezTo>
                  <a:cubicBezTo>
                    <a:pt x="363" y="335"/>
                    <a:pt x="173" y="437"/>
                    <a:pt x="70" y="642"/>
                  </a:cubicBezTo>
                  <a:cubicBezTo>
                    <a:pt x="0" y="805"/>
                    <a:pt x="14" y="1014"/>
                    <a:pt x="118" y="1137"/>
                  </a:cubicBezTo>
                  <a:lnTo>
                    <a:pt x="118" y="1137"/>
                  </a:lnTo>
                  <a:cubicBezTo>
                    <a:pt x="283" y="1243"/>
                    <a:pt x="480" y="1283"/>
                    <a:pt x="686" y="1283"/>
                  </a:cubicBezTo>
                  <a:cubicBezTo>
                    <a:pt x="880" y="1283"/>
                    <a:pt x="1082" y="1247"/>
                    <a:pt x="1271" y="1198"/>
                  </a:cubicBezTo>
                  <a:cubicBezTo>
                    <a:pt x="1651" y="1081"/>
                    <a:pt x="2017" y="876"/>
                    <a:pt x="2398" y="803"/>
                  </a:cubicBezTo>
                  <a:cubicBezTo>
                    <a:pt x="2553" y="890"/>
                    <a:pt x="2731" y="932"/>
                    <a:pt x="2909" y="932"/>
                  </a:cubicBezTo>
                  <a:cubicBezTo>
                    <a:pt x="3153" y="932"/>
                    <a:pt x="3398" y="853"/>
                    <a:pt x="3584" y="701"/>
                  </a:cubicBezTo>
                  <a:cubicBezTo>
                    <a:pt x="3628" y="1081"/>
                    <a:pt x="3730" y="1462"/>
                    <a:pt x="3906" y="1813"/>
                  </a:cubicBezTo>
                  <a:cubicBezTo>
                    <a:pt x="3935" y="1886"/>
                    <a:pt x="4082" y="2150"/>
                    <a:pt x="4155" y="2165"/>
                  </a:cubicBezTo>
                  <a:cubicBezTo>
                    <a:pt x="4158" y="2165"/>
                    <a:pt x="4162" y="2165"/>
                    <a:pt x="4165" y="2165"/>
                  </a:cubicBezTo>
                  <a:cubicBezTo>
                    <a:pt x="4290" y="2165"/>
                    <a:pt x="4360" y="1913"/>
                    <a:pt x="4389" y="1813"/>
                  </a:cubicBezTo>
                  <a:cubicBezTo>
                    <a:pt x="4506" y="1418"/>
                    <a:pt x="4491" y="832"/>
                    <a:pt x="4213" y="510"/>
                  </a:cubicBezTo>
                  <a:cubicBezTo>
                    <a:pt x="4023" y="305"/>
                    <a:pt x="3759" y="261"/>
                    <a:pt x="3481" y="203"/>
                  </a:cubicBezTo>
                  <a:cubicBezTo>
                    <a:pt x="2945" y="97"/>
                    <a:pt x="2391" y="1"/>
                    <a:pt x="1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51"/>
            <p:cNvSpPr/>
            <p:nvPr/>
          </p:nvSpPr>
          <p:spPr>
            <a:xfrm>
              <a:off x="6915204" y="2281373"/>
              <a:ext cx="197880" cy="230114"/>
            </a:xfrm>
            <a:custGeom>
              <a:avLst/>
              <a:gdLst/>
              <a:ahLst/>
              <a:cxnLst/>
              <a:rect l="l" t="t" r="r" b="b"/>
              <a:pathLst>
                <a:path w="2695" h="3134" extrusionOk="0">
                  <a:moveTo>
                    <a:pt x="1" y="1"/>
                  </a:moveTo>
                  <a:lnTo>
                    <a:pt x="469" y="3134"/>
                  </a:lnTo>
                  <a:lnTo>
                    <a:pt x="2255" y="3134"/>
                  </a:lnTo>
                  <a:cubicBezTo>
                    <a:pt x="2124" y="3134"/>
                    <a:pt x="2695" y="1"/>
                    <a:pt x="26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8847262-A7CB-23D9-08D4-F0C6EFCD0884}"/>
              </a:ext>
            </a:extLst>
          </p:cNvPr>
          <p:cNvSpPr txBox="1"/>
          <p:nvPr/>
        </p:nvSpPr>
        <p:spPr>
          <a:xfrm>
            <a:off x="1355075" y="297455"/>
            <a:ext cx="517986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 ƠN QUÝ THẦY, CÔ VÀ CÁC EM HỌC SINH ĐÃ LẮNG NGHE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B00D100-780C-F4CD-3A60-81215A874CEF}"/>
              </a:ext>
            </a:extLst>
          </p:cNvPr>
          <p:cNvSpPr txBox="1"/>
          <p:nvPr/>
        </p:nvSpPr>
        <p:spPr>
          <a:xfrm>
            <a:off x="914400" y="261614"/>
            <a:ext cx="760163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buClrTx/>
            </a:pP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>
              <a:buClrTx/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  <a:p>
            <a:pPr algn="ctr" defTabSz="457200">
              <a:buClrTx/>
            </a:pP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defTabSz="457200">
              <a:buClrTx/>
            </a:pP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Hãy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chia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sẽ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suy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nghĩ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sau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xem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đoạn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video </a:t>
            </a:r>
            <a:r>
              <a:rPr lang="en-US" sz="3600" b="1" i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lang="en-US" sz="4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>
              <a:buClrTx/>
            </a:pPr>
            <a:endParaRPr lang="en-US" sz="3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57200">
              <a:buClrTx/>
            </a:pP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AutoShape 2" descr="Nhiều cơ sở kinh doanh đón lượng khách lớn hơn nhờ bỏ ống hút nhự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400339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1" name="Google Shape;771;p36"/>
          <p:cNvGrpSpPr/>
          <p:nvPr/>
        </p:nvGrpSpPr>
        <p:grpSpPr>
          <a:xfrm>
            <a:off x="8175052" y="2835685"/>
            <a:ext cx="785377" cy="2421158"/>
            <a:chOff x="8175050" y="2835685"/>
            <a:chExt cx="785377" cy="2421158"/>
          </a:xfrm>
        </p:grpSpPr>
        <p:sp>
          <p:nvSpPr>
            <p:cNvPr id="772" name="Google Shape;772;p36"/>
            <p:cNvSpPr/>
            <p:nvPr/>
          </p:nvSpPr>
          <p:spPr>
            <a:xfrm>
              <a:off x="8175050" y="2835685"/>
              <a:ext cx="785377" cy="1597032"/>
            </a:xfrm>
            <a:custGeom>
              <a:avLst/>
              <a:gdLst/>
              <a:ahLst/>
              <a:cxnLst/>
              <a:rect l="l" t="t" r="r" b="b"/>
              <a:pathLst>
                <a:path w="9912" h="20155" extrusionOk="0">
                  <a:moveTo>
                    <a:pt x="4109" y="1"/>
                  </a:moveTo>
                  <a:cubicBezTo>
                    <a:pt x="4004" y="1"/>
                    <a:pt x="3898" y="12"/>
                    <a:pt x="3792" y="35"/>
                  </a:cubicBezTo>
                  <a:cubicBezTo>
                    <a:pt x="2841" y="254"/>
                    <a:pt x="2343" y="1294"/>
                    <a:pt x="2006" y="2216"/>
                  </a:cubicBezTo>
                  <a:cubicBezTo>
                    <a:pt x="1758" y="2816"/>
                    <a:pt x="1538" y="3416"/>
                    <a:pt x="1304" y="4031"/>
                  </a:cubicBezTo>
                  <a:cubicBezTo>
                    <a:pt x="660" y="5715"/>
                    <a:pt x="1" y="7515"/>
                    <a:pt x="440" y="9272"/>
                  </a:cubicBezTo>
                  <a:cubicBezTo>
                    <a:pt x="791" y="10692"/>
                    <a:pt x="1787" y="11834"/>
                    <a:pt x="2621" y="13034"/>
                  </a:cubicBezTo>
                  <a:cubicBezTo>
                    <a:pt x="2782" y="13254"/>
                    <a:pt x="2929" y="13503"/>
                    <a:pt x="2914" y="13781"/>
                  </a:cubicBezTo>
                  <a:cubicBezTo>
                    <a:pt x="2885" y="14206"/>
                    <a:pt x="2446" y="14469"/>
                    <a:pt x="2021" y="14572"/>
                  </a:cubicBezTo>
                  <a:cubicBezTo>
                    <a:pt x="1597" y="14659"/>
                    <a:pt x="1157" y="14659"/>
                    <a:pt x="791" y="14879"/>
                  </a:cubicBezTo>
                  <a:cubicBezTo>
                    <a:pt x="352" y="15157"/>
                    <a:pt x="147" y="15699"/>
                    <a:pt x="191" y="16211"/>
                  </a:cubicBezTo>
                  <a:cubicBezTo>
                    <a:pt x="220" y="16724"/>
                    <a:pt x="469" y="17207"/>
                    <a:pt x="777" y="17617"/>
                  </a:cubicBezTo>
                  <a:cubicBezTo>
                    <a:pt x="777" y="17661"/>
                    <a:pt x="2138" y="19359"/>
                    <a:pt x="3690" y="19886"/>
                  </a:cubicBezTo>
                  <a:cubicBezTo>
                    <a:pt x="4186" y="20060"/>
                    <a:pt x="4718" y="20154"/>
                    <a:pt x="5244" y="20154"/>
                  </a:cubicBezTo>
                  <a:cubicBezTo>
                    <a:pt x="6177" y="20154"/>
                    <a:pt x="7090" y="19857"/>
                    <a:pt x="7745" y="19183"/>
                  </a:cubicBezTo>
                  <a:cubicBezTo>
                    <a:pt x="8770" y="18114"/>
                    <a:pt x="9033" y="16402"/>
                    <a:pt x="8345" y="15099"/>
                  </a:cubicBezTo>
                  <a:cubicBezTo>
                    <a:pt x="8023" y="14454"/>
                    <a:pt x="7496" y="13869"/>
                    <a:pt x="7511" y="13152"/>
                  </a:cubicBezTo>
                  <a:cubicBezTo>
                    <a:pt x="7526" y="12771"/>
                    <a:pt x="7716" y="12420"/>
                    <a:pt x="7935" y="12098"/>
                  </a:cubicBezTo>
                  <a:cubicBezTo>
                    <a:pt x="8345" y="11468"/>
                    <a:pt x="8902" y="10956"/>
                    <a:pt x="9282" y="10326"/>
                  </a:cubicBezTo>
                  <a:cubicBezTo>
                    <a:pt x="9663" y="9682"/>
                    <a:pt x="9912" y="8877"/>
                    <a:pt x="9590" y="8203"/>
                  </a:cubicBezTo>
                  <a:cubicBezTo>
                    <a:pt x="9004" y="6857"/>
                    <a:pt x="6925" y="6813"/>
                    <a:pt x="6296" y="5510"/>
                  </a:cubicBezTo>
                  <a:cubicBezTo>
                    <a:pt x="6003" y="4880"/>
                    <a:pt x="6120" y="4178"/>
                    <a:pt x="6193" y="3489"/>
                  </a:cubicBezTo>
                  <a:cubicBezTo>
                    <a:pt x="6267" y="2670"/>
                    <a:pt x="6223" y="1806"/>
                    <a:pt x="5827" y="1103"/>
                  </a:cubicBezTo>
                  <a:cubicBezTo>
                    <a:pt x="5471" y="480"/>
                    <a:pt x="4806" y="1"/>
                    <a:pt x="41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6"/>
            <p:cNvSpPr/>
            <p:nvPr/>
          </p:nvSpPr>
          <p:spPr>
            <a:xfrm>
              <a:off x="8549759" y="3427675"/>
              <a:ext cx="7052" cy="1260986"/>
            </a:xfrm>
            <a:custGeom>
              <a:avLst/>
              <a:gdLst/>
              <a:ahLst/>
              <a:cxnLst/>
              <a:rect l="l" t="t" r="r" b="b"/>
              <a:pathLst>
                <a:path w="89" h="15914" extrusionOk="0">
                  <a:moveTo>
                    <a:pt x="30" y="0"/>
                  </a:moveTo>
                  <a:cubicBezTo>
                    <a:pt x="15" y="0"/>
                    <a:pt x="0" y="3543"/>
                    <a:pt x="0" y="7950"/>
                  </a:cubicBezTo>
                  <a:cubicBezTo>
                    <a:pt x="0" y="12342"/>
                    <a:pt x="15" y="15914"/>
                    <a:pt x="30" y="15914"/>
                  </a:cubicBezTo>
                  <a:cubicBezTo>
                    <a:pt x="74" y="15914"/>
                    <a:pt x="88" y="12342"/>
                    <a:pt x="74" y="7950"/>
                  </a:cubicBezTo>
                  <a:cubicBezTo>
                    <a:pt x="74" y="3558"/>
                    <a:pt x="59" y="0"/>
                    <a:pt x="3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6"/>
            <p:cNvSpPr/>
            <p:nvPr/>
          </p:nvSpPr>
          <p:spPr>
            <a:xfrm>
              <a:off x="8546273" y="3587737"/>
              <a:ext cx="213538" cy="270358"/>
            </a:xfrm>
            <a:custGeom>
              <a:avLst/>
              <a:gdLst/>
              <a:ahLst/>
              <a:cxnLst/>
              <a:rect l="l" t="t" r="r" b="b"/>
              <a:pathLst>
                <a:path w="2695" h="3412" extrusionOk="0">
                  <a:moveTo>
                    <a:pt x="2694" y="1"/>
                  </a:moveTo>
                  <a:cubicBezTo>
                    <a:pt x="2694" y="1"/>
                    <a:pt x="2636" y="45"/>
                    <a:pt x="2548" y="103"/>
                  </a:cubicBezTo>
                  <a:cubicBezTo>
                    <a:pt x="2475" y="176"/>
                    <a:pt x="2372" y="293"/>
                    <a:pt x="2240" y="440"/>
                  </a:cubicBezTo>
                  <a:cubicBezTo>
                    <a:pt x="1977" y="733"/>
                    <a:pt x="1655" y="1172"/>
                    <a:pt x="1289" y="1655"/>
                  </a:cubicBezTo>
                  <a:cubicBezTo>
                    <a:pt x="981" y="2094"/>
                    <a:pt x="659" y="2475"/>
                    <a:pt x="366" y="2885"/>
                  </a:cubicBezTo>
                  <a:lnTo>
                    <a:pt x="103" y="3265"/>
                  </a:lnTo>
                  <a:cubicBezTo>
                    <a:pt x="44" y="3353"/>
                    <a:pt x="0" y="3412"/>
                    <a:pt x="0" y="3412"/>
                  </a:cubicBezTo>
                  <a:cubicBezTo>
                    <a:pt x="0" y="3412"/>
                    <a:pt x="44" y="3368"/>
                    <a:pt x="118" y="3280"/>
                  </a:cubicBezTo>
                  <a:cubicBezTo>
                    <a:pt x="205" y="3148"/>
                    <a:pt x="323" y="3046"/>
                    <a:pt x="410" y="2914"/>
                  </a:cubicBezTo>
                  <a:cubicBezTo>
                    <a:pt x="718" y="2533"/>
                    <a:pt x="1025" y="2123"/>
                    <a:pt x="1362" y="1714"/>
                  </a:cubicBezTo>
                  <a:cubicBezTo>
                    <a:pt x="1684" y="1274"/>
                    <a:pt x="2006" y="879"/>
                    <a:pt x="2299" y="484"/>
                  </a:cubicBezTo>
                  <a:cubicBezTo>
                    <a:pt x="2401" y="337"/>
                    <a:pt x="2518" y="206"/>
                    <a:pt x="2592" y="132"/>
                  </a:cubicBezTo>
                  <a:cubicBezTo>
                    <a:pt x="2665" y="59"/>
                    <a:pt x="2694" y="1"/>
                    <a:pt x="269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6"/>
            <p:cNvSpPr/>
            <p:nvPr/>
          </p:nvSpPr>
          <p:spPr>
            <a:xfrm>
              <a:off x="8391999" y="4094704"/>
              <a:ext cx="160134" cy="187951"/>
            </a:xfrm>
            <a:custGeom>
              <a:avLst/>
              <a:gdLst/>
              <a:ahLst/>
              <a:cxnLst/>
              <a:rect l="l" t="t" r="r" b="b"/>
              <a:pathLst>
                <a:path w="2021" h="2372" extrusionOk="0">
                  <a:moveTo>
                    <a:pt x="0" y="0"/>
                  </a:moveTo>
                  <a:cubicBezTo>
                    <a:pt x="0" y="15"/>
                    <a:pt x="103" y="132"/>
                    <a:pt x="308" y="337"/>
                  </a:cubicBezTo>
                  <a:cubicBezTo>
                    <a:pt x="498" y="542"/>
                    <a:pt x="762" y="820"/>
                    <a:pt x="1054" y="1142"/>
                  </a:cubicBezTo>
                  <a:cubicBezTo>
                    <a:pt x="1347" y="1479"/>
                    <a:pt x="1596" y="1772"/>
                    <a:pt x="1786" y="1991"/>
                  </a:cubicBezTo>
                  <a:cubicBezTo>
                    <a:pt x="1874" y="2094"/>
                    <a:pt x="1933" y="2196"/>
                    <a:pt x="1962" y="2269"/>
                  </a:cubicBezTo>
                  <a:cubicBezTo>
                    <a:pt x="1991" y="2328"/>
                    <a:pt x="2006" y="2372"/>
                    <a:pt x="2006" y="2372"/>
                  </a:cubicBezTo>
                  <a:cubicBezTo>
                    <a:pt x="2021" y="2372"/>
                    <a:pt x="2021" y="2167"/>
                    <a:pt x="1830" y="1933"/>
                  </a:cubicBezTo>
                  <a:cubicBezTo>
                    <a:pt x="1640" y="1698"/>
                    <a:pt x="1406" y="1406"/>
                    <a:pt x="1113" y="1069"/>
                  </a:cubicBezTo>
                  <a:cubicBezTo>
                    <a:pt x="820" y="761"/>
                    <a:pt x="542" y="483"/>
                    <a:pt x="337" y="293"/>
                  </a:cubicBezTo>
                  <a:cubicBezTo>
                    <a:pt x="132" y="10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6"/>
            <p:cNvSpPr/>
            <p:nvPr/>
          </p:nvSpPr>
          <p:spPr>
            <a:xfrm>
              <a:off x="8342683" y="4769611"/>
              <a:ext cx="464000" cy="487231"/>
            </a:xfrm>
            <a:custGeom>
              <a:avLst/>
              <a:gdLst/>
              <a:ahLst/>
              <a:cxnLst/>
              <a:rect l="l" t="t" r="r" b="b"/>
              <a:pathLst>
                <a:path w="5856" h="6149" extrusionOk="0">
                  <a:moveTo>
                    <a:pt x="5856" y="0"/>
                  </a:moveTo>
                  <a:lnTo>
                    <a:pt x="0" y="908"/>
                  </a:lnTo>
                  <a:cubicBezTo>
                    <a:pt x="44" y="908"/>
                    <a:pt x="732" y="6149"/>
                    <a:pt x="732" y="6149"/>
                  </a:cubicBezTo>
                  <a:lnTo>
                    <a:pt x="4670" y="6149"/>
                  </a:lnTo>
                  <a:lnTo>
                    <a:pt x="5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6"/>
            <p:cNvSpPr/>
            <p:nvPr/>
          </p:nvSpPr>
          <p:spPr>
            <a:xfrm>
              <a:off x="8288168" y="4698851"/>
              <a:ext cx="581189" cy="142707"/>
            </a:xfrm>
            <a:custGeom>
              <a:avLst/>
              <a:gdLst/>
              <a:ahLst/>
              <a:cxnLst/>
              <a:rect l="l" t="t" r="r" b="b"/>
              <a:pathLst>
                <a:path w="7335" h="1801" extrusionOk="0">
                  <a:moveTo>
                    <a:pt x="7334" y="0"/>
                  </a:moveTo>
                  <a:lnTo>
                    <a:pt x="0" y="600"/>
                  </a:lnTo>
                  <a:lnTo>
                    <a:pt x="0" y="1801"/>
                  </a:lnTo>
                  <a:lnTo>
                    <a:pt x="7334" y="1801"/>
                  </a:lnTo>
                  <a:lnTo>
                    <a:pt x="73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6"/>
            <p:cNvSpPr/>
            <p:nvPr/>
          </p:nvSpPr>
          <p:spPr>
            <a:xfrm>
              <a:off x="8342683" y="4841480"/>
              <a:ext cx="450134" cy="72027"/>
            </a:xfrm>
            <a:custGeom>
              <a:avLst/>
              <a:gdLst/>
              <a:ahLst/>
              <a:cxnLst/>
              <a:rect l="l" t="t" r="r" b="b"/>
              <a:pathLst>
                <a:path w="5681" h="909" extrusionOk="0">
                  <a:moveTo>
                    <a:pt x="0" y="1"/>
                  </a:moveTo>
                  <a:lnTo>
                    <a:pt x="88" y="543"/>
                  </a:lnTo>
                  <a:lnTo>
                    <a:pt x="5490" y="909"/>
                  </a:lnTo>
                  <a:lnTo>
                    <a:pt x="56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2" name="Google Shape;782;p36"/>
          <p:cNvSpPr/>
          <p:nvPr/>
        </p:nvSpPr>
        <p:spPr>
          <a:xfrm rot="-1701150">
            <a:off x="8546948" y="1290987"/>
            <a:ext cx="292486" cy="261886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3" name="Google Shape;783;p36"/>
          <p:cNvGrpSpPr/>
          <p:nvPr/>
        </p:nvGrpSpPr>
        <p:grpSpPr>
          <a:xfrm>
            <a:off x="363750" y="3432683"/>
            <a:ext cx="727535" cy="1710819"/>
            <a:chOff x="363750" y="3432682"/>
            <a:chExt cx="727535" cy="1710819"/>
          </a:xfrm>
        </p:grpSpPr>
        <p:sp>
          <p:nvSpPr>
            <p:cNvPr id="784" name="Google Shape;784;p36"/>
            <p:cNvSpPr/>
            <p:nvPr/>
          </p:nvSpPr>
          <p:spPr>
            <a:xfrm>
              <a:off x="525639" y="4794787"/>
              <a:ext cx="328014" cy="348714"/>
            </a:xfrm>
            <a:custGeom>
              <a:avLst/>
              <a:gdLst/>
              <a:ahLst/>
              <a:cxnLst/>
              <a:rect l="l" t="t" r="r" b="b"/>
              <a:pathLst>
                <a:path w="5578" h="5930" extrusionOk="0">
                  <a:moveTo>
                    <a:pt x="0" y="1"/>
                  </a:moveTo>
                  <a:lnTo>
                    <a:pt x="542" y="5930"/>
                  </a:lnTo>
                  <a:lnTo>
                    <a:pt x="4831" y="5930"/>
                  </a:lnTo>
                  <a:lnTo>
                    <a:pt x="55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6"/>
            <p:cNvSpPr/>
            <p:nvPr/>
          </p:nvSpPr>
          <p:spPr>
            <a:xfrm>
              <a:off x="363750" y="3432682"/>
              <a:ext cx="727535" cy="1362159"/>
            </a:xfrm>
            <a:custGeom>
              <a:avLst/>
              <a:gdLst/>
              <a:ahLst/>
              <a:cxnLst/>
              <a:rect l="l" t="t" r="r" b="b"/>
              <a:pathLst>
                <a:path w="12372" h="23164" extrusionOk="0">
                  <a:moveTo>
                    <a:pt x="7704" y="1"/>
                  </a:moveTo>
                  <a:cubicBezTo>
                    <a:pt x="7204" y="1"/>
                    <a:pt x="6325" y="15375"/>
                    <a:pt x="6325" y="15375"/>
                  </a:cubicBezTo>
                  <a:cubicBezTo>
                    <a:pt x="6325" y="15375"/>
                    <a:pt x="6369" y="3268"/>
                    <a:pt x="5827" y="3107"/>
                  </a:cubicBezTo>
                  <a:cubicBezTo>
                    <a:pt x="5825" y="3107"/>
                    <a:pt x="5823" y="3107"/>
                    <a:pt x="5820" y="3107"/>
                  </a:cubicBezTo>
                  <a:cubicBezTo>
                    <a:pt x="5277" y="3107"/>
                    <a:pt x="5930" y="19958"/>
                    <a:pt x="5827" y="20119"/>
                  </a:cubicBezTo>
                  <a:cubicBezTo>
                    <a:pt x="5827" y="20120"/>
                    <a:pt x="5826" y="20120"/>
                    <a:pt x="5825" y="20120"/>
                  </a:cubicBezTo>
                  <a:cubicBezTo>
                    <a:pt x="5705" y="20120"/>
                    <a:pt x="5312" y="10295"/>
                    <a:pt x="4934" y="10295"/>
                  </a:cubicBezTo>
                  <a:cubicBezTo>
                    <a:pt x="4525" y="10295"/>
                    <a:pt x="4832" y="17776"/>
                    <a:pt x="4832" y="17776"/>
                  </a:cubicBezTo>
                  <a:cubicBezTo>
                    <a:pt x="4832" y="17776"/>
                    <a:pt x="3046" y="4308"/>
                    <a:pt x="2446" y="4249"/>
                  </a:cubicBezTo>
                  <a:cubicBezTo>
                    <a:pt x="2444" y="4249"/>
                    <a:pt x="2443" y="4249"/>
                    <a:pt x="2442" y="4249"/>
                  </a:cubicBezTo>
                  <a:cubicBezTo>
                    <a:pt x="1845" y="4249"/>
                    <a:pt x="3553" y="13446"/>
                    <a:pt x="3545" y="13446"/>
                  </a:cubicBezTo>
                  <a:cubicBezTo>
                    <a:pt x="3544" y="13446"/>
                    <a:pt x="3544" y="13445"/>
                    <a:pt x="3544" y="13443"/>
                  </a:cubicBezTo>
                  <a:cubicBezTo>
                    <a:pt x="3485" y="13238"/>
                    <a:pt x="1494" y="5699"/>
                    <a:pt x="1055" y="5699"/>
                  </a:cubicBezTo>
                  <a:cubicBezTo>
                    <a:pt x="587" y="5699"/>
                    <a:pt x="4290" y="20324"/>
                    <a:pt x="4290" y="20324"/>
                  </a:cubicBezTo>
                  <a:cubicBezTo>
                    <a:pt x="4290" y="20324"/>
                    <a:pt x="1282" y="8493"/>
                    <a:pt x="656" y="8493"/>
                  </a:cubicBezTo>
                  <a:cubicBezTo>
                    <a:pt x="652" y="8493"/>
                    <a:pt x="649" y="8494"/>
                    <a:pt x="645" y="8495"/>
                  </a:cubicBezTo>
                  <a:cubicBezTo>
                    <a:pt x="305" y="8578"/>
                    <a:pt x="1217" y="12355"/>
                    <a:pt x="2071" y="15608"/>
                  </a:cubicBezTo>
                  <a:lnTo>
                    <a:pt x="2071" y="15608"/>
                  </a:lnTo>
                  <a:cubicBezTo>
                    <a:pt x="1411" y="13463"/>
                    <a:pt x="625" y="11386"/>
                    <a:pt x="59" y="11386"/>
                  </a:cubicBezTo>
                  <a:cubicBezTo>
                    <a:pt x="39" y="11386"/>
                    <a:pt x="20" y="11388"/>
                    <a:pt x="1" y="11393"/>
                  </a:cubicBezTo>
                  <a:lnTo>
                    <a:pt x="3251" y="23164"/>
                  </a:lnTo>
                  <a:lnTo>
                    <a:pt x="7584" y="23164"/>
                  </a:lnTo>
                  <a:cubicBezTo>
                    <a:pt x="7584" y="23164"/>
                    <a:pt x="12371" y="5904"/>
                    <a:pt x="11478" y="5347"/>
                  </a:cubicBezTo>
                  <a:lnTo>
                    <a:pt x="11478" y="5347"/>
                  </a:lnTo>
                  <a:lnTo>
                    <a:pt x="7189" y="22607"/>
                  </a:lnTo>
                  <a:cubicBezTo>
                    <a:pt x="7189" y="22607"/>
                    <a:pt x="9590" y="7499"/>
                    <a:pt x="9385" y="6943"/>
                  </a:cubicBezTo>
                  <a:cubicBezTo>
                    <a:pt x="9381" y="6932"/>
                    <a:pt x="9376" y="6926"/>
                    <a:pt x="9370" y="6926"/>
                  </a:cubicBezTo>
                  <a:cubicBezTo>
                    <a:pt x="9100" y="6926"/>
                    <a:pt x="6911" y="19065"/>
                    <a:pt x="6911" y="19065"/>
                  </a:cubicBezTo>
                  <a:cubicBezTo>
                    <a:pt x="6911" y="19065"/>
                    <a:pt x="8199" y="253"/>
                    <a:pt x="7716" y="4"/>
                  </a:cubicBezTo>
                  <a:cubicBezTo>
                    <a:pt x="7712" y="2"/>
                    <a:pt x="7708" y="1"/>
                    <a:pt x="77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6"/>
            <p:cNvSpPr/>
            <p:nvPr/>
          </p:nvSpPr>
          <p:spPr>
            <a:xfrm>
              <a:off x="525639" y="4794787"/>
              <a:ext cx="221283" cy="348714"/>
            </a:xfrm>
            <a:custGeom>
              <a:avLst/>
              <a:gdLst/>
              <a:ahLst/>
              <a:cxnLst/>
              <a:rect l="l" t="t" r="r" b="b"/>
              <a:pathLst>
                <a:path w="3763" h="5930" extrusionOk="0">
                  <a:moveTo>
                    <a:pt x="0" y="1"/>
                  </a:moveTo>
                  <a:lnTo>
                    <a:pt x="542" y="5930"/>
                  </a:lnTo>
                  <a:lnTo>
                    <a:pt x="3763" y="5930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BA6136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9EC89EE-EFF6-5637-5608-3DF4E92B090F}"/>
              </a:ext>
            </a:extLst>
          </p:cNvPr>
          <p:cNvSpPr txBox="1"/>
          <p:nvPr/>
        </p:nvSpPr>
        <p:spPr>
          <a:xfrm>
            <a:off x="1025524" y="638979"/>
            <a:ext cx="704622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" pitchFamily="34" charset="0"/>
              </a:rPr>
              <a:t>CHỦ ĐỀ 4 -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BÀI </a:t>
            </a:r>
            <a:r>
              <a:rPr lang="vi-VN" sz="3600" b="1" dirty="0" smtClean="0">
                <a:solidFill>
                  <a:srgbClr val="FF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7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:</a:t>
            </a:r>
            <a:endParaRPr lang="vi-VN" sz="3600" b="1" dirty="0">
              <a:solidFill>
                <a:srgbClr val="FF0000"/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Ý TƯỞNG, CƠ HỘI KINH DOANH VÀ CÁC NĂNG LỰC CẦN THIẾT CỦA NGƯỜI KINH DOAN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771;p36"/>
          <p:cNvGrpSpPr/>
          <p:nvPr/>
        </p:nvGrpSpPr>
        <p:grpSpPr>
          <a:xfrm>
            <a:off x="8175052" y="2835685"/>
            <a:ext cx="785377" cy="2421158"/>
            <a:chOff x="8175050" y="2835685"/>
            <a:chExt cx="785377" cy="2421158"/>
          </a:xfrm>
        </p:grpSpPr>
        <p:sp>
          <p:nvSpPr>
            <p:cNvPr id="772" name="Google Shape;772;p36"/>
            <p:cNvSpPr/>
            <p:nvPr/>
          </p:nvSpPr>
          <p:spPr>
            <a:xfrm>
              <a:off x="8175050" y="2835685"/>
              <a:ext cx="785377" cy="1597032"/>
            </a:xfrm>
            <a:custGeom>
              <a:avLst/>
              <a:gdLst/>
              <a:ahLst/>
              <a:cxnLst/>
              <a:rect l="l" t="t" r="r" b="b"/>
              <a:pathLst>
                <a:path w="9912" h="20155" extrusionOk="0">
                  <a:moveTo>
                    <a:pt x="4109" y="1"/>
                  </a:moveTo>
                  <a:cubicBezTo>
                    <a:pt x="4004" y="1"/>
                    <a:pt x="3898" y="12"/>
                    <a:pt x="3792" y="35"/>
                  </a:cubicBezTo>
                  <a:cubicBezTo>
                    <a:pt x="2841" y="254"/>
                    <a:pt x="2343" y="1294"/>
                    <a:pt x="2006" y="2216"/>
                  </a:cubicBezTo>
                  <a:cubicBezTo>
                    <a:pt x="1758" y="2816"/>
                    <a:pt x="1538" y="3416"/>
                    <a:pt x="1304" y="4031"/>
                  </a:cubicBezTo>
                  <a:cubicBezTo>
                    <a:pt x="660" y="5715"/>
                    <a:pt x="1" y="7515"/>
                    <a:pt x="440" y="9272"/>
                  </a:cubicBezTo>
                  <a:cubicBezTo>
                    <a:pt x="791" y="10692"/>
                    <a:pt x="1787" y="11834"/>
                    <a:pt x="2621" y="13034"/>
                  </a:cubicBezTo>
                  <a:cubicBezTo>
                    <a:pt x="2782" y="13254"/>
                    <a:pt x="2929" y="13503"/>
                    <a:pt x="2914" y="13781"/>
                  </a:cubicBezTo>
                  <a:cubicBezTo>
                    <a:pt x="2885" y="14206"/>
                    <a:pt x="2446" y="14469"/>
                    <a:pt x="2021" y="14572"/>
                  </a:cubicBezTo>
                  <a:cubicBezTo>
                    <a:pt x="1597" y="14659"/>
                    <a:pt x="1157" y="14659"/>
                    <a:pt x="791" y="14879"/>
                  </a:cubicBezTo>
                  <a:cubicBezTo>
                    <a:pt x="352" y="15157"/>
                    <a:pt x="147" y="15699"/>
                    <a:pt x="191" y="16211"/>
                  </a:cubicBezTo>
                  <a:cubicBezTo>
                    <a:pt x="220" y="16724"/>
                    <a:pt x="469" y="17207"/>
                    <a:pt x="777" y="17617"/>
                  </a:cubicBezTo>
                  <a:cubicBezTo>
                    <a:pt x="777" y="17661"/>
                    <a:pt x="2138" y="19359"/>
                    <a:pt x="3690" y="19886"/>
                  </a:cubicBezTo>
                  <a:cubicBezTo>
                    <a:pt x="4186" y="20060"/>
                    <a:pt x="4718" y="20154"/>
                    <a:pt x="5244" y="20154"/>
                  </a:cubicBezTo>
                  <a:cubicBezTo>
                    <a:pt x="6177" y="20154"/>
                    <a:pt x="7090" y="19857"/>
                    <a:pt x="7745" y="19183"/>
                  </a:cubicBezTo>
                  <a:cubicBezTo>
                    <a:pt x="8770" y="18114"/>
                    <a:pt x="9033" y="16402"/>
                    <a:pt x="8345" y="15099"/>
                  </a:cubicBezTo>
                  <a:cubicBezTo>
                    <a:pt x="8023" y="14454"/>
                    <a:pt x="7496" y="13869"/>
                    <a:pt x="7511" y="13152"/>
                  </a:cubicBezTo>
                  <a:cubicBezTo>
                    <a:pt x="7526" y="12771"/>
                    <a:pt x="7716" y="12420"/>
                    <a:pt x="7935" y="12098"/>
                  </a:cubicBezTo>
                  <a:cubicBezTo>
                    <a:pt x="8345" y="11468"/>
                    <a:pt x="8902" y="10956"/>
                    <a:pt x="9282" y="10326"/>
                  </a:cubicBezTo>
                  <a:cubicBezTo>
                    <a:pt x="9663" y="9682"/>
                    <a:pt x="9912" y="8877"/>
                    <a:pt x="9590" y="8203"/>
                  </a:cubicBezTo>
                  <a:cubicBezTo>
                    <a:pt x="9004" y="6857"/>
                    <a:pt x="6925" y="6813"/>
                    <a:pt x="6296" y="5510"/>
                  </a:cubicBezTo>
                  <a:cubicBezTo>
                    <a:pt x="6003" y="4880"/>
                    <a:pt x="6120" y="4178"/>
                    <a:pt x="6193" y="3489"/>
                  </a:cubicBezTo>
                  <a:cubicBezTo>
                    <a:pt x="6267" y="2670"/>
                    <a:pt x="6223" y="1806"/>
                    <a:pt x="5827" y="1103"/>
                  </a:cubicBezTo>
                  <a:cubicBezTo>
                    <a:pt x="5471" y="480"/>
                    <a:pt x="4806" y="1"/>
                    <a:pt x="41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6"/>
            <p:cNvSpPr/>
            <p:nvPr/>
          </p:nvSpPr>
          <p:spPr>
            <a:xfrm>
              <a:off x="8549759" y="3427675"/>
              <a:ext cx="7052" cy="1260986"/>
            </a:xfrm>
            <a:custGeom>
              <a:avLst/>
              <a:gdLst/>
              <a:ahLst/>
              <a:cxnLst/>
              <a:rect l="l" t="t" r="r" b="b"/>
              <a:pathLst>
                <a:path w="89" h="15914" extrusionOk="0">
                  <a:moveTo>
                    <a:pt x="30" y="0"/>
                  </a:moveTo>
                  <a:cubicBezTo>
                    <a:pt x="15" y="0"/>
                    <a:pt x="0" y="3543"/>
                    <a:pt x="0" y="7950"/>
                  </a:cubicBezTo>
                  <a:cubicBezTo>
                    <a:pt x="0" y="12342"/>
                    <a:pt x="15" y="15914"/>
                    <a:pt x="30" y="15914"/>
                  </a:cubicBezTo>
                  <a:cubicBezTo>
                    <a:pt x="74" y="15914"/>
                    <a:pt x="88" y="12342"/>
                    <a:pt x="74" y="7950"/>
                  </a:cubicBezTo>
                  <a:cubicBezTo>
                    <a:pt x="74" y="3558"/>
                    <a:pt x="59" y="0"/>
                    <a:pt x="3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6"/>
            <p:cNvSpPr/>
            <p:nvPr/>
          </p:nvSpPr>
          <p:spPr>
            <a:xfrm>
              <a:off x="8546273" y="3587737"/>
              <a:ext cx="213538" cy="270358"/>
            </a:xfrm>
            <a:custGeom>
              <a:avLst/>
              <a:gdLst/>
              <a:ahLst/>
              <a:cxnLst/>
              <a:rect l="l" t="t" r="r" b="b"/>
              <a:pathLst>
                <a:path w="2695" h="3412" extrusionOk="0">
                  <a:moveTo>
                    <a:pt x="2694" y="1"/>
                  </a:moveTo>
                  <a:cubicBezTo>
                    <a:pt x="2694" y="1"/>
                    <a:pt x="2636" y="45"/>
                    <a:pt x="2548" y="103"/>
                  </a:cubicBezTo>
                  <a:cubicBezTo>
                    <a:pt x="2475" y="176"/>
                    <a:pt x="2372" y="293"/>
                    <a:pt x="2240" y="440"/>
                  </a:cubicBezTo>
                  <a:cubicBezTo>
                    <a:pt x="1977" y="733"/>
                    <a:pt x="1655" y="1172"/>
                    <a:pt x="1289" y="1655"/>
                  </a:cubicBezTo>
                  <a:cubicBezTo>
                    <a:pt x="981" y="2094"/>
                    <a:pt x="659" y="2475"/>
                    <a:pt x="366" y="2885"/>
                  </a:cubicBezTo>
                  <a:lnTo>
                    <a:pt x="103" y="3265"/>
                  </a:lnTo>
                  <a:cubicBezTo>
                    <a:pt x="44" y="3353"/>
                    <a:pt x="0" y="3412"/>
                    <a:pt x="0" y="3412"/>
                  </a:cubicBezTo>
                  <a:cubicBezTo>
                    <a:pt x="0" y="3412"/>
                    <a:pt x="44" y="3368"/>
                    <a:pt x="118" y="3280"/>
                  </a:cubicBezTo>
                  <a:cubicBezTo>
                    <a:pt x="205" y="3148"/>
                    <a:pt x="323" y="3046"/>
                    <a:pt x="410" y="2914"/>
                  </a:cubicBezTo>
                  <a:cubicBezTo>
                    <a:pt x="718" y="2533"/>
                    <a:pt x="1025" y="2123"/>
                    <a:pt x="1362" y="1714"/>
                  </a:cubicBezTo>
                  <a:cubicBezTo>
                    <a:pt x="1684" y="1274"/>
                    <a:pt x="2006" y="879"/>
                    <a:pt x="2299" y="484"/>
                  </a:cubicBezTo>
                  <a:cubicBezTo>
                    <a:pt x="2401" y="337"/>
                    <a:pt x="2518" y="206"/>
                    <a:pt x="2592" y="132"/>
                  </a:cubicBezTo>
                  <a:cubicBezTo>
                    <a:pt x="2665" y="59"/>
                    <a:pt x="2694" y="1"/>
                    <a:pt x="269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6"/>
            <p:cNvSpPr/>
            <p:nvPr/>
          </p:nvSpPr>
          <p:spPr>
            <a:xfrm>
              <a:off x="8391999" y="4094704"/>
              <a:ext cx="160134" cy="187951"/>
            </a:xfrm>
            <a:custGeom>
              <a:avLst/>
              <a:gdLst/>
              <a:ahLst/>
              <a:cxnLst/>
              <a:rect l="l" t="t" r="r" b="b"/>
              <a:pathLst>
                <a:path w="2021" h="2372" extrusionOk="0">
                  <a:moveTo>
                    <a:pt x="0" y="0"/>
                  </a:moveTo>
                  <a:cubicBezTo>
                    <a:pt x="0" y="15"/>
                    <a:pt x="103" y="132"/>
                    <a:pt x="308" y="337"/>
                  </a:cubicBezTo>
                  <a:cubicBezTo>
                    <a:pt x="498" y="542"/>
                    <a:pt x="762" y="820"/>
                    <a:pt x="1054" y="1142"/>
                  </a:cubicBezTo>
                  <a:cubicBezTo>
                    <a:pt x="1347" y="1479"/>
                    <a:pt x="1596" y="1772"/>
                    <a:pt x="1786" y="1991"/>
                  </a:cubicBezTo>
                  <a:cubicBezTo>
                    <a:pt x="1874" y="2094"/>
                    <a:pt x="1933" y="2196"/>
                    <a:pt x="1962" y="2269"/>
                  </a:cubicBezTo>
                  <a:cubicBezTo>
                    <a:pt x="1991" y="2328"/>
                    <a:pt x="2006" y="2372"/>
                    <a:pt x="2006" y="2372"/>
                  </a:cubicBezTo>
                  <a:cubicBezTo>
                    <a:pt x="2021" y="2372"/>
                    <a:pt x="2021" y="2167"/>
                    <a:pt x="1830" y="1933"/>
                  </a:cubicBezTo>
                  <a:cubicBezTo>
                    <a:pt x="1640" y="1698"/>
                    <a:pt x="1406" y="1406"/>
                    <a:pt x="1113" y="1069"/>
                  </a:cubicBezTo>
                  <a:cubicBezTo>
                    <a:pt x="820" y="761"/>
                    <a:pt x="542" y="483"/>
                    <a:pt x="337" y="293"/>
                  </a:cubicBezTo>
                  <a:cubicBezTo>
                    <a:pt x="132" y="10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6"/>
            <p:cNvSpPr/>
            <p:nvPr/>
          </p:nvSpPr>
          <p:spPr>
            <a:xfrm>
              <a:off x="8342683" y="4769611"/>
              <a:ext cx="464000" cy="487231"/>
            </a:xfrm>
            <a:custGeom>
              <a:avLst/>
              <a:gdLst/>
              <a:ahLst/>
              <a:cxnLst/>
              <a:rect l="l" t="t" r="r" b="b"/>
              <a:pathLst>
                <a:path w="5856" h="6149" extrusionOk="0">
                  <a:moveTo>
                    <a:pt x="5856" y="0"/>
                  </a:moveTo>
                  <a:lnTo>
                    <a:pt x="0" y="908"/>
                  </a:lnTo>
                  <a:cubicBezTo>
                    <a:pt x="44" y="908"/>
                    <a:pt x="732" y="6149"/>
                    <a:pt x="732" y="6149"/>
                  </a:cubicBezTo>
                  <a:lnTo>
                    <a:pt x="4670" y="6149"/>
                  </a:lnTo>
                  <a:lnTo>
                    <a:pt x="5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6"/>
            <p:cNvSpPr/>
            <p:nvPr/>
          </p:nvSpPr>
          <p:spPr>
            <a:xfrm>
              <a:off x="8288168" y="4698851"/>
              <a:ext cx="581189" cy="142707"/>
            </a:xfrm>
            <a:custGeom>
              <a:avLst/>
              <a:gdLst/>
              <a:ahLst/>
              <a:cxnLst/>
              <a:rect l="l" t="t" r="r" b="b"/>
              <a:pathLst>
                <a:path w="7335" h="1801" extrusionOk="0">
                  <a:moveTo>
                    <a:pt x="7334" y="0"/>
                  </a:moveTo>
                  <a:lnTo>
                    <a:pt x="0" y="600"/>
                  </a:lnTo>
                  <a:lnTo>
                    <a:pt x="0" y="1801"/>
                  </a:lnTo>
                  <a:lnTo>
                    <a:pt x="7334" y="1801"/>
                  </a:lnTo>
                  <a:lnTo>
                    <a:pt x="73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6"/>
            <p:cNvSpPr/>
            <p:nvPr/>
          </p:nvSpPr>
          <p:spPr>
            <a:xfrm>
              <a:off x="8342683" y="4841480"/>
              <a:ext cx="450134" cy="72027"/>
            </a:xfrm>
            <a:custGeom>
              <a:avLst/>
              <a:gdLst/>
              <a:ahLst/>
              <a:cxnLst/>
              <a:rect l="l" t="t" r="r" b="b"/>
              <a:pathLst>
                <a:path w="5681" h="909" extrusionOk="0">
                  <a:moveTo>
                    <a:pt x="0" y="1"/>
                  </a:moveTo>
                  <a:lnTo>
                    <a:pt x="88" y="543"/>
                  </a:lnTo>
                  <a:lnTo>
                    <a:pt x="5490" y="909"/>
                  </a:lnTo>
                  <a:lnTo>
                    <a:pt x="56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2" name="Google Shape;782;p36"/>
          <p:cNvSpPr/>
          <p:nvPr/>
        </p:nvSpPr>
        <p:spPr>
          <a:xfrm rot="-1701150">
            <a:off x="8546948" y="1290987"/>
            <a:ext cx="292486" cy="261886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783;p36"/>
          <p:cNvGrpSpPr/>
          <p:nvPr/>
        </p:nvGrpSpPr>
        <p:grpSpPr>
          <a:xfrm>
            <a:off x="363750" y="3432683"/>
            <a:ext cx="727535" cy="1710819"/>
            <a:chOff x="363750" y="3432682"/>
            <a:chExt cx="727535" cy="1710819"/>
          </a:xfrm>
        </p:grpSpPr>
        <p:sp>
          <p:nvSpPr>
            <p:cNvPr id="784" name="Google Shape;784;p36"/>
            <p:cNvSpPr/>
            <p:nvPr/>
          </p:nvSpPr>
          <p:spPr>
            <a:xfrm>
              <a:off x="525639" y="4794787"/>
              <a:ext cx="328014" cy="348714"/>
            </a:xfrm>
            <a:custGeom>
              <a:avLst/>
              <a:gdLst/>
              <a:ahLst/>
              <a:cxnLst/>
              <a:rect l="l" t="t" r="r" b="b"/>
              <a:pathLst>
                <a:path w="5578" h="5930" extrusionOk="0">
                  <a:moveTo>
                    <a:pt x="0" y="1"/>
                  </a:moveTo>
                  <a:lnTo>
                    <a:pt x="542" y="5930"/>
                  </a:lnTo>
                  <a:lnTo>
                    <a:pt x="4831" y="5930"/>
                  </a:lnTo>
                  <a:lnTo>
                    <a:pt x="55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6"/>
            <p:cNvSpPr/>
            <p:nvPr/>
          </p:nvSpPr>
          <p:spPr>
            <a:xfrm>
              <a:off x="363750" y="3432682"/>
              <a:ext cx="727535" cy="1362159"/>
            </a:xfrm>
            <a:custGeom>
              <a:avLst/>
              <a:gdLst/>
              <a:ahLst/>
              <a:cxnLst/>
              <a:rect l="l" t="t" r="r" b="b"/>
              <a:pathLst>
                <a:path w="12372" h="23164" extrusionOk="0">
                  <a:moveTo>
                    <a:pt x="7704" y="1"/>
                  </a:moveTo>
                  <a:cubicBezTo>
                    <a:pt x="7204" y="1"/>
                    <a:pt x="6325" y="15375"/>
                    <a:pt x="6325" y="15375"/>
                  </a:cubicBezTo>
                  <a:cubicBezTo>
                    <a:pt x="6325" y="15375"/>
                    <a:pt x="6369" y="3268"/>
                    <a:pt x="5827" y="3107"/>
                  </a:cubicBezTo>
                  <a:cubicBezTo>
                    <a:pt x="5825" y="3107"/>
                    <a:pt x="5823" y="3107"/>
                    <a:pt x="5820" y="3107"/>
                  </a:cubicBezTo>
                  <a:cubicBezTo>
                    <a:pt x="5277" y="3107"/>
                    <a:pt x="5930" y="19958"/>
                    <a:pt x="5827" y="20119"/>
                  </a:cubicBezTo>
                  <a:cubicBezTo>
                    <a:pt x="5827" y="20120"/>
                    <a:pt x="5826" y="20120"/>
                    <a:pt x="5825" y="20120"/>
                  </a:cubicBezTo>
                  <a:cubicBezTo>
                    <a:pt x="5705" y="20120"/>
                    <a:pt x="5312" y="10295"/>
                    <a:pt x="4934" y="10295"/>
                  </a:cubicBezTo>
                  <a:cubicBezTo>
                    <a:pt x="4525" y="10295"/>
                    <a:pt x="4832" y="17776"/>
                    <a:pt x="4832" y="17776"/>
                  </a:cubicBezTo>
                  <a:cubicBezTo>
                    <a:pt x="4832" y="17776"/>
                    <a:pt x="3046" y="4308"/>
                    <a:pt x="2446" y="4249"/>
                  </a:cubicBezTo>
                  <a:cubicBezTo>
                    <a:pt x="2444" y="4249"/>
                    <a:pt x="2443" y="4249"/>
                    <a:pt x="2442" y="4249"/>
                  </a:cubicBezTo>
                  <a:cubicBezTo>
                    <a:pt x="1845" y="4249"/>
                    <a:pt x="3553" y="13446"/>
                    <a:pt x="3545" y="13446"/>
                  </a:cubicBezTo>
                  <a:cubicBezTo>
                    <a:pt x="3544" y="13446"/>
                    <a:pt x="3544" y="13445"/>
                    <a:pt x="3544" y="13443"/>
                  </a:cubicBezTo>
                  <a:cubicBezTo>
                    <a:pt x="3485" y="13238"/>
                    <a:pt x="1494" y="5699"/>
                    <a:pt x="1055" y="5699"/>
                  </a:cubicBezTo>
                  <a:cubicBezTo>
                    <a:pt x="587" y="5699"/>
                    <a:pt x="4290" y="20324"/>
                    <a:pt x="4290" y="20324"/>
                  </a:cubicBezTo>
                  <a:cubicBezTo>
                    <a:pt x="4290" y="20324"/>
                    <a:pt x="1282" y="8493"/>
                    <a:pt x="656" y="8493"/>
                  </a:cubicBezTo>
                  <a:cubicBezTo>
                    <a:pt x="652" y="8493"/>
                    <a:pt x="649" y="8494"/>
                    <a:pt x="645" y="8495"/>
                  </a:cubicBezTo>
                  <a:cubicBezTo>
                    <a:pt x="305" y="8578"/>
                    <a:pt x="1217" y="12355"/>
                    <a:pt x="2071" y="15608"/>
                  </a:cubicBezTo>
                  <a:lnTo>
                    <a:pt x="2071" y="15608"/>
                  </a:lnTo>
                  <a:cubicBezTo>
                    <a:pt x="1411" y="13463"/>
                    <a:pt x="625" y="11386"/>
                    <a:pt x="59" y="11386"/>
                  </a:cubicBezTo>
                  <a:cubicBezTo>
                    <a:pt x="39" y="11386"/>
                    <a:pt x="20" y="11388"/>
                    <a:pt x="1" y="11393"/>
                  </a:cubicBezTo>
                  <a:lnTo>
                    <a:pt x="3251" y="23164"/>
                  </a:lnTo>
                  <a:lnTo>
                    <a:pt x="7584" y="23164"/>
                  </a:lnTo>
                  <a:cubicBezTo>
                    <a:pt x="7584" y="23164"/>
                    <a:pt x="12371" y="5904"/>
                    <a:pt x="11478" y="5347"/>
                  </a:cubicBezTo>
                  <a:lnTo>
                    <a:pt x="11478" y="5347"/>
                  </a:lnTo>
                  <a:lnTo>
                    <a:pt x="7189" y="22607"/>
                  </a:lnTo>
                  <a:cubicBezTo>
                    <a:pt x="7189" y="22607"/>
                    <a:pt x="9590" y="7499"/>
                    <a:pt x="9385" y="6943"/>
                  </a:cubicBezTo>
                  <a:cubicBezTo>
                    <a:pt x="9381" y="6932"/>
                    <a:pt x="9376" y="6926"/>
                    <a:pt x="9370" y="6926"/>
                  </a:cubicBezTo>
                  <a:cubicBezTo>
                    <a:pt x="9100" y="6926"/>
                    <a:pt x="6911" y="19065"/>
                    <a:pt x="6911" y="19065"/>
                  </a:cubicBezTo>
                  <a:cubicBezTo>
                    <a:pt x="6911" y="19065"/>
                    <a:pt x="8199" y="253"/>
                    <a:pt x="7716" y="4"/>
                  </a:cubicBezTo>
                  <a:cubicBezTo>
                    <a:pt x="7712" y="2"/>
                    <a:pt x="7708" y="1"/>
                    <a:pt x="77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6"/>
            <p:cNvSpPr/>
            <p:nvPr/>
          </p:nvSpPr>
          <p:spPr>
            <a:xfrm>
              <a:off x="525639" y="4794787"/>
              <a:ext cx="221283" cy="348714"/>
            </a:xfrm>
            <a:custGeom>
              <a:avLst/>
              <a:gdLst/>
              <a:ahLst/>
              <a:cxnLst/>
              <a:rect l="l" t="t" r="r" b="b"/>
              <a:pathLst>
                <a:path w="3763" h="5930" extrusionOk="0">
                  <a:moveTo>
                    <a:pt x="0" y="1"/>
                  </a:moveTo>
                  <a:lnTo>
                    <a:pt x="542" y="5930"/>
                  </a:lnTo>
                  <a:lnTo>
                    <a:pt x="3763" y="5930"/>
                  </a:lnTo>
                  <a:lnTo>
                    <a:pt x="513" y="1"/>
                  </a:lnTo>
                  <a:close/>
                </a:path>
              </a:pathLst>
            </a:custGeom>
            <a:solidFill>
              <a:srgbClr val="BA6136">
                <a:alpha val="647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9EC89EE-EFF6-5637-5608-3DF4E92B090F}"/>
              </a:ext>
            </a:extLst>
          </p:cNvPr>
          <p:cNvSpPr txBox="1"/>
          <p:nvPr/>
        </p:nvSpPr>
        <p:spPr>
          <a:xfrm>
            <a:off x="176270" y="341523"/>
            <a:ext cx="879146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YÊU CẦU CẦN ĐẠT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Nêu được thế nào là ý tưởng kinh doanh 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và cơ hội kinh doanh.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- Giải thích được tầm quan trọng của việc xây dựng ý tưởng kinh doanh và xác định, đánh giá các cơ hội kinh doanh.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t-BR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 biết được tại sao cần có ý tưởng kinh doanh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; các nguồn giúp tạo ý tưởng kinh doanh.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- Chỉ ra được các năng lực cần thiết của người kinh doanh.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t-BR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Xây dựng được ý tưởng kinh doanh dưới dạng bài tập thực hành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; phân tích được ý tưởng kinh doanh và năng lực kinh doanh của bản thân.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33"/>
          <p:cNvSpPr/>
          <p:nvPr/>
        </p:nvSpPr>
        <p:spPr>
          <a:xfrm flipH="1">
            <a:off x="397959" y="3991544"/>
            <a:ext cx="300182" cy="22619"/>
          </a:xfrm>
          <a:custGeom>
            <a:avLst/>
            <a:gdLst/>
            <a:ahLst/>
            <a:cxnLst/>
            <a:rect l="l" t="t" r="r" b="b"/>
            <a:pathLst>
              <a:path w="6808" h="513" extrusionOk="0">
                <a:moveTo>
                  <a:pt x="59" y="0"/>
                </a:moveTo>
                <a:lnTo>
                  <a:pt x="0" y="366"/>
                </a:lnTo>
                <a:lnTo>
                  <a:pt x="6808" y="513"/>
                </a:lnTo>
                <a:lnTo>
                  <a:pt x="6808" y="147"/>
                </a:lnTo>
                <a:lnTo>
                  <a:pt x="5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itchFamily="34" charset="0"/>
              <a:cs typeface="Arial" pitchFamily="34" charset="0"/>
            </a:endParaRPr>
          </a:p>
        </p:txBody>
      </p:sp>
      <p:sp>
        <p:nvSpPr>
          <p:cNvPr id="617" name="Google Shape;617;p33"/>
          <p:cNvSpPr/>
          <p:nvPr/>
        </p:nvSpPr>
        <p:spPr>
          <a:xfrm rot="2515456">
            <a:off x="7066221" y="123856"/>
            <a:ext cx="608847" cy="545541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itchFamily="34" charset="0"/>
              <a:cs typeface="Arial" pitchFamily="34" charset="0"/>
            </a:endParaRPr>
          </a:p>
        </p:txBody>
      </p:sp>
      <p:sp>
        <p:nvSpPr>
          <p:cNvPr id="618" name="Google Shape;618;p33"/>
          <p:cNvSpPr/>
          <p:nvPr/>
        </p:nvSpPr>
        <p:spPr>
          <a:xfrm rot="-2700000">
            <a:off x="1223718" y="4686047"/>
            <a:ext cx="292318" cy="261771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itchFamily="34" charset="0"/>
              <a:cs typeface="Arial" pitchFamily="34" charset="0"/>
            </a:endParaRPr>
          </a:p>
        </p:txBody>
      </p:sp>
      <p:sp>
        <p:nvSpPr>
          <p:cNvPr id="619" name="Google Shape;619;p33"/>
          <p:cNvSpPr/>
          <p:nvPr/>
        </p:nvSpPr>
        <p:spPr>
          <a:xfrm rot="-1701150">
            <a:off x="8714123" y="633747"/>
            <a:ext cx="292486" cy="261886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936A4042-E879-530A-66D6-AE97263701BB}"/>
              </a:ext>
            </a:extLst>
          </p:cNvPr>
          <p:cNvGrpSpPr/>
          <p:nvPr/>
        </p:nvGrpSpPr>
        <p:grpSpPr>
          <a:xfrm>
            <a:off x="271866" y="1061256"/>
            <a:ext cx="8680024" cy="1055323"/>
            <a:chOff x="1476497" y="1351311"/>
            <a:chExt cx="8680024" cy="105532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F76E2975-80A5-3F0C-65FC-97B91A55EC98}"/>
                </a:ext>
              </a:extLst>
            </p:cNvPr>
            <p:cNvGrpSpPr/>
            <p:nvPr/>
          </p:nvGrpSpPr>
          <p:grpSpPr>
            <a:xfrm>
              <a:off x="1476497" y="1351311"/>
              <a:ext cx="1036333" cy="1027901"/>
              <a:chOff x="1382712" y="819865"/>
              <a:chExt cx="1036333" cy="1027901"/>
            </a:xfrm>
          </p:grpSpPr>
          <p:grpSp>
            <p:nvGrpSpPr>
              <p:cNvPr id="31" name="Google Shape;4674;p47">
                <a:extLst>
                  <a:ext uri="{FF2B5EF4-FFF2-40B4-BE49-F238E27FC236}">
                    <a16:creationId xmlns:a16="http://schemas.microsoft.com/office/drawing/2014/main" xmlns="" id="{DE213671-0932-753E-33B0-DCED807A5F0F}"/>
                  </a:ext>
                </a:extLst>
              </p:cNvPr>
              <p:cNvGrpSpPr/>
              <p:nvPr/>
            </p:nvGrpSpPr>
            <p:grpSpPr>
              <a:xfrm>
                <a:off x="1517241" y="819865"/>
                <a:ext cx="741930" cy="1027901"/>
                <a:chOff x="2721125" y="1171487"/>
                <a:chExt cx="611800" cy="847613"/>
              </a:xfrm>
            </p:grpSpPr>
            <p:sp>
              <p:nvSpPr>
                <p:cNvPr id="577" name="Google Shape;4675;p47">
                  <a:extLst>
                    <a:ext uri="{FF2B5EF4-FFF2-40B4-BE49-F238E27FC236}">
                      <a16:creationId xmlns:a16="http://schemas.microsoft.com/office/drawing/2014/main" xmlns="" id="{DF254299-34B0-C446-8A7F-C631EBF88976}"/>
                    </a:ext>
                  </a:extLst>
                </p:cNvPr>
                <p:cNvSpPr/>
                <p:nvPr/>
              </p:nvSpPr>
              <p:spPr>
                <a:xfrm>
                  <a:off x="2765000" y="1800125"/>
                  <a:ext cx="12550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60" extrusionOk="0">
                      <a:moveTo>
                        <a:pt x="122" y="44"/>
                      </a:moveTo>
                      <a:cubicBezTo>
                        <a:pt x="99" y="48"/>
                        <a:pt x="79" y="64"/>
                        <a:pt x="65" y="84"/>
                      </a:cubicBezTo>
                      <a:cubicBezTo>
                        <a:pt x="53" y="117"/>
                        <a:pt x="55" y="154"/>
                        <a:pt x="46" y="233"/>
                      </a:cubicBezTo>
                      <a:cubicBezTo>
                        <a:pt x="0" y="331"/>
                        <a:pt x="112" y="424"/>
                        <a:pt x="154" y="536"/>
                      </a:cubicBezTo>
                      <a:cubicBezTo>
                        <a:pt x="171" y="551"/>
                        <a:pt x="195" y="559"/>
                        <a:pt x="217" y="555"/>
                      </a:cubicBezTo>
                      <a:cubicBezTo>
                        <a:pt x="309" y="475"/>
                        <a:pt x="399" y="390"/>
                        <a:pt x="488" y="304"/>
                      </a:cubicBezTo>
                      <a:cubicBezTo>
                        <a:pt x="500" y="282"/>
                        <a:pt x="502" y="256"/>
                        <a:pt x="490" y="235"/>
                      </a:cubicBezTo>
                      <a:cubicBezTo>
                        <a:pt x="401" y="109"/>
                        <a:pt x="299" y="1"/>
                        <a:pt x="122" y="4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78" name="Google Shape;4676;p47">
                  <a:extLst>
                    <a:ext uri="{FF2B5EF4-FFF2-40B4-BE49-F238E27FC236}">
                      <a16:creationId xmlns:a16="http://schemas.microsoft.com/office/drawing/2014/main" xmlns="" id="{06C11465-70C7-27EB-0621-E660CCA7E09F}"/>
                    </a:ext>
                  </a:extLst>
                </p:cNvPr>
                <p:cNvSpPr/>
                <p:nvPr/>
              </p:nvSpPr>
              <p:spPr>
                <a:xfrm>
                  <a:off x="2751925" y="1806425"/>
                  <a:ext cx="9500" cy="1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" h="540" extrusionOk="0">
                      <a:moveTo>
                        <a:pt x="266" y="144"/>
                      </a:moveTo>
                      <a:cubicBezTo>
                        <a:pt x="242" y="60"/>
                        <a:pt x="174" y="1"/>
                        <a:pt x="73" y="14"/>
                      </a:cubicBezTo>
                      <a:cubicBezTo>
                        <a:pt x="50" y="18"/>
                        <a:pt x="28" y="26"/>
                        <a:pt x="8" y="38"/>
                      </a:cubicBezTo>
                      <a:cubicBezTo>
                        <a:pt x="1" y="42"/>
                        <a:pt x="10" y="79"/>
                        <a:pt x="22" y="91"/>
                      </a:cubicBezTo>
                      <a:cubicBezTo>
                        <a:pt x="99" y="160"/>
                        <a:pt x="148" y="236"/>
                        <a:pt x="126" y="346"/>
                      </a:cubicBezTo>
                      <a:cubicBezTo>
                        <a:pt x="119" y="396"/>
                        <a:pt x="119" y="445"/>
                        <a:pt x="128" y="492"/>
                      </a:cubicBezTo>
                      <a:cubicBezTo>
                        <a:pt x="138" y="513"/>
                        <a:pt x="158" y="527"/>
                        <a:pt x="181" y="531"/>
                      </a:cubicBezTo>
                      <a:cubicBezTo>
                        <a:pt x="274" y="539"/>
                        <a:pt x="380" y="413"/>
                        <a:pt x="331" y="344"/>
                      </a:cubicBezTo>
                      <a:cubicBezTo>
                        <a:pt x="286" y="280"/>
                        <a:pt x="286" y="211"/>
                        <a:pt x="266" y="14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79" name="Google Shape;4677;p47">
                  <a:extLst>
                    <a:ext uri="{FF2B5EF4-FFF2-40B4-BE49-F238E27FC236}">
                      <a16:creationId xmlns:a16="http://schemas.microsoft.com/office/drawing/2014/main" xmlns="" id="{15DABA3F-E3DA-DB5F-8DB2-576BB099D387}"/>
                    </a:ext>
                  </a:extLst>
                </p:cNvPr>
                <p:cNvSpPr/>
                <p:nvPr/>
              </p:nvSpPr>
              <p:spPr>
                <a:xfrm>
                  <a:off x="2784950" y="1827300"/>
                  <a:ext cx="6700" cy="9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65" extrusionOk="0">
                      <a:moveTo>
                        <a:pt x="179" y="70"/>
                      </a:moveTo>
                      <a:cubicBezTo>
                        <a:pt x="159" y="44"/>
                        <a:pt x="138" y="1"/>
                        <a:pt x="99" y="24"/>
                      </a:cubicBezTo>
                      <a:cubicBezTo>
                        <a:pt x="69" y="42"/>
                        <a:pt x="24" y="95"/>
                        <a:pt x="28" y="101"/>
                      </a:cubicBezTo>
                      <a:cubicBezTo>
                        <a:pt x="91" y="186"/>
                        <a:pt x="0" y="252"/>
                        <a:pt x="6" y="329"/>
                      </a:cubicBezTo>
                      <a:cubicBezTo>
                        <a:pt x="6" y="339"/>
                        <a:pt x="20" y="349"/>
                        <a:pt x="34" y="364"/>
                      </a:cubicBezTo>
                      <a:lnTo>
                        <a:pt x="116" y="317"/>
                      </a:lnTo>
                      <a:cubicBezTo>
                        <a:pt x="252" y="241"/>
                        <a:pt x="268" y="184"/>
                        <a:pt x="179" y="7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80" name="Google Shape;4678;p47">
                  <a:extLst>
                    <a:ext uri="{FF2B5EF4-FFF2-40B4-BE49-F238E27FC236}">
                      <a16:creationId xmlns:a16="http://schemas.microsoft.com/office/drawing/2014/main" xmlns="" id="{4E6C92D1-032C-E57C-78C3-5944FD644AA1}"/>
                    </a:ext>
                  </a:extLst>
                </p:cNvPr>
                <p:cNvSpPr/>
                <p:nvPr/>
              </p:nvSpPr>
              <p:spPr>
                <a:xfrm>
                  <a:off x="2747450" y="1781175"/>
                  <a:ext cx="4050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335" extrusionOk="0">
                      <a:moveTo>
                        <a:pt x="54" y="0"/>
                      </a:moveTo>
                      <a:cubicBezTo>
                        <a:pt x="34" y="2"/>
                        <a:pt x="17" y="14"/>
                        <a:pt x="7" y="32"/>
                      </a:cubicBezTo>
                      <a:cubicBezTo>
                        <a:pt x="3" y="69"/>
                        <a:pt x="1" y="107"/>
                        <a:pt x="5" y="142"/>
                      </a:cubicBezTo>
                      <a:lnTo>
                        <a:pt x="11" y="142"/>
                      </a:lnTo>
                      <a:cubicBezTo>
                        <a:pt x="11" y="191"/>
                        <a:pt x="7" y="240"/>
                        <a:pt x="13" y="289"/>
                      </a:cubicBezTo>
                      <a:cubicBezTo>
                        <a:pt x="17" y="323"/>
                        <a:pt x="36" y="335"/>
                        <a:pt x="58" y="321"/>
                      </a:cubicBezTo>
                      <a:cubicBezTo>
                        <a:pt x="125" y="279"/>
                        <a:pt x="162" y="221"/>
                        <a:pt x="156" y="138"/>
                      </a:cubicBezTo>
                      <a:cubicBezTo>
                        <a:pt x="152" y="87"/>
                        <a:pt x="103" y="12"/>
                        <a:pt x="5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81" name="Google Shape;4679;p47">
                  <a:extLst>
                    <a:ext uri="{FF2B5EF4-FFF2-40B4-BE49-F238E27FC236}">
                      <a16:creationId xmlns:a16="http://schemas.microsoft.com/office/drawing/2014/main" xmlns="" id="{F5ADB4A7-B96B-E425-C9AF-96620BE2C0F8}"/>
                    </a:ext>
                  </a:extLst>
                </p:cNvPr>
                <p:cNvSpPr/>
                <p:nvPr/>
              </p:nvSpPr>
              <p:spPr>
                <a:xfrm>
                  <a:off x="2891900" y="1902075"/>
                  <a:ext cx="8925" cy="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237" extrusionOk="0">
                      <a:moveTo>
                        <a:pt x="356" y="205"/>
                      </a:moveTo>
                      <a:cubicBezTo>
                        <a:pt x="356" y="195"/>
                        <a:pt x="354" y="186"/>
                        <a:pt x="350" y="178"/>
                      </a:cubicBezTo>
                      <a:cubicBezTo>
                        <a:pt x="272" y="74"/>
                        <a:pt x="150" y="56"/>
                        <a:pt x="48" y="1"/>
                      </a:cubicBezTo>
                      <a:cubicBezTo>
                        <a:pt x="26" y="34"/>
                        <a:pt x="5" y="52"/>
                        <a:pt x="3" y="72"/>
                      </a:cubicBezTo>
                      <a:cubicBezTo>
                        <a:pt x="1" y="91"/>
                        <a:pt x="12" y="129"/>
                        <a:pt x="24" y="133"/>
                      </a:cubicBezTo>
                      <a:cubicBezTo>
                        <a:pt x="54" y="138"/>
                        <a:pt x="83" y="148"/>
                        <a:pt x="113" y="156"/>
                      </a:cubicBezTo>
                      <a:cubicBezTo>
                        <a:pt x="126" y="176"/>
                        <a:pt x="144" y="192"/>
                        <a:pt x="164" y="203"/>
                      </a:cubicBezTo>
                      <a:cubicBezTo>
                        <a:pt x="172" y="193"/>
                        <a:pt x="172" y="180"/>
                        <a:pt x="164" y="172"/>
                      </a:cubicBezTo>
                      <a:cubicBezTo>
                        <a:pt x="209" y="186"/>
                        <a:pt x="252" y="205"/>
                        <a:pt x="291" y="227"/>
                      </a:cubicBezTo>
                      <a:cubicBezTo>
                        <a:pt x="305" y="237"/>
                        <a:pt x="337" y="215"/>
                        <a:pt x="356" y="20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82" name="Google Shape;4680;p47">
                  <a:extLst>
                    <a:ext uri="{FF2B5EF4-FFF2-40B4-BE49-F238E27FC236}">
                      <a16:creationId xmlns:a16="http://schemas.microsoft.com/office/drawing/2014/main" xmlns="" id="{2A8163CC-CC07-D477-D5B4-81323C377D98}"/>
                    </a:ext>
                  </a:extLst>
                </p:cNvPr>
                <p:cNvSpPr/>
                <p:nvPr/>
              </p:nvSpPr>
              <p:spPr>
                <a:xfrm>
                  <a:off x="2760425" y="1823325"/>
                  <a:ext cx="5775" cy="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33" extrusionOk="0">
                      <a:moveTo>
                        <a:pt x="111" y="14"/>
                      </a:moveTo>
                      <a:cubicBezTo>
                        <a:pt x="69" y="1"/>
                        <a:pt x="14" y="40"/>
                        <a:pt x="10" y="87"/>
                      </a:cubicBezTo>
                      <a:cubicBezTo>
                        <a:pt x="1" y="177"/>
                        <a:pt x="26" y="225"/>
                        <a:pt x="81" y="231"/>
                      </a:cubicBezTo>
                      <a:cubicBezTo>
                        <a:pt x="120" y="232"/>
                        <a:pt x="213" y="170"/>
                        <a:pt x="223" y="134"/>
                      </a:cubicBezTo>
                      <a:cubicBezTo>
                        <a:pt x="231" y="99"/>
                        <a:pt x="166" y="34"/>
                        <a:pt x="111" y="1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83" name="Google Shape;4681;p47">
                  <a:extLst>
                    <a:ext uri="{FF2B5EF4-FFF2-40B4-BE49-F238E27FC236}">
                      <a16:creationId xmlns:a16="http://schemas.microsoft.com/office/drawing/2014/main" xmlns="" id="{2B818074-8E1D-E516-A06C-960FA687129D}"/>
                    </a:ext>
                  </a:extLst>
                </p:cNvPr>
                <p:cNvSpPr/>
                <p:nvPr/>
              </p:nvSpPr>
              <p:spPr>
                <a:xfrm>
                  <a:off x="2779675" y="1816500"/>
                  <a:ext cx="37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343" extrusionOk="0">
                      <a:moveTo>
                        <a:pt x="50" y="24"/>
                      </a:moveTo>
                      <a:cubicBezTo>
                        <a:pt x="46" y="14"/>
                        <a:pt x="34" y="8"/>
                        <a:pt x="27" y="0"/>
                      </a:cubicBezTo>
                      <a:cubicBezTo>
                        <a:pt x="19" y="10"/>
                        <a:pt x="5" y="18"/>
                        <a:pt x="3" y="28"/>
                      </a:cubicBezTo>
                      <a:cubicBezTo>
                        <a:pt x="1" y="122"/>
                        <a:pt x="1" y="219"/>
                        <a:pt x="1" y="313"/>
                      </a:cubicBezTo>
                      <a:cubicBezTo>
                        <a:pt x="3" y="325"/>
                        <a:pt x="11" y="335"/>
                        <a:pt x="21" y="340"/>
                      </a:cubicBezTo>
                      <a:cubicBezTo>
                        <a:pt x="30" y="342"/>
                        <a:pt x="42" y="331"/>
                        <a:pt x="52" y="325"/>
                      </a:cubicBezTo>
                      <a:cubicBezTo>
                        <a:pt x="146" y="248"/>
                        <a:pt x="150" y="228"/>
                        <a:pt x="91" y="120"/>
                      </a:cubicBezTo>
                      <a:cubicBezTo>
                        <a:pt x="76" y="89"/>
                        <a:pt x="66" y="55"/>
                        <a:pt x="50" y="2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84" name="Google Shape;4682;p47">
                  <a:extLst>
                    <a:ext uri="{FF2B5EF4-FFF2-40B4-BE49-F238E27FC236}">
                      <a16:creationId xmlns:a16="http://schemas.microsoft.com/office/drawing/2014/main" xmlns="" id="{0B0EE7D9-F41E-80D3-98D5-2BBA2075D3B3}"/>
                    </a:ext>
                  </a:extLst>
                </p:cNvPr>
                <p:cNvSpPr/>
                <p:nvPr/>
              </p:nvSpPr>
              <p:spPr>
                <a:xfrm>
                  <a:off x="2766275" y="1794100"/>
                  <a:ext cx="3850" cy="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193" extrusionOk="0">
                      <a:moveTo>
                        <a:pt x="144" y="28"/>
                      </a:moveTo>
                      <a:cubicBezTo>
                        <a:pt x="144" y="18"/>
                        <a:pt x="128" y="0"/>
                        <a:pt x="120" y="0"/>
                      </a:cubicBezTo>
                      <a:cubicBezTo>
                        <a:pt x="65" y="4"/>
                        <a:pt x="0" y="99"/>
                        <a:pt x="10" y="163"/>
                      </a:cubicBezTo>
                      <a:cubicBezTo>
                        <a:pt x="10" y="173"/>
                        <a:pt x="24" y="183"/>
                        <a:pt x="32" y="193"/>
                      </a:cubicBezTo>
                      <a:cubicBezTo>
                        <a:pt x="83" y="185"/>
                        <a:pt x="154" y="87"/>
                        <a:pt x="144" y="2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85" name="Google Shape;4683;p47">
                  <a:extLst>
                    <a:ext uri="{FF2B5EF4-FFF2-40B4-BE49-F238E27FC236}">
                      <a16:creationId xmlns:a16="http://schemas.microsoft.com/office/drawing/2014/main" xmlns="" id="{DD8DD645-CECD-730D-B454-21566582CA45}"/>
                    </a:ext>
                  </a:extLst>
                </p:cNvPr>
                <p:cNvSpPr/>
                <p:nvPr/>
              </p:nvSpPr>
              <p:spPr>
                <a:xfrm>
                  <a:off x="2769775" y="1833400"/>
                  <a:ext cx="2175" cy="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" h="115" extrusionOk="0">
                      <a:moveTo>
                        <a:pt x="26" y="24"/>
                      </a:moveTo>
                      <a:cubicBezTo>
                        <a:pt x="16" y="55"/>
                        <a:pt x="0" y="89"/>
                        <a:pt x="41" y="114"/>
                      </a:cubicBezTo>
                      <a:cubicBezTo>
                        <a:pt x="55" y="105"/>
                        <a:pt x="86" y="91"/>
                        <a:pt x="86" y="87"/>
                      </a:cubicBezTo>
                      <a:cubicBezTo>
                        <a:pt x="75" y="55"/>
                        <a:pt x="63" y="28"/>
                        <a:pt x="47" y="0"/>
                      </a:cubicBezTo>
                      <a:cubicBezTo>
                        <a:pt x="39" y="8"/>
                        <a:pt x="28" y="14"/>
                        <a:pt x="26" y="2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20" name="Google Shape;4684;p47">
                  <a:extLst>
                    <a:ext uri="{FF2B5EF4-FFF2-40B4-BE49-F238E27FC236}">
                      <a16:creationId xmlns:a16="http://schemas.microsoft.com/office/drawing/2014/main" xmlns="" id="{5C43643E-1412-0363-C001-A5E5B2FE520D}"/>
                    </a:ext>
                  </a:extLst>
                </p:cNvPr>
                <p:cNvSpPr/>
                <p:nvPr/>
              </p:nvSpPr>
              <p:spPr>
                <a:xfrm>
                  <a:off x="2917100" y="1948425"/>
                  <a:ext cx="4350" cy="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93" extrusionOk="0">
                      <a:moveTo>
                        <a:pt x="111" y="92"/>
                      </a:moveTo>
                      <a:cubicBezTo>
                        <a:pt x="132" y="92"/>
                        <a:pt x="154" y="75"/>
                        <a:pt x="174" y="65"/>
                      </a:cubicBezTo>
                      <a:cubicBezTo>
                        <a:pt x="154" y="55"/>
                        <a:pt x="132" y="37"/>
                        <a:pt x="113" y="37"/>
                      </a:cubicBezTo>
                      <a:cubicBezTo>
                        <a:pt x="105" y="37"/>
                        <a:pt x="99" y="39"/>
                        <a:pt x="93" y="43"/>
                      </a:cubicBezTo>
                      <a:cubicBezTo>
                        <a:pt x="60" y="22"/>
                        <a:pt x="13" y="0"/>
                        <a:pt x="1" y="22"/>
                      </a:cubicBezTo>
                      <a:cubicBezTo>
                        <a:pt x="18" y="34"/>
                        <a:pt x="26" y="47"/>
                        <a:pt x="16" y="61"/>
                      </a:cubicBezTo>
                      <a:cubicBezTo>
                        <a:pt x="38" y="71"/>
                        <a:pt x="62" y="79"/>
                        <a:pt x="85" y="83"/>
                      </a:cubicBezTo>
                      <a:cubicBezTo>
                        <a:pt x="93" y="89"/>
                        <a:pt x="101" y="91"/>
                        <a:pt x="111" y="9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21" name="Google Shape;4685;p47">
                  <a:extLst>
                    <a:ext uri="{FF2B5EF4-FFF2-40B4-BE49-F238E27FC236}">
                      <a16:creationId xmlns:a16="http://schemas.microsoft.com/office/drawing/2014/main" xmlns="" id="{67754028-21BD-B74A-4A45-09DEA5DB08F8}"/>
                    </a:ext>
                  </a:extLst>
                </p:cNvPr>
                <p:cNvSpPr/>
                <p:nvPr/>
              </p:nvSpPr>
              <p:spPr>
                <a:xfrm>
                  <a:off x="2813300" y="1524075"/>
                  <a:ext cx="1725" cy="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66" extrusionOk="0">
                      <a:moveTo>
                        <a:pt x="24" y="16"/>
                      </a:moveTo>
                      <a:cubicBezTo>
                        <a:pt x="10" y="24"/>
                        <a:pt x="6" y="45"/>
                        <a:pt x="0" y="65"/>
                      </a:cubicBezTo>
                      <a:cubicBezTo>
                        <a:pt x="18" y="61"/>
                        <a:pt x="40" y="57"/>
                        <a:pt x="49" y="45"/>
                      </a:cubicBezTo>
                      <a:cubicBezTo>
                        <a:pt x="69" y="30"/>
                        <a:pt x="41" y="0"/>
                        <a:pt x="24" y="1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22" name="Google Shape;4686;p47">
                  <a:extLst>
                    <a:ext uri="{FF2B5EF4-FFF2-40B4-BE49-F238E27FC236}">
                      <a16:creationId xmlns:a16="http://schemas.microsoft.com/office/drawing/2014/main" xmlns="" id="{7DA70AC5-89B9-528C-D36D-836A6BE0C64F}"/>
                    </a:ext>
                  </a:extLst>
                </p:cNvPr>
                <p:cNvSpPr/>
                <p:nvPr/>
              </p:nvSpPr>
              <p:spPr>
                <a:xfrm>
                  <a:off x="2813000" y="1525700"/>
                  <a:ext cx="325" cy="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12" y="0"/>
                      </a:move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8" y="10"/>
                      </a:lnTo>
                      <a:cubicBezTo>
                        <a:pt x="10" y="6"/>
                        <a:pt x="10" y="2"/>
                        <a:pt x="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23" name="Google Shape;4687;p47">
                  <a:extLst>
                    <a:ext uri="{FF2B5EF4-FFF2-40B4-BE49-F238E27FC236}">
                      <a16:creationId xmlns:a16="http://schemas.microsoft.com/office/drawing/2014/main" xmlns="" id="{5D424DAE-7C38-A81E-8792-6F19CCEB4887}"/>
                    </a:ext>
                  </a:extLst>
                </p:cNvPr>
                <p:cNvSpPr/>
                <p:nvPr/>
              </p:nvSpPr>
              <p:spPr>
                <a:xfrm>
                  <a:off x="2811625" y="1525925"/>
                  <a:ext cx="1400" cy="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66" extrusionOk="0">
                      <a:moveTo>
                        <a:pt x="10" y="46"/>
                      </a:moveTo>
                      <a:cubicBezTo>
                        <a:pt x="12" y="56"/>
                        <a:pt x="38" y="62"/>
                        <a:pt x="55" y="66"/>
                      </a:cubicBezTo>
                      <a:lnTo>
                        <a:pt x="55" y="1"/>
                      </a:lnTo>
                      <a:cubicBezTo>
                        <a:pt x="30" y="5"/>
                        <a:pt x="0" y="9"/>
                        <a:pt x="10" y="4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24" name="Google Shape;4688;p47">
                  <a:extLst>
                    <a:ext uri="{FF2B5EF4-FFF2-40B4-BE49-F238E27FC236}">
                      <a16:creationId xmlns:a16="http://schemas.microsoft.com/office/drawing/2014/main" xmlns="" id="{9608688C-8A8A-6119-FD6C-C1B97B99F3CF}"/>
                    </a:ext>
                  </a:extLst>
                </p:cNvPr>
                <p:cNvSpPr/>
                <p:nvPr/>
              </p:nvSpPr>
              <p:spPr>
                <a:xfrm>
                  <a:off x="2813000" y="1527550"/>
                  <a:ext cx="225" cy="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11" extrusionOk="0">
                      <a:moveTo>
                        <a:pt x="0" y="1"/>
                      </a:moveTo>
                      <a:lnTo>
                        <a:pt x="0" y="11"/>
                      </a:lnTo>
                      <a:lnTo>
                        <a:pt x="6" y="11"/>
                      </a:lnTo>
                      <a:cubicBezTo>
                        <a:pt x="6" y="9"/>
                        <a:pt x="8" y="7"/>
                        <a:pt x="8" y="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25" name="Google Shape;4689;p47">
                  <a:extLst>
                    <a:ext uri="{FF2B5EF4-FFF2-40B4-BE49-F238E27FC236}">
                      <a16:creationId xmlns:a16="http://schemas.microsoft.com/office/drawing/2014/main" xmlns="" id="{492FA844-20A3-2FBD-28B0-10719C524284}"/>
                    </a:ext>
                  </a:extLst>
                </p:cNvPr>
                <p:cNvSpPr/>
                <p:nvPr/>
              </p:nvSpPr>
              <p:spPr>
                <a:xfrm>
                  <a:off x="2749925" y="1578700"/>
                  <a:ext cx="1300" cy="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" h="52" extrusionOk="0">
                      <a:moveTo>
                        <a:pt x="6" y="7"/>
                      </a:moveTo>
                      <a:cubicBezTo>
                        <a:pt x="4" y="7"/>
                        <a:pt x="0" y="30"/>
                        <a:pt x="4" y="32"/>
                      </a:cubicBezTo>
                      <a:cubicBezTo>
                        <a:pt x="20" y="40"/>
                        <a:pt x="35" y="46"/>
                        <a:pt x="51" y="52"/>
                      </a:cubicBezTo>
                      <a:cubicBezTo>
                        <a:pt x="47" y="26"/>
                        <a:pt x="45" y="1"/>
                        <a:pt x="6" y="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26" name="Google Shape;4690;p47">
                  <a:extLst>
                    <a:ext uri="{FF2B5EF4-FFF2-40B4-BE49-F238E27FC236}">
                      <a16:creationId xmlns:a16="http://schemas.microsoft.com/office/drawing/2014/main" xmlns="" id="{A8ECDE14-95BC-9E63-AB8A-4E0150FDE4DD}"/>
                    </a:ext>
                  </a:extLst>
                </p:cNvPr>
                <p:cNvSpPr/>
                <p:nvPr/>
              </p:nvSpPr>
              <p:spPr>
                <a:xfrm>
                  <a:off x="2751200" y="1579925"/>
                  <a:ext cx="300" cy="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15" extrusionOk="0">
                      <a:moveTo>
                        <a:pt x="0" y="1"/>
                      </a:moveTo>
                      <a:cubicBezTo>
                        <a:pt x="0" y="5"/>
                        <a:pt x="0" y="9"/>
                        <a:pt x="2" y="15"/>
                      </a:cubicBezTo>
                      <a:cubicBezTo>
                        <a:pt x="6" y="15"/>
                        <a:pt x="8" y="15"/>
                        <a:pt x="12" y="15"/>
                      </a:cubicBezTo>
                      <a:cubicBezTo>
                        <a:pt x="12" y="11"/>
                        <a:pt x="10" y="9"/>
                        <a:pt x="10" y="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27" name="Google Shape;4691;p47">
                  <a:extLst>
                    <a:ext uri="{FF2B5EF4-FFF2-40B4-BE49-F238E27FC236}">
                      <a16:creationId xmlns:a16="http://schemas.microsoft.com/office/drawing/2014/main" xmlns="" id="{EE6E1363-D690-953C-585F-6C44BC81C1E1}"/>
                    </a:ext>
                  </a:extLst>
                </p:cNvPr>
                <p:cNvSpPr/>
                <p:nvPr/>
              </p:nvSpPr>
              <p:spPr>
                <a:xfrm>
                  <a:off x="2742250" y="1591425"/>
                  <a:ext cx="1300" cy="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" h="64" extrusionOk="0">
                      <a:moveTo>
                        <a:pt x="26" y="64"/>
                      </a:moveTo>
                      <a:lnTo>
                        <a:pt x="52" y="38"/>
                      </a:lnTo>
                      <a:cubicBezTo>
                        <a:pt x="38" y="3"/>
                        <a:pt x="20" y="1"/>
                        <a:pt x="2" y="36"/>
                      </a:cubicBezTo>
                      <a:cubicBezTo>
                        <a:pt x="0" y="40"/>
                        <a:pt x="16" y="54"/>
                        <a:pt x="26" y="6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28" name="Google Shape;4692;p47">
                  <a:extLst>
                    <a:ext uri="{FF2B5EF4-FFF2-40B4-BE49-F238E27FC236}">
                      <a16:creationId xmlns:a16="http://schemas.microsoft.com/office/drawing/2014/main" xmlns="" id="{9D7F6177-372B-1B63-65CB-0900602A08CB}"/>
                    </a:ext>
                  </a:extLst>
                </p:cNvPr>
                <p:cNvSpPr/>
                <p:nvPr/>
              </p:nvSpPr>
              <p:spPr>
                <a:xfrm>
                  <a:off x="2736500" y="1601150"/>
                  <a:ext cx="1650" cy="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56" extrusionOk="0">
                      <a:moveTo>
                        <a:pt x="20" y="7"/>
                      </a:moveTo>
                      <a:cubicBezTo>
                        <a:pt x="10" y="9"/>
                        <a:pt x="6" y="36"/>
                        <a:pt x="1" y="56"/>
                      </a:cubicBezTo>
                      <a:lnTo>
                        <a:pt x="65" y="56"/>
                      </a:lnTo>
                      <a:cubicBezTo>
                        <a:pt x="59" y="30"/>
                        <a:pt x="58" y="1"/>
                        <a:pt x="20" y="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29" name="Google Shape;4693;p47">
                  <a:extLst>
                    <a:ext uri="{FF2B5EF4-FFF2-40B4-BE49-F238E27FC236}">
                      <a16:creationId xmlns:a16="http://schemas.microsoft.com/office/drawing/2014/main" xmlns="" id="{095F21D8-9D62-8F65-7684-77B41939223E}"/>
                    </a:ext>
                  </a:extLst>
                </p:cNvPr>
                <p:cNvSpPr/>
                <p:nvPr/>
              </p:nvSpPr>
              <p:spPr>
                <a:xfrm>
                  <a:off x="2734350" y="1604400"/>
                  <a:ext cx="300" cy="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13" extrusionOk="0">
                      <a:moveTo>
                        <a:pt x="12" y="0"/>
                      </a:moveTo>
                      <a:lnTo>
                        <a:pt x="2" y="0"/>
                      </a:lnTo>
                      <a:cubicBezTo>
                        <a:pt x="2" y="4"/>
                        <a:pt x="0" y="8"/>
                        <a:pt x="0" y="12"/>
                      </a:cubicBezTo>
                      <a:lnTo>
                        <a:pt x="10" y="8"/>
                      </a:lnTo>
                      <a:cubicBezTo>
                        <a:pt x="10" y="4"/>
                        <a:pt x="10" y="2"/>
                        <a:pt x="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30" name="Google Shape;4694;p47">
                  <a:extLst>
                    <a:ext uri="{FF2B5EF4-FFF2-40B4-BE49-F238E27FC236}">
                      <a16:creationId xmlns:a16="http://schemas.microsoft.com/office/drawing/2014/main" xmlns="" id="{23390FB4-4208-EE5D-1C51-BC313491B432}"/>
                    </a:ext>
                  </a:extLst>
                </p:cNvPr>
                <p:cNvSpPr/>
                <p:nvPr/>
              </p:nvSpPr>
              <p:spPr>
                <a:xfrm>
                  <a:off x="2734575" y="1602725"/>
                  <a:ext cx="1700" cy="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66" extrusionOk="0">
                      <a:moveTo>
                        <a:pt x="68" y="1"/>
                      </a:moveTo>
                      <a:cubicBezTo>
                        <a:pt x="30" y="1"/>
                        <a:pt x="1" y="30"/>
                        <a:pt x="3" y="65"/>
                      </a:cubicBezTo>
                      <a:lnTo>
                        <a:pt x="68" y="65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31" name="Google Shape;4695;p47">
                  <a:extLst>
                    <a:ext uri="{FF2B5EF4-FFF2-40B4-BE49-F238E27FC236}">
                      <a16:creationId xmlns:a16="http://schemas.microsoft.com/office/drawing/2014/main" xmlns="" id="{749C1D56-EDBD-EEEC-8B7B-FA562513E250}"/>
                    </a:ext>
                  </a:extLst>
                </p:cNvPr>
                <p:cNvSpPr/>
                <p:nvPr/>
              </p:nvSpPr>
              <p:spPr>
                <a:xfrm>
                  <a:off x="2733100" y="1604700"/>
                  <a:ext cx="1275" cy="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48" extrusionOk="0">
                      <a:moveTo>
                        <a:pt x="50" y="0"/>
                      </a:moveTo>
                      <a:cubicBezTo>
                        <a:pt x="34" y="6"/>
                        <a:pt x="19" y="12"/>
                        <a:pt x="5" y="20"/>
                      </a:cubicBezTo>
                      <a:cubicBezTo>
                        <a:pt x="1" y="22"/>
                        <a:pt x="5" y="42"/>
                        <a:pt x="5" y="42"/>
                      </a:cubicBezTo>
                      <a:cubicBezTo>
                        <a:pt x="42" y="47"/>
                        <a:pt x="46" y="24"/>
                        <a:pt x="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32" name="Google Shape;4696;p47">
                  <a:extLst>
                    <a:ext uri="{FF2B5EF4-FFF2-40B4-BE49-F238E27FC236}">
                      <a16:creationId xmlns:a16="http://schemas.microsoft.com/office/drawing/2014/main" xmlns="" id="{E00DBBB8-074B-E4D7-3063-78C1DF46A363}"/>
                    </a:ext>
                  </a:extLst>
                </p:cNvPr>
                <p:cNvSpPr/>
                <p:nvPr/>
              </p:nvSpPr>
              <p:spPr>
                <a:xfrm>
                  <a:off x="2843600" y="1893300"/>
                  <a:ext cx="1025" cy="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44" extrusionOk="0">
                      <a:moveTo>
                        <a:pt x="20" y="43"/>
                      </a:moveTo>
                      <a:cubicBezTo>
                        <a:pt x="28" y="37"/>
                        <a:pt x="40" y="30"/>
                        <a:pt x="40" y="22"/>
                      </a:cubicBezTo>
                      <a:cubicBezTo>
                        <a:pt x="40" y="16"/>
                        <a:pt x="28" y="8"/>
                        <a:pt x="22" y="0"/>
                      </a:cubicBezTo>
                      <a:cubicBezTo>
                        <a:pt x="15" y="10"/>
                        <a:pt x="9" y="22"/>
                        <a:pt x="1" y="3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33" name="Google Shape;4697;p47">
                  <a:extLst>
                    <a:ext uri="{FF2B5EF4-FFF2-40B4-BE49-F238E27FC236}">
                      <a16:creationId xmlns:a16="http://schemas.microsoft.com/office/drawing/2014/main" xmlns="" id="{063450A8-8740-BB4E-0D19-F800BF89444C}"/>
                    </a:ext>
                  </a:extLst>
                </p:cNvPr>
                <p:cNvSpPr/>
                <p:nvPr/>
              </p:nvSpPr>
              <p:spPr>
                <a:xfrm>
                  <a:off x="2873325" y="1902575"/>
                  <a:ext cx="1150" cy="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58" extrusionOk="0">
                      <a:moveTo>
                        <a:pt x="3" y="24"/>
                      </a:moveTo>
                      <a:cubicBezTo>
                        <a:pt x="13" y="52"/>
                        <a:pt x="28" y="58"/>
                        <a:pt x="42" y="38"/>
                      </a:cubicBezTo>
                      <a:cubicBezTo>
                        <a:pt x="46" y="32"/>
                        <a:pt x="44" y="22"/>
                        <a:pt x="44" y="14"/>
                      </a:cubicBezTo>
                      <a:cubicBezTo>
                        <a:pt x="38" y="10"/>
                        <a:pt x="28" y="1"/>
                        <a:pt x="24" y="2"/>
                      </a:cubicBezTo>
                      <a:cubicBezTo>
                        <a:pt x="14" y="6"/>
                        <a:pt x="1" y="20"/>
                        <a:pt x="3" y="2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34" name="Google Shape;4698;p47">
                  <a:extLst>
                    <a:ext uri="{FF2B5EF4-FFF2-40B4-BE49-F238E27FC236}">
                      <a16:creationId xmlns:a16="http://schemas.microsoft.com/office/drawing/2014/main" xmlns="" id="{8E9F2273-B946-16C0-3B3D-136178CDF7A6}"/>
                    </a:ext>
                  </a:extLst>
                </p:cNvPr>
                <p:cNvSpPr/>
                <p:nvPr/>
              </p:nvSpPr>
              <p:spPr>
                <a:xfrm>
                  <a:off x="2907125" y="1945725"/>
                  <a:ext cx="1175" cy="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6" extrusionOk="0">
                      <a:moveTo>
                        <a:pt x="1" y="22"/>
                      </a:moveTo>
                      <a:cubicBezTo>
                        <a:pt x="1" y="29"/>
                        <a:pt x="13" y="37"/>
                        <a:pt x="18" y="45"/>
                      </a:cubicBezTo>
                      <a:lnTo>
                        <a:pt x="46" y="24"/>
                      </a:lnTo>
                      <a:lnTo>
                        <a:pt x="22" y="0"/>
                      </a:lnTo>
                      <a:cubicBezTo>
                        <a:pt x="15" y="6"/>
                        <a:pt x="1" y="14"/>
                        <a:pt x="1" y="2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35" name="Google Shape;4699;p47">
                  <a:extLst>
                    <a:ext uri="{FF2B5EF4-FFF2-40B4-BE49-F238E27FC236}">
                      <a16:creationId xmlns:a16="http://schemas.microsoft.com/office/drawing/2014/main" xmlns="" id="{F9A92E27-CC39-CD12-CDAF-F0916766A575}"/>
                    </a:ext>
                  </a:extLst>
                </p:cNvPr>
                <p:cNvSpPr/>
                <p:nvPr/>
              </p:nvSpPr>
              <p:spPr>
                <a:xfrm>
                  <a:off x="2940550" y="1949400"/>
                  <a:ext cx="1400" cy="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50" extrusionOk="0">
                      <a:moveTo>
                        <a:pt x="55" y="24"/>
                      </a:moveTo>
                      <a:cubicBezTo>
                        <a:pt x="49" y="18"/>
                        <a:pt x="39" y="0"/>
                        <a:pt x="38" y="2"/>
                      </a:cubicBezTo>
                      <a:cubicBezTo>
                        <a:pt x="2" y="14"/>
                        <a:pt x="0" y="32"/>
                        <a:pt x="34" y="48"/>
                      </a:cubicBezTo>
                      <a:cubicBezTo>
                        <a:pt x="36" y="50"/>
                        <a:pt x="47" y="34"/>
                        <a:pt x="55" y="2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36" name="Google Shape;4700;p47">
                  <a:extLst>
                    <a:ext uri="{FF2B5EF4-FFF2-40B4-BE49-F238E27FC236}">
                      <a16:creationId xmlns:a16="http://schemas.microsoft.com/office/drawing/2014/main" xmlns="" id="{CE2D7FDE-E06D-AC9F-4C85-C3D5CFF41AA3}"/>
                    </a:ext>
                  </a:extLst>
                </p:cNvPr>
                <p:cNvSpPr/>
                <p:nvPr/>
              </p:nvSpPr>
              <p:spPr>
                <a:xfrm>
                  <a:off x="3240675" y="1467425"/>
                  <a:ext cx="4300" cy="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248" extrusionOk="0">
                      <a:moveTo>
                        <a:pt x="134" y="248"/>
                      </a:moveTo>
                      <a:cubicBezTo>
                        <a:pt x="172" y="187"/>
                        <a:pt x="152" y="101"/>
                        <a:pt x="66" y="0"/>
                      </a:cubicBezTo>
                      <a:cubicBezTo>
                        <a:pt x="1" y="51"/>
                        <a:pt x="125" y="167"/>
                        <a:pt x="134" y="24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37" name="Google Shape;4701;p47">
                  <a:extLst>
                    <a:ext uri="{FF2B5EF4-FFF2-40B4-BE49-F238E27FC236}">
                      <a16:creationId xmlns:a16="http://schemas.microsoft.com/office/drawing/2014/main" xmlns="" id="{929E6B9A-C668-32D3-63EB-A3CA35040E60}"/>
                    </a:ext>
                  </a:extLst>
                </p:cNvPr>
                <p:cNvSpPr/>
                <p:nvPr/>
              </p:nvSpPr>
              <p:spPr>
                <a:xfrm>
                  <a:off x="2736500" y="1590150"/>
                  <a:ext cx="3700" cy="1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" h="408" extrusionOk="0">
                      <a:moveTo>
                        <a:pt x="12" y="386"/>
                      </a:moveTo>
                      <a:cubicBezTo>
                        <a:pt x="46" y="256"/>
                        <a:pt x="91" y="130"/>
                        <a:pt x="148" y="10"/>
                      </a:cubicBezTo>
                      <a:cubicBezTo>
                        <a:pt x="118" y="1"/>
                        <a:pt x="75" y="105"/>
                        <a:pt x="42" y="207"/>
                      </a:cubicBezTo>
                      <a:cubicBezTo>
                        <a:pt x="8" y="307"/>
                        <a:pt x="1" y="407"/>
                        <a:pt x="12" y="38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38" name="Google Shape;4702;p47">
                  <a:extLst>
                    <a:ext uri="{FF2B5EF4-FFF2-40B4-BE49-F238E27FC236}">
                      <a16:creationId xmlns:a16="http://schemas.microsoft.com/office/drawing/2014/main" xmlns="" id="{1A2DD459-58AF-7616-1022-0E0E73136CFA}"/>
                    </a:ext>
                  </a:extLst>
                </p:cNvPr>
                <p:cNvSpPr/>
                <p:nvPr/>
              </p:nvSpPr>
              <p:spPr>
                <a:xfrm>
                  <a:off x="2877400" y="1467025"/>
                  <a:ext cx="5250" cy="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123" extrusionOk="0">
                      <a:moveTo>
                        <a:pt x="44" y="122"/>
                      </a:moveTo>
                      <a:cubicBezTo>
                        <a:pt x="109" y="79"/>
                        <a:pt x="138" y="113"/>
                        <a:pt x="209" y="56"/>
                      </a:cubicBezTo>
                      <a:cubicBezTo>
                        <a:pt x="199" y="1"/>
                        <a:pt x="1" y="83"/>
                        <a:pt x="44" y="12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39" name="Google Shape;4703;p47">
                  <a:extLst>
                    <a:ext uri="{FF2B5EF4-FFF2-40B4-BE49-F238E27FC236}">
                      <a16:creationId xmlns:a16="http://schemas.microsoft.com/office/drawing/2014/main" xmlns="" id="{9F508FFF-5896-FE6C-E883-9446DBE29E2F}"/>
                    </a:ext>
                  </a:extLst>
                </p:cNvPr>
                <p:cNvSpPr/>
                <p:nvPr/>
              </p:nvSpPr>
              <p:spPr>
                <a:xfrm>
                  <a:off x="3115800" y="1420400"/>
                  <a:ext cx="4825" cy="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11" extrusionOk="0">
                      <a:moveTo>
                        <a:pt x="193" y="48"/>
                      </a:moveTo>
                      <a:cubicBezTo>
                        <a:pt x="112" y="16"/>
                        <a:pt x="45" y="1"/>
                        <a:pt x="0" y="10"/>
                      </a:cubicBezTo>
                      <a:cubicBezTo>
                        <a:pt x="63" y="20"/>
                        <a:pt x="193" y="111"/>
                        <a:pt x="193" y="4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40" name="Google Shape;4704;p47">
                  <a:extLst>
                    <a:ext uri="{FF2B5EF4-FFF2-40B4-BE49-F238E27FC236}">
                      <a16:creationId xmlns:a16="http://schemas.microsoft.com/office/drawing/2014/main" xmlns="" id="{B8957824-5DD8-99E6-1015-97797716E2C9}"/>
                    </a:ext>
                  </a:extLst>
                </p:cNvPr>
                <p:cNvSpPr/>
                <p:nvPr/>
              </p:nvSpPr>
              <p:spPr>
                <a:xfrm>
                  <a:off x="3124525" y="1418350"/>
                  <a:ext cx="5500" cy="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" h="93" extrusionOk="0">
                      <a:moveTo>
                        <a:pt x="186" y="92"/>
                      </a:moveTo>
                      <a:cubicBezTo>
                        <a:pt x="219" y="75"/>
                        <a:pt x="162" y="39"/>
                        <a:pt x="107" y="20"/>
                      </a:cubicBezTo>
                      <a:cubicBezTo>
                        <a:pt x="52" y="0"/>
                        <a:pt x="1" y="2"/>
                        <a:pt x="58" y="37"/>
                      </a:cubicBezTo>
                      <a:cubicBezTo>
                        <a:pt x="97" y="2"/>
                        <a:pt x="115" y="83"/>
                        <a:pt x="186" y="9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41" name="Google Shape;4705;p47">
                  <a:extLst>
                    <a:ext uri="{FF2B5EF4-FFF2-40B4-BE49-F238E27FC236}">
                      <a16:creationId xmlns:a16="http://schemas.microsoft.com/office/drawing/2014/main" xmlns="" id="{4617DA21-4D27-62B2-C3F2-7888436E6EBC}"/>
                    </a:ext>
                  </a:extLst>
                </p:cNvPr>
                <p:cNvSpPr/>
                <p:nvPr/>
              </p:nvSpPr>
              <p:spPr>
                <a:xfrm>
                  <a:off x="3130425" y="1420200"/>
                  <a:ext cx="6175" cy="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137" extrusionOk="0">
                      <a:moveTo>
                        <a:pt x="1" y="42"/>
                      </a:moveTo>
                      <a:cubicBezTo>
                        <a:pt x="111" y="101"/>
                        <a:pt x="136" y="81"/>
                        <a:pt x="205" y="136"/>
                      </a:cubicBezTo>
                      <a:cubicBezTo>
                        <a:pt x="246" y="93"/>
                        <a:pt x="5" y="1"/>
                        <a:pt x="1" y="4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42" name="Google Shape;4706;p47">
                  <a:extLst>
                    <a:ext uri="{FF2B5EF4-FFF2-40B4-BE49-F238E27FC236}">
                      <a16:creationId xmlns:a16="http://schemas.microsoft.com/office/drawing/2014/main" xmlns="" id="{D1C0CA14-EE43-BD84-FE19-B910F2B49A81}"/>
                    </a:ext>
                  </a:extLst>
                </p:cNvPr>
                <p:cNvSpPr/>
                <p:nvPr/>
              </p:nvSpPr>
              <p:spPr>
                <a:xfrm>
                  <a:off x="3159525" y="1433725"/>
                  <a:ext cx="4100" cy="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42" extrusionOk="0">
                      <a:moveTo>
                        <a:pt x="163" y="126"/>
                      </a:moveTo>
                      <a:cubicBezTo>
                        <a:pt x="108" y="79"/>
                        <a:pt x="87" y="79"/>
                        <a:pt x="65" y="12"/>
                      </a:cubicBezTo>
                      <a:cubicBezTo>
                        <a:pt x="53" y="30"/>
                        <a:pt x="16" y="0"/>
                        <a:pt x="0" y="12"/>
                      </a:cubicBezTo>
                      <a:cubicBezTo>
                        <a:pt x="16" y="41"/>
                        <a:pt x="104" y="142"/>
                        <a:pt x="163" y="12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43" name="Google Shape;4707;p47">
                  <a:extLst>
                    <a:ext uri="{FF2B5EF4-FFF2-40B4-BE49-F238E27FC236}">
                      <a16:creationId xmlns:a16="http://schemas.microsoft.com/office/drawing/2014/main" xmlns="" id="{FA3A8264-45A4-D529-4E51-737DEFAA085F}"/>
                    </a:ext>
                  </a:extLst>
                </p:cNvPr>
                <p:cNvSpPr/>
                <p:nvPr/>
              </p:nvSpPr>
              <p:spPr>
                <a:xfrm>
                  <a:off x="3182175" y="1457050"/>
                  <a:ext cx="5525" cy="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" h="190" extrusionOk="0">
                      <a:moveTo>
                        <a:pt x="0" y="1"/>
                      </a:moveTo>
                      <a:cubicBezTo>
                        <a:pt x="75" y="58"/>
                        <a:pt x="142" y="121"/>
                        <a:pt x="205" y="189"/>
                      </a:cubicBezTo>
                      <a:cubicBezTo>
                        <a:pt x="220" y="146"/>
                        <a:pt x="59" y="9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44" name="Google Shape;4708;p47">
                  <a:extLst>
                    <a:ext uri="{FF2B5EF4-FFF2-40B4-BE49-F238E27FC236}">
                      <a16:creationId xmlns:a16="http://schemas.microsoft.com/office/drawing/2014/main" xmlns="" id="{EBD8C9B3-7671-3DFB-FD4F-522444F4A580}"/>
                    </a:ext>
                  </a:extLst>
                </p:cNvPr>
                <p:cNvSpPr/>
                <p:nvPr/>
              </p:nvSpPr>
              <p:spPr>
                <a:xfrm>
                  <a:off x="3211400" y="1457050"/>
                  <a:ext cx="3800" cy="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05" extrusionOk="0">
                      <a:moveTo>
                        <a:pt x="1" y="12"/>
                      </a:moveTo>
                      <a:cubicBezTo>
                        <a:pt x="58" y="62"/>
                        <a:pt x="111" y="97"/>
                        <a:pt x="152" y="105"/>
                      </a:cubicBezTo>
                      <a:cubicBezTo>
                        <a:pt x="130" y="44"/>
                        <a:pt x="38" y="1"/>
                        <a:pt x="1" y="1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45" name="Google Shape;4709;p47">
                  <a:extLst>
                    <a:ext uri="{FF2B5EF4-FFF2-40B4-BE49-F238E27FC236}">
                      <a16:creationId xmlns:a16="http://schemas.microsoft.com/office/drawing/2014/main" xmlns="" id="{C02B6077-4E8D-E1B3-E277-B884944E9AED}"/>
                    </a:ext>
                  </a:extLst>
                </p:cNvPr>
                <p:cNvSpPr/>
                <p:nvPr/>
              </p:nvSpPr>
              <p:spPr>
                <a:xfrm>
                  <a:off x="3207325" y="1470075"/>
                  <a:ext cx="12350" cy="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394" extrusionOk="0">
                      <a:moveTo>
                        <a:pt x="480" y="394"/>
                      </a:moveTo>
                      <a:cubicBezTo>
                        <a:pt x="423" y="337"/>
                        <a:pt x="327" y="274"/>
                        <a:pt x="356" y="236"/>
                      </a:cubicBezTo>
                      <a:cubicBezTo>
                        <a:pt x="399" y="264"/>
                        <a:pt x="466" y="362"/>
                        <a:pt x="494" y="339"/>
                      </a:cubicBezTo>
                      <a:cubicBezTo>
                        <a:pt x="395" y="168"/>
                        <a:pt x="167" y="122"/>
                        <a:pt x="0" y="0"/>
                      </a:cubicBezTo>
                      <a:cubicBezTo>
                        <a:pt x="83" y="132"/>
                        <a:pt x="368" y="340"/>
                        <a:pt x="480" y="39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46" name="Google Shape;4710;p47">
                  <a:extLst>
                    <a:ext uri="{FF2B5EF4-FFF2-40B4-BE49-F238E27FC236}">
                      <a16:creationId xmlns:a16="http://schemas.microsoft.com/office/drawing/2014/main" xmlns="" id="{A4484429-F306-1D8A-3913-A0E3F79220C1}"/>
                    </a:ext>
                  </a:extLst>
                </p:cNvPr>
                <p:cNvSpPr/>
                <p:nvPr/>
              </p:nvSpPr>
              <p:spPr>
                <a:xfrm>
                  <a:off x="3270650" y="1499300"/>
                  <a:ext cx="2675" cy="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" h="147" extrusionOk="0">
                      <a:moveTo>
                        <a:pt x="1" y="74"/>
                      </a:moveTo>
                      <a:cubicBezTo>
                        <a:pt x="52" y="146"/>
                        <a:pt x="107" y="109"/>
                        <a:pt x="101" y="75"/>
                      </a:cubicBezTo>
                      <a:lnTo>
                        <a:pt x="44" y="1"/>
                      </a:lnTo>
                      <a:cubicBezTo>
                        <a:pt x="7" y="15"/>
                        <a:pt x="52" y="68"/>
                        <a:pt x="1" y="7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47" name="Google Shape;4711;p47">
                  <a:extLst>
                    <a:ext uri="{FF2B5EF4-FFF2-40B4-BE49-F238E27FC236}">
                      <a16:creationId xmlns:a16="http://schemas.microsoft.com/office/drawing/2014/main" xmlns="" id="{6B6BB290-7625-FD0D-B48E-8F24D85BD50B}"/>
                    </a:ext>
                  </a:extLst>
                </p:cNvPr>
                <p:cNvSpPr/>
                <p:nvPr/>
              </p:nvSpPr>
              <p:spPr>
                <a:xfrm>
                  <a:off x="3277925" y="1527400"/>
                  <a:ext cx="5625" cy="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" h="373" extrusionOk="0">
                      <a:moveTo>
                        <a:pt x="225" y="325"/>
                      </a:moveTo>
                      <a:cubicBezTo>
                        <a:pt x="91" y="203"/>
                        <a:pt x="132" y="123"/>
                        <a:pt x="6" y="1"/>
                      </a:cubicBezTo>
                      <a:cubicBezTo>
                        <a:pt x="0" y="58"/>
                        <a:pt x="154" y="372"/>
                        <a:pt x="225" y="32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48" name="Google Shape;4712;p47">
                  <a:extLst>
                    <a:ext uri="{FF2B5EF4-FFF2-40B4-BE49-F238E27FC236}">
                      <a16:creationId xmlns:a16="http://schemas.microsoft.com/office/drawing/2014/main" xmlns="" id="{11EA75F3-0F49-4181-7055-57DA567061CC}"/>
                    </a:ext>
                  </a:extLst>
                </p:cNvPr>
                <p:cNvSpPr/>
                <p:nvPr/>
              </p:nvSpPr>
              <p:spPr>
                <a:xfrm>
                  <a:off x="3291625" y="1553650"/>
                  <a:ext cx="9175" cy="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" h="516" extrusionOk="0">
                      <a:moveTo>
                        <a:pt x="298" y="511"/>
                      </a:moveTo>
                      <a:cubicBezTo>
                        <a:pt x="319" y="498"/>
                        <a:pt x="347" y="500"/>
                        <a:pt x="366" y="515"/>
                      </a:cubicBezTo>
                      <a:cubicBezTo>
                        <a:pt x="282" y="364"/>
                        <a:pt x="260" y="224"/>
                        <a:pt x="166" y="106"/>
                      </a:cubicBezTo>
                      <a:cubicBezTo>
                        <a:pt x="178" y="156"/>
                        <a:pt x="73" y="89"/>
                        <a:pt x="44" y="0"/>
                      </a:cubicBezTo>
                      <a:cubicBezTo>
                        <a:pt x="28" y="12"/>
                        <a:pt x="1" y="14"/>
                        <a:pt x="15" y="49"/>
                      </a:cubicBezTo>
                      <a:cubicBezTo>
                        <a:pt x="121" y="226"/>
                        <a:pt x="266" y="258"/>
                        <a:pt x="298" y="51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49" name="Google Shape;4713;p47">
                  <a:extLst>
                    <a:ext uri="{FF2B5EF4-FFF2-40B4-BE49-F238E27FC236}">
                      <a16:creationId xmlns:a16="http://schemas.microsoft.com/office/drawing/2014/main" xmlns="" id="{D33D461E-8E0A-F8E2-F5A8-6C1D8CFE356B}"/>
                    </a:ext>
                  </a:extLst>
                </p:cNvPr>
                <p:cNvSpPr/>
                <p:nvPr/>
              </p:nvSpPr>
              <p:spPr>
                <a:xfrm>
                  <a:off x="3302400" y="1562550"/>
                  <a:ext cx="2975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" h="231" extrusionOk="0">
                      <a:moveTo>
                        <a:pt x="0" y="63"/>
                      </a:moveTo>
                      <a:lnTo>
                        <a:pt x="55" y="204"/>
                      </a:lnTo>
                      <a:cubicBezTo>
                        <a:pt x="118" y="230"/>
                        <a:pt x="28" y="0"/>
                        <a:pt x="0" y="6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50" name="Google Shape;4714;p47">
                  <a:extLst>
                    <a:ext uri="{FF2B5EF4-FFF2-40B4-BE49-F238E27FC236}">
                      <a16:creationId xmlns:a16="http://schemas.microsoft.com/office/drawing/2014/main" xmlns="" id="{20905431-8B76-E1AF-7FF0-FB85423DAD5F}"/>
                    </a:ext>
                  </a:extLst>
                </p:cNvPr>
                <p:cNvSpPr/>
                <p:nvPr/>
              </p:nvSpPr>
              <p:spPr>
                <a:xfrm>
                  <a:off x="3300225" y="1568100"/>
                  <a:ext cx="2675" cy="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" h="223" extrusionOk="0">
                      <a:moveTo>
                        <a:pt x="48" y="222"/>
                      </a:moveTo>
                      <a:cubicBezTo>
                        <a:pt x="68" y="208"/>
                        <a:pt x="107" y="210"/>
                        <a:pt x="95" y="169"/>
                      </a:cubicBezTo>
                      <a:cubicBezTo>
                        <a:pt x="12" y="199"/>
                        <a:pt x="95" y="0"/>
                        <a:pt x="1" y="12"/>
                      </a:cubicBezTo>
                      <a:cubicBezTo>
                        <a:pt x="20" y="87"/>
                        <a:pt x="26" y="112"/>
                        <a:pt x="48" y="22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51" name="Google Shape;4715;p47">
                  <a:extLst>
                    <a:ext uri="{FF2B5EF4-FFF2-40B4-BE49-F238E27FC236}">
                      <a16:creationId xmlns:a16="http://schemas.microsoft.com/office/drawing/2014/main" xmlns="" id="{37FE956C-C353-7DBD-E732-B626961C7A9B}"/>
                    </a:ext>
                  </a:extLst>
                </p:cNvPr>
                <p:cNvSpPr/>
                <p:nvPr/>
              </p:nvSpPr>
              <p:spPr>
                <a:xfrm>
                  <a:off x="3275325" y="1857625"/>
                  <a:ext cx="3400" cy="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" h="217" extrusionOk="0">
                      <a:moveTo>
                        <a:pt x="104" y="0"/>
                      </a:moveTo>
                      <a:cubicBezTo>
                        <a:pt x="49" y="30"/>
                        <a:pt x="75" y="75"/>
                        <a:pt x="0" y="154"/>
                      </a:cubicBezTo>
                      <a:cubicBezTo>
                        <a:pt x="22" y="217"/>
                        <a:pt x="136" y="158"/>
                        <a:pt x="124" y="87"/>
                      </a:cubicBezTo>
                      <a:cubicBezTo>
                        <a:pt x="101" y="110"/>
                        <a:pt x="75" y="132"/>
                        <a:pt x="44" y="146"/>
                      </a:cubicBezTo>
                      <a:cubicBezTo>
                        <a:pt x="36" y="116"/>
                        <a:pt x="128" y="24"/>
                        <a:pt x="10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52" name="Google Shape;4716;p47">
                  <a:extLst>
                    <a:ext uri="{FF2B5EF4-FFF2-40B4-BE49-F238E27FC236}">
                      <a16:creationId xmlns:a16="http://schemas.microsoft.com/office/drawing/2014/main" xmlns="" id="{158D7ADB-56E6-6ACF-D046-31428BA0DBCC}"/>
                    </a:ext>
                  </a:extLst>
                </p:cNvPr>
                <p:cNvSpPr/>
                <p:nvPr/>
              </p:nvSpPr>
              <p:spPr>
                <a:xfrm>
                  <a:off x="3158875" y="1958575"/>
                  <a:ext cx="7700" cy="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" h="172" extrusionOk="0">
                      <a:moveTo>
                        <a:pt x="73" y="172"/>
                      </a:moveTo>
                      <a:cubicBezTo>
                        <a:pt x="189" y="97"/>
                        <a:pt x="307" y="46"/>
                        <a:pt x="295" y="1"/>
                      </a:cubicBezTo>
                      <a:cubicBezTo>
                        <a:pt x="211" y="89"/>
                        <a:pt x="54" y="113"/>
                        <a:pt x="1" y="172"/>
                      </a:cubicBezTo>
                      <a:cubicBezTo>
                        <a:pt x="36" y="156"/>
                        <a:pt x="69" y="142"/>
                        <a:pt x="73" y="17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53" name="Google Shape;4717;p47">
                  <a:extLst>
                    <a:ext uri="{FF2B5EF4-FFF2-40B4-BE49-F238E27FC236}">
                      <a16:creationId xmlns:a16="http://schemas.microsoft.com/office/drawing/2014/main" xmlns="" id="{4C37CDB9-A3BB-8ACB-892A-79CD4A3AAA0A}"/>
                    </a:ext>
                  </a:extLst>
                </p:cNvPr>
                <p:cNvSpPr/>
                <p:nvPr/>
              </p:nvSpPr>
              <p:spPr>
                <a:xfrm>
                  <a:off x="3087700" y="1988025"/>
                  <a:ext cx="4825" cy="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85" extrusionOk="0">
                      <a:moveTo>
                        <a:pt x="55" y="85"/>
                      </a:moveTo>
                      <a:cubicBezTo>
                        <a:pt x="124" y="61"/>
                        <a:pt x="181" y="35"/>
                        <a:pt x="193" y="0"/>
                      </a:cubicBezTo>
                      <a:cubicBezTo>
                        <a:pt x="114" y="22"/>
                        <a:pt x="0" y="33"/>
                        <a:pt x="55" y="8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54" name="Google Shape;4718;p47">
                  <a:extLst>
                    <a:ext uri="{FF2B5EF4-FFF2-40B4-BE49-F238E27FC236}">
                      <a16:creationId xmlns:a16="http://schemas.microsoft.com/office/drawing/2014/main" xmlns="" id="{2323706A-B8DA-433C-34C8-E12D2CD8F7E7}"/>
                    </a:ext>
                  </a:extLst>
                </p:cNvPr>
                <p:cNvSpPr/>
                <p:nvPr/>
              </p:nvSpPr>
              <p:spPr>
                <a:xfrm>
                  <a:off x="3007700" y="2001725"/>
                  <a:ext cx="13300" cy="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89" extrusionOk="0">
                      <a:moveTo>
                        <a:pt x="531" y="0"/>
                      </a:moveTo>
                      <a:cubicBezTo>
                        <a:pt x="301" y="32"/>
                        <a:pt x="187" y="20"/>
                        <a:pt x="1" y="32"/>
                      </a:cubicBezTo>
                      <a:cubicBezTo>
                        <a:pt x="154" y="65"/>
                        <a:pt x="366" y="89"/>
                        <a:pt x="500" y="34"/>
                      </a:cubicBezTo>
                      <a:cubicBezTo>
                        <a:pt x="445" y="28"/>
                        <a:pt x="514" y="16"/>
                        <a:pt x="53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55" name="Google Shape;4719;p47">
                  <a:extLst>
                    <a:ext uri="{FF2B5EF4-FFF2-40B4-BE49-F238E27FC236}">
                      <a16:creationId xmlns:a16="http://schemas.microsoft.com/office/drawing/2014/main" xmlns="" id="{04955641-7A6C-4289-538A-8F4DD2810A89}"/>
                    </a:ext>
                  </a:extLst>
                </p:cNvPr>
                <p:cNvSpPr/>
                <p:nvPr/>
              </p:nvSpPr>
              <p:spPr>
                <a:xfrm>
                  <a:off x="3013100" y="1996650"/>
                  <a:ext cx="6075" cy="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100" extrusionOk="0">
                      <a:moveTo>
                        <a:pt x="1" y="99"/>
                      </a:moveTo>
                      <a:cubicBezTo>
                        <a:pt x="68" y="64"/>
                        <a:pt x="184" y="46"/>
                        <a:pt x="243" y="1"/>
                      </a:cubicBezTo>
                      <a:cubicBezTo>
                        <a:pt x="101" y="17"/>
                        <a:pt x="28" y="9"/>
                        <a:pt x="1" y="9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56" name="Google Shape;4720;p47">
                  <a:extLst>
                    <a:ext uri="{FF2B5EF4-FFF2-40B4-BE49-F238E27FC236}">
                      <a16:creationId xmlns:a16="http://schemas.microsoft.com/office/drawing/2014/main" xmlns="" id="{473D7997-6AB9-F6C3-36FB-EF3606FF1D20}"/>
                    </a:ext>
                  </a:extLst>
                </p:cNvPr>
                <p:cNvSpPr/>
                <p:nvPr/>
              </p:nvSpPr>
              <p:spPr>
                <a:xfrm>
                  <a:off x="3002500" y="1997450"/>
                  <a:ext cx="9950" cy="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" h="166" extrusionOk="0">
                      <a:moveTo>
                        <a:pt x="177" y="75"/>
                      </a:moveTo>
                      <a:cubicBezTo>
                        <a:pt x="240" y="38"/>
                        <a:pt x="305" y="132"/>
                        <a:pt x="393" y="83"/>
                      </a:cubicBezTo>
                      <a:cubicBezTo>
                        <a:pt x="397" y="44"/>
                        <a:pt x="376" y="16"/>
                        <a:pt x="330" y="0"/>
                      </a:cubicBezTo>
                      <a:cubicBezTo>
                        <a:pt x="240" y="24"/>
                        <a:pt x="148" y="36"/>
                        <a:pt x="53" y="40"/>
                      </a:cubicBezTo>
                      <a:cubicBezTo>
                        <a:pt x="81" y="97"/>
                        <a:pt x="57" y="77"/>
                        <a:pt x="85" y="136"/>
                      </a:cubicBezTo>
                      <a:cubicBezTo>
                        <a:pt x="36" y="128"/>
                        <a:pt x="0" y="154"/>
                        <a:pt x="53" y="165"/>
                      </a:cubicBezTo>
                      <a:cubicBezTo>
                        <a:pt x="93" y="124"/>
                        <a:pt x="236" y="138"/>
                        <a:pt x="270" y="95"/>
                      </a:cubicBezTo>
                      <a:cubicBezTo>
                        <a:pt x="234" y="91"/>
                        <a:pt x="183" y="95"/>
                        <a:pt x="177" y="7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57" name="Google Shape;4721;p47">
                  <a:extLst>
                    <a:ext uri="{FF2B5EF4-FFF2-40B4-BE49-F238E27FC236}">
                      <a16:creationId xmlns:a16="http://schemas.microsoft.com/office/drawing/2014/main" xmlns="" id="{F1F8DCA6-03E1-8AD5-4714-C77EDC8AE1DB}"/>
                    </a:ext>
                  </a:extLst>
                </p:cNvPr>
                <p:cNvSpPr/>
                <p:nvPr/>
              </p:nvSpPr>
              <p:spPr>
                <a:xfrm>
                  <a:off x="2994400" y="2002350"/>
                  <a:ext cx="8650" cy="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131" extrusionOk="0">
                      <a:moveTo>
                        <a:pt x="0" y="32"/>
                      </a:moveTo>
                      <a:cubicBezTo>
                        <a:pt x="155" y="131"/>
                        <a:pt x="8" y="54"/>
                        <a:pt x="126" y="38"/>
                      </a:cubicBezTo>
                      <a:cubicBezTo>
                        <a:pt x="199" y="28"/>
                        <a:pt x="303" y="76"/>
                        <a:pt x="346" y="17"/>
                      </a:cubicBezTo>
                      <a:cubicBezTo>
                        <a:pt x="201" y="30"/>
                        <a:pt x="132" y="1"/>
                        <a:pt x="0" y="3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58" name="Google Shape;4722;p47">
                  <a:extLst>
                    <a:ext uri="{FF2B5EF4-FFF2-40B4-BE49-F238E27FC236}">
                      <a16:creationId xmlns:a16="http://schemas.microsoft.com/office/drawing/2014/main" xmlns="" id="{C3F923E4-B38B-6050-48E2-2260419857FD}"/>
                    </a:ext>
                  </a:extLst>
                </p:cNvPr>
                <p:cNvSpPr/>
                <p:nvPr/>
              </p:nvSpPr>
              <p:spPr>
                <a:xfrm>
                  <a:off x="2970125" y="2000350"/>
                  <a:ext cx="9350" cy="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" h="60" extrusionOk="0">
                      <a:moveTo>
                        <a:pt x="0" y="20"/>
                      </a:moveTo>
                      <a:cubicBezTo>
                        <a:pt x="106" y="28"/>
                        <a:pt x="374" y="59"/>
                        <a:pt x="346" y="36"/>
                      </a:cubicBezTo>
                      <a:cubicBezTo>
                        <a:pt x="209" y="14"/>
                        <a:pt x="81" y="0"/>
                        <a:pt x="0" y="2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59" name="Google Shape;4723;p47">
                  <a:extLst>
                    <a:ext uri="{FF2B5EF4-FFF2-40B4-BE49-F238E27FC236}">
                      <a16:creationId xmlns:a16="http://schemas.microsoft.com/office/drawing/2014/main" xmlns="" id="{5DBABC48-4301-AEC8-D206-6A23E07BCD74}"/>
                    </a:ext>
                  </a:extLst>
                </p:cNvPr>
                <p:cNvSpPr/>
                <p:nvPr/>
              </p:nvSpPr>
              <p:spPr>
                <a:xfrm>
                  <a:off x="2959200" y="1994000"/>
                  <a:ext cx="5350" cy="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92" extrusionOk="0">
                      <a:moveTo>
                        <a:pt x="21" y="68"/>
                      </a:moveTo>
                      <a:cubicBezTo>
                        <a:pt x="97" y="77"/>
                        <a:pt x="121" y="54"/>
                        <a:pt x="176" y="91"/>
                      </a:cubicBezTo>
                      <a:cubicBezTo>
                        <a:pt x="213" y="32"/>
                        <a:pt x="1" y="1"/>
                        <a:pt x="21" y="6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60" name="Google Shape;4724;p47">
                  <a:extLst>
                    <a:ext uri="{FF2B5EF4-FFF2-40B4-BE49-F238E27FC236}">
                      <a16:creationId xmlns:a16="http://schemas.microsoft.com/office/drawing/2014/main" xmlns="" id="{D12556D4-E3DA-1DB2-1FAE-901A072E7D42}"/>
                    </a:ext>
                  </a:extLst>
                </p:cNvPr>
                <p:cNvSpPr/>
                <p:nvPr/>
              </p:nvSpPr>
              <p:spPr>
                <a:xfrm>
                  <a:off x="2951900" y="1986600"/>
                  <a:ext cx="5025" cy="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93" extrusionOk="0">
                      <a:moveTo>
                        <a:pt x="18" y="59"/>
                      </a:moveTo>
                      <a:cubicBezTo>
                        <a:pt x="122" y="61"/>
                        <a:pt x="144" y="92"/>
                        <a:pt x="201" y="75"/>
                      </a:cubicBezTo>
                      <a:cubicBezTo>
                        <a:pt x="181" y="59"/>
                        <a:pt x="0" y="0"/>
                        <a:pt x="18" y="5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61" name="Google Shape;4725;p47">
                  <a:extLst>
                    <a:ext uri="{FF2B5EF4-FFF2-40B4-BE49-F238E27FC236}">
                      <a16:creationId xmlns:a16="http://schemas.microsoft.com/office/drawing/2014/main" xmlns="" id="{CB9AD49E-4398-49F8-4AEA-AD8C44B8E851}"/>
                    </a:ext>
                  </a:extLst>
                </p:cNvPr>
                <p:cNvSpPr/>
                <p:nvPr/>
              </p:nvSpPr>
              <p:spPr>
                <a:xfrm>
                  <a:off x="2943500" y="1943200"/>
                  <a:ext cx="6050" cy="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" h="96" extrusionOk="0">
                      <a:moveTo>
                        <a:pt x="0" y="17"/>
                      </a:moveTo>
                      <a:cubicBezTo>
                        <a:pt x="81" y="36"/>
                        <a:pt x="159" y="95"/>
                        <a:pt x="232" y="73"/>
                      </a:cubicBezTo>
                      <a:lnTo>
                        <a:pt x="242" y="26"/>
                      </a:lnTo>
                      <a:cubicBezTo>
                        <a:pt x="140" y="1"/>
                        <a:pt x="87" y="24"/>
                        <a:pt x="0" y="1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62" name="Google Shape;4726;p47">
                  <a:extLst>
                    <a:ext uri="{FF2B5EF4-FFF2-40B4-BE49-F238E27FC236}">
                      <a16:creationId xmlns:a16="http://schemas.microsoft.com/office/drawing/2014/main" xmlns="" id="{C3C58F63-53D3-E9FD-DA8A-1A2CBF3B8E54}"/>
                    </a:ext>
                  </a:extLst>
                </p:cNvPr>
                <p:cNvSpPr/>
                <p:nvPr/>
              </p:nvSpPr>
              <p:spPr>
                <a:xfrm>
                  <a:off x="2913025" y="1948550"/>
                  <a:ext cx="4800" cy="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19" extrusionOk="0">
                      <a:moveTo>
                        <a:pt x="1" y="60"/>
                      </a:moveTo>
                      <a:cubicBezTo>
                        <a:pt x="95" y="72"/>
                        <a:pt x="138" y="119"/>
                        <a:pt x="191" y="111"/>
                      </a:cubicBezTo>
                      <a:cubicBezTo>
                        <a:pt x="172" y="101"/>
                        <a:pt x="164" y="87"/>
                        <a:pt x="174" y="72"/>
                      </a:cubicBezTo>
                      <a:cubicBezTo>
                        <a:pt x="93" y="42"/>
                        <a:pt x="3" y="1"/>
                        <a:pt x="1" y="6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63" name="Google Shape;4727;p47">
                  <a:extLst>
                    <a:ext uri="{FF2B5EF4-FFF2-40B4-BE49-F238E27FC236}">
                      <a16:creationId xmlns:a16="http://schemas.microsoft.com/office/drawing/2014/main" xmlns="" id="{92357AC4-15EC-E565-E654-B1AD0032001A}"/>
                    </a:ext>
                  </a:extLst>
                </p:cNvPr>
                <p:cNvSpPr/>
                <p:nvPr/>
              </p:nvSpPr>
              <p:spPr>
                <a:xfrm>
                  <a:off x="2898100" y="1956125"/>
                  <a:ext cx="7825" cy="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125" extrusionOk="0">
                      <a:moveTo>
                        <a:pt x="0" y="40"/>
                      </a:moveTo>
                      <a:cubicBezTo>
                        <a:pt x="22" y="50"/>
                        <a:pt x="36" y="69"/>
                        <a:pt x="43" y="93"/>
                      </a:cubicBezTo>
                      <a:cubicBezTo>
                        <a:pt x="173" y="105"/>
                        <a:pt x="214" y="122"/>
                        <a:pt x="313" y="124"/>
                      </a:cubicBezTo>
                      <a:cubicBezTo>
                        <a:pt x="193" y="69"/>
                        <a:pt x="175" y="79"/>
                        <a:pt x="98" y="30"/>
                      </a:cubicBezTo>
                      <a:cubicBezTo>
                        <a:pt x="120" y="99"/>
                        <a:pt x="4" y="1"/>
                        <a:pt x="0" y="4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64" name="Google Shape;4728;p47">
                  <a:extLst>
                    <a:ext uri="{FF2B5EF4-FFF2-40B4-BE49-F238E27FC236}">
                      <a16:creationId xmlns:a16="http://schemas.microsoft.com/office/drawing/2014/main" xmlns="" id="{01EDEA0C-C3B3-F1EE-EAA3-CABB364DEBC7}"/>
                    </a:ext>
                  </a:extLst>
                </p:cNvPr>
                <p:cNvSpPr/>
                <p:nvPr/>
              </p:nvSpPr>
              <p:spPr>
                <a:xfrm>
                  <a:off x="2887375" y="1905425"/>
                  <a:ext cx="13350" cy="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" h="327" extrusionOk="0">
                      <a:moveTo>
                        <a:pt x="1" y="75"/>
                      </a:moveTo>
                      <a:cubicBezTo>
                        <a:pt x="62" y="107"/>
                        <a:pt x="119" y="146"/>
                        <a:pt x="168" y="193"/>
                      </a:cubicBezTo>
                      <a:cubicBezTo>
                        <a:pt x="221" y="69"/>
                        <a:pt x="351" y="327"/>
                        <a:pt x="431" y="232"/>
                      </a:cubicBezTo>
                      <a:cubicBezTo>
                        <a:pt x="374" y="219"/>
                        <a:pt x="243" y="187"/>
                        <a:pt x="286" y="128"/>
                      </a:cubicBezTo>
                      <a:cubicBezTo>
                        <a:pt x="384" y="120"/>
                        <a:pt x="504" y="276"/>
                        <a:pt x="533" y="195"/>
                      </a:cubicBezTo>
                      <a:cubicBezTo>
                        <a:pt x="380" y="138"/>
                        <a:pt x="282" y="99"/>
                        <a:pt x="184" y="1"/>
                      </a:cubicBezTo>
                      <a:cubicBezTo>
                        <a:pt x="244" y="118"/>
                        <a:pt x="95" y="22"/>
                        <a:pt x="146" y="124"/>
                      </a:cubicBezTo>
                      <a:cubicBezTo>
                        <a:pt x="99" y="107"/>
                        <a:pt x="9" y="12"/>
                        <a:pt x="1" y="7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65" name="Google Shape;4729;p47">
                  <a:extLst>
                    <a:ext uri="{FF2B5EF4-FFF2-40B4-BE49-F238E27FC236}">
                      <a16:creationId xmlns:a16="http://schemas.microsoft.com/office/drawing/2014/main" xmlns="" id="{FE4C6009-5803-A19E-A7B1-3FFA9C0F156B}"/>
                    </a:ext>
                  </a:extLst>
                </p:cNvPr>
                <p:cNvSpPr/>
                <p:nvPr/>
              </p:nvSpPr>
              <p:spPr>
                <a:xfrm>
                  <a:off x="2817475" y="1903900"/>
                  <a:ext cx="4000" cy="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121" extrusionOk="0">
                      <a:moveTo>
                        <a:pt x="71" y="1"/>
                      </a:moveTo>
                      <a:cubicBezTo>
                        <a:pt x="0" y="42"/>
                        <a:pt x="99" y="113"/>
                        <a:pt x="159" y="120"/>
                      </a:cubicBezTo>
                      <a:cubicBezTo>
                        <a:pt x="85" y="71"/>
                        <a:pt x="144" y="52"/>
                        <a:pt x="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66" name="Google Shape;4730;p47">
                  <a:extLst>
                    <a:ext uri="{FF2B5EF4-FFF2-40B4-BE49-F238E27FC236}">
                      <a16:creationId xmlns:a16="http://schemas.microsoft.com/office/drawing/2014/main" xmlns="" id="{4377A7E9-B5E4-B78B-49BF-6AEFF0EB2163}"/>
                    </a:ext>
                  </a:extLst>
                </p:cNvPr>
                <p:cNvSpPr/>
                <p:nvPr/>
              </p:nvSpPr>
              <p:spPr>
                <a:xfrm>
                  <a:off x="2790150" y="1887925"/>
                  <a:ext cx="9400" cy="1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469" extrusionOk="0">
                      <a:moveTo>
                        <a:pt x="191" y="221"/>
                      </a:moveTo>
                      <a:cubicBezTo>
                        <a:pt x="272" y="245"/>
                        <a:pt x="87" y="23"/>
                        <a:pt x="30" y="1"/>
                      </a:cubicBezTo>
                      <a:cubicBezTo>
                        <a:pt x="30" y="72"/>
                        <a:pt x="1" y="131"/>
                        <a:pt x="30" y="211"/>
                      </a:cubicBezTo>
                      <a:cubicBezTo>
                        <a:pt x="71" y="203"/>
                        <a:pt x="105" y="164"/>
                        <a:pt x="160" y="209"/>
                      </a:cubicBezTo>
                      <a:cubicBezTo>
                        <a:pt x="166" y="247"/>
                        <a:pt x="346" y="469"/>
                        <a:pt x="376" y="416"/>
                      </a:cubicBezTo>
                      <a:cubicBezTo>
                        <a:pt x="329" y="337"/>
                        <a:pt x="260" y="288"/>
                        <a:pt x="191" y="22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67" name="Google Shape;4731;p47">
                  <a:extLst>
                    <a:ext uri="{FF2B5EF4-FFF2-40B4-BE49-F238E27FC236}">
                      <a16:creationId xmlns:a16="http://schemas.microsoft.com/office/drawing/2014/main" xmlns="" id="{9A5D0661-FBE4-EF9D-7072-3BF4A2505932}"/>
                    </a:ext>
                  </a:extLst>
                </p:cNvPr>
                <p:cNvSpPr/>
                <p:nvPr/>
              </p:nvSpPr>
              <p:spPr>
                <a:xfrm>
                  <a:off x="2907975" y="1923600"/>
                  <a:ext cx="1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5" extrusionOk="0">
                      <a:moveTo>
                        <a:pt x="0" y="5"/>
                      </a:moveTo>
                      <a:lnTo>
                        <a:pt x="6" y="5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68" name="Google Shape;4732;p47">
                  <a:extLst>
                    <a:ext uri="{FF2B5EF4-FFF2-40B4-BE49-F238E27FC236}">
                      <a16:creationId xmlns:a16="http://schemas.microsoft.com/office/drawing/2014/main" xmlns="" id="{59940AE6-EC95-BABE-5572-3BA600A4309C}"/>
                    </a:ext>
                  </a:extLst>
                </p:cNvPr>
                <p:cNvSpPr/>
                <p:nvPr/>
              </p:nvSpPr>
              <p:spPr>
                <a:xfrm>
                  <a:off x="3047200" y="1980850"/>
                  <a:ext cx="3675" cy="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36" extrusionOk="0">
                      <a:moveTo>
                        <a:pt x="1" y="22"/>
                      </a:moveTo>
                      <a:lnTo>
                        <a:pt x="3" y="36"/>
                      </a:lnTo>
                      <a:lnTo>
                        <a:pt x="14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69" name="Google Shape;4733;p47">
                  <a:extLst>
                    <a:ext uri="{FF2B5EF4-FFF2-40B4-BE49-F238E27FC236}">
                      <a16:creationId xmlns:a16="http://schemas.microsoft.com/office/drawing/2014/main" xmlns="" id="{F34C533D-4D75-538F-E499-D402174EFEFC}"/>
                    </a:ext>
                  </a:extLst>
                </p:cNvPr>
                <p:cNvSpPr/>
                <p:nvPr/>
              </p:nvSpPr>
              <p:spPr>
                <a:xfrm>
                  <a:off x="2721125" y="1171487"/>
                  <a:ext cx="611800" cy="59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72" h="23766" extrusionOk="0">
                      <a:moveTo>
                        <a:pt x="24472" y="11226"/>
                      </a:moveTo>
                      <a:cubicBezTo>
                        <a:pt x="24452" y="10886"/>
                        <a:pt x="24430" y="10551"/>
                        <a:pt x="24413" y="10229"/>
                      </a:cubicBezTo>
                      <a:cubicBezTo>
                        <a:pt x="24407" y="10149"/>
                        <a:pt x="24401" y="10068"/>
                        <a:pt x="24395" y="9989"/>
                      </a:cubicBezTo>
                      <a:cubicBezTo>
                        <a:pt x="24385" y="9913"/>
                        <a:pt x="24373" y="9834"/>
                        <a:pt x="24363" y="9758"/>
                      </a:cubicBezTo>
                      <a:cubicBezTo>
                        <a:pt x="24342" y="9604"/>
                        <a:pt x="24322" y="9455"/>
                        <a:pt x="24301" y="9311"/>
                      </a:cubicBezTo>
                      <a:cubicBezTo>
                        <a:pt x="24224" y="9195"/>
                        <a:pt x="24238" y="8759"/>
                        <a:pt x="24086" y="8659"/>
                      </a:cubicBezTo>
                      <a:cubicBezTo>
                        <a:pt x="24079" y="8486"/>
                        <a:pt x="24077" y="8423"/>
                        <a:pt x="24002" y="8266"/>
                      </a:cubicBezTo>
                      <a:cubicBezTo>
                        <a:pt x="24106" y="8309"/>
                        <a:pt x="23963" y="8079"/>
                        <a:pt x="24039" y="8093"/>
                      </a:cubicBezTo>
                      <a:cubicBezTo>
                        <a:pt x="23970" y="7963"/>
                        <a:pt x="23998" y="7780"/>
                        <a:pt x="23925" y="7737"/>
                      </a:cubicBezTo>
                      <a:cubicBezTo>
                        <a:pt x="23961" y="7926"/>
                        <a:pt x="24037" y="8034"/>
                        <a:pt x="23978" y="8111"/>
                      </a:cubicBezTo>
                      <a:cubicBezTo>
                        <a:pt x="23949" y="7930"/>
                        <a:pt x="23856" y="7755"/>
                        <a:pt x="23892" y="7615"/>
                      </a:cubicBezTo>
                      <a:cubicBezTo>
                        <a:pt x="23839" y="7482"/>
                        <a:pt x="23684" y="7252"/>
                        <a:pt x="23705" y="7122"/>
                      </a:cubicBezTo>
                      <a:cubicBezTo>
                        <a:pt x="23630" y="7134"/>
                        <a:pt x="23660" y="6959"/>
                        <a:pt x="23589" y="6900"/>
                      </a:cubicBezTo>
                      <a:cubicBezTo>
                        <a:pt x="23560" y="6900"/>
                        <a:pt x="23568" y="6959"/>
                        <a:pt x="23544" y="6918"/>
                      </a:cubicBezTo>
                      <a:cubicBezTo>
                        <a:pt x="23471" y="6818"/>
                        <a:pt x="23481" y="6652"/>
                        <a:pt x="23412" y="6572"/>
                      </a:cubicBezTo>
                      <a:cubicBezTo>
                        <a:pt x="23424" y="6607"/>
                        <a:pt x="23434" y="6643"/>
                        <a:pt x="23404" y="6643"/>
                      </a:cubicBezTo>
                      <a:cubicBezTo>
                        <a:pt x="23361" y="6558"/>
                        <a:pt x="23397" y="6546"/>
                        <a:pt x="23353" y="6464"/>
                      </a:cubicBezTo>
                      <a:cubicBezTo>
                        <a:pt x="23300" y="6476"/>
                        <a:pt x="23377" y="6599"/>
                        <a:pt x="23375" y="6654"/>
                      </a:cubicBezTo>
                      <a:cubicBezTo>
                        <a:pt x="23446" y="6696"/>
                        <a:pt x="23573" y="7024"/>
                        <a:pt x="23554" y="7081"/>
                      </a:cubicBezTo>
                      <a:cubicBezTo>
                        <a:pt x="23491" y="6992"/>
                        <a:pt x="23444" y="6973"/>
                        <a:pt x="23454" y="6855"/>
                      </a:cubicBezTo>
                      <a:cubicBezTo>
                        <a:pt x="23404" y="6851"/>
                        <a:pt x="23446" y="6926"/>
                        <a:pt x="23416" y="6937"/>
                      </a:cubicBezTo>
                      <a:cubicBezTo>
                        <a:pt x="23452" y="7032"/>
                        <a:pt x="23501" y="7016"/>
                        <a:pt x="23536" y="7120"/>
                      </a:cubicBezTo>
                      <a:cubicBezTo>
                        <a:pt x="23489" y="7118"/>
                        <a:pt x="23448" y="7059"/>
                        <a:pt x="23404" y="7042"/>
                      </a:cubicBezTo>
                      <a:cubicBezTo>
                        <a:pt x="23438" y="7146"/>
                        <a:pt x="23491" y="7095"/>
                        <a:pt x="23526" y="7189"/>
                      </a:cubicBezTo>
                      <a:cubicBezTo>
                        <a:pt x="23511" y="7228"/>
                        <a:pt x="23446" y="7122"/>
                        <a:pt x="23467" y="7213"/>
                      </a:cubicBezTo>
                      <a:cubicBezTo>
                        <a:pt x="23481" y="7220"/>
                        <a:pt x="23491" y="7232"/>
                        <a:pt x="23497" y="7246"/>
                      </a:cubicBezTo>
                      <a:cubicBezTo>
                        <a:pt x="23487" y="7248"/>
                        <a:pt x="23477" y="7252"/>
                        <a:pt x="23467" y="7254"/>
                      </a:cubicBezTo>
                      <a:cubicBezTo>
                        <a:pt x="23448" y="7264"/>
                        <a:pt x="23430" y="7275"/>
                        <a:pt x="23410" y="7285"/>
                      </a:cubicBezTo>
                      <a:cubicBezTo>
                        <a:pt x="23412" y="7271"/>
                        <a:pt x="23422" y="7262"/>
                        <a:pt x="23434" y="7258"/>
                      </a:cubicBezTo>
                      <a:cubicBezTo>
                        <a:pt x="23385" y="7179"/>
                        <a:pt x="23395" y="7163"/>
                        <a:pt x="23385" y="7081"/>
                      </a:cubicBezTo>
                      <a:cubicBezTo>
                        <a:pt x="23349" y="7097"/>
                        <a:pt x="23379" y="7224"/>
                        <a:pt x="23399" y="7291"/>
                      </a:cubicBezTo>
                      <a:cubicBezTo>
                        <a:pt x="23357" y="7313"/>
                        <a:pt x="23316" y="7334"/>
                        <a:pt x="23273" y="7354"/>
                      </a:cubicBezTo>
                      <a:cubicBezTo>
                        <a:pt x="23269" y="7356"/>
                        <a:pt x="23261" y="7350"/>
                        <a:pt x="23253" y="7342"/>
                      </a:cubicBezTo>
                      <a:cubicBezTo>
                        <a:pt x="23245" y="7315"/>
                        <a:pt x="23237" y="7287"/>
                        <a:pt x="23226" y="7260"/>
                      </a:cubicBezTo>
                      <a:cubicBezTo>
                        <a:pt x="23228" y="7228"/>
                        <a:pt x="23214" y="7195"/>
                        <a:pt x="23190" y="7173"/>
                      </a:cubicBezTo>
                      <a:cubicBezTo>
                        <a:pt x="23155" y="7089"/>
                        <a:pt x="23125" y="7008"/>
                        <a:pt x="23165" y="6943"/>
                      </a:cubicBezTo>
                      <a:cubicBezTo>
                        <a:pt x="23066" y="6894"/>
                        <a:pt x="22952" y="6511"/>
                        <a:pt x="22966" y="6409"/>
                      </a:cubicBezTo>
                      <a:cubicBezTo>
                        <a:pt x="22929" y="6415"/>
                        <a:pt x="22884" y="6366"/>
                        <a:pt x="22848" y="6305"/>
                      </a:cubicBezTo>
                      <a:cubicBezTo>
                        <a:pt x="22848" y="6283"/>
                        <a:pt x="22848" y="6261"/>
                        <a:pt x="22852" y="6240"/>
                      </a:cubicBezTo>
                      <a:cubicBezTo>
                        <a:pt x="22856" y="6210"/>
                        <a:pt x="22833" y="6200"/>
                        <a:pt x="22799" y="6206"/>
                      </a:cubicBezTo>
                      <a:cubicBezTo>
                        <a:pt x="22778" y="6151"/>
                        <a:pt x="22768" y="6104"/>
                        <a:pt x="22781" y="6098"/>
                      </a:cubicBezTo>
                      <a:cubicBezTo>
                        <a:pt x="22734" y="6055"/>
                        <a:pt x="22689" y="6010"/>
                        <a:pt x="22642" y="5961"/>
                      </a:cubicBezTo>
                      <a:cubicBezTo>
                        <a:pt x="22628" y="5923"/>
                        <a:pt x="22612" y="5888"/>
                        <a:pt x="22597" y="5849"/>
                      </a:cubicBezTo>
                      <a:cubicBezTo>
                        <a:pt x="22599" y="5851"/>
                        <a:pt x="22603" y="5853"/>
                        <a:pt x="22607" y="5853"/>
                      </a:cubicBezTo>
                      <a:cubicBezTo>
                        <a:pt x="22550" y="5727"/>
                        <a:pt x="22489" y="5613"/>
                        <a:pt x="22426" y="5501"/>
                      </a:cubicBezTo>
                      <a:lnTo>
                        <a:pt x="22422" y="5495"/>
                      </a:lnTo>
                      <a:cubicBezTo>
                        <a:pt x="22284" y="5237"/>
                        <a:pt x="22125" y="4992"/>
                        <a:pt x="21946" y="4760"/>
                      </a:cubicBezTo>
                      <a:cubicBezTo>
                        <a:pt x="21883" y="4656"/>
                        <a:pt x="21820" y="4546"/>
                        <a:pt x="21754" y="4424"/>
                      </a:cubicBezTo>
                      <a:cubicBezTo>
                        <a:pt x="21732" y="4442"/>
                        <a:pt x="21706" y="4430"/>
                        <a:pt x="21679" y="4404"/>
                      </a:cubicBezTo>
                      <a:cubicBezTo>
                        <a:pt x="21667" y="4284"/>
                        <a:pt x="21543" y="4162"/>
                        <a:pt x="21443" y="4056"/>
                      </a:cubicBezTo>
                      <a:cubicBezTo>
                        <a:pt x="21418" y="3972"/>
                        <a:pt x="21378" y="3891"/>
                        <a:pt x="21327" y="3819"/>
                      </a:cubicBezTo>
                      <a:cubicBezTo>
                        <a:pt x="21331" y="3813"/>
                        <a:pt x="21337" y="3807"/>
                        <a:pt x="21343" y="3801"/>
                      </a:cubicBezTo>
                      <a:cubicBezTo>
                        <a:pt x="21306" y="3756"/>
                        <a:pt x="21292" y="3750"/>
                        <a:pt x="21280" y="3754"/>
                      </a:cubicBezTo>
                      <a:cubicBezTo>
                        <a:pt x="21266" y="3734"/>
                        <a:pt x="21251" y="3714"/>
                        <a:pt x="21233" y="3697"/>
                      </a:cubicBezTo>
                      <a:cubicBezTo>
                        <a:pt x="21166" y="3614"/>
                        <a:pt x="21091" y="3534"/>
                        <a:pt x="21023" y="3453"/>
                      </a:cubicBezTo>
                      <a:cubicBezTo>
                        <a:pt x="20950" y="3378"/>
                        <a:pt x="20885" y="3300"/>
                        <a:pt x="20826" y="3215"/>
                      </a:cubicBezTo>
                      <a:cubicBezTo>
                        <a:pt x="20657" y="2950"/>
                        <a:pt x="20490" y="2681"/>
                        <a:pt x="20299" y="2423"/>
                      </a:cubicBezTo>
                      <a:cubicBezTo>
                        <a:pt x="20103" y="2174"/>
                        <a:pt x="19881" y="1942"/>
                        <a:pt x="19586" y="1794"/>
                      </a:cubicBezTo>
                      <a:cubicBezTo>
                        <a:pt x="19529" y="1747"/>
                        <a:pt x="19525" y="1828"/>
                        <a:pt x="19472" y="1792"/>
                      </a:cubicBezTo>
                      <a:cubicBezTo>
                        <a:pt x="19299" y="1631"/>
                        <a:pt x="19071" y="1486"/>
                        <a:pt x="18841" y="1331"/>
                      </a:cubicBezTo>
                      <a:cubicBezTo>
                        <a:pt x="18603" y="1189"/>
                        <a:pt x="18364" y="1036"/>
                        <a:pt x="18136" y="906"/>
                      </a:cubicBezTo>
                      <a:cubicBezTo>
                        <a:pt x="17817" y="710"/>
                        <a:pt x="17540" y="456"/>
                        <a:pt x="17184" y="324"/>
                      </a:cubicBezTo>
                      <a:cubicBezTo>
                        <a:pt x="16974" y="252"/>
                        <a:pt x="16786" y="202"/>
                        <a:pt x="16609" y="187"/>
                      </a:cubicBezTo>
                      <a:cubicBezTo>
                        <a:pt x="16442" y="173"/>
                        <a:pt x="16273" y="189"/>
                        <a:pt x="16111" y="238"/>
                      </a:cubicBezTo>
                      <a:cubicBezTo>
                        <a:pt x="15801" y="108"/>
                        <a:pt x="15363" y="250"/>
                        <a:pt x="15084" y="37"/>
                      </a:cubicBezTo>
                      <a:cubicBezTo>
                        <a:pt x="15015" y="45"/>
                        <a:pt x="15007" y="116"/>
                        <a:pt x="14893" y="79"/>
                      </a:cubicBezTo>
                      <a:cubicBezTo>
                        <a:pt x="14810" y="63"/>
                        <a:pt x="14820" y="26"/>
                        <a:pt x="14781" y="0"/>
                      </a:cubicBezTo>
                      <a:cubicBezTo>
                        <a:pt x="14763" y="87"/>
                        <a:pt x="14810" y="77"/>
                        <a:pt x="14746" y="138"/>
                      </a:cubicBezTo>
                      <a:cubicBezTo>
                        <a:pt x="14985" y="157"/>
                        <a:pt x="15090" y="201"/>
                        <a:pt x="15310" y="179"/>
                      </a:cubicBezTo>
                      <a:cubicBezTo>
                        <a:pt x="15363" y="202"/>
                        <a:pt x="15376" y="234"/>
                        <a:pt x="15463" y="256"/>
                      </a:cubicBezTo>
                      <a:cubicBezTo>
                        <a:pt x="15948" y="263"/>
                        <a:pt x="16528" y="307"/>
                        <a:pt x="17139" y="513"/>
                      </a:cubicBezTo>
                      <a:cubicBezTo>
                        <a:pt x="17727" y="719"/>
                        <a:pt x="18214" y="1142"/>
                        <a:pt x="18643" y="1264"/>
                      </a:cubicBezTo>
                      <a:cubicBezTo>
                        <a:pt x="18723" y="1329"/>
                        <a:pt x="18639" y="1374"/>
                        <a:pt x="18686" y="1435"/>
                      </a:cubicBezTo>
                      <a:cubicBezTo>
                        <a:pt x="18922" y="1500"/>
                        <a:pt x="19016" y="1714"/>
                        <a:pt x="19250" y="1855"/>
                      </a:cubicBezTo>
                      <a:cubicBezTo>
                        <a:pt x="19411" y="1961"/>
                        <a:pt x="19612" y="1979"/>
                        <a:pt x="19784" y="2115"/>
                      </a:cubicBezTo>
                      <a:cubicBezTo>
                        <a:pt x="19957" y="2258"/>
                        <a:pt x="20075" y="2402"/>
                        <a:pt x="20197" y="2549"/>
                      </a:cubicBezTo>
                      <a:cubicBezTo>
                        <a:pt x="20327" y="2724"/>
                        <a:pt x="20464" y="2889"/>
                        <a:pt x="20614" y="3048"/>
                      </a:cubicBezTo>
                      <a:cubicBezTo>
                        <a:pt x="20616" y="3058"/>
                        <a:pt x="20618" y="3070"/>
                        <a:pt x="20620" y="3080"/>
                      </a:cubicBezTo>
                      <a:cubicBezTo>
                        <a:pt x="20533" y="3009"/>
                        <a:pt x="20472" y="2940"/>
                        <a:pt x="20337" y="2836"/>
                      </a:cubicBezTo>
                      <a:cubicBezTo>
                        <a:pt x="20356" y="2804"/>
                        <a:pt x="20407" y="2885"/>
                        <a:pt x="20431" y="2867"/>
                      </a:cubicBezTo>
                      <a:cubicBezTo>
                        <a:pt x="20348" y="2785"/>
                        <a:pt x="20260" y="2708"/>
                        <a:pt x="20170" y="2635"/>
                      </a:cubicBezTo>
                      <a:cubicBezTo>
                        <a:pt x="20091" y="2569"/>
                        <a:pt x="20026" y="2488"/>
                        <a:pt x="19979" y="2396"/>
                      </a:cubicBezTo>
                      <a:cubicBezTo>
                        <a:pt x="19938" y="2461"/>
                        <a:pt x="19828" y="2331"/>
                        <a:pt x="19775" y="2362"/>
                      </a:cubicBezTo>
                      <a:cubicBezTo>
                        <a:pt x="19891" y="2472"/>
                        <a:pt x="20040" y="2610"/>
                        <a:pt x="20038" y="2728"/>
                      </a:cubicBezTo>
                      <a:cubicBezTo>
                        <a:pt x="19926" y="2665"/>
                        <a:pt x="19944" y="2563"/>
                        <a:pt x="19877" y="2559"/>
                      </a:cubicBezTo>
                      <a:cubicBezTo>
                        <a:pt x="19948" y="2694"/>
                        <a:pt x="20032" y="2767"/>
                        <a:pt x="20130" y="2836"/>
                      </a:cubicBezTo>
                      <a:cubicBezTo>
                        <a:pt x="20244" y="2913"/>
                        <a:pt x="20348" y="3005"/>
                        <a:pt x="20441" y="3109"/>
                      </a:cubicBezTo>
                      <a:cubicBezTo>
                        <a:pt x="20425" y="3121"/>
                        <a:pt x="20405" y="3127"/>
                        <a:pt x="20388" y="3121"/>
                      </a:cubicBezTo>
                      <a:cubicBezTo>
                        <a:pt x="20445" y="3223"/>
                        <a:pt x="20559" y="3292"/>
                        <a:pt x="20647" y="3355"/>
                      </a:cubicBezTo>
                      <a:cubicBezTo>
                        <a:pt x="20665" y="3384"/>
                        <a:pt x="20688" y="3412"/>
                        <a:pt x="20708" y="3441"/>
                      </a:cubicBezTo>
                      <a:cubicBezTo>
                        <a:pt x="20694" y="3431"/>
                        <a:pt x="20677" y="3425"/>
                        <a:pt x="20659" y="3422"/>
                      </a:cubicBezTo>
                      <a:cubicBezTo>
                        <a:pt x="20679" y="3461"/>
                        <a:pt x="20702" y="3502"/>
                        <a:pt x="20718" y="3541"/>
                      </a:cubicBezTo>
                      <a:cubicBezTo>
                        <a:pt x="20706" y="3532"/>
                        <a:pt x="20690" y="3528"/>
                        <a:pt x="20677" y="3528"/>
                      </a:cubicBezTo>
                      <a:cubicBezTo>
                        <a:pt x="20696" y="3547"/>
                        <a:pt x="20714" y="3569"/>
                        <a:pt x="20732" y="3589"/>
                      </a:cubicBezTo>
                      <a:cubicBezTo>
                        <a:pt x="20738" y="3606"/>
                        <a:pt x="20738" y="3628"/>
                        <a:pt x="20732" y="3646"/>
                      </a:cubicBezTo>
                      <a:cubicBezTo>
                        <a:pt x="20598" y="3575"/>
                        <a:pt x="20457" y="3524"/>
                        <a:pt x="20309" y="3492"/>
                      </a:cubicBezTo>
                      <a:cubicBezTo>
                        <a:pt x="20290" y="3465"/>
                        <a:pt x="20274" y="3435"/>
                        <a:pt x="20262" y="3406"/>
                      </a:cubicBezTo>
                      <a:lnTo>
                        <a:pt x="20229" y="3439"/>
                      </a:lnTo>
                      <a:cubicBezTo>
                        <a:pt x="20244" y="3451"/>
                        <a:pt x="20260" y="3467"/>
                        <a:pt x="20272" y="3482"/>
                      </a:cubicBezTo>
                      <a:lnTo>
                        <a:pt x="20213" y="3469"/>
                      </a:lnTo>
                      <a:cubicBezTo>
                        <a:pt x="20205" y="3461"/>
                        <a:pt x="20195" y="3451"/>
                        <a:pt x="20187" y="3439"/>
                      </a:cubicBezTo>
                      <a:cubicBezTo>
                        <a:pt x="20203" y="3424"/>
                        <a:pt x="20172" y="3347"/>
                        <a:pt x="20148" y="3400"/>
                      </a:cubicBezTo>
                      <a:cubicBezTo>
                        <a:pt x="20176" y="3425"/>
                        <a:pt x="20179" y="3445"/>
                        <a:pt x="20170" y="3459"/>
                      </a:cubicBezTo>
                      <a:lnTo>
                        <a:pt x="20170" y="3459"/>
                      </a:lnTo>
                      <a:cubicBezTo>
                        <a:pt x="20122" y="3431"/>
                        <a:pt x="20067" y="3414"/>
                        <a:pt x="20032" y="3376"/>
                      </a:cubicBezTo>
                      <a:cubicBezTo>
                        <a:pt x="19991" y="3337"/>
                        <a:pt x="19977" y="3270"/>
                        <a:pt x="19942" y="3223"/>
                      </a:cubicBezTo>
                      <a:cubicBezTo>
                        <a:pt x="19895" y="3158"/>
                        <a:pt x="19755" y="3160"/>
                        <a:pt x="19724" y="3233"/>
                      </a:cubicBezTo>
                      <a:cubicBezTo>
                        <a:pt x="19714" y="3255"/>
                        <a:pt x="19702" y="3278"/>
                        <a:pt x="19688" y="3300"/>
                      </a:cubicBezTo>
                      <a:cubicBezTo>
                        <a:pt x="19647" y="3276"/>
                        <a:pt x="19604" y="3251"/>
                        <a:pt x="19558" y="3221"/>
                      </a:cubicBezTo>
                      <a:cubicBezTo>
                        <a:pt x="19574" y="3141"/>
                        <a:pt x="19564" y="3058"/>
                        <a:pt x="19529" y="2983"/>
                      </a:cubicBezTo>
                      <a:cubicBezTo>
                        <a:pt x="19523" y="2970"/>
                        <a:pt x="19486" y="2970"/>
                        <a:pt x="19464" y="2970"/>
                      </a:cubicBezTo>
                      <a:cubicBezTo>
                        <a:pt x="19452" y="2970"/>
                        <a:pt x="19443" y="2977"/>
                        <a:pt x="19437" y="2987"/>
                      </a:cubicBezTo>
                      <a:cubicBezTo>
                        <a:pt x="19437" y="2991"/>
                        <a:pt x="19433" y="2995"/>
                        <a:pt x="19431" y="3001"/>
                      </a:cubicBezTo>
                      <a:cubicBezTo>
                        <a:pt x="19366" y="2972"/>
                        <a:pt x="19299" y="2934"/>
                        <a:pt x="19283" y="2856"/>
                      </a:cubicBezTo>
                      <a:cubicBezTo>
                        <a:pt x="19264" y="2873"/>
                        <a:pt x="19256" y="2899"/>
                        <a:pt x="19262" y="2922"/>
                      </a:cubicBezTo>
                      <a:cubicBezTo>
                        <a:pt x="19319" y="2958"/>
                        <a:pt x="19372" y="2997"/>
                        <a:pt x="19419" y="3042"/>
                      </a:cubicBezTo>
                      <a:cubicBezTo>
                        <a:pt x="19419" y="3046"/>
                        <a:pt x="19419" y="3050"/>
                        <a:pt x="19423" y="3054"/>
                      </a:cubicBezTo>
                      <a:cubicBezTo>
                        <a:pt x="19446" y="3080"/>
                        <a:pt x="19464" y="3113"/>
                        <a:pt x="19474" y="3146"/>
                      </a:cubicBezTo>
                      <a:cubicBezTo>
                        <a:pt x="19358" y="3030"/>
                        <a:pt x="19230" y="2926"/>
                        <a:pt x="19097" y="2834"/>
                      </a:cubicBezTo>
                      <a:cubicBezTo>
                        <a:pt x="19067" y="2814"/>
                        <a:pt x="19040" y="2799"/>
                        <a:pt x="19012" y="2785"/>
                      </a:cubicBezTo>
                      <a:lnTo>
                        <a:pt x="19024" y="2773"/>
                      </a:lnTo>
                      <a:lnTo>
                        <a:pt x="19000" y="2746"/>
                      </a:lnTo>
                      <a:cubicBezTo>
                        <a:pt x="18994" y="2751"/>
                        <a:pt x="18987" y="2759"/>
                        <a:pt x="18981" y="2765"/>
                      </a:cubicBezTo>
                      <a:cubicBezTo>
                        <a:pt x="18900" y="2720"/>
                        <a:pt x="18814" y="2679"/>
                        <a:pt x="18727" y="2643"/>
                      </a:cubicBezTo>
                      <a:cubicBezTo>
                        <a:pt x="18698" y="2612"/>
                        <a:pt x="18670" y="2582"/>
                        <a:pt x="18647" y="2557"/>
                      </a:cubicBezTo>
                      <a:cubicBezTo>
                        <a:pt x="18615" y="2535"/>
                        <a:pt x="18584" y="2514"/>
                        <a:pt x="18550" y="2496"/>
                      </a:cubicBezTo>
                      <a:cubicBezTo>
                        <a:pt x="18000" y="2001"/>
                        <a:pt x="17377" y="1596"/>
                        <a:pt x="16703" y="1291"/>
                      </a:cubicBezTo>
                      <a:cubicBezTo>
                        <a:pt x="15929" y="936"/>
                        <a:pt x="15097" y="717"/>
                        <a:pt x="14404" y="643"/>
                      </a:cubicBezTo>
                      <a:cubicBezTo>
                        <a:pt x="14254" y="568"/>
                        <a:pt x="14095" y="513"/>
                        <a:pt x="13932" y="478"/>
                      </a:cubicBezTo>
                      <a:cubicBezTo>
                        <a:pt x="13751" y="436"/>
                        <a:pt x="13566" y="415"/>
                        <a:pt x="13382" y="415"/>
                      </a:cubicBezTo>
                      <a:cubicBezTo>
                        <a:pt x="13168" y="220"/>
                        <a:pt x="12745" y="195"/>
                        <a:pt x="12334" y="218"/>
                      </a:cubicBezTo>
                      <a:lnTo>
                        <a:pt x="12030" y="234"/>
                      </a:lnTo>
                      <a:cubicBezTo>
                        <a:pt x="11931" y="242"/>
                        <a:pt x="11835" y="250"/>
                        <a:pt x="11745" y="254"/>
                      </a:cubicBezTo>
                      <a:cubicBezTo>
                        <a:pt x="11564" y="259"/>
                        <a:pt x="11407" y="254"/>
                        <a:pt x="11291" y="214"/>
                      </a:cubicBezTo>
                      <a:cubicBezTo>
                        <a:pt x="11094" y="460"/>
                        <a:pt x="10434" y="399"/>
                        <a:pt x="10200" y="316"/>
                      </a:cubicBezTo>
                      <a:cubicBezTo>
                        <a:pt x="10172" y="405"/>
                        <a:pt x="10076" y="444"/>
                        <a:pt x="9962" y="460"/>
                      </a:cubicBezTo>
                      <a:cubicBezTo>
                        <a:pt x="9844" y="474"/>
                        <a:pt x="9728" y="476"/>
                        <a:pt x="9610" y="468"/>
                      </a:cubicBezTo>
                      <a:cubicBezTo>
                        <a:pt x="9603" y="432"/>
                        <a:pt x="9764" y="360"/>
                        <a:pt x="9597" y="397"/>
                      </a:cubicBezTo>
                      <a:cubicBezTo>
                        <a:pt x="9516" y="405"/>
                        <a:pt x="9524" y="444"/>
                        <a:pt x="9487" y="468"/>
                      </a:cubicBezTo>
                      <a:cubicBezTo>
                        <a:pt x="9404" y="428"/>
                        <a:pt x="9302" y="413"/>
                        <a:pt x="9251" y="350"/>
                      </a:cubicBezTo>
                      <a:cubicBezTo>
                        <a:pt x="9099" y="370"/>
                        <a:pt x="9090" y="430"/>
                        <a:pt x="8938" y="450"/>
                      </a:cubicBezTo>
                      <a:cubicBezTo>
                        <a:pt x="8968" y="395"/>
                        <a:pt x="8982" y="336"/>
                        <a:pt x="9070" y="297"/>
                      </a:cubicBezTo>
                      <a:cubicBezTo>
                        <a:pt x="9278" y="210"/>
                        <a:pt x="9325" y="277"/>
                        <a:pt x="9447" y="281"/>
                      </a:cubicBezTo>
                      <a:cubicBezTo>
                        <a:pt x="9430" y="224"/>
                        <a:pt x="9355" y="224"/>
                        <a:pt x="9469" y="181"/>
                      </a:cubicBezTo>
                      <a:cubicBezTo>
                        <a:pt x="9551" y="315"/>
                        <a:pt x="9722" y="92"/>
                        <a:pt x="9850" y="202"/>
                      </a:cubicBezTo>
                      <a:cubicBezTo>
                        <a:pt x="9777" y="220"/>
                        <a:pt x="9719" y="244"/>
                        <a:pt x="9699" y="281"/>
                      </a:cubicBezTo>
                      <a:cubicBezTo>
                        <a:pt x="9852" y="226"/>
                        <a:pt x="10037" y="175"/>
                        <a:pt x="10174" y="130"/>
                      </a:cubicBezTo>
                      <a:cubicBezTo>
                        <a:pt x="10129" y="136"/>
                        <a:pt x="10068" y="134"/>
                        <a:pt x="10129" y="112"/>
                      </a:cubicBezTo>
                      <a:cubicBezTo>
                        <a:pt x="9388" y="83"/>
                        <a:pt x="8695" y="216"/>
                        <a:pt x="8040" y="444"/>
                      </a:cubicBezTo>
                      <a:cubicBezTo>
                        <a:pt x="7388" y="672"/>
                        <a:pt x="6773" y="996"/>
                        <a:pt x="6154" y="1378"/>
                      </a:cubicBezTo>
                      <a:cubicBezTo>
                        <a:pt x="6057" y="1368"/>
                        <a:pt x="5916" y="1433"/>
                        <a:pt x="5780" y="1488"/>
                      </a:cubicBezTo>
                      <a:cubicBezTo>
                        <a:pt x="5454" y="1763"/>
                        <a:pt x="5204" y="1934"/>
                        <a:pt x="5259" y="2205"/>
                      </a:cubicBezTo>
                      <a:cubicBezTo>
                        <a:pt x="5660" y="1916"/>
                        <a:pt x="5959" y="1649"/>
                        <a:pt x="6670" y="1289"/>
                      </a:cubicBezTo>
                      <a:cubicBezTo>
                        <a:pt x="6845" y="1268"/>
                        <a:pt x="6999" y="1293"/>
                        <a:pt x="7089" y="1401"/>
                      </a:cubicBezTo>
                      <a:cubicBezTo>
                        <a:pt x="6570" y="1745"/>
                        <a:pt x="5910" y="1942"/>
                        <a:pt x="5464" y="2351"/>
                      </a:cubicBezTo>
                      <a:cubicBezTo>
                        <a:pt x="5401" y="2409"/>
                        <a:pt x="5393" y="2457"/>
                        <a:pt x="5330" y="2508"/>
                      </a:cubicBezTo>
                      <a:cubicBezTo>
                        <a:pt x="4943" y="2814"/>
                        <a:pt x="4717" y="2930"/>
                        <a:pt x="4446" y="3135"/>
                      </a:cubicBezTo>
                      <a:cubicBezTo>
                        <a:pt x="3921" y="3532"/>
                        <a:pt x="3477" y="4086"/>
                        <a:pt x="3049" y="4579"/>
                      </a:cubicBezTo>
                      <a:cubicBezTo>
                        <a:pt x="2956" y="4689"/>
                        <a:pt x="2779" y="4738"/>
                        <a:pt x="2766" y="4923"/>
                      </a:cubicBezTo>
                      <a:cubicBezTo>
                        <a:pt x="2895" y="4795"/>
                        <a:pt x="3027" y="4662"/>
                        <a:pt x="3139" y="4526"/>
                      </a:cubicBezTo>
                      <a:cubicBezTo>
                        <a:pt x="3251" y="4392"/>
                        <a:pt x="3355" y="4271"/>
                        <a:pt x="3422" y="4157"/>
                      </a:cubicBezTo>
                      <a:cubicBezTo>
                        <a:pt x="3567" y="4037"/>
                        <a:pt x="3764" y="3878"/>
                        <a:pt x="3951" y="3699"/>
                      </a:cubicBezTo>
                      <a:cubicBezTo>
                        <a:pt x="4147" y="3532"/>
                        <a:pt x="4340" y="3345"/>
                        <a:pt x="4511" y="3205"/>
                      </a:cubicBezTo>
                      <a:cubicBezTo>
                        <a:pt x="4609" y="3150"/>
                        <a:pt x="4699" y="3095"/>
                        <a:pt x="4786" y="3038"/>
                      </a:cubicBezTo>
                      <a:cubicBezTo>
                        <a:pt x="4874" y="2981"/>
                        <a:pt x="4961" y="2930"/>
                        <a:pt x="5043" y="2873"/>
                      </a:cubicBezTo>
                      <a:lnTo>
                        <a:pt x="5529" y="2529"/>
                      </a:lnTo>
                      <a:cubicBezTo>
                        <a:pt x="5853" y="2295"/>
                        <a:pt x="6207" y="2054"/>
                        <a:pt x="6690" y="1843"/>
                      </a:cubicBezTo>
                      <a:cubicBezTo>
                        <a:pt x="6796" y="1930"/>
                        <a:pt x="6894" y="1851"/>
                        <a:pt x="7056" y="1786"/>
                      </a:cubicBezTo>
                      <a:cubicBezTo>
                        <a:pt x="7107" y="1918"/>
                        <a:pt x="7246" y="1914"/>
                        <a:pt x="7425" y="1849"/>
                      </a:cubicBezTo>
                      <a:cubicBezTo>
                        <a:pt x="7508" y="1773"/>
                        <a:pt x="7325" y="1788"/>
                        <a:pt x="7411" y="1726"/>
                      </a:cubicBezTo>
                      <a:cubicBezTo>
                        <a:pt x="7529" y="1718"/>
                        <a:pt x="7641" y="1718"/>
                        <a:pt x="7696" y="1804"/>
                      </a:cubicBezTo>
                      <a:cubicBezTo>
                        <a:pt x="7604" y="1843"/>
                        <a:pt x="7504" y="1902"/>
                        <a:pt x="7447" y="1893"/>
                      </a:cubicBezTo>
                      <a:cubicBezTo>
                        <a:pt x="7525" y="1981"/>
                        <a:pt x="7728" y="1873"/>
                        <a:pt x="7781" y="2001"/>
                      </a:cubicBezTo>
                      <a:cubicBezTo>
                        <a:pt x="7624" y="2089"/>
                        <a:pt x="7470" y="2185"/>
                        <a:pt x="7323" y="2288"/>
                      </a:cubicBezTo>
                      <a:cubicBezTo>
                        <a:pt x="7181" y="2396"/>
                        <a:pt x="7042" y="2500"/>
                        <a:pt x="6908" y="2606"/>
                      </a:cubicBezTo>
                      <a:cubicBezTo>
                        <a:pt x="6639" y="2822"/>
                        <a:pt x="6376" y="3029"/>
                        <a:pt x="6067" y="3205"/>
                      </a:cubicBezTo>
                      <a:cubicBezTo>
                        <a:pt x="5953" y="3207"/>
                        <a:pt x="5859" y="3158"/>
                        <a:pt x="5735" y="3184"/>
                      </a:cubicBezTo>
                      <a:cubicBezTo>
                        <a:pt x="5731" y="3308"/>
                        <a:pt x="5981" y="3198"/>
                        <a:pt x="6065" y="3266"/>
                      </a:cubicBezTo>
                      <a:cubicBezTo>
                        <a:pt x="6002" y="3359"/>
                        <a:pt x="5904" y="3449"/>
                        <a:pt x="5814" y="3545"/>
                      </a:cubicBezTo>
                      <a:cubicBezTo>
                        <a:pt x="5786" y="3575"/>
                        <a:pt x="5761" y="3604"/>
                        <a:pt x="5735" y="3634"/>
                      </a:cubicBezTo>
                      <a:lnTo>
                        <a:pt x="5717" y="3640"/>
                      </a:lnTo>
                      <a:cubicBezTo>
                        <a:pt x="5601" y="3667"/>
                        <a:pt x="5468" y="3707"/>
                        <a:pt x="5417" y="3828"/>
                      </a:cubicBezTo>
                      <a:cubicBezTo>
                        <a:pt x="5407" y="3850"/>
                        <a:pt x="5395" y="3868"/>
                        <a:pt x="5385" y="3885"/>
                      </a:cubicBezTo>
                      <a:cubicBezTo>
                        <a:pt x="5301" y="3948"/>
                        <a:pt x="5222" y="4017"/>
                        <a:pt x="5145" y="4088"/>
                      </a:cubicBezTo>
                      <a:cubicBezTo>
                        <a:pt x="5141" y="4090"/>
                        <a:pt x="5138" y="4092"/>
                        <a:pt x="5132" y="4094"/>
                      </a:cubicBezTo>
                      <a:cubicBezTo>
                        <a:pt x="5124" y="4104"/>
                        <a:pt x="5116" y="4113"/>
                        <a:pt x="5108" y="4121"/>
                      </a:cubicBezTo>
                      <a:cubicBezTo>
                        <a:pt x="5094" y="4135"/>
                        <a:pt x="5079" y="4149"/>
                        <a:pt x="5065" y="4162"/>
                      </a:cubicBezTo>
                      <a:cubicBezTo>
                        <a:pt x="4971" y="4237"/>
                        <a:pt x="4853" y="4239"/>
                        <a:pt x="4731" y="4237"/>
                      </a:cubicBezTo>
                      <a:cubicBezTo>
                        <a:pt x="4688" y="4237"/>
                        <a:pt x="4666" y="4261"/>
                        <a:pt x="4654" y="4300"/>
                      </a:cubicBezTo>
                      <a:cubicBezTo>
                        <a:pt x="4646" y="4324"/>
                        <a:pt x="4636" y="4345"/>
                        <a:pt x="4621" y="4365"/>
                      </a:cubicBezTo>
                      <a:cubicBezTo>
                        <a:pt x="4581" y="4404"/>
                        <a:pt x="4548" y="4479"/>
                        <a:pt x="4479" y="4402"/>
                      </a:cubicBezTo>
                      <a:cubicBezTo>
                        <a:pt x="4412" y="4416"/>
                        <a:pt x="4381" y="4467"/>
                        <a:pt x="4357" y="4522"/>
                      </a:cubicBezTo>
                      <a:cubicBezTo>
                        <a:pt x="4316" y="4622"/>
                        <a:pt x="4261" y="4693"/>
                        <a:pt x="4139" y="4687"/>
                      </a:cubicBezTo>
                      <a:cubicBezTo>
                        <a:pt x="4116" y="4685"/>
                        <a:pt x="4090" y="4693"/>
                        <a:pt x="4072" y="4709"/>
                      </a:cubicBezTo>
                      <a:cubicBezTo>
                        <a:pt x="3990" y="4799"/>
                        <a:pt x="3864" y="4856"/>
                        <a:pt x="3827" y="4982"/>
                      </a:cubicBezTo>
                      <a:cubicBezTo>
                        <a:pt x="3803" y="5065"/>
                        <a:pt x="3736" y="5047"/>
                        <a:pt x="3679" y="5057"/>
                      </a:cubicBezTo>
                      <a:cubicBezTo>
                        <a:pt x="3670" y="5078"/>
                        <a:pt x="3664" y="5106"/>
                        <a:pt x="3648" y="5112"/>
                      </a:cubicBezTo>
                      <a:cubicBezTo>
                        <a:pt x="3465" y="5167"/>
                        <a:pt x="3326" y="5285"/>
                        <a:pt x="3196" y="5418"/>
                      </a:cubicBezTo>
                      <a:cubicBezTo>
                        <a:pt x="3127" y="5489"/>
                        <a:pt x="3062" y="5558"/>
                        <a:pt x="2964" y="5599"/>
                      </a:cubicBezTo>
                      <a:cubicBezTo>
                        <a:pt x="2832" y="5652"/>
                        <a:pt x="2675" y="5701"/>
                        <a:pt x="2701" y="5904"/>
                      </a:cubicBezTo>
                      <a:cubicBezTo>
                        <a:pt x="2703" y="5931"/>
                        <a:pt x="2659" y="5965"/>
                        <a:pt x="2634" y="5992"/>
                      </a:cubicBezTo>
                      <a:cubicBezTo>
                        <a:pt x="2591" y="6035"/>
                        <a:pt x="2543" y="6077"/>
                        <a:pt x="2496" y="6118"/>
                      </a:cubicBezTo>
                      <a:cubicBezTo>
                        <a:pt x="2471" y="6138"/>
                        <a:pt x="2449" y="6187"/>
                        <a:pt x="2410" y="6139"/>
                      </a:cubicBezTo>
                      <a:cubicBezTo>
                        <a:pt x="2382" y="6108"/>
                        <a:pt x="2317" y="6088"/>
                        <a:pt x="2369" y="6026"/>
                      </a:cubicBezTo>
                      <a:cubicBezTo>
                        <a:pt x="2384" y="6008"/>
                        <a:pt x="2392" y="5984"/>
                        <a:pt x="2394" y="5961"/>
                      </a:cubicBezTo>
                      <a:cubicBezTo>
                        <a:pt x="2392" y="5937"/>
                        <a:pt x="2384" y="5913"/>
                        <a:pt x="2372" y="5894"/>
                      </a:cubicBezTo>
                      <a:cubicBezTo>
                        <a:pt x="2361" y="5902"/>
                        <a:pt x="2351" y="5908"/>
                        <a:pt x="2341" y="5915"/>
                      </a:cubicBezTo>
                      <a:cubicBezTo>
                        <a:pt x="2258" y="5976"/>
                        <a:pt x="2207" y="6065"/>
                        <a:pt x="2213" y="6159"/>
                      </a:cubicBezTo>
                      <a:cubicBezTo>
                        <a:pt x="2217" y="6208"/>
                        <a:pt x="2231" y="6242"/>
                        <a:pt x="2194" y="6279"/>
                      </a:cubicBezTo>
                      <a:cubicBezTo>
                        <a:pt x="2131" y="6340"/>
                        <a:pt x="2076" y="6407"/>
                        <a:pt x="1975" y="6407"/>
                      </a:cubicBezTo>
                      <a:cubicBezTo>
                        <a:pt x="1858" y="6405"/>
                        <a:pt x="1944" y="6472"/>
                        <a:pt x="1934" y="6513"/>
                      </a:cubicBezTo>
                      <a:cubicBezTo>
                        <a:pt x="1915" y="6592"/>
                        <a:pt x="1871" y="6694"/>
                        <a:pt x="1806" y="6727"/>
                      </a:cubicBezTo>
                      <a:cubicBezTo>
                        <a:pt x="1746" y="6759"/>
                        <a:pt x="1694" y="6804"/>
                        <a:pt x="1657" y="6861"/>
                      </a:cubicBezTo>
                      <a:cubicBezTo>
                        <a:pt x="1669" y="6788"/>
                        <a:pt x="1691" y="6717"/>
                        <a:pt x="1716" y="6648"/>
                      </a:cubicBezTo>
                      <a:cubicBezTo>
                        <a:pt x="1869" y="6226"/>
                        <a:pt x="2241" y="5774"/>
                        <a:pt x="2392" y="5353"/>
                      </a:cubicBezTo>
                      <a:cubicBezTo>
                        <a:pt x="2577" y="5292"/>
                        <a:pt x="2427" y="5230"/>
                        <a:pt x="2632" y="5076"/>
                      </a:cubicBezTo>
                      <a:cubicBezTo>
                        <a:pt x="2608" y="5021"/>
                        <a:pt x="2579" y="4919"/>
                        <a:pt x="2518" y="4949"/>
                      </a:cubicBezTo>
                      <a:cubicBezTo>
                        <a:pt x="2490" y="4941"/>
                        <a:pt x="2461" y="4966"/>
                        <a:pt x="2433" y="4990"/>
                      </a:cubicBezTo>
                      <a:cubicBezTo>
                        <a:pt x="2343" y="5228"/>
                        <a:pt x="2200" y="5361"/>
                        <a:pt x="2143" y="5583"/>
                      </a:cubicBezTo>
                      <a:cubicBezTo>
                        <a:pt x="1700" y="6035"/>
                        <a:pt x="1447" y="6574"/>
                        <a:pt x="1264" y="7156"/>
                      </a:cubicBezTo>
                      <a:cubicBezTo>
                        <a:pt x="1248" y="7159"/>
                        <a:pt x="1231" y="7159"/>
                        <a:pt x="1215" y="7156"/>
                      </a:cubicBezTo>
                      <a:cubicBezTo>
                        <a:pt x="1217" y="7179"/>
                        <a:pt x="1229" y="7199"/>
                        <a:pt x="1246" y="7211"/>
                      </a:cubicBezTo>
                      <a:cubicBezTo>
                        <a:pt x="1242" y="7222"/>
                        <a:pt x="1239" y="7234"/>
                        <a:pt x="1235" y="7248"/>
                      </a:cubicBezTo>
                      <a:cubicBezTo>
                        <a:pt x="1219" y="7303"/>
                        <a:pt x="1203" y="7360"/>
                        <a:pt x="1189" y="7417"/>
                      </a:cubicBezTo>
                      <a:cubicBezTo>
                        <a:pt x="1158" y="7437"/>
                        <a:pt x="1125" y="7456"/>
                        <a:pt x="1091" y="7472"/>
                      </a:cubicBezTo>
                      <a:cubicBezTo>
                        <a:pt x="1022" y="7501"/>
                        <a:pt x="979" y="7570"/>
                        <a:pt x="981" y="7643"/>
                      </a:cubicBezTo>
                      <a:cubicBezTo>
                        <a:pt x="977" y="7894"/>
                        <a:pt x="973" y="7894"/>
                        <a:pt x="745" y="8028"/>
                      </a:cubicBezTo>
                      <a:cubicBezTo>
                        <a:pt x="728" y="8036"/>
                        <a:pt x="706" y="8044"/>
                        <a:pt x="686" y="8050"/>
                      </a:cubicBezTo>
                      <a:cubicBezTo>
                        <a:pt x="684" y="8091"/>
                        <a:pt x="653" y="8124"/>
                        <a:pt x="614" y="8126"/>
                      </a:cubicBezTo>
                      <a:cubicBezTo>
                        <a:pt x="618" y="8187"/>
                        <a:pt x="712" y="8242"/>
                        <a:pt x="614" y="8309"/>
                      </a:cubicBezTo>
                      <a:cubicBezTo>
                        <a:pt x="561" y="8345"/>
                        <a:pt x="517" y="8390"/>
                        <a:pt x="486" y="8443"/>
                      </a:cubicBezTo>
                      <a:cubicBezTo>
                        <a:pt x="472" y="8466"/>
                        <a:pt x="458" y="8486"/>
                        <a:pt x="445" y="8506"/>
                      </a:cubicBezTo>
                      <a:cubicBezTo>
                        <a:pt x="445" y="8498"/>
                        <a:pt x="443" y="8490"/>
                        <a:pt x="441" y="8482"/>
                      </a:cubicBezTo>
                      <a:cubicBezTo>
                        <a:pt x="435" y="8496"/>
                        <a:pt x="429" y="8515"/>
                        <a:pt x="425" y="8533"/>
                      </a:cubicBezTo>
                      <a:cubicBezTo>
                        <a:pt x="401" y="8559"/>
                        <a:pt x="376" y="8582"/>
                        <a:pt x="344" y="8598"/>
                      </a:cubicBezTo>
                      <a:cubicBezTo>
                        <a:pt x="274" y="8635"/>
                        <a:pt x="340" y="8704"/>
                        <a:pt x="370" y="8755"/>
                      </a:cubicBezTo>
                      <a:cubicBezTo>
                        <a:pt x="252" y="8897"/>
                        <a:pt x="372" y="9103"/>
                        <a:pt x="234" y="9237"/>
                      </a:cubicBezTo>
                      <a:cubicBezTo>
                        <a:pt x="232" y="9337"/>
                        <a:pt x="250" y="9441"/>
                        <a:pt x="224" y="9535"/>
                      </a:cubicBezTo>
                      <a:cubicBezTo>
                        <a:pt x="197" y="9642"/>
                        <a:pt x="144" y="9738"/>
                        <a:pt x="162" y="9854"/>
                      </a:cubicBezTo>
                      <a:cubicBezTo>
                        <a:pt x="175" y="9940"/>
                        <a:pt x="128" y="9991"/>
                        <a:pt x="46" y="10017"/>
                      </a:cubicBezTo>
                      <a:cubicBezTo>
                        <a:pt x="28" y="10033"/>
                        <a:pt x="18" y="10054"/>
                        <a:pt x="20" y="10078"/>
                      </a:cubicBezTo>
                      <a:cubicBezTo>
                        <a:pt x="73" y="10158"/>
                        <a:pt x="38" y="10233"/>
                        <a:pt x="18" y="10310"/>
                      </a:cubicBezTo>
                      <a:cubicBezTo>
                        <a:pt x="112" y="10430"/>
                        <a:pt x="91" y="10571"/>
                        <a:pt x="85" y="10703"/>
                      </a:cubicBezTo>
                      <a:cubicBezTo>
                        <a:pt x="81" y="10836"/>
                        <a:pt x="122" y="10978"/>
                        <a:pt x="20" y="11098"/>
                      </a:cubicBezTo>
                      <a:cubicBezTo>
                        <a:pt x="0" y="11121"/>
                        <a:pt x="20" y="11172"/>
                        <a:pt x="59" y="11188"/>
                      </a:cubicBezTo>
                      <a:cubicBezTo>
                        <a:pt x="107" y="11206"/>
                        <a:pt x="154" y="11218"/>
                        <a:pt x="152" y="11285"/>
                      </a:cubicBezTo>
                      <a:cubicBezTo>
                        <a:pt x="150" y="11334"/>
                        <a:pt x="152" y="11383"/>
                        <a:pt x="156" y="11434"/>
                      </a:cubicBezTo>
                      <a:cubicBezTo>
                        <a:pt x="169" y="11640"/>
                        <a:pt x="126" y="11852"/>
                        <a:pt x="230" y="12049"/>
                      </a:cubicBezTo>
                      <a:cubicBezTo>
                        <a:pt x="244" y="12073"/>
                        <a:pt x="222" y="12120"/>
                        <a:pt x="211" y="12153"/>
                      </a:cubicBezTo>
                      <a:cubicBezTo>
                        <a:pt x="199" y="12187"/>
                        <a:pt x="160" y="12204"/>
                        <a:pt x="197" y="12244"/>
                      </a:cubicBezTo>
                      <a:cubicBezTo>
                        <a:pt x="256" y="12306"/>
                        <a:pt x="240" y="12383"/>
                        <a:pt x="234" y="12458"/>
                      </a:cubicBezTo>
                      <a:cubicBezTo>
                        <a:pt x="222" y="12613"/>
                        <a:pt x="224" y="12686"/>
                        <a:pt x="260" y="12749"/>
                      </a:cubicBezTo>
                      <a:cubicBezTo>
                        <a:pt x="313" y="12845"/>
                        <a:pt x="352" y="12949"/>
                        <a:pt x="445" y="13022"/>
                      </a:cubicBezTo>
                      <a:cubicBezTo>
                        <a:pt x="480" y="13049"/>
                        <a:pt x="523" y="13098"/>
                        <a:pt x="523" y="13140"/>
                      </a:cubicBezTo>
                      <a:cubicBezTo>
                        <a:pt x="527" y="13250"/>
                        <a:pt x="557" y="13358"/>
                        <a:pt x="608" y="13456"/>
                      </a:cubicBezTo>
                      <a:cubicBezTo>
                        <a:pt x="584" y="13651"/>
                        <a:pt x="680" y="13810"/>
                        <a:pt x="763" y="13973"/>
                      </a:cubicBezTo>
                      <a:cubicBezTo>
                        <a:pt x="773" y="13995"/>
                        <a:pt x="792" y="14032"/>
                        <a:pt x="800" y="14030"/>
                      </a:cubicBezTo>
                      <a:cubicBezTo>
                        <a:pt x="944" y="13991"/>
                        <a:pt x="965" y="14142"/>
                        <a:pt x="1054" y="14187"/>
                      </a:cubicBezTo>
                      <a:cubicBezTo>
                        <a:pt x="1140" y="14234"/>
                        <a:pt x="1233" y="14278"/>
                        <a:pt x="1323" y="14321"/>
                      </a:cubicBezTo>
                      <a:cubicBezTo>
                        <a:pt x="1341" y="14362"/>
                        <a:pt x="1356" y="14403"/>
                        <a:pt x="1372" y="14447"/>
                      </a:cubicBezTo>
                      <a:cubicBezTo>
                        <a:pt x="1366" y="14458"/>
                        <a:pt x="1372" y="14474"/>
                        <a:pt x="1384" y="14478"/>
                      </a:cubicBezTo>
                      <a:cubicBezTo>
                        <a:pt x="1400" y="14519"/>
                        <a:pt x="1415" y="14563"/>
                        <a:pt x="1429" y="14606"/>
                      </a:cubicBezTo>
                      <a:cubicBezTo>
                        <a:pt x="1376" y="14661"/>
                        <a:pt x="1341" y="14710"/>
                        <a:pt x="1398" y="14806"/>
                      </a:cubicBezTo>
                      <a:cubicBezTo>
                        <a:pt x="1457" y="14908"/>
                        <a:pt x="1478" y="15032"/>
                        <a:pt x="1508" y="15148"/>
                      </a:cubicBezTo>
                      <a:cubicBezTo>
                        <a:pt x="1518" y="15187"/>
                        <a:pt x="1527" y="15223"/>
                        <a:pt x="1563" y="15233"/>
                      </a:cubicBezTo>
                      <a:cubicBezTo>
                        <a:pt x="1616" y="15250"/>
                        <a:pt x="1647" y="15262"/>
                        <a:pt x="1612" y="15329"/>
                      </a:cubicBezTo>
                      <a:cubicBezTo>
                        <a:pt x="1586" y="15382"/>
                        <a:pt x="1600" y="15463"/>
                        <a:pt x="1563" y="15502"/>
                      </a:cubicBezTo>
                      <a:cubicBezTo>
                        <a:pt x="1476" y="15600"/>
                        <a:pt x="1592" y="15655"/>
                        <a:pt x="1600" y="15732"/>
                      </a:cubicBezTo>
                      <a:cubicBezTo>
                        <a:pt x="1604" y="15771"/>
                        <a:pt x="1669" y="15767"/>
                        <a:pt x="1694" y="15746"/>
                      </a:cubicBezTo>
                      <a:cubicBezTo>
                        <a:pt x="1763" y="15693"/>
                        <a:pt x="1820" y="15626"/>
                        <a:pt x="1887" y="15571"/>
                      </a:cubicBezTo>
                      <a:cubicBezTo>
                        <a:pt x="1956" y="15516"/>
                        <a:pt x="1917" y="15480"/>
                        <a:pt x="1895" y="15419"/>
                      </a:cubicBezTo>
                      <a:cubicBezTo>
                        <a:pt x="1854" y="15303"/>
                        <a:pt x="1879" y="15178"/>
                        <a:pt x="1895" y="15056"/>
                      </a:cubicBezTo>
                      <a:cubicBezTo>
                        <a:pt x="1897" y="15046"/>
                        <a:pt x="1911" y="15038"/>
                        <a:pt x="1918" y="15028"/>
                      </a:cubicBezTo>
                      <a:cubicBezTo>
                        <a:pt x="1926" y="15038"/>
                        <a:pt x="1944" y="15046"/>
                        <a:pt x="1944" y="15056"/>
                      </a:cubicBezTo>
                      <a:cubicBezTo>
                        <a:pt x="1948" y="15154"/>
                        <a:pt x="2046" y="15193"/>
                        <a:pt x="2084" y="15268"/>
                      </a:cubicBezTo>
                      <a:cubicBezTo>
                        <a:pt x="2101" y="15303"/>
                        <a:pt x="2009" y="15362"/>
                        <a:pt x="2084" y="15382"/>
                      </a:cubicBezTo>
                      <a:cubicBezTo>
                        <a:pt x="2196" y="15413"/>
                        <a:pt x="2241" y="15490"/>
                        <a:pt x="2276" y="15586"/>
                      </a:cubicBezTo>
                      <a:cubicBezTo>
                        <a:pt x="2317" y="15700"/>
                        <a:pt x="2361" y="15814"/>
                        <a:pt x="2410" y="15924"/>
                      </a:cubicBezTo>
                      <a:cubicBezTo>
                        <a:pt x="2465" y="16046"/>
                        <a:pt x="2528" y="16164"/>
                        <a:pt x="2587" y="16286"/>
                      </a:cubicBezTo>
                      <a:cubicBezTo>
                        <a:pt x="2602" y="16317"/>
                        <a:pt x="2630" y="16353"/>
                        <a:pt x="2626" y="16384"/>
                      </a:cubicBezTo>
                      <a:cubicBezTo>
                        <a:pt x="2608" y="16510"/>
                        <a:pt x="2669" y="16604"/>
                        <a:pt x="2758" y="16673"/>
                      </a:cubicBezTo>
                      <a:cubicBezTo>
                        <a:pt x="2854" y="16746"/>
                        <a:pt x="2854" y="16838"/>
                        <a:pt x="2852" y="16939"/>
                      </a:cubicBezTo>
                      <a:cubicBezTo>
                        <a:pt x="2850" y="16999"/>
                        <a:pt x="2840" y="17066"/>
                        <a:pt x="2893" y="17113"/>
                      </a:cubicBezTo>
                      <a:cubicBezTo>
                        <a:pt x="2995" y="17206"/>
                        <a:pt x="3031" y="17339"/>
                        <a:pt x="3104" y="17449"/>
                      </a:cubicBezTo>
                      <a:cubicBezTo>
                        <a:pt x="3137" y="17499"/>
                        <a:pt x="3143" y="17428"/>
                        <a:pt x="3157" y="17402"/>
                      </a:cubicBezTo>
                      <a:cubicBezTo>
                        <a:pt x="3168" y="17387"/>
                        <a:pt x="3182" y="17369"/>
                        <a:pt x="3196" y="17353"/>
                      </a:cubicBezTo>
                      <a:cubicBezTo>
                        <a:pt x="3204" y="17363"/>
                        <a:pt x="3218" y="17375"/>
                        <a:pt x="3218" y="17383"/>
                      </a:cubicBezTo>
                      <a:cubicBezTo>
                        <a:pt x="3214" y="17528"/>
                        <a:pt x="3255" y="17674"/>
                        <a:pt x="3176" y="17817"/>
                      </a:cubicBezTo>
                      <a:cubicBezTo>
                        <a:pt x="3123" y="17917"/>
                        <a:pt x="3155" y="18025"/>
                        <a:pt x="3219" y="18131"/>
                      </a:cubicBezTo>
                      <a:cubicBezTo>
                        <a:pt x="3326" y="18304"/>
                        <a:pt x="3339" y="18330"/>
                        <a:pt x="3506" y="18387"/>
                      </a:cubicBezTo>
                      <a:cubicBezTo>
                        <a:pt x="3646" y="18434"/>
                        <a:pt x="3670" y="18460"/>
                        <a:pt x="3673" y="18589"/>
                      </a:cubicBezTo>
                      <a:cubicBezTo>
                        <a:pt x="3677" y="18701"/>
                        <a:pt x="3666" y="18815"/>
                        <a:pt x="3772" y="18894"/>
                      </a:cubicBezTo>
                      <a:cubicBezTo>
                        <a:pt x="3791" y="18908"/>
                        <a:pt x="3815" y="18933"/>
                        <a:pt x="3815" y="18953"/>
                      </a:cubicBezTo>
                      <a:cubicBezTo>
                        <a:pt x="3813" y="19126"/>
                        <a:pt x="3943" y="19214"/>
                        <a:pt x="4047" y="19316"/>
                      </a:cubicBezTo>
                      <a:cubicBezTo>
                        <a:pt x="4127" y="19393"/>
                        <a:pt x="4190" y="19493"/>
                        <a:pt x="4308" y="19519"/>
                      </a:cubicBezTo>
                      <a:cubicBezTo>
                        <a:pt x="4361" y="19633"/>
                        <a:pt x="4460" y="19711"/>
                        <a:pt x="4534" y="19808"/>
                      </a:cubicBezTo>
                      <a:cubicBezTo>
                        <a:pt x="4617" y="19916"/>
                        <a:pt x="4784" y="19924"/>
                        <a:pt x="4823" y="20073"/>
                      </a:cubicBezTo>
                      <a:cubicBezTo>
                        <a:pt x="4829" y="20099"/>
                        <a:pt x="4858" y="20091"/>
                        <a:pt x="4872" y="20059"/>
                      </a:cubicBezTo>
                      <a:cubicBezTo>
                        <a:pt x="4882" y="20038"/>
                        <a:pt x="4880" y="20010"/>
                        <a:pt x="4890" y="19989"/>
                      </a:cubicBezTo>
                      <a:cubicBezTo>
                        <a:pt x="4894" y="19981"/>
                        <a:pt x="4900" y="19975"/>
                        <a:pt x="4904" y="19967"/>
                      </a:cubicBezTo>
                      <a:cubicBezTo>
                        <a:pt x="4963" y="20012"/>
                        <a:pt x="5028" y="20059"/>
                        <a:pt x="5090" y="20106"/>
                      </a:cubicBezTo>
                      <a:cubicBezTo>
                        <a:pt x="5045" y="20059"/>
                        <a:pt x="4992" y="19981"/>
                        <a:pt x="4939" y="19912"/>
                      </a:cubicBezTo>
                      <a:cubicBezTo>
                        <a:pt x="4941" y="19908"/>
                        <a:pt x="4943" y="19902"/>
                        <a:pt x="4945" y="19896"/>
                      </a:cubicBezTo>
                      <a:cubicBezTo>
                        <a:pt x="4955" y="19835"/>
                        <a:pt x="4912" y="19818"/>
                        <a:pt x="4858" y="19802"/>
                      </a:cubicBezTo>
                      <a:cubicBezTo>
                        <a:pt x="4823" y="19792"/>
                        <a:pt x="4792" y="19768"/>
                        <a:pt x="4774" y="19735"/>
                      </a:cubicBezTo>
                      <a:cubicBezTo>
                        <a:pt x="4766" y="19715"/>
                        <a:pt x="4756" y="19696"/>
                        <a:pt x="4746" y="19678"/>
                      </a:cubicBezTo>
                      <a:cubicBezTo>
                        <a:pt x="4752" y="19678"/>
                        <a:pt x="4758" y="19680"/>
                        <a:pt x="4766" y="19682"/>
                      </a:cubicBezTo>
                      <a:cubicBezTo>
                        <a:pt x="4756" y="19670"/>
                        <a:pt x="4745" y="19658"/>
                        <a:pt x="4731" y="19651"/>
                      </a:cubicBezTo>
                      <a:cubicBezTo>
                        <a:pt x="4668" y="19552"/>
                        <a:pt x="4572" y="19480"/>
                        <a:pt x="4507" y="19381"/>
                      </a:cubicBezTo>
                      <a:cubicBezTo>
                        <a:pt x="4460" y="19311"/>
                        <a:pt x="4381" y="19240"/>
                        <a:pt x="4379" y="19167"/>
                      </a:cubicBezTo>
                      <a:cubicBezTo>
                        <a:pt x="4377" y="19077"/>
                        <a:pt x="4442" y="18988"/>
                        <a:pt x="4477" y="18896"/>
                      </a:cubicBezTo>
                      <a:cubicBezTo>
                        <a:pt x="4491" y="18862"/>
                        <a:pt x="4503" y="18829"/>
                        <a:pt x="4517" y="18796"/>
                      </a:cubicBezTo>
                      <a:cubicBezTo>
                        <a:pt x="4522" y="18784"/>
                        <a:pt x="4530" y="18776"/>
                        <a:pt x="4540" y="18768"/>
                      </a:cubicBezTo>
                      <a:cubicBezTo>
                        <a:pt x="4583" y="18741"/>
                        <a:pt x="4552" y="18754"/>
                        <a:pt x="4562" y="18796"/>
                      </a:cubicBezTo>
                      <a:cubicBezTo>
                        <a:pt x="4583" y="18888"/>
                        <a:pt x="4632" y="18914"/>
                        <a:pt x="4717" y="18910"/>
                      </a:cubicBezTo>
                      <a:cubicBezTo>
                        <a:pt x="4798" y="18908"/>
                        <a:pt x="4776" y="18947"/>
                        <a:pt x="4754" y="19000"/>
                      </a:cubicBezTo>
                      <a:cubicBezTo>
                        <a:pt x="4723" y="19085"/>
                        <a:pt x="4813" y="19043"/>
                        <a:pt x="4843" y="19069"/>
                      </a:cubicBezTo>
                      <a:cubicBezTo>
                        <a:pt x="4872" y="19096"/>
                        <a:pt x="4876" y="19118"/>
                        <a:pt x="4841" y="19122"/>
                      </a:cubicBezTo>
                      <a:cubicBezTo>
                        <a:pt x="4721" y="19130"/>
                        <a:pt x="4754" y="19193"/>
                        <a:pt x="4784" y="19258"/>
                      </a:cubicBezTo>
                      <a:cubicBezTo>
                        <a:pt x="4721" y="19316"/>
                        <a:pt x="4721" y="19387"/>
                        <a:pt x="4739" y="19464"/>
                      </a:cubicBezTo>
                      <a:cubicBezTo>
                        <a:pt x="4741" y="19476"/>
                        <a:pt x="4748" y="19485"/>
                        <a:pt x="4758" y="19493"/>
                      </a:cubicBezTo>
                      <a:cubicBezTo>
                        <a:pt x="4766" y="19495"/>
                        <a:pt x="4780" y="19485"/>
                        <a:pt x="4790" y="19478"/>
                      </a:cubicBezTo>
                      <a:cubicBezTo>
                        <a:pt x="4815" y="19450"/>
                        <a:pt x="4855" y="19427"/>
                        <a:pt x="4862" y="19395"/>
                      </a:cubicBezTo>
                      <a:cubicBezTo>
                        <a:pt x="4900" y="19254"/>
                        <a:pt x="4984" y="19199"/>
                        <a:pt x="5128" y="19199"/>
                      </a:cubicBezTo>
                      <a:cubicBezTo>
                        <a:pt x="5183" y="19228"/>
                        <a:pt x="5236" y="19242"/>
                        <a:pt x="5279" y="19228"/>
                      </a:cubicBezTo>
                      <a:cubicBezTo>
                        <a:pt x="5261" y="19259"/>
                        <a:pt x="5257" y="19297"/>
                        <a:pt x="5267" y="19330"/>
                      </a:cubicBezTo>
                      <a:cubicBezTo>
                        <a:pt x="5259" y="19324"/>
                        <a:pt x="5254" y="19320"/>
                        <a:pt x="5250" y="19318"/>
                      </a:cubicBezTo>
                      <a:cubicBezTo>
                        <a:pt x="5257" y="19326"/>
                        <a:pt x="5267" y="19334"/>
                        <a:pt x="5275" y="19344"/>
                      </a:cubicBezTo>
                      <a:cubicBezTo>
                        <a:pt x="5285" y="19362"/>
                        <a:pt x="5299" y="19379"/>
                        <a:pt x="5314" y="19393"/>
                      </a:cubicBezTo>
                      <a:cubicBezTo>
                        <a:pt x="5334" y="19411"/>
                        <a:pt x="5328" y="19446"/>
                        <a:pt x="5314" y="19480"/>
                      </a:cubicBezTo>
                      <a:cubicBezTo>
                        <a:pt x="5295" y="19466"/>
                        <a:pt x="5275" y="19452"/>
                        <a:pt x="5254" y="19438"/>
                      </a:cubicBezTo>
                      <a:cubicBezTo>
                        <a:pt x="5283" y="19377"/>
                        <a:pt x="5155" y="19246"/>
                        <a:pt x="5149" y="19322"/>
                      </a:cubicBezTo>
                      <a:cubicBezTo>
                        <a:pt x="5277" y="19338"/>
                        <a:pt x="5145" y="19391"/>
                        <a:pt x="5173" y="19419"/>
                      </a:cubicBezTo>
                      <a:cubicBezTo>
                        <a:pt x="5216" y="19440"/>
                        <a:pt x="5252" y="19487"/>
                        <a:pt x="5291" y="19533"/>
                      </a:cubicBezTo>
                      <a:cubicBezTo>
                        <a:pt x="5257" y="19607"/>
                        <a:pt x="5226" y="19684"/>
                        <a:pt x="5200" y="19765"/>
                      </a:cubicBezTo>
                      <a:cubicBezTo>
                        <a:pt x="5159" y="19888"/>
                        <a:pt x="5161" y="20008"/>
                        <a:pt x="5283" y="20095"/>
                      </a:cubicBezTo>
                      <a:cubicBezTo>
                        <a:pt x="5399" y="20175"/>
                        <a:pt x="5428" y="20287"/>
                        <a:pt x="5407" y="20419"/>
                      </a:cubicBezTo>
                      <a:cubicBezTo>
                        <a:pt x="5401" y="20456"/>
                        <a:pt x="5407" y="20496"/>
                        <a:pt x="5403" y="20531"/>
                      </a:cubicBezTo>
                      <a:cubicBezTo>
                        <a:pt x="5401" y="20547"/>
                        <a:pt x="5401" y="20562"/>
                        <a:pt x="5403" y="20578"/>
                      </a:cubicBezTo>
                      <a:cubicBezTo>
                        <a:pt x="5381" y="20574"/>
                        <a:pt x="5362" y="20570"/>
                        <a:pt x="5342" y="20562"/>
                      </a:cubicBezTo>
                      <a:cubicBezTo>
                        <a:pt x="5362" y="20584"/>
                        <a:pt x="5383" y="20602"/>
                        <a:pt x="5409" y="20617"/>
                      </a:cubicBezTo>
                      <a:cubicBezTo>
                        <a:pt x="5411" y="20627"/>
                        <a:pt x="5413" y="20639"/>
                        <a:pt x="5417" y="20649"/>
                      </a:cubicBezTo>
                      <a:cubicBezTo>
                        <a:pt x="5269" y="20576"/>
                        <a:pt x="5118" y="20454"/>
                        <a:pt x="4965" y="20325"/>
                      </a:cubicBezTo>
                      <a:lnTo>
                        <a:pt x="4613" y="20014"/>
                      </a:lnTo>
                      <a:cubicBezTo>
                        <a:pt x="4501" y="19910"/>
                        <a:pt x="4401" y="19808"/>
                        <a:pt x="4302" y="19737"/>
                      </a:cubicBezTo>
                      <a:cubicBezTo>
                        <a:pt x="4338" y="19772"/>
                        <a:pt x="4188" y="19694"/>
                        <a:pt x="4147" y="19621"/>
                      </a:cubicBezTo>
                      <a:cubicBezTo>
                        <a:pt x="4147" y="19751"/>
                        <a:pt x="4361" y="19979"/>
                        <a:pt x="4395" y="20158"/>
                      </a:cubicBezTo>
                      <a:cubicBezTo>
                        <a:pt x="4485" y="20240"/>
                        <a:pt x="4538" y="20307"/>
                        <a:pt x="4548" y="20376"/>
                      </a:cubicBezTo>
                      <a:cubicBezTo>
                        <a:pt x="4577" y="20401"/>
                        <a:pt x="4613" y="20419"/>
                        <a:pt x="4650" y="20431"/>
                      </a:cubicBezTo>
                      <a:cubicBezTo>
                        <a:pt x="4605" y="20562"/>
                        <a:pt x="5163" y="20924"/>
                        <a:pt x="5051" y="20959"/>
                      </a:cubicBezTo>
                      <a:cubicBezTo>
                        <a:pt x="5149" y="21001"/>
                        <a:pt x="5240" y="21014"/>
                        <a:pt x="5375" y="21097"/>
                      </a:cubicBezTo>
                      <a:cubicBezTo>
                        <a:pt x="5405" y="21069"/>
                        <a:pt x="5348" y="21040"/>
                        <a:pt x="5391" y="21014"/>
                      </a:cubicBezTo>
                      <a:cubicBezTo>
                        <a:pt x="5460" y="21060"/>
                        <a:pt x="5517" y="21087"/>
                        <a:pt x="5554" y="21075"/>
                      </a:cubicBezTo>
                      <a:cubicBezTo>
                        <a:pt x="5409" y="20979"/>
                        <a:pt x="5348" y="21034"/>
                        <a:pt x="5220" y="20963"/>
                      </a:cubicBezTo>
                      <a:cubicBezTo>
                        <a:pt x="5269" y="20930"/>
                        <a:pt x="5212" y="20863"/>
                        <a:pt x="5153" y="20857"/>
                      </a:cubicBezTo>
                      <a:cubicBezTo>
                        <a:pt x="5086" y="20879"/>
                        <a:pt x="5226" y="20922"/>
                        <a:pt x="5197" y="20948"/>
                      </a:cubicBezTo>
                      <a:cubicBezTo>
                        <a:pt x="5159" y="20922"/>
                        <a:pt x="5157" y="20969"/>
                        <a:pt x="5110" y="20922"/>
                      </a:cubicBezTo>
                      <a:cubicBezTo>
                        <a:pt x="5204" y="20885"/>
                        <a:pt x="4914" y="20786"/>
                        <a:pt x="4888" y="20684"/>
                      </a:cubicBezTo>
                      <a:cubicBezTo>
                        <a:pt x="4908" y="20661"/>
                        <a:pt x="4941" y="20653"/>
                        <a:pt x="4971" y="20667"/>
                      </a:cubicBezTo>
                      <a:cubicBezTo>
                        <a:pt x="5126" y="20806"/>
                        <a:pt x="5077" y="20704"/>
                        <a:pt x="5167" y="20729"/>
                      </a:cubicBezTo>
                      <a:cubicBezTo>
                        <a:pt x="5244" y="20777"/>
                        <a:pt x="5204" y="20810"/>
                        <a:pt x="5255" y="20853"/>
                      </a:cubicBezTo>
                      <a:cubicBezTo>
                        <a:pt x="5310" y="20798"/>
                        <a:pt x="5440" y="20877"/>
                        <a:pt x="5531" y="20952"/>
                      </a:cubicBezTo>
                      <a:cubicBezTo>
                        <a:pt x="5660" y="20997"/>
                        <a:pt x="5794" y="21007"/>
                        <a:pt x="5918" y="21020"/>
                      </a:cubicBezTo>
                      <a:lnTo>
                        <a:pt x="5937" y="21038"/>
                      </a:lnTo>
                      <a:cubicBezTo>
                        <a:pt x="6010" y="21103"/>
                        <a:pt x="6095" y="21152"/>
                        <a:pt x="6173" y="21207"/>
                      </a:cubicBezTo>
                      <a:cubicBezTo>
                        <a:pt x="6193" y="21221"/>
                        <a:pt x="6218" y="21209"/>
                        <a:pt x="6220" y="21178"/>
                      </a:cubicBezTo>
                      <a:cubicBezTo>
                        <a:pt x="6224" y="21103"/>
                        <a:pt x="6256" y="21020"/>
                        <a:pt x="6205" y="20961"/>
                      </a:cubicBezTo>
                      <a:cubicBezTo>
                        <a:pt x="6134" y="20883"/>
                        <a:pt x="6079" y="20773"/>
                        <a:pt x="5941" y="20783"/>
                      </a:cubicBezTo>
                      <a:cubicBezTo>
                        <a:pt x="5906" y="20783"/>
                        <a:pt x="5871" y="20765"/>
                        <a:pt x="5849" y="20737"/>
                      </a:cubicBezTo>
                      <a:cubicBezTo>
                        <a:pt x="5821" y="20700"/>
                        <a:pt x="5798" y="20661"/>
                        <a:pt x="5772" y="20623"/>
                      </a:cubicBezTo>
                      <a:cubicBezTo>
                        <a:pt x="5780" y="20619"/>
                        <a:pt x="5790" y="20615"/>
                        <a:pt x="5800" y="20615"/>
                      </a:cubicBezTo>
                      <a:cubicBezTo>
                        <a:pt x="5780" y="20608"/>
                        <a:pt x="5764" y="20598"/>
                        <a:pt x="5749" y="20586"/>
                      </a:cubicBezTo>
                      <a:cubicBezTo>
                        <a:pt x="5709" y="20525"/>
                        <a:pt x="5672" y="20464"/>
                        <a:pt x="5633" y="20403"/>
                      </a:cubicBezTo>
                      <a:cubicBezTo>
                        <a:pt x="5670" y="20303"/>
                        <a:pt x="5704" y="20199"/>
                        <a:pt x="5747" y="20101"/>
                      </a:cubicBezTo>
                      <a:cubicBezTo>
                        <a:pt x="5764" y="20069"/>
                        <a:pt x="5770" y="20034"/>
                        <a:pt x="5762" y="19998"/>
                      </a:cubicBezTo>
                      <a:cubicBezTo>
                        <a:pt x="5757" y="19989"/>
                        <a:pt x="5751" y="19981"/>
                        <a:pt x="5741" y="19975"/>
                      </a:cubicBezTo>
                      <a:cubicBezTo>
                        <a:pt x="5605" y="20085"/>
                        <a:pt x="5584" y="19926"/>
                        <a:pt x="5519" y="19877"/>
                      </a:cubicBezTo>
                      <a:cubicBezTo>
                        <a:pt x="5470" y="19839"/>
                        <a:pt x="5470" y="19780"/>
                        <a:pt x="5472" y="19723"/>
                      </a:cubicBezTo>
                      <a:cubicBezTo>
                        <a:pt x="5552" y="19696"/>
                        <a:pt x="5584" y="19851"/>
                        <a:pt x="5676" y="19814"/>
                      </a:cubicBezTo>
                      <a:cubicBezTo>
                        <a:pt x="5684" y="19823"/>
                        <a:pt x="5692" y="19831"/>
                        <a:pt x="5700" y="19839"/>
                      </a:cubicBezTo>
                      <a:cubicBezTo>
                        <a:pt x="5766" y="19928"/>
                        <a:pt x="5847" y="20006"/>
                        <a:pt x="5937" y="20071"/>
                      </a:cubicBezTo>
                      <a:cubicBezTo>
                        <a:pt x="6040" y="20144"/>
                        <a:pt x="6138" y="20211"/>
                        <a:pt x="6185" y="20252"/>
                      </a:cubicBezTo>
                      <a:cubicBezTo>
                        <a:pt x="6177" y="20234"/>
                        <a:pt x="6230" y="20213"/>
                        <a:pt x="6250" y="20219"/>
                      </a:cubicBezTo>
                      <a:cubicBezTo>
                        <a:pt x="6299" y="20297"/>
                        <a:pt x="6566" y="20332"/>
                        <a:pt x="6441" y="20352"/>
                      </a:cubicBezTo>
                      <a:cubicBezTo>
                        <a:pt x="6521" y="20407"/>
                        <a:pt x="6558" y="20382"/>
                        <a:pt x="6606" y="20374"/>
                      </a:cubicBezTo>
                      <a:cubicBezTo>
                        <a:pt x="6407" y="20297"/>
                        <a:pt x="6252" y="20169"/>
                        <a:pt x="6108" y="20154"/>
                      </a:cubicBezTo>
                      <a:cubicBezTo>
                        <a:pt x="6083" y="20065"/>
                        <a:pt x="5959" y="20008"/>
                        <a:pt x="5865" y="19947"/>
                      </a:cubicBezTo>
                      <a:cubicBezTo>
                        <a:pt x="5833" y="19928"/>
                        <a:pt x="5802" y="19906"/>
                        <a:pt x="5774" y="19880"/>
                      </a:cubicBezTo>
                      <a:cubicBezTo>
                        <a:pt x="5790" y="19877"/>
                        <a:pt x="5808" y="19871"/>
                        <a:pt x="5823" y="19865"/>
                      </a:cubicBezTo>
                      <a:cubicBezTo>
                        <a:pt x="5827" y="19863"/>
                        <a:pt x="5833" y="19843"/>
                        <a:pt x="5829" y="19837"/>
                      </a:cubicBezTo>
                      <a:cubicBezTo>
                        <a:pt x="5814" y="19818"/>
                        <a:pt x="5802" y="19796"/>
                        <a:pt x="5790" y="19774"/>
                      </a:cubicBezTo>
                      <a:cubicBezTo>
                        <a:pt x="5778" y="19741"/>
                        <a:pt x="5766" y="19702"/>
                        <a:pt x="5808" y="19678"/>
                      </a:cubicBezTo>
                      <a:cubicBezTo>
                        <a:pt x="5839" y="19656"/>
                        <a:pt x="5880" y="19658"/>
                        <a:pt x="5910" y="19682"/>
                      </a:cubicBezTo>
                      <a:cubicBezTo>
                        <a:pt x="5939" y="19700"/>
                        <a:pt x="5969" y="19717"/>
                        <a:pt x="5998" y="19735"/>
                      </a:cubicBezTo>
                      <a:cubicBezTo>
                        <a:pt x="6002" y="19770"/>
                        <a:pt x="5996" y="19814"/>
                        <a:pt x="6016" y="19841"/>
                      </a:cubicBezTo>
                      <a:cubicBezTo>
                        <a:pt x="6034" y="19869"/>
                        <a:pt x="6075" y="19877"/>
                        <a:pt x="6108" y="19882"/>
                      </a:cubicBezTo>
                      <a:cubicBezTo>
                        <a:pt x="6158" y="19888"/>
                        <a:pt x="6211" y="19882"/>
                        <a:pt x="6258" y="19898"/>
                      </a:cubicBezTo>
                      <a:cubicBezTo>
                        <a:pt x="6234" y="19908"/>
                        <a:pt x="6209" y="19904"/>
                        <a:pt x="6268" y="19937"/>
                      </a:cubicBezTo>
                      <a:cubicBezTo>
                        <a:pt x="6293" y="19937"/>
                        <a:pt x="6319" y="19941"/>
                        <a:pt x="6342" y="19947"/>
                      </a:cubicBezTo>
                      <a:cubicBezTo>
                        <a:pt x="6350" y="19953"/>
                        <a:pt x="6360" y="19955"/>
                        <a:pt x="6370" y="19957"/>
                      </a:cubicBezTo>
                      <a:cubicBezTo>
                        <a:pt x="6511" y="20006"/>
                        <a:pt x="6676" y="20132"/>
                        <a:pt x="6782" y="20150"/>
                      </a:cubicBezTo>
                      <a:cubicBezTo>
                        <a:pt x="6718" y="20106"/>
                        <a:pt x="6655" y="20067"/>
                        <a:pt x="6590" y="20026"/>
                      </a:cubicBezTo>
                      <a:cubicBezTo>
                        <a:pt x="6629" y="20026"/>
                        <a:pt x="6667" y="20028"/>
                        <a:pt x="6704" y="20026"/>
                      </a:cubicBezTo>
                      <a:cubicBezTo>
                        <a:pt x="6714" y="20026"/>
                        <a:pt x="6724" y="20014"/>
                        <a:pt x="6727" y="20004"/>
                      </a:cubicBezTo>
                      <a:cubicBezTo>
                        <a:pt x="6731" y="20000"/>
                        <a:pt x="6724" y="19987"/>
                        <a:pt x="6718" y="19981"/>
                      </a:cubicBezTo>
                      <a:cubicBezTo>
                        <a:pt x="6670" y="19947"/>
                        <a:pt x="6606" y="19947"/>
                        <a:pt x="6558" y="19981"/>
                      </a:cubicBezTo>
                      <a:cubicBezTo>
                        <a:pt x="6553" y="19987"/>
                        <a:pt x="6549" y="19993"/>
                        <a:pt x="6547" y="20000"/>
                      </a:cubicBezTo>
                      <a:cubicBezTo>
                        <a:pt x="6513" y="19977"/>
                        <a:pt x="6478" y="19953"/>
                        <a:pt x="6444" y="19932"/>
                      </a:cubicBezTo>
                      <a:cubicBezTo>
                        <a:pt x="6478" y="19906"/>
                        <a:pt x="6509" y="19879"/>
                        <a:pt x="6551" y="19886"/>
                      </a:cubicBezTo>
                      <a:cubicBezTo>
                        <a:pt x="6594" y="19892"/>
                        <a:pt x="6639" y="19892"/>
                        <a:pt x="6682" y="19886"/>
                      </a:cubicBezTo>
                      <a:cubicBezTo>
                        <a:pt x="6720" y="19926"/>
                        <a:pt x="6765" y="19959"/>
                        <a:pt x="6814" y="19987"/>
                      </a:cubicBezTo>
                      <a:cubicBezTo>
                        <a:pt x="6828" y="19945"/>
                        <a:pt x="6902" y="20022"/>
                        <a:pt x="6906" y="19967"/>
                      </a:cubicBezTo>
                      <a:cubicBezTo>
                        <a:pt x="6910" y="19953"/>
                        <a:pt x="6908" y="19939"/>
                        <a:pt x="6902" y="19928"/>
                      </a:cubicBezTo>
                      <a:cubicBezTo>
                        <a:pt x="6975" y="19967"/>
                        <a:pt x="7050" y="19961"/>
                        <a:pt x="7126" y="19959"/>
                      </a:cubicBezTo>
                      <a:cubicBezTo>
                        <a:pt x="7203" y="19957"/>
                        <a:pt x="7258" y="19971"/>
                        <a:pt x="7286" y="20067"/>
                      </a:cubicBezTo>
                      <a:cubicBezTo>
                        <a:pt x="7301" y="20114"/>
                        <a:pt x="7337" y="20154"/>
                        <a:pt x="7384" y="20173"/>
                      </a:cubicBezTo>
                      <a:cubicBezTo>
                        <a:pt x="7378" y="20201"/>
                        <a:pt x="7403" y="20236"/>
                        <a:pt x="7441" y="20268"/>
                      </a:cubicBezTo>
                      <a:cubicBezTo>
                        <a:pt x="7360" y="20266"/>
                        <a:pt x="7331" y="20342"/>
                        <a:pt x="7232" y="20309"/>
                      </a:cubicBezTo>
                      <a:cubicBezTo>
                        <a:pt x="7272" y="20331"/>
                        <a:pt x="7303" y="20354"/>
                        <a:pt x="7309" y="20382"/>
                      </a:cubicBezTo>
                      <a:cubicBezTo>
                        <a:pt x="7278" y="20405"/>
                        <a:pt x="7207" y="20372"/>
                        <a:pt x="7185" y="20409"/>
                      </a:cubicBezTo>
                      <a:cubicBezTo>
                        <a:pt x="7278" y="20433"/>
                        <a:pt x="7378" y="20494"/>
                        <a:pt x="7468" y="20578"/>
                      </a:cubicBezTo>
                      <a:cubicBezTo>
                        <a:pt x="7500" y="20500"/>
                        <a:pt x="7631" y="20594"/>
                        <a:pt x="7669" y="20619"/>
                      </a:cubicBezTo>
                      <a:cubicBezTo>
                        <a:pt x="7624" y="20647"/>
                        <a:pt x="7555" y="20623"/>
                        <a:pt x="7496" y="20574"/>
                      </a:cubicBezTo>
                      <a:cubicBezTo>
                        <a:pt x="7512" y="20661"/>
                        <a:pt x="7398" y="20551"/>
                        <a:pt x="7396" y="20614"/>
                      </a:cubicBezTo>
                      <a:cubicBezTo>
                        <a:pt x="7480" y="20676"/>
                        <a:pt x="7800" y="20621"/>
                        <a:pt x="7871" y="20790"/>
                      </a:cubicBezTo>
                      <a:cubicBezTo>
                        <a:pt x="7669" y="20688"/>
                        <a:pt x="7600" y="20741"/>
                        <a:pt x="7462" y="20716"/>
                      </a:cubicBezTo>
                      <a:cubicBezTo>
                        <a:pt x="7394" y="20786"/>
                        <a:pt x="7415" y="20841"/>
                        <a:pt x="7472" y="20893"/>
                      </a:cubicBezTo>
                      <a:lnTo>
                        <a:pt x="7490" y="20851"/>
                      </a:lnTo>
                      <a:cubicBezTo>
                        <a:pt x="7541" y="20867"/>
                        <a:pt x="7547" y="20889"/>
                        <a:pt x="7578" y="20908"/>
                      </a:cubicBezTo>
                      <a:cubicBezTo>
                        <a:pt x="7557" y="20914"/>
                        <a:pt x="7539" y="20922"/>
                        <a:pt x="7567" y="20938"/>
                      </a:cubicBezTo>
                      <a:cubicBezTo>
                        <a:pt x="7545" y="20971"/>
                        <a:pt x="7533" y="20904"/>
                        <a:pt x="7476" y="20897"/>
                      </a:cubicBezTo>
                      <a:cubicBezTo>
                        <a:pt x="7547" y="20957"/>
                        <a:pt x="7667" y="21010"/>
                        <a:pt x="7734" y="21077"/>
                      </a:cubicBezTo>
                      <a:cubicBezTo>
                        <a:pt x="7950" y="21132"/>
                        <a:pt x="8237" y="21331"/>
                        <a:pt x="8418" y="21337"/>
                      </a:cubicBezTo>
                      <a:cubicBezTo>
                        <a:pt x="8345" y="21292"/>
                        <a:pt x="8168" y="21260"/>
                        <a:pt x="8172" y="21168"/>
                      </a:cubicBezTo>
                      <a:cubicBezTo>
                        <a:pt x="8247" y="21111"/>
                        <a:pt x="8304" y="21256"/>
                        <a:pt x="8351" y="21197"/>
                      </a:cubicBezTo>
                      <a:cubicBezTo>
                        <a:pt x="8250" y="21140"/>
                        <a:pt x="8193" y="21158"/>
                        <a:pt x="8172" y="21083"/>
                      </a:cubicBezTo>
                      <a:cubicBezTo>
                        <a:pt x="8203" y="21095"/>
                        <a:pt x="8203" y="21066"/>
                        <a:pt x="8231" y="21069"/>
                      </a:cubicBezTo>
                      <a:cubicBezTo>
                        <a:pt x="8321" y="21123"/>
                        <a:pt x="8420" y="21205"/>
                        <a:pt x="8390" y="21244"/>
                      </a:cubicBezTo>
                      <a:cubicBezTo>
                        <a:pt x="8398" y="21195"/>
                        <a:pt x="8449" y="21307"/>
                        <a:pt x="8469" y="21254"/>
                      </a:cubicBezTo>
                      <a:cubicBezTo>
                        <a:pt x="8437" y="21231"/>
                        <a:pt x="8449" y="21193"/>
                        <a:pt x="8445" y="21162"/>
                      </a:cubicBezTo>
                      <a:cubicBezTo>
                        <a:pt x="8323" y="21124"/>
                        <a:pt x="8254" y="21075"/>
                        <a:pt x="8250" y="21010"/>
                      </a:cubicBezTo>
                      <a:cubicBezTo>
                        <a:pt x="8408" y="20997"/>
                        <a:pt x="8514" y="21077"/>
                        <a:pt x="8632" y="21087"/>
                      </a:cubicBezTo>
                      <a:cubicBezTo>
                        <a:pt x="8653" y="21132"/>
                        <a:pt x="8681" y="21174"/>
                        <a:pt x="8716" y="21209"/>
                      </a:cubicBezTo>
                      <a:cubicBezTo>
                        <a:pt x="8748" y="21240"/>
                        <a:pt x="8781" y="21233"/>
                        <a:pt x="8816" y="21219"/>
                      </a:cubicBezTo>
                      <a:cubicBezTo>
                        <a:pt x="8848" y="21209"/>
                        <a:pt x="8864" y="21162"/>
                        <a:pt x="8909" y="21189"/>
                      </a:cubicBezTo>
                      <a:cubicBezTo>
                        <a:pt x="8970" y="21227"/>
                        <a:pt x="9046" y="21250"/>
                        <a:pt x="9096" y="21299"/>
                      </a:cubicBezTo>
                      <a:cubicBezTo>
                        <a:pt x="9208" y="21411"/>
                        <a:pt x="9343" y="21498"/>
                        <a:pt x="9493" y="21551"/>
                      </a:cubicBezTo>
                      <a:cubicBezTo>
                        <a:pt x="9493" y="21551"/>
                        <a:pt x="9494" y="21553"/>
                        <a:pt x="9494" y="21555"/>
                      </a:cubicBezTo>
                      <a:cubicBezTo>
                        <a:pt x="9489" y="21559"/>
                        <a:pt x="9485" y="21567"/>
                        <a:pt x="9485" y="21575"/>
                      </a:cubicBezTo>
                      <a:cubicBezTo>
                        <a:pt x="9343" y="21553"/>
                        <a:pt x="9241" y="21586"/>
                        <a:pt x="9099" y="21512"/>
                      </a:cubicBezTo>
                      <a:cubicBezTo>
                        <a:pt x="9105" y="21523"/>
                        <a:pt x="9115" y="21533"/>
                        <a:pt x="9125" y="21539"/>
                      </a:cubicBezTo>
                      <a:cubicBezTo>
                        <a:pt x="9037" y="21521"/>
                        <a:pt x="8944" y="21504"/>
                        <a:pt x="8852" y="21488"/>
                      </a:cubicBezTo>
                      <a:cubicBezTo>
                        <a:pt x="8789" y="21584"/>
                        <a:pt x="8956" y="21484"/>
                        <a:pt x="8950" y="21567"/>
                      </a:cubicBezTo>
                      <a:cubicBezTo>
                        <a:pt x="8889" y="21580"/>
                        <a:pt x="8695" y="21537"/>
                        <a:pt x="8691" y="21472"/>
                      </a:cubicBezTo>
                      <a:cubicBezTo>
                        <a:pt x="8734" y="21492"/>
                        <a:pt x="8779" y="21510"/>
                        <a:pt x="8824" y="21525"/>
                      </a:cubicBezTo>
                      <a:cubicBezTo>
                        <a:pt x="8811" y="21490"/>
                        <a:pt x="8754" y="21468"/>
                        <a:pt x="8701" y="21445"/>
                      </a:cubicBezTo>
                      <a:lnTo>
                        <a:pt x="8701" y="21443"/>
                      </a:lnTo>
                      <a:cubicBezTo>
                        <a:pt x="8701" y="21441"/>
                        <a:pt x="8695" y="21443"/>
                        <a:pt x="8693" y="21441"/>
                      </a:cubicBezTo>
                      <a:cubicBezTo>
                        <a:pt x="8663" y="21431"/>
                        <a:pt x="8638" y="21413"/>
                        <a:pt x="8618" y="21390"/>
                      </a:cubicBezTo>
                      <a:cubicBezTo>
                        <a:pt x="8598" y="21400"/>
                        <a:pt x="8473" y="21380"/>
                        <a:pt x="8530" y="21411"/>
                      </a:cubicBezTo>
                      <a:cubicBezTo>
                        <a:pt x="8533" y="21411"/>
                        <a:pt x="8537" y="21411"/>
                        <a:pt x="8539" y="21413"/>
                      </a:cubicBezTo>
                      <a:cubicBezTo>
                        <a:pt x="8353" y="21372"/>
                        <a:pt x="8180" y="21309"/>
                        <a:pt x="8013" y="21260"/>
                      </a:cubicBezTo>
                      <a:cubicBezTo>
                        <a:pt x="7800" y="21191"/>
                        <a:pt x="7600" y="21134"/>
                        <a:pt x="7392" y="21134"/>
                      </a:cubicBezTo>
                      <a:cubicBezTo>
                        <a:pt x="7350" y="21048"/>
                        <a:pt x="7268" y="21014"/>
                        <a:pt x="7181" y="21005"/>
                      </a:cubicBezTo>
                      <a:cubicBezTo>
                        <a:pt x="6959" y="20940"/>
                        <a:pt x="6786" y="20806"/>
                        <a:pt x="6672" y="20692"/>
                      </a:cubicBezTo>
                      <a:cubicBezTo>
                        <a:pt x="6600" y="20777"/>
                        <a:pt x="6496" y="20549"/>
                        <a:pt x="6391" y="20547"/>
                      </a:cubicBezTo>
                      <a:cubicBezTo>
                        <a:pt x="6393" y="20523"/>
                        <a:pt x="6378" y="20507"/>
                        <a:pt x="6415" y="20505"/>
                      </a:cubicBezTo>
                      <a:cubicBezTo>
                        <a:pt x="6193" y="20490"/>
                        <a:pt x="6179" y="20246"/>
                        <a:pt x="5945" y="20169"/>
                      </a:cubicBezTo>
                      <a:cubicBezTo>
                        <a:pt x="6034" y="20236"/>
                        <a:pt x="5816" y="20193"/>
                        <a:pt x="5994" y="20291"/>
                      </a:cubicBezTo>
                      <a:cubicBezTo>
                        <a:pt x="6044" y="20279"/>
                        <a:pt x="5967" y="20207"/>
                        <a:pt x="6026" y="20238"/>
                      </a:cubicBezTo>
                      <a:cubicBezTo>
                        <a:pt x="5971" y="20317"/>
                        <a:pt x="6167" y="20411"/>
                        <a:pt x="6195" y="20523"/>
                      </a:cubicBezTo>
                      <a:cubicBezTo>
                        <a:pt x="6366" y="20521"/>
                        <a:pt x="6450" y="20672"/>
                        <a:pt x="6629" y="20779"/>
                      </a:cubicBezTo>
                      <a:cubicBezTo>
                        <a:pt x="6633" y="20814"/>
                        <a:pt x="6633" y="20920"/>
                        <a:pt x="6714" y="20906"/>
                      </a:cubicBezTo>
                      <a:cubicBezTo>
                        <a:pt x="6613" y="20865"/>
                        <a:pt x="6759" y="20865"/>
                        <a:pt x="6773" y="20847"/>
                      </a:cubicBezTo>
                      <a:cubicBezTo>
                        <a:pt x="6869" y="20893"/>
                        <a:pt x="6950" y="20957"/>
                        <a:pt x="7028" y="21016"/>
                      </a:cubicBezTo>
                      <a:cubicBezTo>
                        <a:pt x="6983" y="21024"/>
                        <a:pt x="6940" y="21040"/>
                        <a:pt x="6898" y="21062"/>
                      </a:cubicBezTo>
                      <a:cubicBezTo>
                        <a:pt x="6922" y="21071"/>
                        <a:pt x="6942" y="21077"/>
                        <a:pt x="6963" y="21085"/>
                      </a:cubicBezTo>
                      <a:cubicBezTo>
                        <a:pt x="6963" y="21103"/>
                        <a:pt x="6963" y="21111"/>
                        <a:pt x="6934" y="21132"/>
                      </a:cubicBezTo>
                      <a:cubicBezTo>
                        <a:pt x="7038" y="21203"/>
                        <a:pt x="7063" y="21162"/>
                        <a:pt x="7124" y="21170"/>
                      </a:cubicBezTo>
                      <a:cubicBezTo>
                        <a:pt x="7046" y="21250"/>
                        <a:pt x="7388" y="21339"/>
                        <a:pt x="7455" y="21427"/>
                      </a:cubicBezTo>
                      <a:cubicBezTo>
                        <a:pt x="7462" y="21392"/>
                        <a:pt x="7492" y="21392"/>
                        <a:pt x="7547" y="21413"/>
                      </a:cubicBezTo>
                      <a:cubicBezTo>
                        <a:pt x="7529" y="21431"/>
                        <a:pt x="7508" y="21427"/>
                        <a:pt x="7531" y="21457"/>
                      </a:cubicBezTo>
                      <a:cubicBezTo>
                        <a:pt x="8023" y="21630"/>
                        <a:pt x="8475" y="21757"/>
                        <a:pt x="8925" y="21893"/>
                      </a:cubicBezTo>
                      <a:cubicBezTo>
                        <a:pt x="9092" y="21881"/>
                        <a:pt x="9544" y="21942"/>
                        <a:pt x="9493" y="22097"/>
                      </a:cubicBezTo>
                      <a:cubicBezTo>
                        <a:pt x="10039" y="22272"/>
                        <a:pt x="10624" y="22306"/>
                        <a:pt x="11240" y="22359"/>
                      </a:cubicBezTo>
                      <a:cubicBezTo>
                        <a:pt x="11448" y="22286"/>
                        <a:pt x="11701" y="22323"/>
                        <a:pt x="11890" y="22341"/>
                      </a:cubicBezTo>
                      <a:cubicBezTo>
                        <a:pt x="11863" y="22337"/>
                        <a:pt x="11947" y="22300"/>
                        <a:pt x="11998" y="22319"/>
                      </a:cubicBezTo>
                      <a:cubicBezTo>
                        <a:pt x="12195" y="22382"/>
                        <a:pt x="11865" y="22447"/>
                        <a:pt x="11703" y="22439"/>
                      </a:cubicBezTo>
                      <a:cubicBezTo>
                        <a:pt x="11845" y="22437"/>
                        <a:pt x="11707" y="22543"/>
                        <a:pt x="11680" y="22581"/>
                      </a:cubicBezTo>
                      <a:cubicBezTo>
                        <a:pt x="11369" y="22610"/>
                        <a:pt x="11118" y="22596"/>
                        <a:pt x="10845" y="22626"/>
                      </a:cubicBezTo>
                      <a:cubicBezTo>
                        <a:pt x="10772" y="22616"/>
                        <a:pt x="10762" y="22575"/>
                        <a:pt x="10680" y="22571"/>
                      </a:cubicBezTo>
                      <a:cubicBezTo>
                        <a:pt x="10558" y="22626"/>
                        <a:pt x="10438" y="22510"/>
                        <a:pt x="10294" y="22508"/>
                      </a:cubicBezTo>
                      <a:cubicBezTo>
                        <a:pt x="10212" y="22504"/>
                        <a:pt x="10145" y="22565"/>
                        <a:pt x="10064" y="22555"/>
                      </a:cubicBezTo>
                      <a:cubicBezTo>
                        <a:pt x="9974" y="22545"/>
                        <a:pt x="9901" y="22467"/>
                        <a:pt x="9823" y="22457"/>
                      </a:cubicBezTo>
                      <a:cubicBezTo>
                        <a:pt x="9777" y="22451"/>
                        <a:pt x="9693" y="22465"/>
                        <a:pt x="9654" y="22463"/>
                      </a:cubicBezTo>
                      <a:cubicBezTo>
                        <a:pt x="9658" y="22463"/>
                        <a:pt x="9677" y="22435"/>
                        <a:pt x="9685" y="22435"/>
                      </a:cubicBezTo>
                      <a:cubicBezTo>
                        <a:pt x="9603" y="22424"/>
                        <a:pt x="9555" y="22461"/>
                        <a:pt x="9485" y="22453"/>
                      </a:cubicBezTo>
                      <a:cubicBezTo>
                        <a:pt x="9471" y="22451"/>
                        <a:pt x="9471" y="22404"/>
                        <a:pt x="9465" y="22400"/>
                      </a:cubicBezTo>
                      <a:cubicBezTo>
                        <a:pt x="9371" y="22351"/>
                        <a:pt x="9235" y="22404"/>
                        <a:pt x="9127" y="22384"/>
                      </a:cubicBezTo>
                      <a:cubicBezTo>
                        <a:pt x="9056" y="22321"/>
                        <a:pt x="9233" y="22335"/>
                        <a:pt x="9115" y="22300"/>
                      </a:cubicBezTo>
                      <a:cubicBezTo>
                        <a:pt x="9098" y="22351"/>
                        <a:pt x="8984" y="22313"/>
                        <a:pt x="8934" y="22337"/>
                      </a:cubicBezTo>
                      <a:cubicBezTo>
                        <a:pt x="8877" y="22233"/>
                        <a:pt x="8626" y="22268"/>
                        <a:pt x="8681" y="22192"/>
                      </a:cubicBezTo>
                      <a:cubicBezTo>
                        <a:pt x="8563" y="22182"/>
                        <a:pt x="8445" y="22166"/>
                        <a:pt x="8327" y="22141"/>
                      </a:cubicBezTo>
                      <a:cubicBezTo>
                        <a:pt x="8215" y="22117"/>
                        <a:pt x="8105" y="22084"/>
                        <a:pt x="7997" y="22046"/>
                      </a:cubicBezTo>
                      <a:cubicBezTo>
                        <a:pt x="8026" y="22060"/>
                        <a:pt x="8017" y="22080"/>
                        <a:pt x="8009" y="22101"/>
                      </a:cubicBezTo>
                      <a:cubicBezTo>
                        <a:pt x="7808" y="22028"/>
                        <a:pt x="7743" y="22007"/>
                        <a:pt x="7626" y="21999"/>
                      </a:cubicBezTo>
                      <a:cubicBezTo>
                        <a:pt x="7631" y="21983"/>
                        <a:pt x="7653" y="21989"/>
                        <a:pt x="7663" y="21977"/>
                      </a:cubicBezTo>
                      <a:cubicBezTo>
                        <a:pt x="7512" y="21926"/>
                        <a:pt x="7368" y="21887"/>
                        <a:pt x="7246" y="21832"/>
                      </a:cubicBezTo>
                      <a:cubicBezTo>
                        <a:pt x="7140" y="21787"/>
                        <a:pt x="7034" y="21734"/>
                        <a:pt x="6934" y="21677"/>
                      </a:cubicBezTo>
                      <a:cubicBezTo>
                        <a:pt x="6900" y="21683"/>
                        <a:pt x="6873" y="21700"/>
                        <a:pt x="6832" y="21698"/>
                      </a:cubicBezTo>
                      <a:cubicBezTo>
                        <a:pt x="6782" y="21630"/>
                        <a:pt x="6759" y="21637"/>
                        <a:pt x="6696" y="21651"/>
                      </a:cubicBezTo>
                      <a:cubicBezTo>
                        <a:pt x="6657" y="21600"/>
                        <a:pt x="6706" y="21553"/>
                        <a:pt x="6619" y="21545"/>
                      </a:cubicBezTo>
                      <a:cubicBezTo>
                        <a:pt x="6688" y="21628"/>
                        <a:pt x="6497" y="21545"/>
                        <a:pt x="6441" y="21529"/>
                      </a:cubicBezTo>
                      <a:cubicBezTo>
                        <a:pt x="6452" y="21500"/>
                        <a:pt x="6380" y="21478"/>
                        <a:pt x="6417" y="21447"/>
                      </a:cubicBezTo>
                      <a:cubicBezTo>
                        <a:pt x="6425" y="21411"/>
                        <a:pt x="6497" y="21466"/>
                        <a:pt x="6515" y="21441"/>
                      </a:cubicBezTo>
                      <a:cubicBezTo>
                        <a:pt x="6346" y="21366"/>
                        <a:pt x="6325" y="21407"/>
                        <a:pt x="6279" y="21468"/>
                      </a:cubicBezTo>
                      <a:cubicBezTo>
                        <a:pt x="6328" y="21521"/>
                        <a:pt x="6433" y="21571"/>
                        <a:pt x="6490" y="21624"/>
                      </a:cubicBezTo>
                      <a:cubicBezTo>
                        <a:pt x="6578" y="21565"/>
                        <a:pt x="6830" y="21745"/>
                        <a:pt x="6877" y="21806"/>
                      </a:cubicBezTo>
                      <a:cubicBezTo>
                        <a:pt x="6843" y="21791"/>
                        <a:pt x="6843" y="21820"/>
                        <a:pt x="6814" y="21810"/>
                      </a:cubicBezTo>
                      <a:cubicBezTo>
                        <a:pt x="6816" y="21793"/>
                        <a:pt x="6836" y="21773"/>
                        <a:pt x="6806" y="21755"/>
                      </a:cubicBezTo>
                      <a:cubicBezTo>
                        <a:pt x="6615" y="21775"/>
                        <a:pt x="6476" y="21647"/>
                        <a:pt x="6277" y="21537"/>
                      </a:cubicBezTo>
                      <a:cubicBezTo>
                        <a:pt x="6309" y="21624"/>
                        <a:pt x="6207" y="21557"/>
                        <a:pt x="6175" y="21612"/>
                      </a:cubicBezTo>
                      <a:cubicBezTo>
                        <a:pt x="6382" y="21712"/>
                        <a:pt x="6590" y="21804"/>
                        <a:pt x="6775" y="21899"/>
                      </a:cubicBezTo>
                      <a:cubicBezTo>
                        <a:pt x="6706" y="21832"/>
                        <a:pt x="6871" y="21891"/>
                        <a:pt x="6904" y="21889"/>
                      </a:cubicBezTo>
                      <a:cubicBezTo>
                        <a:pt x="6946" y="21934"/>
                        <a:pt x="7077" y="22044"/>
                        <a:pt x="7122" y="22042"/>
                      </a:cubicBezTo>
                      <a:cubicBezTo>
                        <a:pt x="7091" y="22025"/>
                        <a:pt x="7103" y="22005"/>
                        <a:pt x="7113" y="21985"/>
                      </a:cubicBezTo>
                      <a:cubicBezTo>
                        <a:pt x="7195" y="22105"/>
                        <a:pt x="7372" y="22135"/>
                        <a:pt x="7519" y="22211"/>
                      </a:cubicBezTo>
                      <a:cubicBezTo>
                        <a:pt x="7352" y="22142"/>
                        <a:pt x="7417" y="22207"/>
                        <a:pt x="7286" y="22178"/>
                      </a:cubicBezTo>
                      <a:cubicBezTo>
                        <a:pt x="7398" y="22241"/>
                        <a:pt x="7458" y="22284"/>
                        <a:pt x="7563" y="22262"/>
                      </a:cubicBezTo>
                      <a:lnTo>
                        <a:pt x="7547" y="22308"/>
                      </a:lnTo>
                      <a:cubicBezTo>
                        <a:pt x="7685" y="22329"/>
                        <a:pt x="7844" y="22398"/>
                        <a:pt x="8015" y="22471"/>
                      </a:cubicBezTo>
                      <a:cubicBezTo>
                        <a:pt x="8099" y="22508"/>
                        <a:pt x="8186" y="22545"/>
                        <a:pt x="8274" y="22575"/>
                      </a:cubicBezTo>
                      <a:cubicBezTo>
                        <a:pt x="8363" y="22600"/>
                        <a:pt x="8451" y="22620"/>
                        <a:pt x="8541" y="22630"/>
                      </a:cubicBezTo>
                      <a:cubicBezTo>
                        <a:pt x="8541" y="22650"/>
                        <a:pt x="8526" y="22673"/>
                        <a:pt x="8559" y="22683"/>
                      </a:cubicBezTo>
                      <a:cubicBezTo>
                        <a:pt x="8868" y="22701"/>
                        <a:pt x="9278" y="22915"/>
                        <a:pt x="9439" y="22877"/>
                      </a:cubicBezTo>
                      <a:cubicBezTo>
                        <a:pt x="9439" y="22940"/>
                        <a:pt x="9296" y="22934"/>
                        <a:pt x="9233" y="22881"/>
                      </a:cubicBezTo>
                      <a:cubicBezTo>
                        <a:pt x="9233" y="22995"/>
                        <a:pt x="9412" y="22952"/>
                        <a:pt x="9487" y="22950"/>
                      </a:cubicBezTo>
                      <a:cubicBezTo>
                        <a:pt x="9483" y="22950"/>
                        <a:pt x="9487" y="22982"/>
                        <a:pt x="9483" y="22982"/>
                      </a:cubicBezTo>
                      <a:cubicBezTo>
                        <a:pt x="9601" y="22982"/>
                        <a:pt x="9662" y="22921"/>
                        <a:pt x="9785" y="22933"/>
                      </a:cubicBezTo>
                      <a:cubicBezTo>
                        <a:pt x="9943" y="22946"/>
                        <a:pt x="9976" y="23035"/>
                        <a:pt x="10182" y="23037"/>
                      </a:cubicBezTo>
                      <a:cubicBezTo>
                        <a:pt x="10129" y="22954"/>
                        <a:pt x="10397" y="23062"/>
                        <a:pt x="10475" y="23029"/>
                      </a:cubicBezTo>
                      <a:cubicBezTo>
                        <a:pt x="10322" y="23003"/>
                        <a:pt x="10410" y="22997"/>
                        <a:pt x="10534" y="23009"/>
                      </a:cubicBezTo>
                      <a:cubicBezTo>
                        <a:pt x="10660" y="23017"/>
                        <a:pt x="10823" y="23033"/>
                        <a:pt x="10821" y="23086"/>
                      </a:cubicBezTo>
                      <a:cubicBezTo>
                        <a:pt x="10725" y="23076"/>
                        <a:pt x="10709" y="23115"/>
                        <a:pt x="10644" y="23125"/>
                      </a:cubicBezTo>
                      <a:cubicBezTo>
                        <a:pt x="10803" y="23127"/>
                        <a:pt x="10727" y="23145"/>
                        <a:pt x="10756" y="23210"/>
                      </a:cubicBezTo>
                      <a:cubicBezTo>
                        <a:pt x="10886" y="23200"/>
                        <a:pt x="10900" y="23243"/>
                        <a:pt x="10988" y="23253"/>
                      </a:cubicBezTo>
                      <a:cubicBezTo>
                        <a:pt x="10976" y="23202"/>
                        <a:pt x="10858" y="23202"/>
                        <a:pt x="10817" y="23164"/>
                      </a:cubicBezTo>
                      <a:cubicBezTo>
                        <a:pt x="10847" y="23166"/>
                        <a:pt x="10876" y="23162"/>
                        <a:pt x="10906" y="23153"/>
                      </a:cubicBezTo>
                      <a:cubicBezTo>
                        <a:pt x="10972" y="23176"/>
                        <a:pt x="11014" y="23257"/>
                        <a:pt x="11078" y="23194"/>
                      </a:cubicBezTo>
                      <a:cubicBezTo>
                        <a:pt x="11075" y="23217"/>
                        <a:pt x="11084" y="23243"/>
                        <a:pt x="11106" y="23259"/>
                      </a:cubicBezTo>
                      <a:cubicBezTo>
                        <a:pt x="10870" y="23267"/>
                        <a:pt x="10707" y="23272"/>
                        <a:pt x="10548" y="23267"/>
                      </a:cubicBezTo>
                      <a:cubicBezTo>
                        <a:pt x="10369" y="23247"/>
                        <a:pt x="10194" y="23210"/>
                        <a:pt x="10021" y="23159"/>
                      </a:cubicBezTo>
                      <a:cubicBezTo>
                        <a:pt x="9888" y="23162"/>
                        <a:pt x="9754" y="23129"/>
                        <a:pt x="9618" y="23100"/>
                      </a:cubicBezTo>
                      <a:cubicBezTo>
                        <a:pt x="9481" y="23066"/>
                        <a:pt x="9341" y="23050"/>
                        <a:pt x="9200" y="23054"/>
                      </a:cubicBezTo>
                      <a:cubicBezTo>
                        <a:pt x="9204" y="23023"/>
                        <a:pt x="9107" y="23021"/>
                        <a:pt x="9123" y="22988"/>
                      </a:cubicBezTo>
                      <a:cubicBezTo>
                        <a:pt x="8756" y="22942"/>
                        <a:pt x="8412" y="22697"/>
                        <a:pt x="8093" y="22718"/>
                      </a:cubicBezTo>
                      <a:cubicBezTo>
                        <a:pt x="8172" y="22750"/>
                        <a:pt x="8290" y="22765"/>
                        <a:pt x="8284" y="22809"/>
                      </a:cubicBezTo>
                      <a:cubicBezTo>
                        <a:pt x="8193" y="22789"/>
                        <a:pt x="7785" y="22695"/>
                        <a:pt x="7907" y="22620"/>
                      </a:cubicBezTo>
                      <a:cubicBezTo>
                        <a:pt x="7828" y="22608"/>
                        <a:pt x="7753" y="22587"/>
                        <a:pt x="7681" y="22557"/>
                      </a:cubicBezTo>
                      <a:cubicBezTo>
                        <a:pt x="7616" y="22606"/>
                        <a:pt x="7824" y="22610"/>
                        <a:pt x="7804" y="22651"/>
                      </a:cubicBezTo>
                      <a:cubicBezTo>
                        <a:pt x="7677" y="22614"/>
                        <a:pt x="7384" y="22541"/>
                        <a:pt x="7319" y="22425"/>
                      </a:cubicBezTo>
                      <a:cubicBezTo>
                        <a:pt x="7062" y="22341"/>
                        <a:pt x="6849" y="22235"/>
                        <a:pt x="6657" y="22144"/>
                      </a:cubicBezTo>
                      <a:cubicBezTo>
                        <a:pt x="6466" y="22048"/>
                        <a:pt x="6301" y="21952"/>
                        <a:pt x="6161" y="21834"/>
                      </a:cubicBezTo>
                      <a:cubicBezTo>
                        <a:pt x="6110" y="21899"/>
                        <a:pt x="6126" y="21777"/>
                        <a:pt x="6071" y="21753"/>
                      </a:cubicBezTo>
                      <a:cubicBezTo>
                        <a:pt x="5998" y="21734"/>
                        <a:pt x="6059" y="21836"/>
                        <a:pt x="6010" y="21810"/>
                      </a:cubicBezTo>
                      <a:cubicBezTo>
                        <a:pt x="5985" y="21795"/>
                        <a:pt x="5975" y="21802"/>
                        <a:pt x="5951" y="21795"/>
                      </a:cubicBezTo>
                      <a:cubicBezTo>
                        <a:pt x="5847" y="21749"/>
                        <a:pt x="5878" y="21706"/>
                        <a:pt x="5821" y="21663"/>
                      </a:cubicBezTo>
                      <a:cubicBezTo>
                        <a:pt x="5768" y="21685"/>
                        <a:pt x="5650" y="21596"/>
                        <a:pt x="5552" y="21541"/>
                      </a:cubicBezTo>
                      <a:cubicBezTo>
                        <a:pt x="5592" y="21425"/>
                        <a:pt x="5371" y="21382"/>
                        <a:pt x="5273" y="21317"/>
                      </a:cubicBezTo>
                      <a:cubicBezTo>
                        <a:pt x="5067" y="21191"/>
                        <a:pt x="4858" y="21005"/>
                        <a:pt x="4650" y="20838"/>
                      </a:cubicBezTo>
                      <a:cubicBezTo>
                        <a:pt x="4448" y="20665"/>
                        <a:pt x="4245" y="20513"/>
                        <a:pt x="4102" y="20388"/>
                      </a:cubicBezTo>
                      <a:cubicBezTo>
                        <a:pt x="4300" y="20617"/>
                        <a:pt x="4412" y="20635"/>
                        <a:pt x="4566" y="20845"/>
                      </a:cubicBezTo>
                      <a:cubicBezTo>
                        <a:pt x="4725" y="20922"/>
                        <a:pt x="4880" y="21044"/>
                        <a:pt x="5037" y="21174"/>
                      </a:cubicBezTo>
                      <a:cubicBezTo>
                        <a:pt x="5195" y="21297"/>
                        <a:pt x="5362" y="21411"/>
                        <a:pt x="5535" y="21512"/>
                      </a:cubicBezTo>
                      <a:cubicBezTo>
                        <a:pt x="5511" y="21543"/>
                        <a:pt x="5550" y="21578"/>
                        <a:pt x="5546" y="21610"/>
                      </a:cubicBezTo>
                      <a:cubicBezTo>
                        <a:pt x="5505" y="21612"/>
                        <a:pt x="5438" y="21573"/>
                        <a:pt x="5395" y="21575"/>
                      </a:cubicBezTo>
                      <a:cubicBezTo>
                        <a:pt x="5478" y="21663"/>
                        <a:pt x="5798" y="21740"/>
                        <a:pt x="5920" y="21920"/>
                      </a:cubicBezTo>
                      <a:cubicBezTo>
                        <a:pt x="5957" y="21883"/>
                        <a:pt x="6028" y="21956"/>
                        <a:pt x="6085" y="21989"/>
                      </a:cubicBezTo>
                      <a:cubicBezTo>
                        <a:pt x="6220" y="21936"/>
                        <a:pt x="6617" y="22133"/>
                        <a:pt x="6763" y="22223"/>
                      </a:cubicBezTo>
                      <a:cubicBezTo>
                        <a:pt x="6745" y="22249"/>
                        <a:pt x="6517" y="22111"/>
                        <a:pt x="6588" y="22178"/>
                      </a:cubicBezTo>
                      <a:cubicBezTo>
                        <a:pt x="6668" y="22215"/>
                        <a:pt x="6753" y="22253"/>
                        <a:pt x="6731" y="22296"/>
                      </a:cubicBezTo>
                      <a:cubicBezTo>
                        <a:pt x="6680" y="22282"/>
                        <a:pt x="6580" y="22205"/>
                        <a:pt x="6562" y="22235"/>
                      </a:cubicBezTo>
                      <a:cubicBezTo>
                        <a:pt x="6639" y="22298"/>
                        <a:pt x="6828" y="22353"/>
                        <a:pt x="6743" y="22424"/>
                      </a:cubicBezTo>
                      <a:cubicBezTo>
                        <a:pt x="6853" y="22488"/>
                        <a:pt x="6729" y="22351"/>
                        <a:pt x="6849" y="22404"/>
                      </a:cubicBezTo>
                      <a:cubicBezTo>
                        <a:pt x="6849" y="22418"/>
                        <a:pt x="6865" y="22431"/>
                        <a:pt x="6898" y="22443"/>
                      </a:cubicBezTo>
                      <a:cubicBezTo>
                        <a:pt x="6906" y="22526"/>
                        <a:pt x="6820" y="22492"/>
                        <a:pt x="6775" y="22508"/>
                      </a:cubicBezTo>
                      <a:cubicBezTo>
                        <a:pt x="6883" y="22604"/>
                        <a:pt x="6914" y="22545"/>
                        <a:pt x="6930" y="22526"/>
                      </a:cubicBezTo>
                      <a:cubicBezTo>
                        <a:pt x="7001" y="22604"/>
                        <a:pt x="6836" y="22549"/>
                        <a:pt x="6894" y="22614"/>
                      </a:cubicBezTo>
                      <a:cubicBezTo>
                        <a:pt x="6987" y="22679"/>
                        <a:pt x="7089" y="22730"/>
                        <a:pt x="7195" y="22765"/>
                      </a:cubicBezTo>
                      <a:cubicBezTo>
                        <a:pt x="7174" y="22758"/>
                        <a:pt x="7156" y="22738"/>
                        <a:pt x="7148" y="22716"/>
                      </a:cubicBezTo>
                      <a:cubicBezTo>
                        <a:pt x="7197" y="22744"/>
                        <a:pt x="7284" y="22716"/>
                        <a:pt x="7291" y="22767"/>
                      </a:cubicBezTo>
                      <a:cubicBezTo>
                        <a:pt x="7256" y="22758"/>
                        <a:pt x="7211" y="22736"/>
                        <a:pt x="7201" y="22752"/>
                      </a:cubicBezTo>
                      <a:cubicBezTo>
                        <a:pt x="7345" y="22852"/>
                        <a:pt x="7618" y="22907"/>
                        <a:pt x="7692" y="23011"/>
                      </a:cubicBezTo>
                      <a:cubicBezTo>
                        <a:pt x="7769" y="23017"/>
                        <a:pt x="7655" y="22948"/>
                        <a:pt x="7740" y="22962"/>
                      </a:cubicBezTo>
                      <a:cubicBezTo>
                        <a:pt x="7911" y="22997"/>
                        <a:pt x="7873" y="23066"/>
                        <a:pt x="7981" y="23111"/>
                      </a:cubicBezTo>
                      <a:cubicBezTo>
                        <a:pt x="8003" y="23096"/>
                        <a:pt x="7969" y="23023"/>
                        <a:pt x="8032" y="23046"/>
                      </a:cubicBezTo>
                      <a:cubicBezTo>
                        <a:pt x="8131" y="23092"/>
                        <a:pt x="8321" y="23098"/>
                        <a:pt x="8282" y="23166"/>
                      </a:cubicBezTo>
                      <a:cubicBezTo>
                        <a:pt x="8249" y="23170"/>
                        <a:pt x="8054" y="23121"/>
                        <a:pt x="8127" y="23159"/>
                      </a:cubicBezTo>
                      <a:cubicBezTo>
                        <a:pt x="8302" y="23172"/>
                        <a:pt x="8408" y="23237"/>
                        <a:pt x="8496" y="23190"/>
                      </a:cubicBezTo>
                      <a:cubicBezTo>
                        <a:pt x="8612" y="23239"/>
                        <a:pt x="8455" y="23267"/>
                        <a:pt x="8563" y="23304"/>
                      </a:cubicBezTo>
                      <a:cubicBezTo>
                        <a:pt x="8606" y="23306"/>
                        <a:pt x="8583" y="23245"/>
                        <a:pt x="8638" y="23257"/>
                      </a:cubicBezTo>
                      <a:cubicBezTo>
                        <a:pt x="8669" y="23296"/>
                        <a:pt x="8970" y="23438"/>
                        <a:pt x="8838" y="23339"/>
                      </a:cubicBezTo>
                      <a:cubicBezTo>
                        <a:pt x="8960" y="23385"/>
                        <a:pt x="8985" y="23388"/>
                        <a:pt x="9162" y="23434"/>
                      </a:cubicBezTo>
                      <a:cubicBezTo>
                        <a:pt x="9172" y="23412"/>
                        <a:pt x="9162" y="23373"/>
                        <a:pt x="9204" y="23379"/>
                      </a:cubicBezTo>
                      <a:cubicBezTo>
                        <a:pt x="9447" y="23459"/>
                        <a:pt x="9685" y="23483"/>
                        <a:pt x="9913" y="23514"/>
                      </a:cubicBezTo>
                      <a:cubicBezTo>
                        <a:pt x="10141" y="23540"/>
                        <a:pt x="10361" y="23569"/>
                        <a:pt x="10583" y="23612"/>
                      </a:cubicBezTo>
                      <a:cubicBezTo>
                        <a:pt x="10597" y="23585"/>
                        <a:pt x="10542" y="23569"/>
                        <a:pt x="10587" y="23565"/>
                      </a:cubicBezTo>
                      <a:cubicBezTo>
                        <a:pt x="10754" y="23599"/>
                        <a:pt x="10892" y="23628"/>
                        <a:pt x="11010" y="23569"/>
                      </a:cubicBezTo>
                      <a:cubicBezTo>
                        <a:pt x="11010" y="23591"/>
                        <a:pt x="10994" y="23605"/>
                        <a:pt x="10978" y="23616"/>
                      </a:cubicBezTo>
                      <a:cubicBezTo>
                        <a:pt x="11102" y="23593"/>
                        <a:pt x="11259" y="23634"/>
                        <a:pt x="11371" y="23666"/>
                      </a:cubicBezTo>
                      <a:cubicBezTo>
                        <a:pt x="11287" y="23724"/>
                        <a:pt x="11132" y="23666"/>
                        <a:pt x="11094" y="23766"/>
                      </a:cubicBezTo>
                      <a:cubicBezTo>
                        <a:pt x="11308" y="23766"/>
                        <a:pt x="11401" y="23638"/>
                        <a:pt x="11642" y="23673"/>
                      </a:cubicBezTo>
                      <a:cubicBezTo>
                        <a:pt x="11684" y="23640"/>
                        <a:pt x="11564" y="23612"/>
                        <a:pt x="11642" y="23611"/>
                      </a:cubicBezTo>
                      <a:cubicBezTo>
                        <a:pt x="11735" y="23632"/>
                        <a:pt x="11760" y="23628"/>
                        <a:pt x="11823" y="23597"/>
                      </a:cubicBezTo>
                      <a:cubicBezTo>
                        <a:pt x="11823" y="23652"/>
                        <a:pt x="11914" y="23652"/>
                        <a:pt x="11977" y="23669"/>
                      </a:cubicBezTo>
                      <a:cubicBezTo>
                        <a:pt x="12214" y="23599"/>
                        <a:pt x="12454" y="23693"/>
                        <a:pt x="12668" y="23583"/>
                      </a:cubicBezTo>
                      <a:cubicBezTo>
                        <a:pt x="12788" y="23585"/>
                        <a:pt x="12924" y="23585"/>
                        <a:pt x="13063" y="23575"/>
                      </a:cubicBezTo>
                      <a:cubicBezTo>
                        <a:pt x="13203" y="23557"/>
                        <a:pt x="13348" y="23538"/>
                        <a:pt x="13488" y="23512"/>
                      </a:cubicBezTo>
                      <a:cubicBezTo>
                        <a:pt x="13735" y="23471"/>
                        <a:pt x="13981" y="23412"/>
                        <a:pt x="14219" y="23333"/>
                      </a:cubicBezTo>
                      <a:cubicBezTo>
                        <a:pt x="14254" y="23371"/>
                        <a:pt x="14388" y="23312"/>
                        <a:pt x="14386" y="23377"/>
                      </a:cubicBezTo>
                      <a:cubicBezTo>
                        <a:pt x="14539" y="23278"/>
                        <a:pt x="14659" y="23347"/>
                        <a:pt x="14761" y="23247"/>
                      </a:cubicBezTo>
                      <a:cubicBezTo>
                        <a:pt x="14724" y="23255"/>
                        <a:pt x="14689" y="23261"/>
                        <a:pt x="14693" y="23233"/>
                      </a:cubicBezTo>
                      <a:cubicBezTo>
                        <a:pt x="14759" y="23202"/>
                        <a:pt x="14767" y="23202"/>
                        <a:pt x="14893" y="23162"/>
                      </a:cubicBezTo>
                      <a:cubicBezTo>
                        <a:pt x="14905" y="23186"/>
                        <a:pt x="14905" y="23217"/>
                        <a:pt x="14966" y="23192"/>
                      </a:cubicBezTo>
                      <a:cubicBezTo>
                        <a:pt x="15031" y="23070"/>
                        <a:pt x="15294" y="23103"/>
                        <a:pt x="15439" y="23078"/>
                      </a:cubicBezTo>
                      <a:cubicBezTo>
                        <a:pt x="15437" y="23046"/>
                        <a:pt x="15390" y="23060"/>
                        <a:pt x="15367" y="23050"/>
                      </a:cubicBezTo>
                      <a:cubicBezTo>
                        <a:pt x="15477" y="23013"/>
                        <a:pt x="15677" y="22921"/>
                        <a:pt x="15732" y="22991"/>
                      </a:cubicBezTo>
                      <a:cubicBezTo>
                        <a:pt x="15663" y="23033"/>
                        <a:pt x="15608" y="22964"/>
                        <a:pt x="15585" y="23029"/>
                      </a:cubicBezTo>
                      <a:cubicBezTo>
                        <a:pt x="15626" y="23017"/>
                        <a:pt x="15628" y="23048"/>
                        <a:pt x="15657" y="23052"/>
                      </a:cubicBezTo>
                      <a:cubicBezTo>
                        <a:pt x="15939" y="22856"/>
                        <a:pt x="16375" y="22720"/>
                        <a:pt x="16579" y="22653"/>
                      </a:cubicBezTo>
                      <a:cubicBezTo>
                        <a:pt x="16654" y="22626"/>
                        <a:pt x="16664" y="22559"/>
                        <a:pt x="16697" y="22545"/>
                      </a:cubicBezTo>
                      <a:cubicBezTo>
                        <a:pt x="16784" y="22508"/>
                        <a:pt x="16882" y="22539"/>
                        <a:pt x="17017" y="22443"/>
                      </a:cubicBezTo>
                      <a:cubicBezTo>
                        <a:pt x="16992" y="22461"/>
                        <a:pt x="17057" y="22425"/>
                        <a:pt x="17126" y="22390"/>
                      </a:cubicBezTo>
                      <a:cubicBezTo>
                        <a:pt x="17153" y="22376"/>
                        <a:pt x="17420" y="22205"/>
                        <a:pt x="17522" y="22229"/>
                      </a:cubicBezTo>
                      <a:cubicBezTo>
                        <a:pt x="17554" y="22256"/>
                        <a:pt x="17320" y="22355"/>
                        <a:pt x="17408" y="22339"/>
                      </a:cubicBezTo>
                      <a:cubicBezTo>
                        <a:pt x="17505" y="22284"/>
                        <a:pt x="17528" y="22251"/>
                        <a:pt x="17627" y="22229"/>
                      </a:cubicBezTo>
                      <a:cubicBezTo>
                        <a:pt x="17597" y="22198"/>
                        <a:pt x="17623" y="22166"/>
                        <a:pt x="17666" y="22142"/>
                      </a:cubicBezTo>
                      <a:cubicBezTo>
                        <a:pt x="17705" y="22115"/>
                        <a:pt x="17750" y="22099"/>
                        <a:pt x="17796" y="22095"/>
                      </a:cubicBezTo>
                      <a:cubicBezTo>
                        <a:pt x="17727" y="22170"/>
                        <a:pt x="17607" y="22233"/>
                        <a:pt x="17597" y="22298"/>
                      </a:cubicBezTo>
                      <a:cubicBezTo>
                        <a:pt x="17756" y="22196"/>
                        <a:pt x="18016" y="21942"/>
                        <a:pt x="18071" y="22076"/>
                      </a:cubicBezTo>
                      <a:cubicBezTo>
                        <a:pt x="18063" y="22062"/>
                        <a:pt x="18106" y="22030"/>
                        <a:pt x="18124" y="22044"/>
                      </a:cubicBezTo>
                      <a:cubicBezTo>
                        <a:pt x="18037" y="22142"/>
                        <a:pt x="18100" y="22146"/>
                        <a:pt x="18026" y="22235"/>
                      </a:cubicBezTo>
                      <a:cubicBezTo>
                        <a:pt x="18161" y="22074"/>
                        <a:pt x="18324" y="21997"/>
                        <a:pt x="18482" y="21915"/>
                      </a:cubicBezTo>
                      <a:cubicBezTo>
                        <a:pt x="18639" y="21834"/>
                        <a:pt x="18792" y="21753"/>
                        <a:pt x="18875" y="21563"/>
                      </a:cubicBezTo>
                      <a:cubicBezTo>
                        <a:pt x="18898" y="21582"/>
                        <a:pt x="18867" y="21612"/>
                        <a:pt x="18886" y="21632"/>
                      </a:cubicBezTo>
                      <a:cubicBezTo>
                        <a:pt x="18965" y="21576"/>
                        <a:pt x="18928" y="21539"/>
                        <a:pt x="19042" y="21478"/>
                      </a:cubicBezTo>
                      <a:cubicBezTo>
                        <a:pt x="19053" y="21506"/>
                        <a:pt x="19091" y="21486"/>
                        <a:pt x="19104" y="21510"/>
                      </a:cubicBezTo>
                      <a:cubicBezTo>
                        <a:pt x="19165" y="21457"/>
                        <a:pt x="19234" y="21402"/>
                        <a:pt x="19258" y="21354"/>
                      </a:cubicBezTo>
                      <a:cubicBezTo>
                        <a:pt x="19152" y="21443"/>
                        <a:pt x="19085" y="21453"/>
                        <a:pt x="19036" y="21421"/>
                      </a:cubicBezTo>
                      <a:cubicBezTo>
                        <a:pt x="19215" y="21319"/>
                        <a:pt x="19248" y="21201"/>
                        <a:pt x="19446" y="21150"/>
                      </a:cubicBezTo>
                      <a:cubicBezTo>
                        <a:pt x="19340" y="21213"/>
                        <a:pt x="19403" y="21242"/>
                        <a:pt x="19295" y="21305"/>
                      </a:cubicBezTo>
                      <a:cubicBezTo>
                        <a:pt x="19342" y="21317"/>
                        <a:pt x="19366" y="21378"/>
                        <a:pt x="19454" y="21305"/>
                      </a:cubicBezTo>
                      <a:cubicBezTo>
                        <a:pt x="19443" y="21284"/>
                        <a:pt x="19407" y="21268"/>
                        <a:pt x="19439" y="21238"/>
                      </a:cubicBezTo>
                      <a:cubicBezTo>
                        <a:pt x="19464" y="21303"/>
                        <a:pt x="19806" y="21081"/>
                        <a:pt x="19934" y="20961"/>
                      </a:cubicBezTo>
                      <a:cubicBezTo>
                        <a:pt x="19918" y="20895"/>
                        <a:pt x="19847" y="20979"/>
                        <a:pt x="19824" y="20932"/>
                      </a:cubicBezTo>
                      <a:cubicBezTo>
                        <a:pt x="19863" y="20922"/>
                        <a:pt x="19918" y="20873"/>
                        <a:pt x="19971" y="20820"/>
                      </a:cubicBezTo>
                      <a:cubicBezTo>
                        <a:pt x="19950" y="20893"/>
                        <a:pt x="19961" y="20875"/>
                        <a:pt x="20012" y="20910"/>
                      </a:cubicBezTo>
                      <a:cubicBezTo>
                        <a:pt x="20097" y="20853"/>
                        <a:pt x="20009" y="20843"/>
                        <a:pt x="20073" y="20792"/>
                      </a:cubicBezTo>
                      <a:cubicBezTo>
                        <a:pt x="20111" y="20840"/>
                        <a:pt x="20215" y="20706"/>
                        <a:pt x="20264" y="20724"/>
                      </a:cubicBezTo>
                      <a:cubicBezTo>
                        <a:pt x="20327" y="20594"/>
                        <a:pt x="20388" y="20598"/>
                        <a:pt x="20402" y="20641"/>
                      </a:cubicBezTo>
                      <a:cubicBezTo>
                        <a:pt x="20457" y="20529"/>
                        <a:pt x="20502" y="20507"/>
                        <a:pt x="20527" y="20415"/>
                      </a:cubicBezTo>
                      <a:cubicBezTo>
                        <a:pt x="20586" y="20401"/>
                        <a:pt x="20539" y="20431"/>
                        <a:pt x="20573" y="20460"/>
                      </a:cubicBezTo>
                      <a:cubicBezTo>
                        <a:pt x="20657" y="20356"/>
                        <a:pt x="20653" y="20372"/>
                        <a:pt x="20742" y="20321"/>
                      </a:cubicBezTo>
                      <a:cubicBezTo>
                        <a:pt x="20765" y="20275"/>
                        <a:pt x="20763" y="20236"/>
                        <a:pt x="20783" y="20189"/>
                      </a:cubicBezTo>
                      <a:cubicBezTo>
                        <a:pt x="20844" y="20169"/>
                        <a:pt x="20875" y="20103"/>
                        <a:pt x="20838" y="20199"/>
                      </a:cubicBezTo>
                      <a:cubicBezTo>
                        <a:pt x="21095" y="19965"/>
                        <a:pt x="21034" y="19761"/>
                        <a:pt x="21172" y="19664"/>
                      </a:cubicBezTo>
                      <a:cubicBezTo>
                        <a:pt x="21095" y="19574"/>
                        <a:pt x="21225" y="19499"/>
                        <a:pt x="21331" y="19436"/>
                      </a:cubicBezTo>
                      <a:cubicBezTo>
                        <a:pt x="21331" y="19381"/>
                        <a:pt x="21233" y="19458"/>
                        <a:pt x="21282" y="19397"/>
                      </a:cubicBezTo>
                      <a:cubicBezTo>
                        <a:pt x="21365" y="19354"/>
                        <a:pt x="21412" y="19301"/>
                        <a:pt x="21473" y="19197"/>
                      </a:cubicBezTo>
                      <a:cubicBezTo>
                        <a:pt x="21530" y="19206"/>
                        <a:pt x="21482" y="19263"/>
                        <a:pt x="21498" y="19295"/>
                      </a:cubicBezTo>
                      <a:cubicBezTo>
                        <a:pt x="21518" y="19224"/>
                        <a:pt x="21600" y="19163"/>
                        <a:pt x="21596" y="19138"/>
                      </a:cubicBezTo>
                      <a:cubicBezTo>
                        <a:pt x="21571" y="19163"/>
                        <a:pt x="21537" y="19179"/>
                        <a:pt x="21502" y="19183"/>
                      </a:cubicBezTo>
                      <a:cubicBezTo>
                        <a:pt x="21545" y="19124"/>
                        <a:pt x="21535" y="19092"/>
                        <a:pt x="21600" y="19026"/>
                      </a:cubicBezTo>
                      <a:lnTo>
                        <a:pt x="21638" y="19053"/>
                      </a:lnTo>
                      <a:cubicBezTo>
                        <a:pt x="21724" y="18794"/>
                        <a:pt x="22003" y="18546"/>
                        <a:pt x="22009" y="18414"/>
                      </a:cubicBezTo>
                      <a:cubicBezTo>
                        <a:pt x="22054" y="18328"/>
                        <a:pt x="22082" y="18385"/>
                        <a:pt x="22121" y="18342"/>
                      </a:cubicBezTo>
                      <a:cubicBezTo>
                        <a:pt x="22103" y="18332"/>
                        <a:pt x="22082" y="18332"/>
                        <a:pt x="22062" y="18342"/>
                      </a:cubicBezTo>
                      <a:cubicBezTo>
                        <a:pt x="22084" y="18265"/>
                        <a:pt x="22367" y="18015"/>
                        <a:pt x="22198" y="18135"/>
                      </a:cubicBezTo>
                      <a:cubicBezTo>
                        <a:pt x="22278" y="18015"/>
                        <a:pt x="22353" y="18012"/>
                        <a:pt x="22367" y="17917"/>
                      </a:cubicBezTo>
                      <a:cubicBezTo>
                        <a:pt x="22326" y="17976"/>
                        <a:pt x="22294" y="17957"/>
                        <a:pt x="22327" y="17892"/>
                      </a:cubicBezTo>
                      <a:cubicBezTo>
                        <a:pt x="22324" y="17941"/>
                        <a:pt x="22357" y="17937"/>
                        <a:pt x="22400" y="17864"/>
                      </a:cubicBezTo>
                      <a:cubicBezTo>
                        <a:pt x="22392" y="17825"/>
                        <a:pt x="22420" y="17764"/>
                        <a:pt x="22438" y="17709"/>
                      </a:cubicBezTo>
                      <a:cubicBezTo>
                        <a:pt x="22434" y="17801"/>
                        <a:pt x="22536" y="17601"/>
                        <a:pt x="22546" y="17558"/>
                      </a:cubicBezTo>
                      <a:cubicBezTo>
                        <a:pt x="22530" y="17577"/>
                        <a:pt x="22514" y="17609"/>
                        <a:pt x="22500" y="17603"/>
                      </a:cubicBezTo>
                      <a:cubicBezTo>
                        <a:pt x="22524" y="17548"/>
                        <a:pt x="22581" y="17389"/>
                        <a:pt x="22640" y="17365"/>
                      </a:cubicBezTo>
                      <a:cubicBezTo>
                        <a:pt x="22650" y="17392"/>
                        <a:pt x="22583" y="17469"/>
                        <a:pt x="22607" y="17487"/>
                      </a:cubicBezTo>
                      <a:cubicBezTo>
                        <a:pt x="22683" y="17410"/>
                        <a:pt x="22656" y="17359"/>
                        <a:pt x="22701" y="17259"/>
                      </a:cubicBezTo>
                      <a:cubicBezTo>
                        <a:pt x="22813" y="17263"/>
                        <a:pt x="22774" y="16956"/>
                        <a:pt x="22893" y="16980"/>
                      </a:cubicBezTo>
                      <a:cubicBezTo>
                        <a:pt x="22813" y="17078"/>
                        <a:pt x="22801" y="17184"/>
                        <a:pt x="22783" y="17275"/>
                      </a:cubicBezTo>
                      <a:cubicBezTo>
                        <a:pt x="22766" y="17367"/>
                        <a:pt x="22742" y="17442"/>
                        <a:pt x="22650" y="17475"/>
                      </a:cubicBezTo>
                      <a:cubicBezTo>
                        <a:pt x="22724" y="17522"/>
                        <a:pt x="22624" y="17585"/>
                        <a:pt x="22579" y="17717"/>
                      </a:cubicBezTo>
                      <a:cubicBezTo>
                        <a:pt x="22642" y="17711"/>
                        <a:pt x="22589" y="17778"/>
                        <a:pt x="22605" y="17801"/>
                      </a:cubicBezTo>
                      <a:cubicBezTo>
                        <a:pt x="22689" y="17685"/>
                        <a:pt x="22634" y="17717"/>
                        <a:pt x="22640" y="17679"/>
                      </a:cubicBezTo>
                      <a:cubicBezTo>
                        <a:pt x="22669" y="17662"/>
                        <a:pt x="22703" y="17583"/>
                        <a:pt x="22728" y="17620"/>
                      </a:cubicBezTo>
                      <a:cubicBezTo>
                        <a:pt x="22713" y="17654"/>
                        <a:pt x="22681" y="17695"/>
                        <a:pt x="22695" y="17709"/>
                      </a:cubicBezTo>
                      <a:cubicBezTo>
                        <a:pt x="22750" y="17593"/>
                        <a:pt x="22799" y="17546"/>
                        <a:pt x="22848" y="17544"/>
                      </a:cubicBezTo>
                      <a:cubicBezTo>
                        <a:pt x="22872" y="17463"/>
                        <a:pt x="22911" y="17406"/>
                        <a:pt x="22958" y="17326"/>
                      </a:cubicBezTo>
                      <a:cubicBezTo>
                        <a:pt x="23019" y="17216"/>
                        <a:pt x="23074" y="17100"/>
                        <a:pt x="23121" y="16982"/>
                      </a:cubicBezTo>
                      <a:cubicBezTo>
                        <a:pt x="23121" y="16919"/>
                        <a:pt x="23059" y="16999"/>
                        <a:pt x="23090" y="16899"/>
                      </a:cubicBezTo>
                      <a:cubicBezTo>
                        <a:pt x="23328" y="16561"/>
                        <a:pt x="23365" y="16178"/>
                        <a:pt x="23497" y="15893"/>
                      </a:cubicBezTo>
                      <a:cubicBezTo>
                        <a:pt x="23473" y="15816"/>
                        <a:pt x="23391" y="15915"/>
                        <a:pt x="23438" y="15773"/>
                      </a:cubicBezTo>
                      <a:cubicBezTo>
                        <a:pt x="23485" y="15710"/>
                        <a:pt x="23509" y="15740"/>
                        <a:pt x="23538" y="15775"/>
                      </a:cubicBezTo>
                      <a:cubicBezTo>
                        <a:pt x="23575" y="15488"/>
                        <a:pt x="23727" y="15345"/>
                        <a:pt x="23811" y="15050"/>
                      </a:cubicBezTo>
                      <a:cubicBezTo>
                        <a:pt x="23717" y="14891"/>
                        <a:pt x="23947" y="14511"/>
                        <a:pt x="23888" y="14305"/>
                      </a:cubicBezTo>
                      <a:cubicBezTo>
                        <a:pt x="23876" y="14449"/>
                        <a:pt x="23831" y="14627"/>
                        <a:pt x="23760" y="14684"/>
                      </a:cubicBezTo>
                      <a:cubicBezTo>
                        <a:pt x="23735" y="14559"/>
                        <a:pt x="23801" y="14209"/>
                        <a:pt x="23896" y="14274"/>
                      </a:cubicBezTo>
                      <a:cubicBezTo>
                        <a:pt x="23880" y="14101"/>
                        <a:pt x="24033" y="13983"/>
                        <a:pt x="23951" y="13910"/>
                      </a:cubicBezTo>
                      <a:cubicBezTo>
                        <a:pt x="24065" y="13896"/>
                        <a:pt x="24116" y="13548"/>
                        <a:pt x="24112" y="13346"/>
                      </a:cubicBezTo>
                      <a:cubicBezTo>
                        <a:pt x="24112" y="13376"/>
                        <a:pt x="24137" y="13305"/>
                        <a:pt x="24145" y="13226"/>
                      </a:cubicBezTo>
                      <a:cubicBezTo>
                        <a:pt x="24171" y="13024"/>
                        <a:pt x="24204" y="12800"/>
                        <a:pt x="24228" y="12578"/>
                      </a:cubicBezTo>
                      <a:cubicBezTo>
                        <a:pt x="24236" y="12409"/>
                        <a:pt x="24234" y="12240"/>
                        <a:pt x="24220" y="12073"/>
                      </a:cubicBezTo>
                      <a:cubicBezTo>
                        <a:pt x="24240" y="12071"/>
                        <a:pt x="24259" y="12075"/>
                        <a:pt x="24277" y="12080"/>
                      </a:cubicBezTo>
                      <a:cubicBezTo>
                        <a:pt x="24263" y="11890"/>
                        <a:pt x="24251" y="11701"/>
                        <a:pt x="24238" y="11516"/>
                      </a:cubicBezTo>
                      <a:cubicBezTo>
                        <a:pt x="24242" y="11520"/>
                        <a:pt x="24248" y="11520"/>
                        <a:pt x="24253" y="11518"/>
                      </a:cubicBezTo>
                      <a:cubicBezTo>
                        <a:pt x="24226" y="11424"/>
                        <a:pt x="24236" y="11391"/>
                        <a:pt x="24222" y="11302"/>
                      </a:cubicBezTo>
                      <a:cubicBezTo>
                        <a:pt x="24216" y="11239"/>
                        <a:pt x="24212" y="11176"/>
                        <a:pt x="24206" y="11114"/>
                      </a:cubicBezTo>
                      <a:cubicBezTo>
                        <a:pt x="24240" y="11017"/>
                        <a:pt x="24261" y="10917"/>
                        <a:pt x="24269" y="10815"/>
                      </a:cubicBezTo>
                      <a:cubicBezTo>
                        <a:pt x="24273" y="10874"/>
                        <a:pt x="24314" y="10850"/>
                        <a:pt x="24306" y="10935"/>
                      </a:cubicBezTo>
                      <a:cubicBezTo>
                        <a:pt x="24285" y="11068"/>
                        <a:pt x="24295" y="11235"/>
                        <a:pt x="24354" y="11332"/>
                      </a:cubicBezTo>
                      <a:cubicBezTo>
                        <a:pt x="24344" y="11397"/>
                        <a:pt x="24328" y="11397"/>
                        <a:pt x="24305" y="11363"/>
                      </a:cubicBezTo>
                      <a:cubicBezTo>
                        <a:pt x="24344" y="11723"/>
                        <a:pt x="24293" y="11990"/>
                        <a:pt x="24362" y="12318"/>
                      </a:cubicBezTo>
                      <a:cubicBezTo>
                        <a:pt x="24306" y="12236"/>
                        <a:pt x="24306" y="12619"/>
                        <a:pt x="24365" y="12534"/>
                      </a:cubicBezTo>
                      <a:cubicBezTo>
                        <a:pt x="24312" y="12778"/>
                        <a:pt x="24273" y="13024"/>
                        <a:pt x="24248" y="13271"/>
                      </a:cubicBezTo>
                      <a:cubicBezTo>
                        <a:pt x="24236" y="13403"/>
                        <a:pt x="24226" y="13535"/>
                        <a:pt x="24224" y="13659"/>
                      </a:cubicBezTo>
                      <a:cubicBezTo>
                        <a:pt x="24222" y="13719"/>
                        <a:pt x="24222" y="13778"/>
                        <a:pt x="24224" y="13835"/>
                      </a:cubicBezTo>
                      <a:cubicBezTo>
                        <a:pt x="24226" y="13892"/>
                        <a:pt x="24222" y="13945"/>
                        <a:pt x="24224" y="13995"/>
                      </a:cubicBezTo>
                      <a:cubicBezTo>
                        <a:pt x="24244" y="13841"/>
                        <a:pt x="24334" y="13572"/>
                        <a:pt x="24291" y="13434"/>
                      </a:cubicBezTo>
                      <a:cubicBezTo>
                        <a:pt x="24348" y="13515"/>
                        <a:pt x="24322" y="13301"/>
                        <a:pt x="24299" y="13279"/>
                      </a:cubicBezTo>
                      <a:lnTo>
                        <a:pt x="24346" y="13285"/>
                      </a:lnTo>
                      <a:cubicBezTo>
                        <a:pt x="24454" y="12613"/>
                        <a:pt x="24464" y="11906"/>
                        <a:pt x="24472" y="11226"/>
                      </a:cubicBezTo>
                      <a:close/>
                      <a:moveTo>
                        <a:pt x="20005" y="2590"/>
                      </a:moveTo>
                      <a:cubicBezTo>
                        <a:pt x="20060" y="2565"/>
                        <a:pt x="20093" y="2645"/>
                        <a:pt x="20113" y="2689"/>
                      </a:cubicBezTo>
                      <a:cubicBezTo>
                        <a:pt x="20083" y="2710"/>
                        <a:pt x="20012" y="2608"/>
                        <a:pt x="20005" y="2590"/>
                      </a:cubicBezTo>
                      <a:close/>
                      <a:moveTo>
                        <a:pt x="6906" y="21816"/>
                      </a:moveTo>
                      <a:cubicBezTo>
                        <a:pt x="6912" y="21734"/>
                        <a:pt x="7042" y="21854"/>
                        <a:pt x="7054" y="21832"/>
                      </a:cubicBezTo>
                      <a:cubicBezTo>
                        <a:pt x="7119" y="21893"/>
                        <a:pt x="6973" y="21859"/>
                        <a:pt x="6906" y="21816"/>
                      </a:cubicBezTo>
                      <a:close/>
                      <a:moveTo>
                        <a:pt x="7810" y="22347"/>
                      </a:moveTo>
                      <a:cubicBezTo>
                        <a:pt x="7850" y="22266"/>
                        <a:pt x="7899" y="22374"/>
                        <a:pt x="8007" y="22400"/>
                      </a:cubicBezTo>
                      <a:cubicBezTo>
                        <a:pt x="7985" y="22429"/>
                        <a:pt x="7871" y="22359"/>
                        <a:pt x="7810" y="22347"/>
                      </a:cubicBezTo>
                      <a:close/>
                      <a:moveTo>
                        <a:pt x="8038" y="22107"/>
                      </a:moveTo>
                      <a:cubicBezTo>
                        <a:pt x="8052" y="22068"/>
                        <a:pt x="8174" y="22117"/>
                        <a:pt x="8201" y="22148"/>
                      </a:cubicBezTo>
                      <a:cubicBezTo>
                        <a:pt x="8190" y="22182"/>
                        <a:pt x="8087" y="22115"/>
                        <a:pt x="8038" y="22107"/>
                      </a:cubicBezTo>
                      <a:close/>
                      <a:moveTo>
                        <a:pt x="9994" y="22911"/>
                      </a:moveTo>
                      <a:cubicBezTo>
                        <a:pt x="10033" y="22903"/>
                        <a:pt x="10072" y="22903"/>
                        <a:pt x="10112" y="22911"/>
                      </a:cubicBezTo>
                      <a:cubicBezTo>
                        <a:pt x="10106" y="22933"/>
                        <a:pt x="10102" y="22954"/>
                        <a:pt x="10133" y="22962"/>
                      </a:cubicBezTo>
                      <a:cubicBezTo>
                        <a:pt x="10108" y="22995"/>
                        <a:pt x="9954" y="22952"/>
                        <a:pt x="9994" y="22911"/>
                      </a:cubicBezTo>
                      <a:close/>
                      <a:moveTo>
                        <a:pt x="10909" y="23088"/>
                      </a:moveTo>
                      <a:cubicBezTo>
                        <a:pt x="10890" y="23043"/>
                        <a:pt x="10968" y="23058"/>
                        <a:pt x="10970" y="23027"/>
                      </a:cubicBezTo>
                      <a:cubicBezTo>
                        <a:pt x="10742" y="22972"/>
                        <a:pt x="10503" y="23005"/>
                        <a:pt x="10432" y="22876"/>
                      </a:cubicBezTo>
                      <a:cubicBezTo>
                        <a:pt x="10628" y="22931"/>
                        <a:pt x="10709" y="22887"/>
                        <a:pt x="10862" y="22864"/>
                      </a:cubicBezTo>
                      <a:cubicBezTo>
                        <a:pt x="10900" y="22881"/>
                        <a:pt x="10915" y="22909"/>
                        <a:pt x="10974" y="22917"/>
                      </a:cubicBezTo>
                      <a:cubicBezTo>
                        <a:pt x="10929" y="22950"/>
                        <a:pt x="10904" y="22936"/>
                        <a:pt x="10831" y="22925"/>
                      </a:cubicBezTo>
                      <a:cubicBezTo>
                        <a:pt x="10852" y="22986"/>
                        <a:pt x="10929" y="23021"/>
                        <a:pt x="11057" y="23031"/>
                      </a:cubicBezTo>
                      <a:cubicBezTo>
                        <a:pt x="11075" y="23090"/>
                        <a:pt x="11008" y="23100"/>
                        <a:pt x="10909" y="23088"/>
                      </a:cubicBezTo>
                      <a:close/>
                      <a:moveTo>
                        <a:pt x="23279" y="14317"/>
                      </a:moveTo>
                      <a:cubicBezTo>
                        <a:pt x="23312" y="14321"/>
                        <a:pt x="23259" y="14419"/>
                        <a:pt x="23257" y="14462"/>
                      </a:cubicBezTo>
                      <a:cubicBezTo>
                        <a:pt x="23247" y="14447"/>
                        <a:pt x="23239" y="14429"/>
                        <a:pt x="23233" y="14409"/>
                      </a:cubicBezTo>
                      <a:cubicBezTo>
                        <a:pt x="23245" y="14386"/>
                        <a:pt x="23257" y="14358"/>
                        <a:pt x="23267" y="14333"/>
                      </a:cubicBezTo>
                      <a:cubicBezTo>
                        <a:pt x="23271" y="14331"/>
                        <a:pt x="23275" y="14327"/>
                        <a:pt x="23277" y="14317"/>
                      </a:cubicBezTo>
                      <a:close/>
                      <a:moveTo>
                        <a:pt x="23023" y="16363"/>
                      </a:moveTo>
                      <a:cubicBezTo>
                        <a:pt x="22958" y="16471"/>
                        <a:pt x="22976" y="16457"/>
                        <a:pt x="22921" y="16585"/>
                      </a:cubicBezTo>
                      <a:cubicBezTo>
                        <a:pt x="22874" y="16620"/>
                        <a:pt x="22825" y="16569"/>
                        <a:pt x="22886" y="16471"/>
                      </a:cubicBezTo>
                      <a:cubicBezTo>
                        <a:pt x="22935" y="16589"/>
                        <a:pt x="22935" y="16343"/>
                        <a:pt x="23023" y="16363"/>
                      </a:cubicBezTo>
                      <a:close/>
                      <a:moveTo>
                        <a:pt x="15361" y="22229"/>
                      </a:moveTo>
                      <a:cubicBezTo>
                        <a:pt x="15353" y="22268"/>
                        <a:pt x="15213" y="22294"/>
                        <a:pt x="15152" y="22317"/>
                      </a:cubicBezTo>
                      <a:cubicBezTo>
                        <a:pt x="15178" y="22233"/>
                        <a:pt x="15249" y="22264"/>
                        <a:pt x="15361" y="22229"/>
                      </a:cubicBezTo>
                      <a:close/>
                      <a:moveTo>
                        <a:pt x="13881" y="22891"/>
                      </a:moveTo>
                      <a:cubicBezTo>
                        <a:pt x="13720" y="22907"/>
                        <a:pt x="13645" y="22883"/>
                        <a:pt x="13466" y="22879"/>
                      </a:cubicBezTo>
                      <a:cubicBezTo>
                        <a:pt x="13549" y="22795"/>
                        <a:pt x="13718" y="22832"/>
                        <a:pt x="13887" y="22777"/>
                      </a:cubicBezTo>
                      <a:cubicBezTo>
                        <a:pt x="13885" y="22817"/>
                        <a:pt x="13853" y="22844"/>
                        <a:pt x="13881" y="22891"/>
                      </a:cubicBezTo>
                      <a:close/>
                      <a:moveTo>
                        <a:pt x="13002" y="22903"/>
                      </a:moveTo>
                      <a:cubicBezTo>
                        <a:pt x="12981" y="22956"/>
                        <a:pt x="12904" y="22905"/>
                        <a:pt x="12888" y="22897"/>
                      </a:cubicBezTo>
                      <a:cubicBezTo>
                        <a:pt x="12875" y="22862"/>
                        <a:pt x="12967" y="22874"/>
                        <a:pt x="12967" y="22844"/>
                      </a:cubicBezTo>
                      <a:cubicBezTo>
                        <a:pt x="13067" y="22832"/>
                        <a:pt x="12904" y="22913"/>
                        <a:pt x="13002" y="22903"/>
                      </a:cubicBezTo>
                      <a:close/>
                      <a:moveTo>
                        <a:pt x="13350" y="22881"/>
                      </a:moveTo>
                      <a:cubicBezTo>
                        <a:pt x="13337" y="22921"/>
                        <a:pt x="13262" y="22938"/>
                        <a:pt x="13248" y="22978"/>
                      </a:cubicBezTo>
                      <a:cubicBezTo>
                        <a:pt x="13203" y="22936"/>
                        <a:pt x="13002" y="23013"/>
                        <a:pt x="12981" y="22952"/>
                      </a:cubicBezTo>
                      <a:cubicBezTo>
                        <a:pt x="13112" y="22982"/>
                        <a:pt x="13199" y="22870"/>
                        <a:pt x="13350" y="22881"/>
                      </a:cubicBezTo>
                      <a:close/>
                      <a:moveTo>
                        <a:pt x="13136" y="22655"/>
                      </a:moveTo>
                      <a:cubicBezTo>
                        <a:pt x="13046" y="22677"/>
                        <a:pt x="12961" y="22707"/>
                        <a:pt x="12810" y="22728"/>
                      </a:cubicBezTo>
                      <a:cubicBezTo>
                        <a:pt x="12745" y="22648"/>
                        <a:pt x="12875" y="22620"/>
                        <a:pt x="13040" y="22579"/>
                      </a:cubicBezTo>
                      <a:cubicBezTo>
                        <a:pt x="13205" y="22537"/>
                        <a:pt x="13405" y="22514"/>
                        <a:pt x="13484" y="22492"/>
                      </a:cubicBezTo>
                      <a:cubicBezTo>
                        <a:pt x="13606" y="22514"/>
                        <a:pt x="13641" y="22575"/>
                        <a:pt x="13478" y="22622"/>
                      </a:cubicBezTo>
                      <a:cubicBezTo>
                        <a:pt x="13482" y="22608"/>
                        <a:pt x="13502" y="22602"/>
                        <a:pt x="13500" y="22587"/>
                      </a:cubicBezTo>
                      <a:cubicBezTo>
                        <a:pt x="13325" y="22612"/>
                        <a:pt x="13226" y="22632"/>
                        <a:pt x="13136" y="22655"/>
                      </a:cubicBezTo>
                      <a:close/>
                      <a:moveTo>
                        <a:pt x="12861" y="22917"/>
                      </a:moveTo>
                      <a:cubicBezTo>
                        <a:pt x="12655" y="22970"/>
                        <a:pt x="12169" y="22972"/>
                        <a:pt x="12285" y="22889"/>
                      </a:cubicBezTo>
                      <a:cubicBezTo>
                        <a:pt x="12433" y="22946"/>
                        <a:pt x="12621" y="22868"/>
                        <a:pt x="12861" y="22917"/>
                      </a:cubicBezTo>
                      <a:close/>
                      <a:moveTo>
                        <a:pt x="13637" y="22547"/>
                      </a:moveTo>
                      <a:cubicBezTo>
                        <a:pt x="13620" y="22508"/>
                        <a:pt x="13686" y="22498"/>
                        <a:pt x="13737" y="22482"/>
                      </a:cubicBezTo>
                      <a:cubicBezTo>
                        <a:pt x="13745" y="22524"/>
                        <a:pt x="13690" y="22567"/>
                        <a:pt x="13637" y="22547"/>
                      </a:cubicBezTo>
                      <a:close/>
                      <a:moveTo>
                        <a:pt x="13847" y="22068"/>
                      </a:moveTo>
                      <a:cubicBezTo>
                        <a:pt x="13655" y="22095"/>
                        <a:pt x="13460" y="22115"/>
                        <a:pt x="13311" y="22135"/>
                      </a:cubicBezTo>
                      <a:cubicBezTo>
                        <a:pt x="13246" y="22162"/>
                        <a:pt x="13344" y="22201"/>
                        <a:pt x="13401" y="22184"/>
                      </a:cubicBezTo>
                      <a:cubicBezTo>
                        <a:pt x="13382" y="22233"/>
                        <a:pt x="13287" y="22198"/>
                        <a:pt x="13240" y="22209"/>
                      </a:cubicBezTo>
                      <a:cubicBezTo>
                        <a:pt x="13232" y="22182"/>
                        <a:pt x="13268" y="22170"/>
                        <a:pt x="13258" y="22142"/>
                      </a:cubicBezTo>
                      <a:cubicBezTo>
                        <a:pt x="13240" y="22109"/>
                        <a:pt x="13124" y="22156"/>
                        <a:pt x="13069" y="22156"/>
                      </a:cubicBezTo>
                      <a:cubicBezTo>
                        <a:pt x="13238" y="22052"/>
                        <a:pt x="13417" y="22015"/>
                        <a:pt x="13621" y="21989"/>
                      </a:cubicBezTo>
                      <a:lnTo>
                        <a:pt x="13952" y="21954"/>
                      </a:lnTo>
                      <a:cubicBezTo>
                        <a:pt x="14077" y="21932"/>
                        <a:pt x="14201" y="21903"/>
                        <a:pt x="14325" y="21867"/>
                      </a:cubicBezTo>
                      <a:cubicBezTo>
                        <a:pt x="14329" y="21891"/>
                        <a:pt x="14331" y="21913"/>
                        <a:pt x="14362" y="21907"/>
                      </a:cubicBezTo>
                      <a:cubicBezTo>
                        <a:pt x="14286" y="21946"/>
                        <a:pt x="14207" y="21977"/>
                        <a:pt x="14125" y="22003"/>
                      </a:cubicBezTo>
                      <a:cubicBezTo>
                        <a:pt x="14081" y="22017"/>
                        <a:pt x="14036" y="22030"/>
                        <a:pt x="13989" y="22042"/>
                      </a:cubicBezTo>
                      <a:close/>
                      <a:moveTo>
                        <a:pt x="7496" y="20185"/>
                      </a:moveTo>
                      <a:cubicBezTo>
                        <a:pt x="7508" y="20183"/>
                        <a:pt x="7519" y="20185"/>
                        <a:pt x="7529" y="20191"/>
                      </a:cubicBezTo>
                      <a:lnTo>
                        <a:pt x="7529" y="20191"/>
                      </a:lnTo>
                      <a:cubicBezTo>
                        <a:pt x="7529" y="20195"/>
                        <a:pt x="7529" y="20199"/>
                        <a:pt x="7527" y="20203"/>
                      </a:cubicBezTo>
                      <a:cubicBezTo>
                        <a:pt x="7506" y="20199"/>
                        <a:pt x="7484" y="20193"/>
                        <a:pt x="7464" y="20185"/>
                      </a:cubicBezTo>
                      <a:cubicBezTo>
                        <a:pt x="7476" y="20187"/>
                        <a:pt x="7486" y="20187"/>
                        <a:pt x="7496" y="20185"/>
                      </a:cubicBezTo>
                      <a:close/>
                      <a:moveTo>
                        <a:pt x="5994" y="19548"/>
                      </a:moveTo>
                      <a:lnTo>
                        <a:pt x="5969" y="19572"/>
                      </a:lnTo>
                      <a:lnTo>
                        <a:pt x="5947" y="19560"/>
                      </a:lnTo>
                      <a:lnTo>
                        <a:pt x="5959" y="19542"/>
                      </a:lnTo>
                      <a:cubicBezTo>
                        <a:pt x="5963" y="19537"/>
                        <a:pt x="5967" y="19531"/>
                        <a:pt x="5971" y="19525"/>
                      </a:cubicBezTo>
                      <a:lnTo>
                        <a:pt x="5971" y="19525"/>
                      </a:lnTo>
                      <a:close/>
                      <a:moveTo>
                        <a:pt x="10776" y="2099"/>
                      </a:moveTo>
                      <a:cubicBezTo>
                        <a:pt x="10746" y="2123"/>
                        <a:pt x="10711" y="2134"/>
                        <a:pt x="10674" y="2134"/>
                      </a:cubicBezTo>
                      <a:lnTo>
                        <a:pt x="10652" y="2134"/>
                      </a:lnTo>
                      <a:cubicBezTo>
                        <a:pt x="10624" y="2128"/>
                        <a:pt x="10595" y="2128"/>
                        <a:pt x="10566" y="2134"/>
                      </a:cubicBezTo>
                      <a:cubicBezTo>
                        <a:pt x="10630" y="2101"/>
                        <a:pt x="10703" y="2089"/>
                        <a:pt x="10776" y="2099"/>
                      </a:cubicBezTo>
                      <a:close/>
                      <a:moveTo>
                        <a:pt x="23797" y="8352"/>
                      </a:moveTo>
                      <a:cubicBezTo>
                        <a:pt x="23817" y="8423"/>
                        <a:pt x="23801" y="8453"/>
                        <a:pt x="23784" y="8480"/>
                      </a:cubicBezTo>
                      <a:cubicBezTo>
                        <a:pt x="23762" y="8398"/>
                        <a:pt x="23754" y="8307"/>
                        <a:pt x="23729" y="8225"/>
                      </a:cubicBezTo>
                      <a:cubicBezTo>
                        <a:pt x="23729" y="8211"/>
                        <a:pt x="23731" y="8195"/>
                        <a:pt x="23737" y="8181"/>
                      </a:cubicBezTo>
                      <a:cubicBezTo>
                        <a:pt x="23788" y="8358"/>
                        <a:pt x="23717" y="8343"/>
                        <a:pt x="23797" y="8352"/>
                      </a:cubicBezTo>
                      <a:close/>
                      <a:moveTo>
                        <a:pt x="23837" y="8500"/>
                      </a:moveTo>
                      <a:cubicBezTo>
                        <a:pt x="23847" y="8555"/>
                        <a:pt x="23854" y="8594"/>
                        <a:pt x="23862" y="8629"/>
                      </a:cubicBezTo>
                      <a:cubicBezTo>
                        <a:pt x="23858" y="8629"/>
                        <a:pt x="23856" y="8626"/>
                        <a:pt x="23851" y="8624"/>
                      </a:cubicBezTo>
                      <a:cubicBezTo>
                        <a:pt x="23841" y="8610"/>
                        <a:pt x="23831" y="8596"/>
                        <a:pt x="23823" y="8580"/>
                      </a:cubicBezTo>
                      <a:cubicBezTo>
                        <a:pt x="23807" y="8533"/>
                        <a:pt x="23797" y="8490"/>
                        <a:pt x="23835" y="8502"/>
                      </a:cubicBezTo>
                      <a:close/>
                      <a:moveTo>
                        <a:pt x="23735" y="12456"/>
                      </a:moveTo>
                      <a:cubicBezTo>
                        <a:pt x="23739" y="12428"/>
                        <a:pt x="23733" y="12399"/>
                        <a:pt x="23717" y="12375"/>
                      </a:cubicBezTo>
                      <a:cubicBezTo>
                        <a:pt x="23719" y="12312"/>
                        <a:pt x="23729" y="12251"/>
                        <a:pt x="23746" y="12192"/>
                      </a:cubicBezTo>
                      <a:cubicBezTo>
                        <a:pt x="23756" y="12210"/>
                        <a:pt x="23766" y="12232"/>
                        <a:pt x="23776" y="12251"/>
                      </a:cubicBezTo>
                      <a:cubicBezTo>
                        <a:pt x="23776" y="12216"/>
                        <a:pt x="23772" y="12181"/>
                        <a:pt x="23766" y="12145"/>
                      </a:cubicBezTo>
                      <a:cubicBezTo>
                        <a:pt x="23768" y="12141"/>
                        <a:pt x="23770" y="12135"/>
                        <a:pt x="23772" y="12132"/>
                      </a:cubicBezTo>
                      <a:cubicBezTo>
                        <a:pt x="23770" y="12124"/>
                        <a:pt x="23768" y="12114"/>
                        <a:pt x="23766" y="12106"/>
                      </a:cubicBezTo>
                      <a:cubicBezTo>
                        <a:pt x="23768" y="12094"/>
                        <a:pt x="23774" y="12082"/>
                        <a:pt x="23786" y="12075"/>
                      </a:cubicBezTo>
                      <a:cubicBezTo>
                        <a:pt x="23790" y="12132"/>
                        <a:pt x="23827" y="12130"/>
                        <a:pt x="23809" y="12224"/>
                      </a:cubicBezTo>
                      <a:cubicBezTo>
                        <a:pt x="23701" y="12340"/>
                        <a:pt x="23772" y="12275"/>
                        <a:pt x="23733" y="12456"/>
                      </a:cubicBezTo>
                      <a:close/>
                      <a:moveTo>
                        <a:pt x="13918" y="2258"/>
                      </a:moveTo>
                      <a:cubicBezTo>
                        <a:pt x="13906" y="2262"/>
                        <a:pt x="13893" y="2260"/>
                        <a:pt x="13885" y="2250"/>
                      </a:cubicBezTo>
                      <a:lnTo>
                        <a:pt x="13920" y="2240"/>
                      </a:lnTo>
                      <a:cubicBezTo>
                        <a:pt x="13920" y="2248"/>
                        <a:pt x="13920" y="2258"/>
                        <a:pt x="13918" y="2258"/>
                      </a:cubicBezTo>
                      <a:close/>
                      <a:moveTo>
                        <a:pt x="21532" y="5275"/>
                      </a:moveTo>
                      <a:cubicBezTo>
                        <a:pt x="21482" y="5273"/>
                        <a:pt x="21441" y="5259"/>
                        <a:pt x="21437" y="5198"/>
                      </a:cubicBezTo>
                      <a:lnTo>
                        <a:pt x="21437" y="5196"/>
                      </a:lnTo>
                      <a:cubicBezTo>
                        <a:pt x="21471" y="5220"/>
                        <a:pt x="21502" y="5247"/>
                        <a:pt x="21532" y="5275"/>
                      </a:cubicBezTo>
                      <a:close/>
                      <a:moveTo>
                        <a:pt x="23703" y="11542"/>
                      </a:moveTo>
                      <a:cubicBezTo>
                        <a:pt x="23699" y="11495"/>
                        <a:pt x="23695" y="11448"/>
                        <a:pt x="23691" y="11398"/>
                      </a:cubicBezTo>
                      <a:cubicBezTo>
                        <a:pt x="23693" y="11395"/>
                        <a:pt x="23695" y="11391"/>
                        <a:pt x="23695" y="11387"/>
                      </a:cubicBezTo>
                      <a:cubicBezTo>
                        <a:pt x="23707" y="11351"/>
                        <a:pt x="23740" y="11322"/>
                        <a:pt x="23770" y="11290"/>
                      </a:cubicBezTo>
                      <a:cubicBezTo>
                        <a:pt x="23770" y="11340"/>
                        <a:pt x="23770" y="11389"/>
                        <a:pt x="23772" y="11438"/>
                      </a:cubicBezTo>
                      <a:cubicBezTo>
                        <a:pt x="23774" y="11544"/>
                        <a:pt x="23782" y="11648"/>
                        <a:pt x="23797" y="11750"/>
                      </a:cubicBezTo>
                      <a:cubicBezTo>
                        <a:pt x="23774" y="11754"/>
                        <a:pt x="23744" y="11746"/>
                        <a:pt x="23748" y="11809"/>
                      </a:cubicBezTo>
                      <a:cubicBezTo>
                        <a:pt x="23774" y="11815"/>
                        <a:pt x="23807" y="11799"/>
                        <a:pt x="23811" y="11841"/>
                      </a:cubicBezTo>
                      <a:cubicBezTo>
                        <a:pt x="23803" y="11913"/>
                        <a:pt x="23784" y="11986"/>
                        <a:pt x="23754" y="12055"/>
                      </a:cubicBezTo>
                      <a:cubicBezTo>
                        <a:pt x="23719" y="11911"/>
                        <a:pt x="23711" y="11731"/>
                        <a:pt x="23703" y="11542"/>
                      </a:cubicBezTo>
                      <a:close/>
                      <a:moveTo>
                        <a:pt x="23762" y="11123"/>
                      </a:moveTo>
                      <a:lnTo>
                        <a:pt x="23762" y="11147"/>
                      </a:lnTo>
                      <a:cubicBezTo>
                        <a:pt x="23758" y="11141"/>
                        <a:pt x="23758" y="11131"/>
                        <a:pt x="23762" y="11125"/>
                      </a:cubicBezTo>
                      <a:close/>
                      <a:moveTo>
                        <a:pt x="22212" y="6014"/>
                      </a:moveTo>
                      <a:cubicBezTo>
                        <a:pt x="22176" y="5976"/>
                        <a:pt x="22182" y="5923"/>
                        <a:pt x="22227" y="5888"/>
                      </a:cubicBezTo>
                      <a:cubicBezTo>
                        <a:pt x="22231" y="5886"/>
                        <a:pt x="22235" y="5886"/>
                        <a:pt x="22241" y="5884"/>
                      </a:cubicBezTo>
                      <a:cubicBezTo>
                        <a:pt x="22296" y="5953"/>
                        <a:pt x="22345" y="6027"/>
                        <a:pt x="22388" y="6104"/>
                      </a:cubicBezTo>
                      <a:cubicBezTo>
                        <a:pt x="22322" y="6116"/>
                        <a:pt x="22282" y="6090"/>
                        <a:pt x="22212" y="6014"/>
                      </a:cubicBezTo>
                      <a:close/>
                      <a:moveTo>
                        <a:pt x="22158" y="5796"/>
                      </a:moveTo>
                      <a:cubicBezTo>
                        <a:pt x="22107" y="5782"/>
                        <a:pt x="22066" y="5743"/>
                        <a:pt x="22050" y="5689"/>
                      </a:cubicBezTo>
                      <a:cubicBezTo>
                        <a:pt x="22088" y="5723"/>
                        <a:pt x="22125" y="5758"/>
                        <a:pt x="22158" y="5794"/>
                      </a:cubicBezTo>
                      <a:close/>
                      <a:moveTo>
                        <a:pt x="23713" y="12403"/>
                      </a:moveTo>
                      <a:cubicBezTo>
                        <a:pt x="23719" y="12440"/>
                        <a:pt x="23717" y="12479"/>
                        <a:pt x="23709" y="12517"/>
                      </a:cubicBezTo>
                      <a:cubicBezTo>
                        <a:pt x="23711" y="12477"/>
                        <a:pt x="23711" y="12440"/>
                        <a:pt x="23713" y="12403"/>
                      </a:cubicBezTo>
                      <a:close/>
                      <a:moveTo>
                        <a:pt x="24069" y="9655"/>
                      </a:moveTo>
                      <a:cubicBezTo>
                        <a:pt x="24077" y="9630"/>
                        <a:pt x="24086" y="9608"/>
                        <a:pt x="24100" y="9585"/>
                      </a:cubicBezTo>
                      <a:cubicBezTo>
                        <a:pt x="24100" y="9636"/>
                        <a:pt x="24094" y="9679"/>
                        <a:pt x="24075" y="9695"/>
                      </a:cubicBezTo>
                      <a:cubicBezTo>
                        <a:pt x="24071" y="9683"/>
                        <a:pt x="24069" y="9667"/>
                        <a:pt x="24069" y="9655"/>
                      </a:cubicBezTo>
                      <a:close/>
                      <a:moveTo>
                        <a:pt x="24031" y="9361"/>
                      </a:moveTo>
                      <a:cubicBezTo>
                        <a:pt x="24029" y="9351"/>
                        <a:pt x="24029" y="9341"/>
                        <a:pt x="24031" y="9331"/>
                      </a:cubicBezTo>
                      <a:cubicBezTo>
                        <a:pt x="24045" y="9349"/>
                        <a:pt x="24055" y="9368"/>
                        <a:pt x="24061" y="9390"/>
                      </a:cubicBezTo>
                      <a:cubicBezTo>
                        <a:pt x="24051" y="9380"/>
                        <a:pt x="24039" y="9372"/>
                        <a:pt x="24029" y="9361"/>
                      </a:cubicBezTo>
                      <a:close/>
                      <a:moveTo>
                        <a:pt x="23935" y="9040"/>
                      </a:moveTo>
                      <a:cubicBezTo>
                        <a:pt x="23898" y="9125"/>
                        <a:pt x="23953" y="9227"/>
                        <a:pt x="23980" y="9217"/>
                      </a:cubicBezTo>
                      <a:cubicBezTo>
                        <a:pt x="23976" y="9254"/>
                        <a:pt x="23967" y="9268"/>
                        <a:pt x="23955" y="9270"/>
                      </a:cubicBezTo>
                      <a:cubicBezTo>
                        <a:pt x="23941" y="9252"/>
                        <a:pt x="23929" y="9237"/>
                        <a:pt x="23915" y="9219"/>
                      </a:cubicBezTo>
                      <a:cubicBezTo>
                        <a:pt x="23913" y="9209"/>
                        <a:pt x="23911" y="9197"/>
                        <a:pt x="23908" y="9186"/>
                      </a:cubicBezTo>
                      <a:cubicBezTo>
                        <a:pt x="23894" y="9168"/>
                        <a:pt x="23876" y="9152"/>
                        <a:pt x="23858" y="9136"/>
                      </a:cubicBezTo>
                      <a:cubicBezTo>
                        <a:pt x="23851" y="9125"/>
                        <a:pt x="23843" y="9111"/>
                        <a:pt x="23837" y="9097"/>
                      </a:cubicBezTo>
                      <a:cubicBezTo>
                        <a:pt x="23825" y="9066"/>
                        <a:pt x="23860" y="9023"/>
                        <a:pt x="23900" y="9026"/>
                      </a:cubicBezTo>
                      <a:cubicBezTo>
                        <a:pt x="23911" y="9028"/>
                        <a:pt x="23921" y="9030"/>
                        <a:pt x="23931" y="9034"/>
                      </a:cubicBezTo>
                      <a:cubicBezTo>
                        <a:pt x="23931" y="9036"/>
                        <a:pt x="23933" y="9036"/>
                        <a:pt x="23935" y="9040"/>
                      </a:cubicBezTo>
                      <a:close/>
                      <a:moveTo>
                        <a:pt x="23715" y="8185"/>
                      </a:moveTo>
                      <a:cubicBezTo>
                        <a:pt x="23715" y="8183"/>
                        <a:pt x="23713" y="8181"/>
                        <a:pt x="23711" y="8177"/>
                      </a:cubicBezTo>
                      <a:cubicBezTo>
                        <a:pt x="23707" y="8168"/>
                        <a:pt x="23705" y="8156"/>
                        <a:pt x="23707" y="8144"/>
                      </a:cubicBezTo>
                      <a:cubicBezTo>
                        <a:pt x="23709" y="8160"/>
                        <a:pt x="23711" y="8174"/>
                        <a:pt x="23713" y="8185"/>
                      </a:cubicBezTo>
                      <a:close/>
                      <a:moveTo>
                        <a:pt x="10957" y="2136"/>
                      </a:moveTo>
                      <a:cubicBezTo>
                        <a:pt x="10939" y="2134"/>
                        <a:pt x="10923" y="2130"/>
                        <a:pt x="10907" y="2123"/>
                      </a:cubicBezTo>
                      <a:cubicBezTo>
                        <a:pt x="10925" y="2126"/>
                        <a:pt x="10941" y="2130"/>
                        <a:pt x="10957" y="2136"/>
                      </a:cubicBezTo>
                      <a:close/>
                      <a:moveTo>
                        <a:pt x="14750" y="22264"/>
                      </a:moveTo>
                      <a:cubicBezTo>
                        <a:pt x="14773" y="22331"/>
                        <a:pt x="14667" y="22278"/>
                        <a:pt x="14592" y="22321"/>
                      </a:cubicBezTo>
                      <a:cubicBezTo>
                        <a:pt x="14620" y="22274"/>
                        <a:pt x="14677" y="22270"/>
                        <a:pt x="14750" y="22264"/>
                      </a:cubicBezTo>
                      <a:close/>
                      <a:moveTo>
                        <a:pt x="20869" y="19330"/>
                      </a:moveTo>
                      <a:cubicBezTo>
                        <a:pt x="20901" y="19381"/>
                        <a:pt x="20789" y="19417"/>
                        <a:pt x="20722" y="19517"/>
                      </a:cubicBezTo>
                      <a:cubicBezTo>
                        <a:pt x="20704" y="19497"/>
                        <a:pt x="20673" y="19523"/>
                        <a:pt x="20655" y="19497"/>
                      </a:cubicBezTo>
                      <a:cubicBezTo>
                        <a:pt x="20730" y="19436"/>
                        <a:pt x="20802" y="19366"/>
                        <a:pt x="20869" y="19330"/>
                      </a:cubicBezTo>
                      <a:close/>
                      <a:moveTo>
                        <a:pt x="21015" y="19142"/>
                      </a:moveTo>
                      <a:cubicBezTo>
                        <a:pt x="21030" y="19157"/>
                        <a:pt x="21048" y="19173"/>
                        <a:pt x="21072" y="19147"/>
                      </a:cubicBezTo>
                      <a:cubicBezTo>
                        <a:pt x="21107" y="19177"/>
                        <a:pt x="20989" y="19299"/>
                        <a:pt x="20946" y="19314"/>
                      </a:cubicBezTo>
                      <a:cubicBezTo>
                        <a:pt x="20924" y="19275"/>
                        <a:pt x="20952" y="19214"/>
                        <a:pt x="21015" y="19142"/>
                      </a:cubicBezTo>
                      <a:close/>
                      <a:moveTo>
                        <a:pt x="23328" y="14171"/>
                      </a:moveTo>
                      <a:cubicBezTo>
                        <a:pt x="23334" y="14173"/>
                        <a:pt x="23340" y="14177"/>
                        <a:pt x="23344" y="14181"/>
                      </a:cubicBezTo>
                      <a:cubicBezTo>
                        <a:pt x="23326" y="14223"/>
                        <a:pt x="23320" y="14228"/>
                        <a:pt x="23308" y="14221"/>
                      </a:cubicBezTo>
                      <a:cubicBezTo>
                        <a:pt x="23316" y="14205"/>
                        <a:pt x="23322" y="14187"/>
                        <a:pt x="23328" y="14171"/>
                      </a:cubicBezTo>
                      <a:close/>
                      <a:moveTo>
                        <a:pt x="23672" y="12984"/>
                      </a:moveTo>
                      <a:cubicBezTo>
                        <a:pt x="23670" y="12959"/>
                        <a:pt x="23666" y="12937"/>
                        <a:pt x="23664" y="12918"/>
                      </a:cubicBezTo>
                      <a:cubicBezTo>
                        <a:pt x="23672" y="12908"/>
                        <a:pt x="23682" y="12902"/>
                        <a:pt x="23691" y="12896"/>
                      </a:cubicBezTo>
                      <a:cubicBezTo>
                        <a:pt x="23689" y="12925"/>
                        <a:pt x="23682" y="12957"/>
                        <a:pt x="23672" y="12984"/>
                      </a:cubicBezTo>
                      <a:close/>
                      <a:moveTo>
                        <a:pt x="23729" y="12792"/>
                      </a:moveTo>
                      <a:cubicBezTo>
                        <a:pt x="23723" y="12755"/>
                        <a:pt x="23717" y="12707"/>
                        <a:pt x="23715" y="12654"/>
                      </a:cubicBezTo>
                      <a:cubicBezTo>
                        <a:pt x="23725" y="12607"/>
                        <a:pt x="23740" y="12560"/>
                        <a:pt x="23760" y="12517"/>
                      </a:cubicBezTo>
                      <a:cubicBezTo>
                        <a:pt x="23752" y="12648"/>
                        <a:pt x="23740" y="12692"/>
                        <a:pt x="23744" y="12788"/>
                      </a:cubicBezTo>
                      <a:cubicBezTo>
                        <a:pt x="23740" y="12792"/>
                        <a:pt x="23735" y="12792"/>
                        <a:pt x="23729" y="12794"/>
                      </a:cubicBezTo>
                      <a:close/>
                      <a:moveTo>
                        <a:pt x="24106" y="10202"/>
                      </a:moveTo>
                      <a:cubicBezTo>
                        <a:pt x="24124" y="10123"/>
                        <a:pt x="24126" y="10044"/>
                        <a:pt x="24112" y="9966"/>
                      </a:cubicBezTo>
                      <a:cubicBezTo>
                        <a:pt x="24200" y="9999"/>
                        <a:pt x="24163" y="10211"/>
                        <a:pt x="24118" y="10284"/>
                      </a:cubicBezTo>
                      <a:cubicBezTo>
                        <a:pt x="24116" y="10257"/>
                        <a:pt x="24110" y="10229"/>
                        <a:pt x="24106" y="10202"/>
                      </a:cubicBezTo>
                      <a:close/>
                      <a:moveTo>
                        <a:pt x="24082" y="9754"/>
                      </a:moveTo>
                      <a:cubicBezTo>
                        <a:pt x="24110" y="9789"/>
                        <a:pt x="24128" y="9854"/>
                        <a:pt x="24139" y="9930"/>
                      </a:cubicBezTo>
                      <a:cubicBezTo>
                        <a:pt x="24084" y="9966"/>
                        <a:pt x="24065" y="9805"/>
                        <a:pt x="24082" y="9756"/>
                      </a:cubicBezTo>
                      <a:close/>
                      <a:moveTo>
                        <a:pt x="23856" y="8272"/>
                      </a:moveTo>
                      <a:lnTo>
                        <a:pt x="23796" y="8289"/>
                      </a:lnTo>
                      <a:cubicBezTo>
                        <a:pt x="23774" y="8240"/>
                        <a:pt x="23807" y="8154"/>
                        <a:pt x="23756" y="8142"/>
                      </a:cubicBezTo>
                      <a:cubicBezTo>
                        <a:pt x="23746" y="8040"/>
                        <a:pt x="23796" y="8168"/>
                        <a:pt x="23811" y="8158"/>
                      </a:cubicBezTo>
                      <a:cubicBezTo>
                        <a:pt x="23819" y="8118"/>
                        <a:pt x="23797" y="8095"/>
                        <a:pt x="23772" y="8067"/>
                      </a:cubicBezTo>
                      <a:cubicBezTo>
                        <a:pt x="23782" y="8060"/>
                        <a:pt x="23792" y="8050"/>
                        <a:pt x="23801" y="8038"/>
                      </a:cubicBezTo>
                      <a:cubicBezTo>
                        <a:pt x="23847" y="8107"/>
                        <a:pt x="23866" y="8191"/>
                        <a:pt x="23858" y="8274"/>
                      </a:cubicBezTo>
                      <a:close/>
                      <a:moveTo>
                        <a:pt x="23737" y="7765"/>
                      </a:moveTo>
                      <a:cubicBezTo>
                        <a:pt x="23715" y="7763"/>
                        <a:pt x="23705" y="7708"/>
                        <a:pt x="23693" y="7666"/>
                      </a:cubicBezTo>
                      <a:cubicBezTo>
                        <a:pt x="23695" y="7666"/>
                        <a:pt x="23695" y="7666"/>
                        <a:pt x="23697" y="7666"/>
                      </a:cubicBezTo>
                      <a:cubicBezTo>
                        <a:pt x="23713" y="7663"/>
                        <a:pt x="23727" y="7653"/>
                        <a:pt x="23735" y="7639"/>
                      </a:cubicBezTo>
                      <a:cubicBezTo>
                        <a:pt x="23776" y="7723"/>
                        <a:pt x="23731" y="7718"/>
                        <a:pt x="23737" y="7765"/>
                      </a:cubicBezTo>
                      <a:close/>
                      <a:moveTo>
                        <a:pt x="23479" y="7470"/>
                      </a:moveTo>
                      <a:cubicBezTo>
                        <a:pt x="23489" y="7466"/>
                        <a:pt x="23499" y="7468"/>
                        <a:pt x="23507" y="7474"/>
                      </a:cubicBezTo>
                      <a:cubicBezTo>
                        <a:pt x="23562" y="7505"/>
                        <a:pt x="23599" y="7558"/>
                        <a:pt x="23611" y="7621"/>
                      </a:cubicBezTo>
                      <a:cubicBezTo>
                        <a:pt x="23617" y="7649"/>
                        <a:pt x="23644" y="7668"/>
                        <a:pt x="23674" y="7666"/>
                      </a:cubicBezTo>
                      <a:cubicBezTo>
                        <a:pt x="23680" y="7694"/>
                        <a:pt x="23682" y="7722"/>
                        <a:pt x="23684" y="7749"/>
                      </a:cubicBezTo>
                      <a:cubicBezTo>
                        <a:pt x="23668" y="7755"/>
                        <a:pt x="23672" y="7779"/>
                        <a:pt x="23660" y="7788"/>
                      </a:cubicBezTo>
                      <a:cubicBezTo>
                        <a:pt x="23623" y="7653"/>
                        <a:pt x="23546" y="7700"/>
                        <a:pt x="23638" y="7765"/>
                      </a:cubicBezTo>
                      <a:cubicBezTo>
                        <a:pt x="23642" y="7782"/>
                        <a:pt x="23644" y="7802"/>
                        <a:pt x="23648" y="7822"/>
                      </a:cubicBezTo>
                      <a:cubicBezTo>
                        <a:pt x="23599" y="7822"/>
                        <a:pt x="23548" y="7818"/>
                        <a:pt x="23499" y="7814"/>
                      </a:cubicBezTo>
                      <a:cubicBezTo>
                        <a:pt x="23483" y="7812"/>
                        <a:pt x="23459" y="7773"/>
                        <a:pt x="23463" y="7757"/>
                      </a:cubicBezTo>
                      <a:cubicBezTo>
                        <a:pt x="23473" y="7714"/>
                        <a:pt x="23516" y="7668"/>
                        <a:pt x="23509" y="7629"/>
                      </a:cubicBezTo>
                      <a:cubicBezTo>
                        <a:pt x="23501" y="7588"/>
                        <a:pt x="23448" y="7554"/>
                        <a:pt x="23458" y="7499"/>
                      </a:cubicBezTo>
                      <a:cubicBezTo>
                        <a:pt x="23461" y="7488"/>
                        <a:pt x="23469" y="7478"/>
                        <a:pt x="23479" y="7472"/>
                      </a:cubicBezTo>
                      <a:close/>
                      <a:moveTo>
                        <a:pt x="22947" y="6481"/>
                      </a:moveTo>
                      <a:cubicBezTo>
                        <a:pt x="22931" y="6470"/>
                        <a:pt x="22909" y="6468"/>
                        <a:pt x="22892" y="6474"/>
                      </a:cubicBezTo>
                      <a:cubicBezTo>
                        <a:pt x="22880" y="6450"/>
                        <a:pt x="22868" y="6426"/>
                        <a:pt x="22856" y="6403"/>
                      </a:cubicBezTo>
                      <a:cubicBezTo>
                        <a:pt x="22852" y="6383"/>
                        <a:pt x="22850" y="6364"/>
                        <a:pt x="22848" y="6344"/>
                      </a:cubicBezTo>
                      <a:cubicBezTo>
                        <a:pt x="22880" y="6387"/>
                        <a:pt x="22915" y="6438"/>
                        <a:pt x="22947" y="6481"/>
                      </a:cubicBezTo>
                      <a:close/>
                      <a:moveTo>
                        <a:pt x="20914" y="3697"/>
                      </a:moveTo>
                      <a:lnTo>
                        <a:pt x="20950" y="3738"/>
                      </a:lnTo>
                      <a:cubicBezTo>
                        <a:pt x="20948" y="3742"/>
                        <a:pt x="20946" y="3746"/>
                        <a:pt x="20942" y="3752"/>
                      </a:cubicBezTo>
                      <a:cubicBezTo>
                        <a:pt x="20877" y="3738"/>
                        <a:pt x="20846" y="3651"/>
                        <a:pt x="20806" y="3569"/>
                      </a:cubicBezTo>
                      <a:cubicBezTo>
                        <a:pt x="20842" y="3612"/>
                        <a:pt x="20877" y="3657"/>
                        <a:pt x="20914" y="3697"/>
                      </a:cubicBezTo>
                      <a:close/>
                      <a:moveTo>
                        <a:pt x="19832" y="3349"/>
                      </a:moveTo>
                      <a:cubicBezTo>
                        <a:pt x="19838" y="3355"/>
                        <a:pt x="19841" y="3361"/>
                        <a:pt x="19843" y="3369"/>
                      </a:cubicBezTo>
                      <a:cubicBezTo>
                        <a:pt x="19832" y="3363"/>
                        <a:pt x="19820" y="3359"/>
                        <a:pt x="19804" y="3353"/>
                      </a:cubicBezTo>
                      <a:cubicBezTo>
                        <a:pt x="19812" y="3345"/>
                        <a:pt x="19824" y="3343"/>
                        <a:pt x="19832" y="3351"/>
                      </a:cubicBezTo>
                      <a:close/>
                      <a:moveTo>
                        <a:pt x="10349" y="2164"/>
                      </a:moveTo>
                      <a:lnTo>
                        <a:pt x="10349" y="2203"/>
                      </a:lnTo>
                      <a:cubicBezTo>
                        <a:pt x="10375" y="2203"/>
                        <a:pt x="10398" y="2187"/>
                        <a:pt x="10408" y="2164"/>
                      </a:cubicBezTo>
                      <a:cubicBezTo>
                        <a:pt x="10457" y="2164"/>
                        <a:pt x="10509" y="2166"/>
                        <a:pt x="10562" y="2166"/>
                      </a:cubicBezTo>
                      <a:cubicBezTo>
                        <a:pt x="10540" y="2205"/>
                        <a:pt x="10509" y="2237"/>
                        <a:pt x="10469" y="2256"/>
                      </a:cubicBezTo>
                      <a:cubicBezTo>
                        <a:pt x="10408" y="2297"/>
                        <a:pt x="10367" y="2274"/>
                        <a:pt x="10347" y="2209"/>
                      </a:cubicBezTo>
                      <a:cubicBezTo>
                        <a:pt x="10324" y="2215"/>
                        <a:pt x="10304" y="2223"/>
                        <a:pt x="10283" y="2233"/>
                      </a:cubicBezTo>
                      <a:cubicBezTo>
                        <a:pt x="10184" y="2284"/>
                        <a:pt x="10149" y="2282"/>
                        <a:pt x="10096" y="2213"/>
                      </a:cubicBezTo>
                      <a:cubicBezTo>
                        <a:pt x="10094" y="2211"/>
                        <a:pt x="10094" y="2209"/>
                        <a:pt x="10092" y="2205"/>
                      </a:cubicBezTo>
                      <a:cubicBezTo>
                        <a:pt x="10174" y="2180"/>
                        <a:pt x="10261" y="2166"/>
                        <a:pt x="10347" y="2166"/>
                      </a:cubicBezTo>
                      <a:close/>
                      <a:moveTo>
                        <a:pt x="9618" y="2282"/>
                      </a:moveTo>
                      <a:cubicBezTo>
                        <a:pt x="9699" y="2266"/>
                        <a:pt x="9779" y="2256"/>
                        <a:pt x="9862" y="2256"/>
                      </a:cubicBezTo>
                      <a:cubicBezTo>
                        <a:pt x="9838" y="2276"/>
                        <a:pt x="9809" y="2286"/>
                        <a:pt x="9779" y="2282"/>
                      </a:cubicBezTo>
                      <a:cubicBezTo>
                        <a:pt x="9754" y="2282"/>
                        <a:pt x="9720" y="2282"/>
                        <a:pt x="9709" y="2297"/>
                      </a:cubicBezTo>
                      <a:cubicBezTo>
                        <a:pt x="9626" y="2406"/>
                        <a:pt x="9491" y="2315"/>
                        <a:pt x="9398" y="2384"/>
                      </a:cubicBezTo>
                      <a:cubicBezTo>
                        <a:pt x="9333" y="2431"/>
                        <a:pt x="9296" y="2406"/>
                        <a:pt x="9263" y="2370"/>
                      </a:cubicBezTo>
                      <a:cubicBezTo>
                        <a:pt x="9381" y="2331"/>
                        <a:pt x="9498" y="2301"/>
                        <a:pt x="9618" y="2282"/>
                      </a:cubicBezTo>
                      <a:close/>
                      <a:moveTo>
                        <a:pt x="3408" y="17310"/>
                      </a:moveTo>
                      <a:cubicBezTo>
                        <a:pt x="3398" y="17308"/>
                        <a:pt x="3387" y="17273"/>
                        <a:pt x="3390" y="17255"/>
                      </a:cubicBezTo>
                      <a:cubicBezTo>
                        <a:pt x="3392" y="17245"/>
                        <a:pt x="3396" y="17235"/>
                        <a:pt x="3402" y="17227"/>
                      </a:cubicBezTo>
                      <a:cubicBezTo>
                        <a:pt x="3410" y="17218"/>
                        <a:pt x="3416" y="17210"/>
                        <a:pt x="3422" y="17200"/>
                      </a:cubicBezTo>
                      <a:lnTo>
                        <a:pt x="3422" y="17200"/>
                      </a:lnTo>
                      <a:cubicBezTo>
                        <a:pt x="3436" y="17218"/>
                        <a:pt x="3444" y="17235"/>
                        <a:pt x="3451" y="17255"/>
                      </a:cubicBezTo>
                      <a:cubicBezTo>
                        <a:pt x="3453" y="17284"/>
                        <a:pt x="3451" y="17320"/>
                        <a:pt x="3408" y="17310"/>
                      </a:cubicBezTo>
                      <a:close/>
                      <a:moveTo>
                        <a:pt x="3752" y="18249"/>
                      </a:moveTo>
                      <a:cubicBezTo>
                        <a:pt x="3748" y="18265"/>
                        <a:pt x="3728" y="18279"/>
                        <a:pt x="3713" y="18293"/>
                      </a:cubicBezTo>
                      <a:cubicBezTo>
                        <a:pt x="3705" y="18283"/>
                        <a:pt x="3691" y="18275"/>
                        <a:pt x="3691" y="18265"/>
                      </a:cubicBezTo>
                      <a:cubicBezTo>
                        <a:pt x="3687" y="18232"/>
                        <a:pt x="3685" y="18198"/>
                        <a:pt x="3685" y="18165"/>
                      </a:cubicBezTo>
                      <a:lnTo>
                        <a:pt x="3679" y="18165"/>
                      </a:lnTo>
                      <a:lnTo>
                        <a:pt x="3679" y="18157"/>
                      </a:lnTo>
                      <a:cubicBezTo>
                        <a:pt x="3664" y="18149"/>
                        <a:pt x="3646" y="18141"/>
                        <a:pt x="3630" y="18133"/>
                      </a:cubicBezTo>
                      <a:cubicBezTo>
                        <a:pt x="3628" y="18124"/>
                        <a:pt x="3630" y="18116"/>
                        <a:pt x="3634" y="18108"/>
                      </a:cubicBezTo>
                      <a:cubicBezTo>
                        <a:pt x="3675" y="18102"/>
                        <a:pt x="3677" y="18129"/>
                        <a:pt x="3679" y="18157"/>
                      </a:cubicBezTo>
                      <a:lnTo>
                        <a:pt x="3685" y="18159"/>
                      </a:lnTo>
                      <a:cubicBezTo>
                        <a:pt x="3685" y="18161"/>
                        <a:pt x="3685" y="18163"/>
                        <a:pt x="3685" y="18165"/>
                      </a:cubicBezTo>
                      <a:cubicBezTo>
                        <a:pt x="3738" y="18167"/>
                        <a:pt x="3764" y="18192"/>
                        <a:pt x="3750" y="18249"/>
                      </a:cubicBezTo>
                      <a:close/>
                      <a:moveTo>
                        <a:pt x="3978" y="18456"/>
                      </a:moveTo>
                      <a:lnTo>
                        <a:pt x="3978" y="18456"/>
                      </a:lnTo>
                      <a:lnTo>
                        <a:pt x="3921" y="18422"/>
                      </a:lnTo>
                      <a:cubicBezTo>
                        <a:pt x="3941" y="18410"/>
                        <a:pt x="3962" y="18391"/>
                        <a:pt x="3982" y="18393"/>
                      </a:cubicBezTo>
                      <a:cubicBezTo>
                        <a:pt x="4002" y="18393"/>
                        <a:pt x="4021" y="18414"/>
                        <a:pt x="4041" y="18426"/>
                      </a:cubicBezTo>
                      <a:close/>
                      <a:moveTo>
                        <a:pt x="4127" y="18617"/>
                      </a:moveTo>
                      <a:cubicBezTo>
                        <a:pt x="4125" y="18644"/>
                        <a:pt x="4123" y="18672"/>
                        <a:pt x="4082" y="18666"/>
                      </a:cubicBezTo>
                      <a:cubicBezTo>
                        <a:pt x="4080" y="18666"/>
                        <a:pt x="4076" y="18642"/>
                        <a:pt x="4078" y="18640"/>
                      </a:cubicBezTo>
                      <a:cubicBezTo>
                        <a:pt x="4094" y="18631"/>
                        <a:pt x="4110" y="18623"/>
                        <a:pt x="4127" y="18617"/>
                      </a:cubicBezTo>
                      <a:lnTo>
                        <a:pt x="4127" y="18609"/>
                      </a:lnTo>
                      <a:cubicBezTo>
                        <a:pt x="4129" y="18609"/>
                        <a:pt x="4131" y="18609"/>
                        <a:pt x="4133" y="18609"/>
                      </a:cubicBezTo>
                      <a:cubicBezTo>
                        <a:pt x="4131" y="18564"/>
                        <a:pt x="4125" y="18519"/>
                        <a:pt x="4163" y="18483"/>
                      </a:cubicBezTo>
                      <a:cubicBezTo>
                        <a:pt x="4184" y="18462"/>
                        <a:pt x="4259" y="18464"/>
                        <a:pt x="4257" y="18483"/>
                      </a:cubicBezTo>
                      <a:cubicBezTo>
                        <a:pt x="4257" y="18503"/>
                        <a:pt x="4249" y="18521"/>
                        <a:pt x="4237" y="18536"/>
                      </a:cubicBezTo>
                      <a:cubicBezTo>
                        <a:pt x="4210" y="18570"/>
                        <a:pt x="4186" y="18611"/>
                        <a:pt x="4133" y="18607"/>
                      </a:cubicBezTo>
                      <a:cubicBezTo>
                        <a:pt x="4133" y="18609"/>
                        <a:pt x="4133" y="18611"/>
                        <a:pt x="4133" y="18613"/>
                      </a:cubicBezTo>
                      <a:close/>
                      <a:moveTo>
                        <a:pt x="4424" y="18686"/>
                      </a:moveTo>
                      <a:cubicBezTo>
                        <a:pt x="4373" y="18805"/>
                        <a:pt x="4263" y="18896"/>
                        <a:pt x="4251" y="19037"/>
                      </a:cubicBezTo>
                      <a:cubicBezTo>
                        <a:pt x="4251" y="19045"/>
                        <a:pt x="4206" y="19057"/>
                        <a:pt x="4186" y="19051"/>
                      </a:cubicBezTo>
                      <a:cubicBezTo>
                        <a:pt x="4167" y="19045"/>
                        <a:pt x="4139" y="19018"/>
                        <a:pt x="4143" y="19006"/>
                      </a:cubicBezTo>
                      <a:cubicBezTo>
                        <a:pt x="4179" y="18864"/>
                        <a:pt x="4241" y="18733"/>
                        <a:pt x="4328" y="18619"/>
                      </a:cubicBezTo>
                      <a:cubicBezTo>
                        <a:pt x="4334" y="18609"/>
                        <a:pt x="4373" y="18619"/>
                        <a:pt x="4395" y="18625"/>
                      </a:cubicBezTo>
                      <a:lnTo>
                        <a:pt x="4397" y="18625"/>
                      </a:lnTo>
                      <a:cubicBezTo>
                        <a:pt x="4403" y="18631"/>
                        <a:pt x="4408" y="18635"/>
                        <a:pt x="4414" y="18640"/>
                      </a:cubicBezTo>
                      <a:cubicBezTo>
                        <a:pt x="4416" y="18644"/>
                        <a:pt x="4420" y="18646"/>
                        <a:pt x="4422" y="18648"/>
                      </a:cubicBezTo>
                      <a:cubicBezTo>
                        <a:pt x="4422" y="18662"/>
                        <a:pt x="4428" y="18676"/>
                        <a:pt x="4422" y="18686"/>
                      </a:cubicBezTo>
                      <a:close/>
                      <a:moveTo>
                        <a:pt x="5542" y="19613"/>
                      </a:moveTo>
                      <a:cubicBezTo>
                        <a:pt x="5536" y="19639"/>
                        <a:pt x="5509" y="19653"/>
                        <a:pt x="5483" y="19643"/>
                      </a:cubicBezTo>
                      <a:cubicBezTo>
                        <a:pt x="5491" y="19615"/>
                        <a:pt x="5515" y="19594"/>
                        <a:pt x="5542" y="19592"/>
                      </a:cubicBezTo>
                      <a:cubicBezTo>
                        <a:pt x="5607" y="19582"/>
                        <a:pt x="5633" y="19621"/>
                        <a:pt x="5627" y="19678"/>
                      </a:cubicBezTo>
                      <a:cubicBezTo>
                        <a:pt x="5627" y="19684"/>
                        <a:pt x="5629" y="19688"/>
                        <a:pt x="5629" y="19696"/>
                      </a:cubicBezTo>
                      <a:cubicBezTo>
                        <a:pt x="5601" y="19666"/>
                        <a:pt x="5572" y="19639"/>
                        <a:pt x="5542" y="19613"/>
                      </a:cubicBezTo>
                      <a:close/>
                      <a:moveTo>
                        <a:pt x="6010" y="19729"/>
                      </a:moveTo>
                      <a:cubicBezTo>
                        <a:pt x="6010" y="19733"/>
                        <a:pt x="6008" y="19735"/>
                        <a:pt x="6006" y="19737"/>
                      </a:cubicBezTo>
                      <a:lnTo>
                        <a:pt x="6002" y="19733"/>
                      </a:lnTo>
                      <a:lnTo>
                        <a:pt x="6010" y="19729"/>
                      </a:lnTo>
                      <a:cubicBezTo>
                        <a:pt x="6012" y="19723"/>
                        <a:pt x="6014" y="19719"/>
                        <a:pt x="6014" y="19713"/>
                      </a:cubicBezTo>
                      <a:lnTo>
                        <a:pt x="6030" y="19723"/>
                      </a:lnTo>
                      <a:cubicBezTo>
                        <a:pt x="6022" y="19725"/>
                        <a:pt x="6014" y="19727"/>
                        <a:pt x="6008" y="19729"/>
                      </a:cubicBezTo>
                      <a:close/>
                      <a:moveTo>
                        <a:pt x="8533" y="21698"/>
                      </a:moveTo>
                      <a:cubicBezTo>
                        <a:pt x="8304" y="21592"/>
                        <a:pt x="8078" y="21486"/>
                        <a:pt x="7802" y="21435"/>
                      </a:cubicBezTo>
                      <a:cubicBezTo>
                        <a:pt x="7708" y="21388"/>
                        <a:pt x="7616" y="21335"/>
                        <a:pt x="7529" y="21276"/>
                      </a:cubicBezTo>
                      <a:cubicBezTo>
                        <a:pt x="7519" y="21268"/>
                        <a:pt x="7508" y="21262"/>
                        <a:pt x="7498" y="21254"/>
                      </a:cubicBezTo>
                      <a:cubicBezTo>
                        <a:pt x="7541" y="21264"/>
                        <a:pt x="7582" y="21274"/>
                        <a:pt x="7624" y="21282"/>
                      </a:cubicBezTo>
                      <a:cubicBezTo>
                        <a:pt x="7728" y="21303"/>
                        <a:pt x="7826" y="21327"/>
                        <a:pt x="7926" y="21356"/>
                      </a:cubicBezTo>
                      <a:cubicBezTo>
                        <a:pt x="8034" y="21384"/>
                        <a:pt x="8142" y="21421"/>
                        <a:pt x="8245" y="21466"/>
                      </a:cubicBezTo>
                      <a:cubicBezTo>
                        <a:pt x="8433" y="21382"/>
                        <a:pt x="8701" y="21716"/>
                        <a:pt x="8879" y="21690"/>
                      </a:cubicBezTo>
                      <a:cubicBezTo>
                        <a:pt x="8809" y="21576"/>
                        <a:pt x="9111" y="21669"/>
                        <a:pt x="9286" y="21690"/>
                      </a:cubicBezTo>
                      <a:cubicBezTo>
                        <a:pt x="9259" y="21740"/>
                        <a:pt x="9276" y="21806"/>
                        <a:pt x="9290" y="21899"/>
                      </a:cubicBezTo>
                      <a:cubicBezTo>
                        <a:pt x="9009" y="21873"/>
                        <a:pt x="8767" y="21787"/>
                        <a:pt x="8532" y="21698"/>
                      </a:cubicBezTo>
                      <a:close/>
                      <a:moveTo>
                        <a:pt x="12030" y="22284"/>
                      </a:moveTo>
                      <a:cubicBezTo>
                        <a:pt x="12085" y="22249"/>
                        <a:pt x="12118" y="22321"/>
                        <a:pt x="12220" y="22306"/>
                      </a:cubicBezTo>
                      <a:cubicBezTo>
                        <a:pt x="12218" y="22290"/>
                        <a:pt x="12185" y="22296"/>
                        <a:pt x="12165" y="22292"/>
                      </a:cubicBezTo>
                      <a:cubicBezTo>
                        <a:pt x="12169" y="22270"/>
                        <a:pt x="12244" y="22282"/>
                        <a:pt x="12244" y="22256"/>
                      </a:cubicBezTo>
                      <a:cubicBezTo>
                        <a:pt x="12212" y="22223"/>
                        <a:pt x="12075" y="22260"/>
                        <a:pt x="12000" y="22254"/>
                      </a:cubicBezTo>
                      <a:cubicBezTo>
                        <a:pt x="12110" y="22174"/>
                        <a:pt x="12385" y="22180"/>
                        <a:pt x="12476" y="22131"/>
                      </a:cubicBezTo>
                      <a:cubicBezTo>
                        <a:pt x="12509" y="22152"/>
                        <a:pt x="12513" y="22199"/>
                        <a:pt x="12484" y="22225"/>
                      </a:cubicBezTo>
                      <a:cubicBezTo>
                        <a:pt x="12513" y="22278"/>
                        <a:pt x="12545" y="22223"/>
                        <a:pt x="12596" y="22251"/>
                      </a:cubicBezTo>
                      <a:cubicBezTo>
                        <a:pt x="12668" y="22225"/>
                        <a:pt x="12507" y="22223"/>
                        <a:pt x="12533" y="22174"/>
                      </a:cubicBezTo>
                      <a:cubicBezTo>
                        <a:pt x="12739" y="22160"/>
                        <a:pt x="12788" y="22178"/>
                        <a:pt x="12877" y="22121"/>
                      </a:cubicBezTo>
                      <a:cubicBezTo>
                        <a:pt x="12965" y="22133"/>
                        <a:pt x="12877" y="22146"/>
                        <a:pt x="13038" y="22113"/>
                      </a:cubicBezTo>
                      <a:cubicBezTo>
                        <a:pt x="13067" y="22219"/>
                        <a:pt x="12871" y="22164"/>
                        <a:pt x="12806" y="22203"/>
                      </a:cubicBezTo>
                      <a:cubicBezTo>
                        <a:pt x="12904" y="22272"/>
                        <a:pt x="13146" y="22097"/>
                        <a:pt x="13162" y="22205"/>
                      </a:cubicBezTo>
                      <a:cubicBezTo>
                        <a:pt x="13071" y="22217"/>
                        <a:pt x="12985" y="22233"/>
                        <a:pt x="12896" y="22253"/>
                      </a:cubicBezTo>
                      <a:lnTo>
                        <a:pt x="12613" y="22294"/>
                      </a:lnTo>
                      <a:cubicBezTo>
                        <a:pt x="12417" y="22319"/>
                        <a:pt x="12216" y="22331"/>
                        <a:pt x="12026" y="22284"/>
                      </a:cubicBezTo>
                      <a:close/>
                      <a:moveTo>
                        <a:pt x="12091" y="22931"/>
                      </a:moveTo>
                      <a:cubicBezTo>
                        <a:pt x="12065" y="22980"/>
                        <a:pt x="12155" y="22956"/>
                        <a:pt x="12207" y="22956"/>
                      </a:cubicBezTo>
                      <a:cubicBezTo>
                        <a:pt x="12112" y="22980"/>
                        <a:pt x="11961" y="22989"/>
                        <a:pt x="11788" y="22995"/>
                      </a:cubicBezTo>
                      <a:cubicBezTo>
                        <a:pt x="11617" y="22989"/>
                        <a:pt x="11428" y="22980"/>
                        <a:pt x="11261" y="22991"/>
                      </a:cubicBezTo>
                      <a:cubicBezTo>
                        <a:pt x="11460" y="22874"/>
                        <a:pt x="11786" y="22986"/>
                        <a:pt x="12089" y="22931"/>
                      </a:cubicBezTo>
                      <a:close/>
                      <a:moveTo>
                        <a:pt x="11171" y="23037"/>
                      </a:moveTo>
                      <a:cubicBezTo>
                        <a:pt x="11334" y="23060"/>
                        <a:pt x="11373" y="23050"/>
                        <a:pt x="11546" y="23066"/>
                      </a:cubicBezTo>
                      <a:cubicBezTo>
                        <a:pt x="11383" y="22986"/>
                        <a:pt x="11906" y="23027"/>
                        <a:pt x="11949" y="23066"/>
                      </a:cubicBezTo>
                      <a:cubicBezTo>
                        <a:pt x="11813" y="23109"/>
                        <a:pt x="11652" y="23100"/>
                        <a:pt x="11501" y="23092"/>
                      </a:cubicBezTo>
                      <a:cubicBezTo>
                        <a:pt x="11350" y="23084"/>
                        <a:pt x="11208" y="23078"/>
                        <a:pt x="11112" y="23113"/>
                      </a:cubicBezTo>
                      <a:cubicBezTo>
                        <a:pt x="11088" y="23060"/>
                        <a:pt x="11159" y="23066"/>
                        <a:pt x="11171" y="23037"/>
                      </a:cubicBezTo>
                      <a:close/>
                      <a:moveTo>
                        <a:pt x="11080" y="23174"/>
                      </a:moveTo>
                      <a:cubicBezTo>
                        <a:pt x="11104" y="23119"/>
                        <a:pt x="11183" y="23160"/>
                        <a:pt x="11226" y="23180"/>
                      </a:cubicBezTo>
                      <a:cubicBezTo>
                        <a:pt x="11218" y="23217"/>
                        <a:pt x="11098" y="23184"/>
                        <a:pt x="11080" y="23174"/>
                      </a:cubicBezTo>
                      <a:close/>
                      <a:moveTo>
                        <a:pt x="13052" y="23263"/>
                      </a:moveTo>
                      <a:lnTo>
                        <a:pt x="13044" y="23214"/>
                      </a:lnTo>
                      <a:lnTo>
                        <a:pt x="13006" y="23223"/>
                      </a:lnTo>
                      <a:cubicBezTo>
                        <a:pt x="12942" y="23233"/>
                        <a:pt x="12877" y="23243"/>
                        <a:pt x="12808" y="23251"/>
                      </a:cubicBezTo>
                      <a:cubicBezTo>
                        <a:pt x="12672" y="23269"/>
                        <a:pt x="12529" y="23282"/>
                        <a:pt x="12381" y="23292"/>
                      </a:cubicBezTo>
                      <a:cubicBezTo>
                        <a:pt x="12087" y="23310"/>
                        <a:pt x="11778" y="23326"/>
                        <a:pt x="11489" y="23271"/>
                      </a:cubicBezTo>
                      <a:cubicBezTo>
                        <a:pt x="11458" y="23272"/>
                        <a:pt x="11470" y="23300"/>
                        <a:pt x="11430" y="23300"/>
                      </a:cubicBezTo>
                      <a:cubicBezTo>
                        <a:pt x="11371" y="23292"/>
                        <a:pt x="11312" y="23278"/>
                        <a:pt x="11253" y="23261"/>
                      </a:cubicBezTo>
                      <a:cubicBezTo>
                        <a:pt x="11261" y="23212"/>
                        <a:pt x="11401" y="23241"/>
                        <a:pt x="11489" y="23239"/>
                      </a:cubicBezTo>
                      <a:cubicBezTo>
                        <a:pt x="11491" y="23216"/>
                        <a:pt x="11493" y="23194"/>
                        <a:pt x="11460" y="23190"/>
                      </a:cubicBezTo>
                      <a:cubicBezTo>
                        <a:pt x="11745" y="23182"/>
                        <a:pt x="12256" y="23184"/>
                        <a:pt x="12676" y="23070"/>
                      </a:cubicBezTo>
                      <a:cubicBezTo>
                        <a:pt x="12771" y="23082"/>
                        <a:pt x="12861" y="23096"/>
                        <a:pt x="12916" y="23133"/>
                      </a:cubicBezTo>
                      <a:cubicBezTo>
                        <a:pt x="12999" y="23113"/>
                        <a:pt x="12892" y="23084"/>
                        <a:pt x="12906" y="23054"/>
                      </a:cubicBezTo>
                      <a:cubicBezTo>
                        <a:pt x="12979" y="23039"/>
                        <a:pt x="13048" y="23102"/>
                        <a:pt x="13081" y="23050"/>
                      </a:cubicBezTo>
                      <a:cubicBezTo>
                        <a:pt x="13168" y="23050"/>
                        <a:pt x="13116" y="23068"/>
                        <a:pt x="13118" y="23107"/>
                      </a:cubicBezTo>
                      <a:cubicBezTo>
                        <a:pt x="13262" y="23062"/>
                        <a:pt x="13364" y="23027"/>
                        <a:pt x="13460" y="23023"/>
                      </a:cubicBezTo>
                      <a:cubicBezTo>
                        <a:pt x="13482" y="22966"/>
                        <a:pt x="13366" y="23013"/>
                        <a:pt x="13311" y="23015"/>
                      </a:cubicBezTo>
                      <a:cubicBezTo>
                        <a:pt x="13394" y="22946"/>
                        <a:pt x="13598" y="22936"/>
                        <a:pt x="13684" y="22956"/>
                      </a:cubicBezTo>
                      <a:cubicBezTo>
                        <a:pt x="13718" y="23011"/>
                        <a:pt x="13568" y="23080"/>
                        <a:pt x="13734" y="23060"/>
                      </a:cubicBezTo>
                      <a:cubicBezTo>
                        <a:pt x="13616" y="23135"/>
                        <a:pt x="13266" y="23082"/>
                        <a:pt x="13215" y="23159"/>
                      </a:cubicBezTo>
                      <a:cubicBezTo>
                        <a:pt x="13441" y="23162"/>
                        <a:pt x="13824" y="23045"/>
                        <a:pt x="13958" y="23119"/>
                      </a:cubicBezTo>
                      <a:cubicBezTo>
                        <a:pt x="13661" y="23239"/>
                        <a:pt x="13382" y="23192"/>
                        <a:pt x="13052" y="23263"/>
                      </a:cubicBezTo>
                      <a:close/>
                      <a:moveTo>
                        <a:pt x="14386" y="22883"/>
                      </a:moveTo>
                      <a:cubicBezTo>
                        <a:pt x="14382" y="22854"/>
                        <a:pt x="14343" y="22860"/>
                        <a:pt x="14343" y="22828"/>
                      </a:cubicBezTo>
                      <a:cubicBezTo>
                        <a:pt x="14451" y="22785"/>
                        <a:pt x="14439" y="22854"/>
                        <a:pt x="14547" y="22809"/>
                      </a:cubicBezTo>
                      <a:cubicBezTo>
                        <a:pt x="14527" y="22842"/>
                        <a:pt x="14433" y="22856"/>
                        <a:pt x="14386" y="22883"/>
                      </a:cubicBezTo>
                      <a:close/>
                      <a:moveTo>
                        <a:pt x="15154" y="22596"/>
                      </a:moveTo>
                      <a:cubicBezTo>
                        <a:pt x="14808" y="22651"/>
                        <a:pt x="14510" y="22740"/>
                        <a:pt x="14158" y="22811"/>
                      </a:cubicBezTo>
                      <a:cubicBezTo>
                        <a:pt x="14170" y="22838"/>
                        <a:pt x="14256" y="22797"/>
                        <a:pt x="14278" y="22813"/>
                      </a:cubicBezTo>
                      <a:cubicBezTo>
                        <a:pt x="14286" y="22862"/>
                        <a:pt x="14113" y="22887"/>
                        <a:pt x="14107" y="22838"/>
                      </a:cubicBezTo>
                      <a:cubicBezTo>
                        <a:pt x="14032" y="22883"/>
                        <a:pt x="14030" y="22897"/>
                        <a:pt x="14073" y="22956"/>
                      </a:cubicBezTo>
                      <a:cubicBezTo>
                        <a:pt x="13944" y="22923"/>
                        <a:pt x="13916" y="22881"/>
                        <a:pt x="13961" y="22846"/>
                      </a:cubicBezTo>
                      <a:cubicBezTo>
                        <a:pt x="14009" y="22809"/>
                        <a:pt x="14129" y="22781"/>
                        <a:pt x="14292" y="22746"/>
                      </a:cubicBezTo>
                      <a:cubicBezTo>
                        <a:pt x="14262" y="22728"/>
                        <a:pt x="14197" y="22746"/>
                        <a:pt x="14144" y="22750"/>
                      </a:cubicBezTo>
                      <a:cubicBezTo>
                        <a:pt x="14121" y="22705"/>
                        <a:pt x="14270" y="22707"/>
                        <a:pt x="14274" y="22667"/>
                      </a:cubicBezTo>
                      <a:cubicBezTo>
                        <a:pt x="14311" y="22663"/>
                        <a:pt x="14305" y="22701"/>
                        <a:pt x="14317" y="22722"/>
                      </a:cubicBezTo>
                      <a:cubicBezTo>
                        <a:pt x="14584" y="22636"/>
                        <a:pt x="14602" y="22624"/>
                        <a:pt x="14893" y="22537"/>
                      </a:cubicBezTo>
                      <a:cubicBezTo>
                        <a:pt x="14948" y="22585"/>
                        <a:pt x="15034" y="22498"/>
                        <a:pt x="15107" y="22545"/>
                      </a:cubicBezTo>
                      <a:cubicBezTo>
                        <a:pt x="15178" y="22510"/>
                        <a:pt x="15011" y="22534"/>
                        <a:pt x="15088" y="22484"/>
                      </a:cubicBezTo>
                      <a:cubicBezTo>
                        <a:pt x="15286" y="22443"/>
                        <a:pt x="15280" y="22488"/>
                        <a:pt x="15481" y="22388"/>
                      </a:cubicBezTo>
                      <a:cubicBezTo>
                        <a:pt x="15469" y="22345"/>
                        <a:pt x="15310" y="22471"/>
                        <a:pt x="15329" y="22394"/>
                      </a:cubicBezTo>
                      <a:cubicBezTo>
                        <a:pt x="15443" y="22374"/>
                        <a:pt x="15553" y="22329"/>
                        <a:pt x="15648" y="22260"/>
                      </a:cubicBezTo>
                      <a:cubicBezTo>
                        <a:pt x="15665" y="22284"/>
                        <a:pt x="15667" y="22319"/>
                        <a:pt x="15648" y="22343"/>
                      </a:cubicBezTo>
                      <a:cubicBezTo>
                        <a:pt x="15722" y="22321"/>
                        <a:pt x="15730" y="22290"/>
                        <a:pt x="15707" y="22254"/>
                      </a:cubicBezTo>
                      <a:cubicBezTo>
                        <a:pt x="15836" y="22188"/>
                        <a:pt x="15883" y="22219"/>
                        <a:pt x="15946" y="22233"/>
                      </a:cubicBezTo>
                      <a:cubicBezTo>
                        <a:pt x="15844" y="22392"/>
                        <a:pt x="15316" y="22475"/>
                        <a:pt x="15154" y="22596"/>
                      </a:cubicBezTo>
                      <a:close/>
                      <a:moveTo>
                        <a:pt x="17748" y="21897"/>
                      </a:moveTo>
                      <a:cubicBezTo>
                        <a:pt x="17747" y="21814"/>
                        <a:pt x="17864" y="21808"/>
                        <a:pt x="17929" y="21734"/>
                      </a:cubicBezTo>
                      <a:cubicBezTo>
                        <a:pt x="17953" y="21783"/>
                        <a:pt x="17804" y="21844"/>
                        <a:pt x="17748" y="21897"/>
                      </a:cubicBezTo>
                      <a:close/>
                      <a:moveTo>
                        <a:pt x="18574" y="21722"/>
                      </a:moveTo>
                      <a:cubicBezTo>
                        <a:pt x="18525" y="21840"/>
                        <a:pt x="18531" y="21700"/>
                        <a:pt x="18452" y="21761"/>
                      </a:cubicBezTo>
                      <a:cubicBezTo>
                        <a:pt x="18446" y="21740"/>
                        <a:pt x="18509" y="21710"/>
                        <a:pt x="18546" y="21685"/>
                      </a:cubicBezTo>
                      <a:cubicBezTo>
                        <a:pt x="18556" y="21704"/>
                        <a:pt x="18566" y="21724"/>
                        <a:pt x="18599" y="21706"/>
                      </a:cubicBezTo>
                      <a:cubicBezTo>
                        <a:pt x="18605" y="21724"/>
                        <a:pt x="18578" y="21730"/>
                        <a:pt x="18574" y="21722"/>
                      </a:cubicBezTo>
                      <a:close/>
                      <a:moveTo>
                        <a:pt x="18480" y="21482"/>
                      </a:moveTo>
                      <a:lnTo>
                        <a:pt x="18582" y="21417"/>
                      </a:lnTo>
                      <a:lnTo>
                        <a:pt x="18609" y="21457"/>
                      </a:lnTo>
                      <a:cubicBezTo>
                        <a:pt x="18556" y="21482"/>
                        <a:pt x="18495" y="21521"/>
                        <a:pt x="18480" y="21482"/>
                      </a:cubicBezTo>
                      <a:close/>
                      <a:moveTo>
                        <a:pt x="18597" y="21390"/>
                      </a:moveTo>
                      <a:cubicBezTo>
                        <a:pt x="18576" y="21354"/>
                        <a:pt x="18658" y="21305"/>
                        <a:pt x="18723" y="21256"/>
                      </a:cubicBezTo>
                      <a:lnTo>
                        <a:pt x="18751" y="21295"/>
                      </a:lnTo>
                      <a:cubicBezTo>
                        <a:pt x="18692" y="21341"/>
                        <a:pt x="18637" y="21384"/>
                        <a:pt x="18597" y="21388"/>
                      </a:cubicBezTo>
                      <a:close/>
                      <a:moveTo>
                        <a:pt x="18554" y="21313"/>
                      </a:moveTo>
                      <a:cubicBezTo>
                        <a:pt x="18397" y="21421"/>
                        <a:pt x="18238" y="21521"/>
                        <a:pt x="18157" y="21592"/>
                      </a:cubicBezTo>
                      <a:cubicBezTo>
                        <a:pt x="18167" y="21527"/>
                        <a:pt x="18301" y="21425"/>
                        <a:pt x="18462" y="21315"/>
                      </a:cubicBezTo>
                      <a:cubicBezTo>
                        <a:pt x="18623" y="21207"/>
                        <a:pt x="18798" y="21067"/>
                        <a:pt x="18916" y="20971"/>
                      </a:cubicBezTo>
                      <a:cubicBezTo>
                        <a:pt x="18851" y="21069"/>
                        <a:pt x="18704" y="21195"/>
                        <a:pt x="18554" y="21313"/>
                      </a:cubicBezTo>
                      <a:close/>
                      <a:moveTo>
                        <a:pt x="19665" y="21075"/>
                      </a:moveTo>
                      <a:cubicBezTo>
                        <a:pt x="19610" y="21042"/>
                        <a:pt x="19604" y="21042"/>
                        <a:pt x="19615" y="20973"/>
                      </a:cubicBezTo>
                      <a:cubicBezTo>
                        <a:pt x="19674" y="20969"/>
                        <a:pt x="19765" y="20997"/>
                        <a:pt x="19665" y="21075"/>
                      </a:cubicBezTo>
                      <a:close/>
                      <a:moveTo>
                        <a:pt x="19755" y="20946"/>
                      </a:moveTo>
                      <a:cubicBezTo>
                        <a:pt x="19729" y="20946"/>
                        <a:pt x="19690" y="20977"/>
                        <a:pt x="19676" y="20948"/>
                      </a:cubicBezTo>
                      <a:cubicBezTo>
                        <a:pt x="19704" y="20938"/>
                        <a:pt x="19731" y="20928"/>
                        <a:pt x="19726" y="20910"/>
                      </a:cubicBezTo>
                      <a:cubicBezTo>
                        <a:pt x="19753" y="20891"/>
                        <a:pt x="19761" y="20920"/>
                        <a:pt x="19792" y="20893"/>
                      </a:cubicBezTo>
                      <a:cubicBezTo>
                        <a:pt x="19784" y="20912"/>
                        <a:pt x="19788" y="20932"/>
                        <a:pt x="19800" y="20948"/>
                      </a:cubicBezTo>
                      <a:cubicBezTo>
                        <a:pt x="19769" y="20969"/>
                        <a:pt x="19720" y="20977"/>
                        <a:pt x="19755" y="20946"/>
                      </a:cubicBezTo>
                      <a:close/>
                      <a:moveTo>
                        <a:pt x="20183" y="20728"/>
                      </a:moveTo>
                      <a:cubicBezTo>
                        <a:pt x="20176" y="20706"/>
                        <a:pt x="20233" y="20667"/>
                        <a:pt x="20264" y="20633"/>
                      </a:cubicBezTo>
                      <a:cubicBezTo>
                        <a:pt x="20248" y="20623"/>
                        <a:pt x="20213" y="20661"/>
                        <a:pt x="20185" y="20684"/>
                      </a:cubicBezTo>
                      <a:cubicBezTo>
                        <a:pt x="20142" y="20682"/>
                        <a:pt x="20217" y="20584"/>
                        <a:pt x="20140" y="20639"/>
                      </a:cubicBezTo>
                      <a:cubicBezTo>
                        <a:pt x="20146" y="20600"/>
                        <a:pt x="20268" y="20590"/>
                        <a:pt x="20309" y="20590"/>
                      </a:cubicBezTo>
                      <a:cubicBezTo>
                        <a:pt x="20233" y="20669"/>
                        <a:pt x="20286" y="20672"/>
                        <a:pt x="20183" y="20728"/>
                      </a:cubicBezTo>
                      <a:close/>
                      <a:moveTo>
                        <a:pt x="20724" y="19800"/>
                      </a:moveTo>
                      <a:lnTo>
                        <a:pt x="20759" y="19831"/>
                      </a:lnTo>
                      <a:lnTo>
                        <a:pt x="20657" y="19945"/>
                      </a:lnTo>
                      <a:cubicBezTo>
                        <a:pt x="20616" y="19920"/>
                        <a:pt x="20700" y="19849"/>
                        <a:pt x="20724" y="19800"/>
                      </a:cubicBezTo>
                      <a:close/>
                      <a:moveTo>
                        <a:pt x="20891" y="19993"/>
                      </a:moveTo>
                      <a:cubicBezTo>
                        <a:pt x="20911" y="19920"/>
                        <a:pt x="20861" y="19975"/>
                        <a:pt x="20806" y="20040"/>
                      </a:cubicBezTo>
                      <a:cubicBezTo>
                        <a:pt x="20785" y="19969"/>
                        <a:pt x="20940" y="19906"/>
                        <a:pt x="21005" y="19845"/>
                      </a:cubicBezTo>
                      <a:cubicBezTo>
                        <a:pt x="21028" y="19871"/>
                        <a:pt x="20922" y="19945"/>
                        <a:pt x="20893" y="19993"/>
                      </a:cubicBezTo>
                      <a:close/>
                      <a:moveTo>
                        <a:pt x="20983" y="19584"/>
                      </a:moveTo>
                      <a:cubicBezTo>
                        <a:pt x="20962" y="19717"/>
                        <a:pt x="20926" y="19841"/>
                        <a:pt x="20724" y="19965"/>
                      </a:cubicBezTo>
                      <a:cubicBezTo>
                        <a:pt x="20744" y="19877"/>
                        <a:pt x="20930" y="19757"/>
                        <a:pt x="20865" y="19643"/>
                      </a:cubicBezTo>
                      <a:cubicBezTo>
                        <a:pt x="21054" y="19472"/>
                        <a:pt x="21170" y="19301"/>
                        <a:pt x="21272" y="19232"/>
                      </a:cubicBezTo>
                      <a:cubicBezTo>
                        <a:pt x="21270" y="19356"/>
                        <a:pt x="21103" y="19537"/>
                        <a:pt x="20983" y="19584"/>
                      </a:cubicBezTo>
                      <a:close/>
                      <a:moveTo>
                        <a:pt x="21524" y="18963"/>
                      </a:moveTo>
                      <a:cubicBezTo>
                        <a:pt x="21420" y="19081"/>
                        <a:pt x="21363" y="19110"/>
                        <a:pt x="21319" y="19228"/>
                      </a:cubicBezTo>
                      <a:lnTo>
                        <a:pt x="21256" y="19179"/>
                      </a:lnTo>
                      <a:cubicBezTo>
                        <a:pt x="21378" y="19065"/>
                        <a:pt x="21475" y="18864"/>
                        <a:pt x="21618" y="18731"/>
                      </a:cubicBezTo>
                      <a:cubicBezTo>
                        <a:pt x="21618" y="18821"/>
                        <a:pt x="21496" y="18880"/>
                        <a:pt x="21524" y="18963"/>
                      </a:cubicBezTo>
                      <a:close/>
                      <a:moveTo>
                        <a:pt x="22768" y="17015"/>
                      </a:moveTo>
                      <a:cubicBezTo>
                        <a:pt x="22713" y="17013"/>
                        <a:pt x="22748" y="16946"/>
                        <a:pt x="22695" y="16946"/>
                      </a:cubicBezTo>
                      <a:cubicBezTo>
                        <a:pt x="22740" y="16917"/>
                        <a:pt x="22781" y="16758"/>
                        <a:pt x="22831" y="16809"/>
                      </a:cubicBezTo>
                      <a:cubicBezTo>
                        <a:pt x="22797" y="16746"/>
                        <a:pt x="22911" y="16630"/>
                        <a:pt x="22960" y="16534"/>
                      </a:cubicBezTo>
                      <a:cubicBezTo>
                        <a:pt x="22864" y="16713"/>
                        <a:pt x="22854" y="16889"/>
                        <a:pt x="22766" y="17015"/>
                      </a:cubicBezTo>
                      <a:close/>
                      <a:moveTo>
                        <a:pt x="22787" y="17544"/>
                      </a:moveTo>
                      <a:cubicBezTo>
                        <a:pt x="22764" y="17528"/>
                        <a:pt x="22740" y="17544"/>
                        <a:pt x="22713" y="17573"/>
                      </a:cubicBezTo>
                      <a:cubicBezTo>
                        <a:pt x="22685" y="17554"/>
                        <a:pt x="22723" y="17491"/>
                        <a:pt x="22762" y="17426"/>
                      </a:cubicBezTo>
                      <a:cubicBezTo>
                        <a:pt x="22764" y="17489"/>
                        <a:pt x="22801" y="17420"/>
                        <a:pt x="22803" y="17483"/>
                      </a:cubicBezTo>
                      <a:cubicBezTo>
                        <a:pt x="22838" y="17436"/>
                        <a:pt x="22878" y="17310"/>
                        <a:pt x="22909" y="17363"/>
                      </a:cubicBezTo>
                      <a:cubicBezTo>
                        <a:pt x="22872" y="17387"/>
                        <a:pt x="22829" y="17471"/>
                        <a:pt x="22787" y="17542"/>
                      </a:cubicBezTo>
                      <a:close/>
                      <a:moveTo>
                        <a:pt x="22954" y="17210"/>
                      </a:moveTo>
                      <a:cubicBezTo>
                        <a:pt x="22949" y="17113"/>
                        <a:pt x="22994" y="17094"/>
                        <a:pt x="23049" y="17013"/>
                      </a:cubicBezTo>
                      <a:cubicBezTo>
                        <a:pt x="23055" y="17108"/>
                        <a:pt x="23007" y="17127"/>
                        <a:pt x="22954" y="17208"/>
                      </a:cubicBezTo>
                      <a:close/>
                      <a:moveTo>
                        <a:pt x="23062" y="16086"/>
                      </a:moveTo>
                      <a:cubicBezTo>
                        <a:pt x="23053" y="16054"/>
                        <a:pt x="23061" y="16003"/>
                        <a:pt x="23088" y="15934"/>
                      </a:cubicBezTo>
                      <a:cubicBezTo>
                        <a:pt x="23135" y="15944"/>
                        <a:pt x="23106" y="16054"/>
                        <a:pt x="23062" y="16086"/>
                      </a:cubicBezTo>
                      <a:close/>
                      <a:moveTo>
                        <a:pt x="23039" y="15659"/>
                      </a:moveTo>
                      <a:cubicBezTo>
                        <a:pt x="23037" y="15581"/>
                        <a:pt x="23078" y="15553"/>
                        <a:pt x="23104" y="15431"/>
                      </a:cubicBezTo>
                      <a:cubicBezTo>
                        <a:pt x="23147" y="15449"/>
                        <a:pt x="23072" y="15626"/>
                        <a:pt x="23037" y="15659"/>
                      </a:cubicBezTo>
                      <a:close/>
                      <a:moveTo>
                        <a:pt x="23196" y="15024"/>
                      </a:moveTo>
                      <a:cubicBezTo>
                        <a:pt x="23241" y="15066"/>
                        <a:pt x="23155" y="15136"/>
                        <a:pt x="23159" y="15231"/>
                      </a:cubicBezTo>
                      <a:cubicBezTo>
                        <a:pt x="23092" y="15235"/>
                        <a:pt x="23184" y="15091"/>
                        <a:pt x="23194" y="15024"/>
                      </a:cubicBezTo>
                      <a:close/>
                      <a:moveTo>
                        <a:pt x="23190" y="15522"/>
                      </a:moveTo>
                      <a:cubicBezTo>
                        <a:pt x="23173" y="15412"/>
                        <a:pt x="23196" y="15358"/>
                        <a:pt x="23224" y="15187"/>
                      </a:cubicBezTo>
                      <a:cubicBezTo>
                        <a:pt x="23233" y="15237"/>
                        <a:pt x="23206" y="15394"/>
                        <a:pt x="23275" y="15235"/>
                      </a:cubicBezTo>
                      <a:cubicBezTo>
                        <a:pt x="23324" y="15294"/>
                        <a:pt x="23216" y="15417"/>
                        <a:pt x="23188" y="15522"/>
                      </a:cubicBezTo>
                      <a:close/>
                      <a:moveTo>
                        <a:pt x="23416" y="14226"/>
                      </a:moveTo>
                      <a:cubicBezTo>
                        <a:pt x="23355" y="14517"/>
                        <a:pt x="23383" y="14627"/>
                        <a:pt x="23377" y="14767"/>
                      </a:cubicBezTo>
                      <a:cubicBezTo>
                        <a:pt x="23363" y="14836"/>
                        <a:pt x="23324" y="14787"/>
                        <a:pt x="23308" y="14842"/>
                      </a:cubicBezTo>
                      <a:cubicBezTo>
                        <a:pt x="23391" y="14814"/>
                        <a:pt x="23334" y="15032"/>
                        <a:pt x="23294" y="15178"/>
                      </a:cubicBezTo>
                      <a:cubicBezTo>
                        <a:pt x="23245" y="15152"/>
                        <a:pt x="23216" y="15154"/>
                        <a:pt x="23214" y="15123"/>
                      </a:cubicBezTo>
                      <a:cubicBezTo>
                        <a:pt x="23241" y="15097"/>
                        <a:pt x="23263" y="14995"/>
                        <a:pt x="23255" y="14950"/>
                      </a:cubicBezTo>
                      <a:cubicBezTo>
                        <a:pt x="23198" y="15022"/>
                        <a:pt x="23230" y="14851"/>
                        <a:pt x="23192" y="14840"/>
                      </a:cubicBezTo>
                      <a:cubicBezTo>
                        <a:pt x="23218" y="14785"/>
                        <a:pt x="23233" y="14787"/>
                        <a:pt x="23247" y="14826"/>
                      </a:cubicBezTo>
                      <a:cubicBezTo>
                        <a:pt x="23267" y="14604"/>
                        <a:pt x="23375" y="14350"/>
                        <a:pt x="23391" y="14132"/>
                      </a:cubicBezTo>
                      <a:cubicBezTo>
                        <a:pt x="23408" y="14140"/>
                        <a:pt x="23414" y="14191"/>
                        <a:pt x="23438" y="14142"/>
                      </a:cubicBezTo>
                      <a:cubicBezTo>
                        <a:pt x="23371" y="14173"/>
                        <a:pt x="23452" y="14044"/>
                        <a:pt x="23412" y="14046"/>
                      </a:cubicBezTo>
                      <a:cubicBezTo>
                        <a:pt x="23391" y="14077"/>
                        <a:pt x="23379" y="14067"/>
                        <a:pt x="23373" y="14042"/>
                      </a:cubicBezTo>
                      <a:cubicBezTo>
                        <a:pt x="23395" y="13975"/>
                        <a:pt x="23416" y="13908"/>
                        <a:pt x="23436" y="13837"/>
                      </a:cubicBezTo>
                      <a:cubicBezTo>
                        <a:pt x="23493" y="13818"/>
                        <a:pt x="23406" y="13963"/>
                        <a:pt x="23450" y="13963"/>
                      </a:cubicBezTo>
                      <a:cubicBezTo>
                        <a:pt x="23473" y="13833"/>
                        <a:pt x="23585" y="13639"/>
                        <a:pt x="23530" y="13590"/>
                      </a:cubicBezTo>
                      <a:cubicBezTo>
                        <a:pt x="23495" y="13716"/>
                        <a:pt x="23499" y="13771"/>
                        <a:pt x="23438" y="13829"/>
                      </a:cubicBezTo>
                      <a:cubicBezTo>
                        <a:pt x="23438" y="13826"/>
                        <a:pt x="23440" y="13822"/>
                        <a:pt x="23442" y="13818"/>
                      </a:cubicBezTo>
                      <a:cubicBezTo>
                        <a:pt x="23465" y="13706"/>
                        <a:pt x="23489" y="13592"/>
                        <a:pt x="23505" y="13472"/>
                      </a:cubicBezTo>
                      <a:cubicBezTo>
                        <a:pt x="23528" y="13470"/>
                        <a:pt x="23552" y="13460"/>
                        <a:pt x="23570" y="13442"/>
                      </a:cubicBezTo>
                      <a:cubicBezTo>
                        <a:pt x="23570" y="13444"/>
                        <a:pt x="23570" y="13444"/>
                        <a:pt x="23570" y="13446"/>
                      </a:cubicBezTo>
                      <a:cubicBezTo>
                        <a:pt x="23615" y="13509"/>
                        <a:pt x="23603" y="13594"/>
                        <a:pt x="23585" y="13676"/>
                      </a:cubicBezTo>
                      <a:cubicBezTo>
                        <a:pt x="23568" y="13759"/>
                        <a:pt x="23532" y="13845"/>
                        <a:pt x="23542" y="13920"/>
                      </a:cubicBezTo>
                      <a:cubicBezTo>
                        <a:pt x="23503" y="13989"/>
                        <a:pt x="23481" y="13981"/>
                        <a:pt x="23459" y="13995"/>
                      </a:cubicBezTo>
                      <a:cubicBezTo>
                        <a:pt x="23499" y="14054"/>
                        <a:pt x="23450" y="14323"/>
                        <a:pt x="23428" y="14382"/>
                      </a:cubicBezTo>
                      <a:cubicBezTo>
                        <a:pt x="23373" y="14384"/>
                        <a:pt x="23446" y="14246"/>
                        <a:pt x="23414" y="14226"/>
                      </a:cubicBezTo>
                      <a:close/>
                      <a:moveTo>
                        <a:pt x="23412" y="15695"/>
                      </a:moveTo>
                      <a:cubicBezTo>
                        <a:pt x="23461" y="15596"/>
                        <a:pt x="23430" y="15545"/>
                        <a:pt x="23485" y="15494"/>
                      </a:cubicBezTo>
                      <a:cubicBezTo>
                        <a:pt x="23560" y="15480"/>
                        <a:pt x="23463" y="15752"/>
                        <a:pt x="23412" y="15695"/>
                      </a:cubicBezTo>
                      <a:close/>
                      <a:moveTo>
                        <a:pt x="23491" y="15431"/>
                      </a:moveTo>
                      <a:cubicBezTo>
                        <a:pt x="23556" y="15386"/>
                        <a:pt x="23611" y="15264"/>
                        <a:pt x="23684" y="15264"/>
                      </a:cubicBezTo>
                      <a:cubicBezTo>
                        <a:pt x="23627" y="15374"/>
                        <a:pt x="23568" y="15480"/>
                        <a:pt x="23489" y="15431"/>
                      </a:cubicBezTo>
                      <a:close/>
                      <a:moveTo>
                        <a:pt x="24130" y="10363"/>
                      </a:moveTo>
                      <a:lnTo>
                        <a:pt x="24130" y="10361"/>
                      </a:lnTo>
                      <a:lnTo>
                        <a:pt x="24130" y="10367"/>
                      </a:lnTo>
                      <a:cubicBezTo>
                        <a:pt x="24128" y="10365"/>
                        <a:pt x="24128" y="10363"/>
                        <a:pt x="24128" y="10363"/>
                      </a:cubicBezTo>
                      <a:close/>
                      <a:moveTo>
                        <a:pt x="24200" y="10231"/>
                      </a:moveTo>
                      <a:cubicBezTo>
                        <a:pt x="24214" y="10186"/>
                        <a:pt x="24216" y="10359"/>
                        <a:pt x="24232" y="10473"/>
                      </a:cubicBezTo>
                      <a:cubicBezTo>
                        <a:pt x="24161" y="10441"/>
                        <a:pt x="24177" y="10304"/>
                        <a:pt x="24198" y="10231"/>
                      </a:cubicBezTo>
                      <a:close/>
                    </a:path>
                  </a:pathLst>
                </a:custGeom>
                <a:solidFill>
                  <a:srgbClr val="AC352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70" name="Google Shape;4734;p47">
                  <a:extLst>
                    <a:ext uri="{FF2B5EF4-FFF2-40B4-BE49-F238E27FC236}">
                      <a16:creationId xmlns:a16="http://schemas.microsoft.com/office/drawing/2014/main" xmlns="" id="{0FD4A40C-393D-CBE1-4958-82C22707EF5A}"/>
                    </a:ext>
                  </a:extLst>
                </p:cNvPr>
                <p:cNvSpPr/>
                <p:nvPr/>
              </p:nvSpPr>
              <p:spPr>
                <a:xfrm>
                  <a:off x="2884325" y="1419725"/>
                  <a:ext cx="11200" cy="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" h="191" extrusionOk="0">
                      <a:moveTo>
                        <a:pt x="353" y="0"/>
                      </a:moveTo>
                      <a:cubicBezTo>
                        <a:pt x="308" y="71"/>
                        <a:pt x="17" y="159"/>
                        <a:pt x="1" y="191"/>
                      </a:cubicBezTo>
                      <a:cubicBezTo>
                        <a:pt x="64" y="183"/>
                        <a:pt x="447" y="14"/>
                        <a:pt x="35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71" name="Google Shape;4735;p47">
                  <a:extLst>
                    <a:ext uri="{FF2B5EF4-FFF2-40B4-BE49-F238E27FC236}">
                      <a16:creationId xmlns:a16="http://schemas.microsoft.com/office/drawing/2014/main" xmlns="" id="{F0329CD5-964A-031E-BC06-59962CBCD58E}"/>
                    </a:ext>
                  </a:extLst>
                </p:cNvPr>
                <p:cNvSpPr/>
                <p:nvPr/>
              </p:nvSpPr>
              <p:spPr>
                <a:xfrm>
                  <a:off x="3140025" y="1425175"/>
                  <a:ext cx="6050" cy="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" h="103" extrusionOk="0">
                      <a:moveTo>
                        <a:pt x="0" y="22"/>
                      </a:moveTo>
                      <a:cubicBezTo>
                        <a:pt x="77" y="42"/>
                        <a:pt x="181" y="102"/>
                        <a:pt x="242" y="102"/>
                      </a:cubicBezTo>
                      <a:cubicBezTo>
                        <a:pt x="181" y="63"/>
                        <a:pt x="41" y="0"/>
                        <a:pt x="0" y="2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72" name="Google Shape;4736;p47">
                  <a:extLst>
                    <a:ext uri="{FF2B5EF4-FFF2-40B4-BE49-F238E27FC236}">
                      <a16:creationId xmlns:a16="http://schemas.microsoft.com/office/drawing/2014/main" xmlns="" id="{988B1733-ED13-25B3-796B-F88CAD2240C0}"/>
                    </a:ext>
                  </a:extLst>
                </p:cNvPr>
                <p:cNvSpPr/>
                <p:nvPr/>
              </p:nvSpPr>
              <p:spPr>
                <a:xfrm>
                  <a:off x="3163850" y="1425950"/>
                  <a:ext cx="6500" cy="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" h="125" extrusionOk="0">
                      <a:moveTo>
                        <a:pt x="207" y="50"/>
                      </a:moveTo>
                      <a:cubicBezTo>
                        <a:pt x="177" y="99"/>
                        <a:pt x="59" y="1"/>
                        <a:pt x="0" y="1"/>
                      </a:cubicBezTo>
                      <a:cubicBezTo>
                        <a:pt x="32" y="62"/>
                        <a:pt x="260" y="125"/>
                        <a:pt x="207" y="5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73" name="Google Shape;4737;p47">
                  <a:extLst>
                    <a:ext uri="{FF2B5EF4-FFF2-40B4-BE49-F238E27FC236}">
                      <a16:creationId xmlns:a16="http://schemas.microsoft.com/office/drawing/2014/main" xmlns="" id="{41577E5F-44DF-0B02-129A-E06B82DEADAF}"/>
                    </a:ext>
                  </a:extLst>
                </p:cNvPr>
                <p:cNvSpPr/>
                <p:nvPr/>
              </p:nvSpPr>
              <p:spPr>
                <a:xfrm>
                  <a:off x="3189825" y="1454550"/>
                  <a:ext cx="6675" cy="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03" extrusionOk="0">
                      <a:moveTo>
                        <a:pt x="40" y="0"/>
                      </a:moveTo>
                      <a:cubicBezTo>
                        <a:pt x="1" y="34"/>
                        <a:pt x="58" y="77"/>
                        <a:pt x="125" y="124"/>
                      </a:cubicBezTo>
                      <a:cubicBezTo>
                        <a:pt x="109" y="50"/>
                        <a:pt x="266" y="203"/>
                        <a:pt x="199" y="120"/>
                      </a:cubicBezTo>
                      <a:cubicBezTo>
                        <a:pt x="140" y="79"/>
                        <a:pt x="109" y="91"/>
                        <a:pt x="117" y="40"/>
                      </a:cubicBezTo>
                      <a:cubicBezTo>
                        <a:pt x="129" y="50"/>
                        <a:pt x="150" y="48"/>
                        <a:pt x="127" y="26"/>
                      </a:cubicBezTo>
                      <a:cubicBezTo>
                        <a:pt x="103" y="36"/>
                        <a:pt x="77" y="36"/>
                        <a:pt x="52" y="32"/>
                      </a:cubicBezTo>
                      <a:cubicBezTo>
                        <a:pt x="58" y="22"/>
                        <a:pt x="60" y="12"/>
                        <a:pt x="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74" name="Google Shape;4738;p47">
                  <a:extLst>
                    <a:ext uri="{FF2B5EF4-FFF2-40B4-BE49-F238E27FC236}">
                      <a16:creationId xmlns:a16="http://schemas.microsoft.com/office/drawing/2014/main" xmlns="" id="{A6C23207-DB56-0335-880B-C4C1D9203E81}"/>
                    </a:ext>
                  </a:extLst>
                </p:cNvPr>
                <p:cNvSpPr/>
                <p:nvPr/>
              </p:nvSpPr>
              <p:spPr>
                <a:xfrm>
                  <a:off x="3195975" y="1458925"/>
                  <a:ext cx="16100" cy="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" h="526" extrusionOk="0">
                      <a:moveTo>
                        <a:pt x="0" y="20"/>
                      </a:moveTo>
                      <a:cubicBezTo>
                        <a:pt x="132" y="173"/>
                        <a:pt x="287" y="425"/>
                        <a:pt x="452" y="446"/>
                      </a:cubicBezTo>
                      <a:cubicBezTo>
                        <a:pt x="439" y="431"/>
                        <a:pt x="411" y="409"/>
                        <a:pt x="421" y="397"/>
                      </a:cubicBezTo>
                      <a:cubicBezTo>
                        <a:pt x="488" y="450"/>
                        <a:pt x="529" y="427"/>
                        <a:pt x="610" y="525"/>
                      </a:cubicBezTo>
                      <a:cubicBezTo>
                        <a:pt x="643" y="500"/>
                        <a:pt x="594" y="454"/>
                        <a:pt x="557" y="413"/>
                      </a:cubicBezTo>
                      <a:cubicBezTo>
                        <a:pt x="450" y="366"/>
                        <a:pt x="75" y="116"/>
                        <a:pt x="109" y="22"/>
                      </a:cubicBezTo>
                      <a:cubicBezTo>
                        <a:pt x="73" y="20"/>
                        <a:pt x="28" y="0"/>
                        <a:pt x="0" y="2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75" name="Google Shape;4739;p47">
                  <a:extLst>
                    <a:ext uri="{FF2B5EF4-FFF2-40B4-BE49-F238E27FC236}">
                      <a16:creationId xmlns:a16="http://schemas.microsoft.com/office/drawing/2014/main" xmlns="" id="{2C6FD479-E330-FBA7-E3F3-99FCE8485650}"/>
                    </a:ext>
                  </a:extLst>
                </p:cNvPr>
                <p:cNvSpPr/>
                <p:nvPr/>
              </p:nvSpPr>
              <p:spPr>
                <a:xfrm>
                  <a:off x="3223400" y="1446300"/>
                  <a:ext cx="51950" cy="5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8" h="2137" extrusionOk="0">
                      <a:moveTo>
                        <a:pt x="0" y="0"/>
                      </a:moveTo>
                      <a:cubicBezTo>
                        <a:pt x="41" y="99"/>
                        <a:pt x="362" y="272"/>
                        <a:pt x="360" y="385"/>
                      </a:cubicBezTo>
                      <a:cubicBezTo>
                        <a:pt x="413" y="435"/>
                        <a:pt x="446" y="427"/>
                        <a:pt x="507" y="499"/>
                      </a:cubicBezTo>
                      <a:cubicBezTo>
                        <a:pt x="480" y="505"/>
                        <a:pt x="446" y="498"/>
                        <a:pt x="419" y="503"/>
                      </a:cubicBezTo>
                      <a:cubicBezTo>
                        <a:pt x="470" y="539"/>
                        <a:pt x="519" y="576"/>
                        <a:pt x="566" y="617"/>
                      </a:cubicBezTo>
                      <a:cubicBezTo>
                        <a:pt x="613" y="661"/>
                        <a:pt x="660" y="710"/>
                        <a:pt x="708" y="761"/>
                      </a:cubicBezTo>
                      <a:cubicBezTo>
                        <a:pt x="802" y="865"/>
                        <a:pt x="898" y="977"/>
                        <a:pt x="992" y="1091"/>
                      </a:cubicBezTo>
                      <a:cubicBezTo>
                        <a:pt x="1185" y="1317"/>
                        <a:pt x="1382" y="1539"/>
                        <a:pt x="1572" y="1698"/>
                      </a:cubicBezTo>
                      <a:cubicBezTo>
                        <a:pt x="1590" y="1891"/>
                        <a:pt x="1853" y="1944"/>
                        <a:pt x="1828" y="2085"/>
                      </a:cubicBezTo>
                      <a:cubicBezTo>
                        <a:pt x="1851" y="2038"/>
                        <a:pt x="1838" y="2050"/>
                        <a:pt x="1891" y="2036"/>
                      </a:cubicBezTo>
                      <a:cubicBezTo>
                        <a:pt x="1733" y="1912"/>
                        <a:pt x="1586" y="1665"/>
                        <a:pt x="1604" y="1569"/>
                      </a:cubicBezTo>
                      <a:cubicBezTo>
                        <a:pt x="1598" y="1565"/>
                        <a:pt x="1598" y="1557"/>
                        <a:pt x="1612" y="1543"/>
                      </a:cubicBezTo>
                      <a:cubicBezTo>
                        <a:pt x="1606" y="1551"/>
                        <a:pt x="1604" y="1559"/>
                        <a:pt x="1604" y="1569"/>
                      </a:cubicBezTo>
                      <a:cubicBezTo>
                        <a:pt x="1621" y="1580"/>
                        <a:pt x="1716" y="1553"/>
                        <a:pt x="1720" y="1655"/>
                      </a:cubicBezTo>
                      <a:cubicBezTo>
                        <a:pt x="1773" y="1667"/>
                        <a:pt x="1716" y="1553"/>
                        <a:pt x="1769" y="1614"/>
                      </a:cubicBezTo>
                      <a:cubicBezTo>
                        <a:pt x="1784" y="1671"/>
                        <a:pt x="1796" y="1730"/>
                        <a:pt x="1802" y="1789"/>
                      </a:cubicBezTo>
                      <a:cubicBezTo>
                        <a:pt x="1845" y="1836"/>
                        <a:pt x="1891" y="1879"/>
                        <a:pt x="1940" y="1918"/>
                      </a:cubicBezTo>
                      <a:cubicBezTo>
                        <a:pt x="1928" y="1934"/>
                        <a:pt x="1902" y="1942"/>
                        <a:pt x="1922" y="1973"/>
                      </a:cubicBezTo>
                      <a:cubicBezTo>
                        <a:pt x="1977" y="1895"/>
                        <a:pt x="2036" y="2087"/>
                        <a:pt x="2066" y="2137"/>
                      </a:cubicBezTo>
                      <a:cubicBezTo>
                        <a:pt x="2077" y="2058"/>
                        <a:pt x="1963" y="1918"/>
                        <a:pt x="1983" y="1844"/>
                      </a:cubicBezTo>
                      <a:cubicBezTo>
                        <a:pt x="1924" y="1855"/>
                        <a:pt x="1942" y="1802"/>
                        <a:pt x="1875" y="1730"/>
                      </a:cubicBezTo>
                      <a:cubicBezTo>
                        <a:pt x="1887" y="1712"/>
                        <a:pt x="1914" y="1704"/>
                        <a:pt x="1895" y="1675"/>
                      </a:cubicBezTo>
                      <a:cubicBezTo>
                        <a:pt x="1865" y="1665"/>
                        <a:pt x="1834" y="1539"/>
                        <a:pt x="1747" y="1510"/>
                      </a:cubicBezTo>
                      <a:cubicBezTo>
                        <a:pt x="1781" y="1567"/>
                        <a:pt x="1769" y="1578"/>
                        <a:pt x="1729" y="1565"/>
                      </a:cubicBezTo>
                      <a:cubicBezTo>
                        <a:pt x="1655" y="1425"/>
                        <a:pt x="1505" y="1313"/>
                        <a:pt x="1444" y="1146"/>
                      </a:cubicBezTo>
                      <a:cubicBezTo>
                        <a:pt x="1368" y="1195"/>
                        <a:pt x="1323" y="1081"/>
                        <a:pt x="1252" y="983"/>
                      </a:cubicBezTo>
                      <a:cubicBezTo>
                        <a:pt x="1230" y="995"/>
                        <a:pt x="1217" y="1032"/>
                        <a:pt x="1185" y="1003"/>
                      </a:cubicBezTo>
                      <a:cubicBezTo>
                        <a:pt x="1144" y="953"/>
                        <a:pt x="1173" y="928"/>
                        <a:pt x="1167" y="891"/>
                      </a:cubicBezTo>
                      <a:cubicBezTo>
                        <a:pt x="1201" y="932"/>
                        <a:pt x="1315" y="1007"/>
                        <a:pt x="1266" y="926"/>
                      </a:cubicBezTo>
                      <a:cubicBezTo>
                        <a:pt x="1230" y="955"/>
                        <a:pt x="1128" y="759"/>
                        <a:pt x="1093" y="786"/>
                      </a:cubicBezTo>
                      <a:cubicBezTo>
                        <a:pt x="1142" y="836"/>
                        <a:pt x="1152" y="869"/>
                        <a:pt x="1124" y="889"/>
                      </a:cubicBezTo>
                      <a:cubicBezTo>
                        <a:pt x="1101" y="804"/>
                        <a:pt x="1053" y="865"/>
                        <a:pt x="985" y="763"/>
                      </a:cubicBezTo>
                      <a:cubicBezTo>
                        <a:pt x="947" y="782"/>
                        <a:pt x="910" y="812"/>
                        <a:pt x="863" y="796"/>
                      </a:cubicBezTo>
                      <a:cubicBezTo>
                        <a:pt x="869" y="684"/>
                        <a:pt x="723" y="692"/>
                        <a:pt x="651" y="615"/>
                      </a:cubicBezTo>
                      <a:cubicBezTo>
                        <a:pt x="619" y="527"/>
                        <a:pt x="590" y="450"/>
                        <a:pt x="613" y="382"/>
                      </a:cubicBezTo>
                      <a:cubicBezTo>
                        <a:pt x="535" y="325"/>
                        <a:pt x="521" y="295"/>
                        <a:pt x="487" y="289"/>
                      </a:cubicBezTo>
                      <a:cubicBezTo>
                        <a:pt x="533" y="334"/>
                        <a:pt x="505" y="362"/>
                        <a:pt x="515" y="397"/>
                      </a:cubicBezTo>
                      <a:cubicBezTo>
                        <a:pt x="350" y="293"/>
                        <a:pt x="311" y="238"/>
                        <a:pt x="169" y="87"/>
                      </a:cubicBezTo>
                      <a:cubicBezTo>
                        <a:pt x="112" y="93"/>
                        <a:pt x="53" y="71"/>
                        <a:pt x="0" y="0"/>
                      </a:cubicBezTo>
                      <a:close/>
                      <a:moveTo>
                        <a:pt x="1232" y="1174"/>
                      </a:moveTo>
                      <a:cubicBezTo>
                        <a:pt x="1279" y="1199"/>
                        <a:pt x="1319" y="1234"/>
                        <a:pt x="1348" y="1278"/>
                      </a:cubicBezTo>
                      <a:cubicBezTo>
                        <a:pt x="1332" y="1358"/>
                        <a:pt x="1236" y="1146"/>
                        <a:pt x="1218" y="1229"/>
                      </a:cubicBezTo>
                      <a:cubicBezTo>
                        <a:pt x="1197" y="1199"/>
                        <a:pt x="1222" y="1189"/>
                        <a:pt x="1232" y="117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76" name="Google Shape;4740;p47">
                  <a:extLst>
                    <a:ext uri="{FF2B5EF4-FFF2-40B4-BE49-F238E27FC236}">
                      <a16:creationId xmlns:a16="http://schemas.microsoft.com/office/drawing/2014/main" xmlns="" id="{ACD20A45-B8E1-2997-CF71-3DB3C6E2D945}"/>
                    </a:ext>
                  </a:extLst>
                </p:cNvPr>
                <p:cNvSpPr/>
                <p:nvPr/>
              </p:nvSpPr>
              <p:spPr>
                <a:xfrm>
                  <a:off x="3220350" y="1479650"/>
                  <a:ext cx="4525" cy="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" h="280" extrusionOk="0">
                      <a:moveTo>
                        <a:pt x="0" y="9"/>
                      </a:moveTo>
                      <a:cubicBezTo>
                        <a:pt x="36" y="64"/>
                        <a:pt x="24" y="105"/>
                        <a:pt x="22" y="148"/>
                      </a:cubicBezTo>
                      <a:cubicBezTo>
                        <a:pt x="67" y="211"/>
                        <a:pt x="83" y="166"/>
                        <a:pt x="120" y="207"/>
                      </a:cubicBezTo>
                      <a:cubicBezTo>
                        <a:pt x="100" y="225"/>
                        <a:pt x="106" y="252"/>
                        <a:pt x="126" y="280"/>
                      </a:cubicBezTo>
                      <a:cubicBezTo>
                        <a:pt x="181" y="187"/>
                        <a:pt x="36" y="117"/>
                        <a:pt x="59" y="26"/>
                      </a:cubicBezTo>
                      <a:cubicBezTo>
                        <a:pt x="45" y="42"/>
                        <a:pt x="16" y="1"/>
                        <a:pt x="0" y="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77" name="Google Shape;4741;p47">
                  <a:extLst>
                    <a:ext uri="{FF2B5EF4-FFF2-40B4-BE49-F238E27FC236}">
                      <a16:creationId xmlns:a16="http://schemas.microsoft.com/office/drawing/2014/main" xmlns="" id="{B3541572-EC74-E496-D90F-BC4CA914872B}"/>
                    </a:ext>
                  </a:extLst>
                </p:cNvPr>
                <p:cNvSpPr/>
                <p:nvPr/>
              </p:nvSpPr>
              <p:spPr>
                <a:xfrm>
                  <a:off x="3302050" y="1557175"/>
                  <a:ext cx="4200" cy="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208" extrusionOk="0">
                      <a:moveTo>
                        <a:pt x="51" y="160"/>
                      </a:moveTo>
                      <a:cubicBezTo>
                        <a:pt x="40" y="1"/>
                        <a:pt x="156" y="207"/>
                        <a:pt x="167" y="107"/>
                      </a:cubicBezTo>
                      <a:cubicBezTo>
                        <a:pt x="114" y="125"/>
                        <a:pt x="67" y="15"/>
                        <a:pt x="14" y="9"/>
                      </a:cubicBezTo>
                      <a:cubicBezTo>
                        <a:pt x="85" y="103"/>
                        <a:pt x="0" y="79"/>
                        <a:pt x="51" y="16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78" name="Google Shape;4742;p47">
                  <a:extLst>
                    <a:ext uri="{FF2B5EF4-FFF2-40B4-BE49-F238E27FC236}">
                      <a16:creationId xmlns:a16="http://schemas.microsoft.com/office/drawing/2014/main" xmlns="" id="{3B0D4CB4-FC3A-49CC-1592-41A947C79919}"/>
                    </a:ext>
                  </a:extLst>
                </p:cNvPr>
                <p:cNvSpPr/>
                <p:nvPr/>
              </p:nvSpPr>
              <p:spPr>
                <a:xfrm>
                  <a:off x="3302350" y="1574125"/>
                  <a:ext cx="2625" cy="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318" extrusionOk="0">
                      <a:moveTo>
                        <a:pt x="83" y="30"/>
                      </a:moveTo>
                      <a:cubicBezTo>
                        <a:pt x="59" y="30"/>
                        <a:pt x="39" y="1"/>
                        <a:pt x="12" y="24"/>
                      </a:cubicBezTo>
                      <a:cubicBezTo>
                        <a:pt x="47" y="107"/>
                        <a:pt x="22" y="135"/>
                        <a:pt x="22" y="186"/>
                      </a:cubicBezTo>
                      <a:cubicBezTo>
                        <a:pt x="39" y="172"/>
                        <a:pt x="104" y="317"/>
                        <a:pt x="87" y="223"/>
                      </a:cubicBezTo>
                      <a:cubicBezTo>
                        <a:pt x="0" y="123"/>
                        <a:pt x="98" y="99"/>
                        <a:pt x="83" y="3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79" name="Google Shape;4743;p47">
                  <a:extLst>
                    <a:ext uri="{FF2B5EF4-FFF2-40B4-BE49-F238E27FC236}">
                      <a16:creationId xmlns:a16="http://schemas.microsoft.com/office/drawing/2014/main" xmlns="" id="{22D4FD98-53C9-5C1E-886C-E9E376B4DED9}"/>
                    </a:ext>
                  </a:extLst>
                </p:cNvPr>
                <p:cNvSpPr/>
                <p:nvPr/>
              </p:nvSpPr>
              <p:spPr>
                <a:xfrm>
                  <a:off x="3282800" y="1845725"/>
                  <a:ext cx="3500" cy="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" h="125" extrusionOk="0">
                      <a:moveTo>
                        <a:pt x="0" y="125"/>
                      </a:moveTo>
                      <a:cubicBezTo>
                        <a:pt x="55" y="87"/>
                        <a:pt x="138" y="95"/>
                        <a:pt x="116" y="83"/>
                      </a:cubicBezTo>
                      <a:cubicBezTo>
                        <a:pt x="140" y="1"/>
                        <a:pt x="33" y="52"/>
                        <a:pt x="0" y="12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80" name="Google Shape;4744;p47">
                  <a:extLst>
                    <a:ext uri="{FF2B5EF4-FFF2-40B4-BE49-F238E27FC236}">
                      <a16:creationId xmlns:a16="http://schemas.microsoft.com/office/drawing/2014/main" xmlns="" id="{7129DF8A-674F-8DA2-D0C7-A12ADC2F9E03}"/>
                    </a:ext>
                  </a:extLst>
                </p:cNvPr>
                <p:cNvSpPr/>
                <p:nvPr/>
              </p:nvSpPr>
              <p:spPr>
                <a:xfrm>
                  <a:off x="3253150" y="1883600"/>
                  <a:ext cx="9675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" h="267" extrusionOk="0">
                      <a:moveTo>
                        <a:pt x="174" y="48"/>
                      </a:moveTo>
                      <a:cubicBezTo>
                        <a:pt x="97" y="142"/>
                        <a:pt x="1" y="186"/>
                        <a:pt x="3" y="266"/>
                      </a:cubicBezTo>
                      <a:cubicBezTo>
                        <a:pt x="56" y="233"/>
                        <a:pt x="166" y="133"/>
                        <a:pt x="146" y="223"/>
                      </a:cubicBezTo>
                      <a:cubicBezTo>
                        <a:pt x="164" y="146"/>
                        <a:pt x="386" y="1"/>
                        <a:pt x="325" y="9"/>
                      </a:cubicBezTo>
                      <a:cubicBezTo>
                        <a:pt x="268" y="58"/>
                        <a:pt x="109" y="178"/>
                        <a:pt x="174" y="4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81" name="Google Shape;4745;p47">
                  <a:extLst>
                    <a:ext uri="{FF2B5EF4-FFF2-40B4-BE49-F238E27FC236}">
                      <a16:creationId xmlns:a16="http://schemas.microsoft.com/office/drawing/2014/main" xmlns="" id="{8878E6F4-E1CA-C2BB-2BD3-3066686C50BE}"/>
                    </a:ext>
                  </a:extLst>
                </p:cNvPr>
                <p:cNvSpPr/>
                <p:nvPr/>
              </p:nvSpPr>
              <p:spPr>
                <a:xfrm>
                  <a:off x="3283825" y="1912200"/>
                  <a:ext cx="4600" cy="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" h="308" extrusionOk="0">
                      <a:moveTo>
                        <a:pt x="30" y="142"/>
                      </a:moveTo>
                      <a:cubicBezTo>
                        <a:pt x="26" y="180"/>
                        <a:pt x="26" y="176"/>
                        <a:pt x="12" y="307"/>
                      </a:cubicBezTo>
                      <a:cubicBezTo>
                        <a:pt x="102" y="182"/>
                        <a:pt x="183" y="60"/>
                        <a:pt x="132" y="1"/>
                      </a:cubicBezTo>
                      <a:cubicBezTo>
                        <a:pt x="106" y="44"/>
                        <a:pt x="0" y="126"/>
                        <a:pt x="30" y="14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82" name="Google Shape;4746;p47">
                  <a:extLst>
                    <a:ext uri="{FF2B5EF4-FFF2-40B4-BE49-F238E27FC236}">
                      <a16:creationId xmlns:a16="http://schemas.microsoft.com/office/drawing/2014/main" xmlns="" id="{9870EF44-B82C-9131-DCC9-082969826BF7}"/>
                    </a:ext>
                  </a:extLst>
                </p:cNvPr>
                <p:cNvSpPr/>
                <p:nvPr/>
              </p:nvSpPr>
              <p:spPr>
                <a:xfrm>
                  <a:off x="3182650" y="1953425"/>
                  <a:ext cx="6275" cy="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56" extrusionOk="0">
                      <a:moveTo>
                        <a:pt x="170" y="1"/>
                      </a:moveTo>
                      <a:cubicBezTo>
                        <a:pt x="127" y="34"/>
                        <a:pt x="87" y="24"/>
                        <a:pt x="89" y="50"/>
                      </a:cubicBezTo>
                      <a:cubicBezTo>
                        <a:pt x="199" y="16"/>
                        <a:pt x="1" y="130"/>
                        <a:pt x="9" y="156"/>
                      </a:cubicBezTo>
                      <a:cubicBezTo>
                        <a:pt x="79" y="134"/>
                        <a:pt x="250" y="18"/>
                        <a:pt x="215" y="8"/>
                      </a:cubicBezTo>
                      <a:cubicBezTo>
                        <a:pt x="105" y="79"/>
                        <a:pt x="146" y="42"/>
                        <a:pt x="17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83" name="Google Shape;4747;p47">
                  <a:extLst>
                    <a:ext uri="{FF2B5EF4-FFF2-40B4-BE49-F238E27FC236}">
                      <a16:creationId xmlns:a16="http://schemas.microsoft.com/office/drawing/2014/main" xmlns="" id="{0DCBB8FB-CC28-D0E4-EDA7-BD1F9178D6F7}"/>
                    </a:ext>
                  </a:extLst>
                </p:cNvPr>
                <p:cNvSpPr/>
                <p:nvPr/>
              </p:nvSpPr>
              <p:spPr>
                <a:xfrm>
                  <a:off x="3090975" y="1987875"/>
                  <a:ext cx="15200" cy="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81" extrusionOk="0">
                      <a:moveTo>
                        <a:pt x="246" y="87"/>
                      </a:moveTo>
                      <a:cubicBezTo>
                        <a:pt x="292" y="91"/>
                        <a:pt x="364" y="71"/>
                        <a:pt x="382" y="100"/>
                      </a:cubicBezTo>
                      <a:cubicBezTo>
                        <a:pt x="239" y="146"/>
                        <a:pt x="1" y="114"/>
                        <a:pt x="79" y="181"/>
                      </a:cubicBezTo>
                      <a:cubicBezTo>
                        <a:pt x="121" y="132"/>
                        <a:pt x="268" y="150"/>
                        <a:pt x="305" y="169"/>
                      </a:cubicBezTo>
                      <a:cubicBezTo>
                        <a:pt x="329" y="126"/>
                        <a:pt x="608" y="0"/>
                        <a:pt x="523" y="28"/>
                      </a:cubicBezTo>
                      <a:cubicBezTo>
                        <a:pt x="392" y="96"/>
                        <a:pt x="290" y="38"/>
                        <a:pt x="246" y="8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84" name="Google Shape;4748;p47">
                  <a:extLst>
                    <a:ext uri="{FF2B5EF4-FFF2-40B4-BE49-F238E27FC236}">
                      <a16:creationId xmlns:a16="http://schemas.microsoft.com/office/drawing/2014/main" xmlns="" id="{E6430385-EF70-1DFA-2209-272D643A1585}"/>
                    </a:ext>
                  </a:extLst>
                </p:cNvPr>
                <p:cNvSpPr/>
                <p:nvPr/>
              </p:nvSpPr>
              <p:spPr>
                <a:xfrm>
                  <a:off x="3076050" y="1989450"/>
                  <a:ext cx="7300" cy="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256" extrusionOk="0">
                      <a:moveTo>
                        <a:pt x="114" y="65"/>
                      </a:moveTo>
                      <a:cubicBezTo>
                        <a:pt x="116" y="140"/>
                        <a:pt x="0" y="224"/>
                        <a:pt x="128" y="256"/>
                      </a:cubicBezTo>
                      <a:cubicBezTo>
                        <a:pt x="112" y="228"/>
                        <a:pt x="161" y="218"/>
                        <a:pt x="177" y="197"/>
                      </a:cubicBezTo>
                      <a:cubicBezTo>
                        <a:pt x="79" y="179"/>
                        <a:pt x="91" y="87"/>
                        <a:pt x="272" y="59"/>
                      </a:cubicBezTo>
                      <a:cubicBezTo>
                        <a:pt x="291" y="0"/>
                        <a:pt x="173" y="59"/>
                        <a:pt x="114" y="6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85" name="Google Shape;4749;p47">
                  <a:extLst>
                    <a:ext uri="{FF2B5EF4-FFF2-40B4-BE49-F238E27FC236}">
                      <a16:creationId xmlns:a16="http://schemas.microsoft.com/office/drawing/2014/main" xmlns="" id="{D9A53104-71FE-2F68-9876-C3AF198C7641}"/>
                    </a:ext>
                  </a:extLst>
                </p:cNvPr>
                <p:cNvSpPr/>
                <p:nvPr/>
              </p:nvSpPr>
              <p:spPr>
                <a:xfrm>
                  <a:off x="3054525" y="1994850"/>
                  <a:ext cx="13825" cy="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219" extrusionOk="0">
                      <a:moveTo>
                        <a:pt x="439" y="6"/>
                      </a:moveTo>
                      <a:cubicBezTo>
                        <a:pt x="376" y="30"/>
                        <a:pt x="510" y="59"/>
                        <a:pt x="490" y="108"/>
                      </a:cubicBezTo>
                      <a:lnTo>
                        <a:pt x="368" y="130"/>
                      </a:lnTo>
                      <a:lnTo>
                        <a:pt x="354" y="51"/>
                      </a:lnTo>
                      <a:cubicBezTo>
                        <a:pt x="260" y="116"/>
                        <a:pt x="77" y="128"/>
                        <a:pt x="154" y="179"/>
                      </a:cubicBezTo>
                      <a:cubicBezTo>
                        <a:pt x="103" y="161"/>
                        <a:pt x="26" y="187"/>
                        <a:pt x="1" y="218"/>
                      </a:cubicBezTo>
                      <a:cubicBezTo>
                        <a:pt x="240" y="205"/>
                        <a:pt x="301" y="136"/>
                        <a:pt x="498" y="140"/>
                      </a:cubicBezTo>
                      <a:cubicBezTo>
                        <a:pt x="498" y="120"/>
                        <a:pt x="500" y="102"/>
                        <a:pt x="553" y="99"/>
                      </a:cubicBezTo>
                      <a:cubicBezTo>
                        <a:pt x="458" y="71"/>
                        <a:pt x="547" y="0"/>
                        <a:pt x="439" y="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86" name="Google Shape;4750;p47">
                  <a:extLst>
                    <a:ext uri="{FF2B5EF4-FFF2-40B4-BE49-F238E27FC236}">
                      <a16:creationId xmlns:a16="http://schemas.microsoft.com/office/drawing/2014/main" xmlns="" id="{EA0306D6-AB4A-B267-CEBF-29EF62A038DC}"/>
                    </a:ext>
                  </a:extLst>
                </p:cNvPr>
                <p:cNvSpPr/>
                <p:nvPr/>
              </p:nvSpPr>
              <p:spPr>
                <a:xfrm>
                  <a:off x="3032375" y="2015925"/>
                  <a:ext cx="10200" cy="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" h="127" extrusionOk="0">
                      <a:moveTo>
                        <a:pt x="0" y="57"/>
                      </a:moveTo>
                      <a:cubicBezTo>
                        <a:pt x="63" y="79"/>
                        <a:pt x="218" y="44"/>
                        <a:pt x="171" y="126"/>
                      </a:cubicBezTo>
                      <a:cubicBezTo>
                        <a:pt x="407" y="105"/>
                        <a:pt x="77" y="0"/>
                        <a:pt x="0" y="5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87" name="Google Shape;4751;p47">
                  <a:extLst>
                    <a:ext uri="{FF2B5EF4-FFF2-40B4-BE49-F238E27FC236}">
                      <a16:creationId xmlns:a16="http://schemas.microsoft.com/office/drawing/2014/main" xmlns="" id="{CBB83DDD-5DC5-24EB-1857-E4E868AF829A}"/>
                    </a:ext>
                  </a:extLst>
                </p:cNvPr>
                <p:cNvSpPr/>
                <p:nvPr/>
              </p:nvSpPr>
              <p:spPr>
                <a:xfrm>
                  <a:off x="3000000" y="1996225"/>
                  <a:ext cx="10875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8" extrusionOk="0">
                      <a:moveTo>
                        <a:pt x="0" y="2"/>
                      </a:moveTo>
                      <a:cubicBezTo>
                        <a:pt x="34" y="8"/>
                        <a:pt x="65" y="22"/>
                        <a:pt x="92" y="38"/>
                      </a:cubicBezTo>
                      <a:cubicBezTo>
                        <a:pt x="434" y="24"/>
                        <a:pt x="69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88" name="Google Shape;4752;p47">
                  <a:extLst>
                    <a:ext uri="{FF2B5EF4-FFF2-40B4-BE49-F238E27FC236}">
                      <a16:creationId xmlns:a16="http://schemas.microsoft.com/office/drawing/2014/main" xmlns="" id="{43F3CD76-3513-5B44-5E77-468BD0A9E408}"/>
                    </a:ext>
                  </a:extLst>
                </p:cNvPr>
                <p:cNvSpPr/>
                <p:nvPr/>
              </p:nvSpPr>
              <p:spPr>
                <a:xfrm>
                  <a:off x="2988450" y="1996625"/>
                  <a:ext cx="1305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" h="124" extrusionOk="0">
                      <a:moveTo>
                        <a:pt x="275" y="57"/>
                      </a:moveTo>
                      <a:cubicBezTo>
                        <a:pt x="303" y="106"/>
                        <a:pt x="442" y="124"/>
                        <a:pt x="521" y="116"/>
                      </a:cubicBezTo>
                      <a:cubicBezTo>
                        <a:pt x="497" y="81"/>
                        <a:pt x="387" y="53"/>
                        <a:pt x="462" y="18"/>
                      </a:cubicBezTo>
                      <a:cubicBezTo>
                        <a:pt x="297" y="0"/>
                        <a:pt x="199" y="18"/>
                        <a:pt x="91" y="31"/>
                      </a:cubicBezTo>
                      <a:cubicBezTo>
                        <a:pt x="181" y="90"/>
                        <a:pt x="0" y="86"/>
                        <a:pt x="55" y="110"/>
                      </a:cubicBezTo>
                      <a:cubicBezTo>
                        <a:pt x="97" y="90"/>
                        <a:pt x="203" y="96"/>
                        <a:pt x="242" y="118"/>
                      </a:cubicBezTo>
                      <a:cubicBezTo>
                        <a:pt x="283" y="83"/>
                        <a:pt x="228" y="69"/>
                        <a:pt x="275" y="5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89" name="Google Shape;4753;p47">
                  <a:extLst>
                    <a:ext uri="{FF2B5EF4-FFF2-40B4-BE49-F238E27FC236}">
                      <a16:creationId xmlns:a16="http://schemas.microsoft.com/office/drawing/2014/main" xmlns="" id="{312DCEC5-EC84-542A-27DF-147864BE1238}"/>
                    </a:ext>
                  </a:extLst>
                </p:cNvPr>
                <p:cNvSpPr/>
                <p:nvPr/>
              </p:nvSpPr>
              <p:spPr>
                <a:xfrm>
                  <a:off x="2910625" y="1979575"/>
                  <a:ext cx="804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8" h="686" extrusionOk="0">
                      <a:moveTo>
                        <a:pt x="2966" y="592"/>
                      </a:moveTo>
                      <a:cubicBezTo>
                        <a:pt x="2968" y="631"/>
                        <a:pt x="2917" y="639"/>
                        <a:pt x="2870" y="645"/>
                      </a:cubicBezTo>
                      <a:cubicBezTo>
                        <a:pt x="2864" y="611"/>
                        <a:pt x="2736" y="623"/>
                        <a:pt x="2720" y="594"/>
                      </a:cubicBezTo>
                      <a:cubicBezTo>
                        <a:pt x="2685" y="603"/>
                        <a:pt x="2705" y="651"/>
                        <a:pt x="2624" y="629"/>
                      </a:cubicBezTo>
                      <a:cubicBezTo>
                        <a:pt x="2093" y="546"/>
                        <a:pt x="1696" y="497"/>
                        <a:pt x="1329" y="387"/>
                      </a:cubicBezTo>
                      <a:lnTo>
                        <a:pt x="771" y="240"/>
                      </a:lnTo>
                      <a:lnTo>
                        <a:pt x="474" y="159"/>
                      </a:lnTo>
                      <a:lnTo>
                        <a:pt x="158" y="49"/>
                      </a:lnTo>
                      <a:cubicBezTo>
                        <a:pt x="138" y="155"/>
                        <a:pt x="61" y="0"/>
                        <a:pt x="0" y="30"/>
                      </a:cubicBezTo>
                      <a:cubicBezTo>
                        <a:pt x="34" y="128"/>
                        <a:pt x="103" y="136"/>
                        <a:pt x="238" y="212"/>
                      </a:cubicBezTo>
                      <a:cubicBezTo>
                        <a:pt x="277" y="171"/>
                        <a:pt x="171" y="153"/>
                        <a:pt x="167" y="120"/>
                      </a:cubicBezTo>
                      <a:cubicBezTo>
                        <a:pt x="197" y="132"/>
                        <a:pt x="228" y="138"/>
                        <a:pt x="260" y="136"/>
                      </a:cubicBezTo>
                      <a:cubicBezTo>
                        <a:pt x="201" y="187"/>
                        <a:pt x="397" y="232"/>
                        <a:pt x="293" y="248"/>
                      </a:cubicBezTo>
                      <a:cubicBezTo>
                        <a:pt x="511" y="307"/>
                        <a:pt x="757" y="338"/>
                        <a:pt x="1024" y="397"/>
                      </a:cubicBezTo>
                      <a:cubicBezTo>
                        <a:pt x="1158" y="423"/>
                        <a:pt x="1297" y="454"/>
                        <a:pt x="1445" y="487"/>
                      </a:cubicBezTo>
                      <a:lnTo>
                        <a:pt x="1671" y="542"/>
                      </a:lnTo>
                      <a:lnTo>
                        <a:pt x="1909" y="590"/>
                      </a:lnTo>
                      <a:cubicBezTo>
                        <a:pt x="1913" y="562"/>
                        <a:pt x="1938" y="552"/>
                        <a:pt x="1977" y="550"/>
                      </a:cubicBezTo>
                      <a:cubicBezTo>
                        <a:pt x="2046" y="601"/>
                        <a:pt x="2056" y="578"/>
                        <a:pt x="2190" y="599"/>
                      </a:cubicBezTo>
                      <a:cubicBezTo>
                        <a:pt x="2148" y="641"/>
                        <a:pt x="2164" y="654"/>
                        <a:pt x="2241" y="686"/>
                      </a:cubicBezTo>
                      <a:cubicBezTo>
                        <a:pt x="2249" y="668"/>
                        <a:pt x="2241" y="641"/>
                        <a:pt x="2278" y="645"/>
                      </a:cubicBezTo>
                      <a:cubicBezTo>
                        <a:pt x="2463" y="668"/>
                        <a:pt x="2648" y="676"/>
                        <a:pt x="2834" y="668"/>
                      </a:cubicBezTo>
                      <a:cubicBezTo>
                        <a:pt x="2964" y="664"/>
                        <a:pt x="3094" y="643"/>
                        <a:pt x="3217" y="599"/>
                      </a:cubicBezTo>
                      <a:cubicBezTo>
                        <a:pt x="3160" y="613"/>
                        <a:pt x="3037" y="586"/>
                        <a:pt x="2966" y="59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90" name="Google Shape;4754;p47">
                  <a:extLst>
                    <a:ext uri="{FF2B5EF4-FFF2-40B4-BE49-F238E27FC236}">
                      <a16:creationId xmlns:a16="http://schemas.microsoft.com/office/drawing/2014/main" xmlns="" id="{1879F2AF-430D-D73B-534A-CD9D26B775F6}"/>
                    </a:ext>
                  </a:extLst>
                </p:cNvPr>
                <p:cNvSpPr/>
                <p:nvPr/>
              </p:nvSpPr>
              <p:spPr>
                <a:xfrm>
                  <a:off x="2887050" y="1929600"/>
                  <a:ext cx="52350" cy="2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1011" extrusionOk="0">
                      <a:moveTo>
                        <a:pt x="0" y="0"/>
                      </a:moveTo>
                      <a:cubicBezTo>
                        <a:pt x="106" y="40"/>
                        <a:pt x="224" y="122"/>
                        <a:pt x="102" y="103"/>
                      </a:cubicBezTo>
                      <a:cubicBezTo>
                        <a:pt x="161" y="146"/>
                        <a:pt x="236" y="197"/>
                        <a:pt x="283" y="169"/>
                      </a:cubicBezTo>
                      <a:cubicBezTo>
                        <a:pt x="360" y="244"/>
                        <a:pt x="369" y="362"/>
                        <a:pt x="487" y="388"/>
                      </a:cubicBezTo>
                      <a:cubicBezTo>
                        <a:pt x="482" y="413"/>
                        <a:pt x="464" y="431"/>
                        <a:pt x="438" y="435"/>
                      </a:cubicBezTo>
                      <a:cubicBezTo>
                        <a:pt x="525" y="462"/>
                        <a:pt x="572" y="435"/>
                        <a:pt x="645" y="443"/>
                      </a:cubicBezTo>
                      <a:cubicBezTo>
                        <a:pt x="692" y="472"/>
                        <a:pt x="643" y="509"/>
                        <a:pt x="727" y="533"/>
                      </a:cubicBezTo>
                      <a:cubicBezTo>
                        <a:pt x="766" y="505"/>
                        <a:pt x="908" y="541"/>
                        <a:pt x="1042" y="592"/>
                      </a:cubicBezTo>
                      <a:cubicBezTo>
                        <a:pt x="1034" y="598"/>
                        <a:pt x="1028" y="606"/>
                        <a:pt x="1024" y="616"/>
                      </a:cubicBezTo>
                      <a:cubicBezTo>
                        <a:pt x="1028" y="639"/>
                        <a:pt x="1034" y="659"/>
                        <a:pt x="1044" y="678"/>
                      </a:cubicBezTo>
                      <a:cubicBezTo>
                        <a:pt x="1057" y="667"/>
                        <a:pt x="1077" y="655"/>
                        <a:pt x="1079" y="639"/>
                      </a:cubicBezTo>
                      <a:cubicBezTo>
                        <a:pt x="1079" y="627"/>
                        <a:pt x="1077" y="616"/>
                        <a:pt x="1071" y="604"/>
                      </a:cubicBezTo>
                      <a:cubicBezTo>
                        <a:pt x="1218" y="665"/>
                        <a:pt x="1344" y="743"/>
                        <a:pt x="1293" y="773"/>
                      </a:cubicBezTo>
                      <a:cubicBezTo>
                        <a:pt x="1370" y="794"/>
                        <a:pt x="1446" y="822"/>
                        <a:pt x="1521" y="853"/>
                      </a:cubicBezTo>
                      <a:lnTo>
                        <a:pt x="1519" y="853"/>
                      </a:lnTo>
                      <a:cubicBezTo>
                        <a:pt x="1509" y="855"/>
                        <a:pt x="1500" y="869"/>
                        <a:pt x="1492" y="877"/>
                      </a:cubicBezTo>
                      <a:cubicBezTo>
                        <a:pt x="1476" y="893"/>
                        <a:pt x="1482" y="914"/>
                        <a:pt x="1513" y="922"/>
                      </a:cubicBezTo>
                      <a:cubicBezTo>
                        <a:pt x="1582" y="940"/>
                        <a:pt x="1661" y="918"/>
                        <a:pt x="1714" y="983"/>
                      </a:cubicBezTo>
                      <a:cubicBezTo>
                        <a:pt x="1779" y="938"/>
                        <a:pt x="1832" y="959"/>
                        <a:pt x="1896" y="993"/>
                      </a:cubicBezTo>
                      <a:cubicBezTo>
                        <a:pt x="1934" y="1011"/>
                        <a:pt x="1963" y="993"/>
                        <a:pt x="1977" y="952"/>
                      </a:cubicBezTo>
                      <a:cubicBezTo>
                        <a:pt x="1983" y="952"/>
                        <a:pt x="1987" y="952"/>
                        <a:pt x="1993" y="950"/>
                      </a:cubicBezTo>
                      <a:cubicBezTo>
                        <a:pt x="1989" y="948"/>
                        <a:pt x="1985" y="946"/>
                        <a:pt x="1981" y="944"/>
                      </a:cubicBezTo>
                      <a:cubicBezTo>
                        <a:pt x="1985" y="930"/>
                        <a:pt x="1987" y="914"/>
                        <a:pt x="1987" y="900"/>
                      </a:cubicBezTo>
                      <a:cubicBezTo>
                        <a:pt x="2032" y="910"/>
                        <a:pt x="2085" y="922"/>
                        <a:pt x="2093" y="893"/>
                      </a:cubicBezTo>
                      <a:lnTo>
                        <a:pt x="1987" y="871"/>
                      </a:lnTo>
                      <a:cubicBezTo>
                        <a:pt x="1981" y="838"/>
                        <a:pt x="1965" y="790"/>
                        <a:pt x="1946" y="802"/>
                      </a:cubicBezTo>
                      <a:cubicBezTo>
                        <a:pt x="1922" y="820"/>
                        <a:pt x="1895" y="834"/>
                        <a:pt x="1865" y="842"/>
                      </a:cubicBezTo>
                      <a:cubicBezTo>
                        <a:pt x="1839" y="834"/>
                        <a:pt x="1814" y="830"/>
                        <a:pt x="1788" y="822"/>
                      </a:cubicBezTo>
                      <a:cubicBezTo>
                        <a:pt x="1684" y="787"/>
                        <a:pt x="1580" y="749"/>
                        <a:pt x="1476" y="712"/>
                      </a:cubicBezTo>
                      <a:lnTo>
                        <a:pt x="918" y="504"/>
                      </a:lnTo>
                      <a:cubicBezTo>
                        <a:pt x="937" y="490"/>
                        <a:pt x="961" y="480"/>
                        <a:pt x="987" y="478"/>
                      </a:cubicBezTo>
                      <a:cubicBezTo>
                        <a:pt x="1063" y="504"/>
                        <a:pt x="1093" y="582"/>
                        <a:pt x="1142" y="535"/>
                      </a:cubicBezTo>
                      <a:cubicBezTo>
                        <a:pt x="1061" y="507"/>
                        <a:pt x="1024" y="472"/>
                        <a:pt x="971" y="439"/>
                      </a:cubicBezTo>
                      <a:cubicBezTo>
                        <a:pt x="930" y="476"/>
                        <a:pt x="857" y="458"/>
                        <a:pt x="782" y="429"/>
                      </a:cubicBezTo>
                      <a:cubicBezTo>
                        <a:pt x="711" y="397"/>
                        <a:pt x="637" y="360"/>
                        <a:pt x="590" y="364"/>
                      </a:cubicBezTo>
                      <a:cubicBezTo>
                        <a:pt x="629" y="360"/>
                        <a:pt x="643" y="325"/>
                        <a:pt x="619" y="291"/>
                      </a:cubicBezTo>
                      <a:cubicBezTo>
                        <a:pt x="513" y="256"/>
                        <a:pt x="373" y="175"/>
                        <a:pt x="316" y="97"/>
                      </a:cubicBezTo>
                      <a:cubicBezTo>
                        <a:pt x="332" y="79"/>
                        <a:pt x="369" y="93"/>
                        <a:pt x="385" y="77"/>
                      </a:cubicBezTo>
                      <a:cubicBezTo>
                        <a:pt x="226" y="2"/>
                        <a:pt x="159" y="32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91" name="Google Shape;4755;p47">
                  <a:extLst>
                    <a:ext uri="{FF2B5EF4-FFF2-40B4-BE49-F238E27FC236}">
                      <a16:creationId xmlns:a16="http://schemas.microsoft.com/office/drawing/2014/main" xmlns="" id="{6971375E-5638-AC8B-DF94-BA8AFBD95963}"/>
                    </a:ext>
                  </a:extLst>
                </p:cNvPr>
                <p:cNvSpPr/>
                <p:nvPr/>
              </p:nvSpPr>
              <p:spPr>
                <a:xfrm>
                  <a:off x="2904525" y="1959875"/>
                  <a:ext cx="12500" cy="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73" extrusionOk="0">
                      <a:moveTo>
                        <a:pt x="1" y="39"/>
                      </a:moveTo>
                      <a:cubicBezTo>
                        <a:pt x="150" y="55"/>
                        <a:pt x="280" y="71"/>
                        <a:pt x="421" y="173"/>
                      </a:cubicBezTo>
                      <a:cubicBezTo>
                        <a:pt x="425" y="153"/>
                        <a:pt x="421" y="134"/>
                        <a:pt x="407" y="118"/>
                      </a:cubicBezTo>
                      <a:cubicBezTo>
                        <a:pt x="455" y="136"/>
                        <a:pt x="482" y="132"/>
                        <a:pt x="500" y="118"/>
                      </a:cubicBezTo>
                      <a:cubicBezTo>
                        <a:pt x="327" y="81"/>
                        <a:pt x="246" y="35"/>
                        <a:pt x="77" y="0"/>
                      </a:cubicBezTo>
                      <a:cubicBezTo>
                        <a:pt x="258" y="63"/>
                        <a:pt x="44" y="39"/>
                        <a:pt x="1" y="3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92" name="Google Shape;4756;p47">
                  <a:extLst>
                    <a:ext uri="{FF2B5EF4-FFF2-40B4-BE49-F238E27FC236}">
                      <a16:creationId xmlns:a16="http://schemas.microsoft.com/office/drawing/2014/main" xmlns="" id="{7B388D73-B90F-8147-1A52-46601F0B904F}"/>
                    </a:ext>
                  </a:extLst>
                </p:cNvPr>
                <p:cNvSpPr/>
                <p:nvPr/>
              </p:nvSpPr>
              <p:spPr>
                <a:xfrm>
                  <a:off x="2894075" y="1954450"/>
                  <a:ext cx="3850" cy="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157" extrusionOk="0">
                      <a:moveTo>
                        <a:pt x="147" y="64"/>
                      </a:moveTo>
                      <a:cubicBezTo>
                        <a:pt x="110" y="50"/>
                        <a:pt x="75" y="28"/>
                        <a:pt x="47" y="1"/>
                      </a:cubicBezTo>
                      <a:cubicBezTo>
                        <a:pt x="0" y="30"/>
                        <a:pt x="136" y="156"/>
                        <a:pt x="102" y="95"/>
                      </a:cubicBezTo>
                      <a:cubicBezTo>
                        <a:pt x="28" y="52"/>
                        <a:pt x="153" y="91"/>
                        <a:pt x="147" y="6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93" name="Google Shape;4757;p47">
                  <a:extLst>
                    <a:ext uri="{FF2B5EF4-FFF2-40B4-BE49-F238E27FC236}">
                      <a16:creationId xmlns:a16="http://schemas.microsoft.com/office/drawing/2014/main" xmlns="" id="{88F1AD8C-8FD2-47A5-5B1B-11C355AE8896}"/>
                    </a:ext>
                  </a:extLst>
                </p:cNvPr>
                <p:cNvSpPr/>
                <p:nvPr/>
              </p:nvSpPr>
              <p:spPr>
                <a:xfrm>
                  <a:off x="2880400" y="1958450"/>
                  <a:ext cx="942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" h="242" extrusionOk="0">
                      <a:moveTo>
                        <a:pt x="73" y="0"/>
                      </a:moveTo>
                      <a:cubicBezTo>
                        <a:pt x="1" y="88"/>
                        <a:pt x="319" y="157"/>
                        <a:pt x="331" y="242"/>
                      </a:cubicBezTo>
                      <a:lnTo>
                        <a:pt x="343" y="214"/>
                      </a:lnTo>
                      <a:cubicBezTo>
                        <a:pt x="360" y="220"/>
                        <a:pt x="376" y="226"/>
                        <a:pt x="376" y="212"/>
                      </a:cubicBezTo>
                      <a:cubicBezTo>
                        <a:pt x="313" y="173"/>
                        <a:pt x="221" y="136"/>
                        <a:pt x="109" y="69"/>
                      </a:cubicBezTo>
                      <a:cubicBezTo>
                        <a:pt x="117" y="45"/>
                        <a:pt x="134" y="20"/>
                        <a:pt x="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94" name="Google Shape;4758;p47">
                  <a:extLst>
                    <a:ext uri="{FF2B5EF4-FFF2-40B4-BE49-F238E27FC236}">
                      <a16:creationId xmlns:a16="http://schemas.microsoft.com/office/drawing/2014/main" xmlns="" id="{4C3033D3-0E7C-F403-D406-B85E808469BC}"/>
                    </a:ext>
                  </a:extLst>
                </p:cNvPr>
                <p:cNvSpPr/>
                <p:nvPr/>
              </p:nvSpPr>
              <p:spPr>
                <a:xfrm>
                  <a:off x="2846950" y="1973025"/>
                  <a:ext cx="15350" cy="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" h="261" extrusionOk="0">
                      <a:moveTo>
                        <a:pt x="486" y="130"/>
                      </a:moveTo>
                      <a:cubicBezTo>
                        <a:pt x="515" y="134"/>
                        <a:pt x="608" y="109"/>
                        <a:pt x="551" y="73"/>
                      </a:cubicBezTo>
                      <a:cubicBezTo>
                        <a:pt x="474" y="97"/>
                        <a:pt x="437" y="40"/>
                        <a:pt x="378" y="56"/>
                      </a:cubicBezTo>
                      <a:cubicBezTo>
                        <a:pt x="427" y="83"/>
                        <a:pt x="447" y="105"/>
                        <a:pt x="450" y="130"/>
                      </a:cubicBezTo>
                      <a:cubicBezTo>
                        <a:pt x="348" y="103"/>
                        <a:pt x="352" y="81"/>
                        <a:pt x="250" y="18"/>
                      </a:cubicBezTo>
                      <a:cubicBezTo>
                        <a:pt x="230" y="42"/>
                        <a:pt x="266" y="68"/>
                        <a:pt x="250" y="93"/>
                      </a:cubicBezTo>
                      <a:cubicBezTo>
                        <a:pt x="164" y="14"/>
                        <a:pt x="73" y="26"/>
                        <a:pt x="0" y="1"/>
                      </a:cubicBezTo>
                      <a:cubicBezTo>
                        <a:pt x="87" y="46"/>
                        <a:pt x="71" y="85"/>
                        <a:pt x="158" y="130"/>
                      </a:cubicBezTo>
                      <a:cubicBezTo>
                        <a:pt x="266" y="119"/>
                        <a:pt x="334" y="185"/>
                        <a:pt x="535" y="260"/>
                      </a:cubicBezTo>
                      <a:cubicBezTo>
                        <a:pt x="539" y="227"/>
                        <a:pt x="588" y="250"/>
                        <a:pt x="614" y="244"/>
                      </a:cubicBezTo>
                      <a:cubicBezTo>
                        <a:pt x="537" y="207"/>
                        <a:pt x="521" y="168"/>
                        <a:pt x="486" y="13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95" name="Google Shape;4759;p47">
                  <a:extLst>
                    <a:ext uri="{FF2B5EF4-FFF2-40B4-BE49-F238E27FC236}">
                      <a16:creationId xmlns:a16="http://schemas.microsoft.com/office/drawing/2014/main" xmlns="" id="{077004C7-B04F-A3C8-722D-B084A642DBF4}"/>
                    </a:ext>
                  </a:extLst>
                </p:cNvPr>
                <p:cNvSpPr/>
                <p:nvPr/>
              </p:nvSpPr>
              <p:spPr>
                <a:xfrm>
                  <a:off x="2878500" y="1901050"/>
                  <a:ext cx="2725" cy="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52" extrusionOk="0">
                      <a:moveTo>
                        <a:pt x="0" y="58"/>
                      </a:moveTo>
                      <a:cubicBezTo>
                        <a:pt x="63" y="71"/>
                        <a:pt x="87" y="152"/>
                        <a:pt x="108" y="122"/>
                      </a:cubicBezTo>
                      <a:cubicBezTo>
                        <a:pt x="14" y="60"/>
                        <a:pt x="67" y="44"/>
                        <a:pt x="61" y="3"/>
                      </a:cubicBezTo>
                      <a:cubicBezTo>
                        <a:pt x="10" y="16"/>
                        <a:pt x="0" y="1"/>
                        <a:pt x="0" y="5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96" name="Google Shape;4760;p47">
                  <a:extLst>
                    <a:ext uri="{FF2B5EF4-FFF2-40B4-BE49-F238E27FC236}">
                      <a16:creationId xmlns:a16="http://schemas.microsoft.com/office/drawing/2014/main" xmlns="" id="{68EB3074-391D-B58F-6454-3F561B43C7FA}"/>
                    </a:ext>
                  </a:extLst>
                </p:cNvPr>
                <p:cNvSpPr/>
                <p:nvPr/>
              </p:nvSpPr>
              <p:spPr>
                <a:xfrm>
                  <a:off x="3205100" y="1423350"/>
                  <a:ext cx="204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" h="718" extrusionOk="0">
                      <a:moveTo>
                        <a:pt x="25" y="97"/>
                      </a:moveTo>
                      <a:cubicBezTo>
                        <a:pt x="135" y="185"/>
                        <a:pt x="184" y="160"/>
                        <a:pt x="264" y="195"/>
                      </a:cubicBezTo>
                      <a:cubicBezTo>
                        <a:pt x="329" y="258"/>
                        <a:pt x="331" y="313"/>
                        <a:pt x="370" y="372"/>
                      </a:cubicBezTo>
                      <a:cubicBezTo>
                        <a:pt x="431" y="394"/>
                        <a:pt x="496" y="449"/>
                        <a:pt x="571" y="512"/>
                      </a:cubicBezTo>
                      <a:cubicBezTo>
                        <a:pt x="646" y="588"/>
                        <a:pt x="728" y="657"/>
                        <a:pt x="817" y="718"/>
                      </a:cubicBezTo>
                      <a:cubicBezTo>
                        <a:pt x="697" y="624"/>
                        <a:pt x="703" y="561"/>
                        <a:pt x="675" y="490"/>
                      </a:cubicBezTo>
                      <a:cubicBezTo>
                        <a:pt x="565" y="445"/>
                        <a:pt x="524" y="374"/>
                        <a:pt x="424" y="352"/>
                      </a:cubicBezTo>
                      <a:cubicBezTo>
                        <a:pt x="443" y="329"/>
                        <a:pt x="424" y="311"/>
                        <a:pt x="382" y="301"/>
                      </a:cubicBezTo>
                      <a:cubicBezTo>
                        <a:pt x="410" y="274"/>
                        <a:pt x="433" y="244"/>
                        <a:pt x="378" y="201"/>
                      </a:cubicBezTo>
                      <a:cubicBezTo>
                        <a:pt x="296" y="195"/>
                        <a:pt x="176" y="115"/>
                        <a:pt x="93" y="109"/>
                      </a:cubicBezTo>
                      <a:cubicBezTo>
                        <a:pt x="82" y="71"/>
                        <a:pt x="80" y="38"/>
                        <a:pt x="54" y="1"/>
                      </a:cubicBezTo>
                      <a:cubicBezTo>
                        <a:pt x="42" y="18"/>
                        <a:pt x="23" y="20"/>
                        <a:pt x="1" y="20"/>
                      </a:cubicBezTo>
                      <a:cubicBezTo>
                        <a:pt x="48" y="52"/>
                        <a:pt x="52" y="77"/>
                        <a:pt x="25" y="9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97" name="Google Shape;4761;p47">
                  <a:extLst>
                    <a:ext uri="{FF2B5EF4-FFF2-40B4-BE49-F238E27FC236}">
                      <a16:creationId xmlns:a16="http://schemas.microsoft.com/office/drawing/2014/main" xmlns="" id="{28649350-7353-119E-F40F-4B86D06F64CD}"/>
                    </a:ext>
                  </a:extLst>
                </p:cNvPr>
                <p:cNvSpPr/>
                <p:nvPr/>
              </p:nvSpPr>
              <p:spPr>
                <a:xfrm>
                  <a:off x="2876275" y="1977500"/>
                  <a:ext cx="48525" cy="2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1" h="921" extrusionOk="0">
                      <a:moveTo>
                        <a:pt x="1734" y="476"/>
                      </a:moveTo>
                      <a:cubicBezTo>
                        <a:pt x="1667" y="427"/>
                        <a:pt x="1596" y="384"/>
                        <a:pt x="1522" y="348"/>
                      </a:cubicBezTo>
                      <a:cubicBezTo>
                        <a:pt x="1366" y="268"/>
                        <a:pt x="1188" y="209"/>
                        <a:pt x="1017" y="203"/>
                      </a:cubicBezTo>
                      <a:cubicBezTo>
                        <a:pt x="1005" y="333"/>
                        <a:pt x="877" y="342"/>
                        <a:pt x="708" y="309"/>
                      </a:cubicBezTo>
                      <a:cubicBezTo>
                        <a:pt x="744" y="238"/>
                        <a:pt x="555" y="191"/>
                        <a:pt x="537" y="126"/>
                      </a:cubicBezTo>
                      <a:cubicBezTo>
                        <a:pt x="523" y="195"/>
                        <a:pt x="417" y="120"/>
                        <a:pt x="421" y="160"/>
                      </a:cubicBezTo>
                      <a:cubicBezTo>
                        <a:pt x="409" y="126"/>
                        <a:pt x="384" y="95"/>
                        <a:pt x="352" y="77"/>
                      </a:cubicBezTo>
                      <a:cubicBezTo>
                        <a:pt x="331" y="154"/>
                        <a:pt x="154" y="40"/>
                        <a:pt x="38" y="1"/>
                      </a:cubicBezTo>
                      <a:cubicBezTo>
                        <a:pt x="16" y="56"/>
                        <a:pt x="54" y="58"/>
                        <a:pt x="1" y="89"/>
                      </a:cubicBezTo>
                      <a:cubicBezTo>
                        <a:pt x="117" y="197"/>
                        <a:pt x="407" y="342"/>
                        <a:pt x="502" y="399"/>
                      </a:cubicBezTo>
                      <a:cubicBezTo>
                        <a:pt x="804" y="423"/>
                        <a:pt x="1129" y="777"/>
                        <a:pt x="1514" y="863"/>
                      </a:cubicBezTo>
                      <a:cubicBezTo>
                        <a:pt x="1771" y="920"/>
                        <a:pt x="1940" y="808"/>
                        <a:pt x="1887" y="596"/>
                      </a:cubicBezTo>
                      <a:cubicBezTo>
                        <a:pt x="1840" y="551"/>
                        <a:pt x="1789" y="511"/>
                        <a:pt x="1734" y="47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576" name="TextBox 575">
                <a:extLst>
                  <a:ext uri="{FF2B5EF4-FFF2-40B4-BE49-F238E27FC236}">
                    <a16:creationId xmlns:a16="http://schemas.microsoft.com/office/drawing/2014/main" xmlns="" id="{68E34A7B-D499-7218-4B5E-E7F33FB712D3}"/>
                  </a:ext>
                </a:extLst>
              </p:cNvPr>
              <p:cNvSpPr txBox="1"/>
              <p:nvPr/>
            </p:nvSpPr>
            <p:spPr>
              <a:xfrm>
                <a:off x="1382712" y="924658"/>
                <a:ext cx="103633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01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F9955AA2-8E8F-85A3-AFA1-50A4B63A2424}"/>
                </a:ext>
              </a:extLst>
            </p:cNvPr>
            <p:cNvSpPr txBox="1"/>
            <p:nvPr/>
          </p:nvSpPr>
          <p:spPr>
            <a:xfrm>
              <a:off x="2364295" y="1420980"/>
              <a:ext cx="7792226" cy="9856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vi-VN" sz="2000" dirty="0">
                  <a:effectLst/>
                  <a:latin typeface="+mj-lt"/>
                  <a:ea typeface="Calibri" panose="020F0502020204030204" pitchFamily="34" charset="0"/>
                  <a:cs typeface="Arial" pitchFamily="34" charset="0"/>
                </a:rPr>
                <a:t>Ý tưởng kinh doanh và </a:t>
              </a:r>
            </a:p>
            <a:p>
              <a:pPr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vi-VN" sz="2000" dirty="0">
                  <a:effectLst/>
                  <a:latin typeface="+mj-lt"/>
                  <a:ea typeface="Calibri" panose="020F0502020204030204" pitchFamily="34" charset="0"/>
                  <a:cs typeface="Arial" pitchFamily="34" charset="0"/>
                </a:rPr>
                <a:t>sự cần thiết của</a:t>
              </a:r>
              <a:r>
                <a:rPr lang="en-US" sz="2000" dirty="0">
                  <a:effectLst/>
                  <a:latin typeface="+mj-lt"/>
                  <a:ea typeface="Calibri" panose="020F0502020204030204" pitchFamily="34" charset="0"/>
                  <a:cs typeface="Arial" pitchFamily="34" charset="0"/>
                </a:rPr>
                <a:t> </a:t>
              </a:r>
              <a:r>
                <a:rPr lang="en-US" sz="20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ý </a:t>
              </a:r>
              <a:r>
                <a:rPr lang="en-US" sz="2000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tưởng</a:t>
              </a:r>
              <a:r>
                <a:rPr lang="en-US" sz="20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kinh</a:t>
              </a:r>
              <a:r>
                <a:rPr lang="en-US" sz="2000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2000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doanh</a:t>
              </a:r>
              <a:endParaRPr lang="en-US" sz="20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</p:grpSp>
      <p:sp>
        <p:nvSpPr>
          <p:cNvPr id="790" name="Google Shape;1447;p29">
            <a:extLst>
              <a:ext uri="{FF2B5EF4-FFF2-40B4-BE49-F238E27FC236}">
                <a16:creationId xmlns:a16="http://schemas.microsoft.com/office/drawing/2014/main" xmlns="" id="{7AEE3422-DFC5-31B4-401C-CD07D4070241}"/>
              </a:ext>
            </a:extLst>
          </p:cNvPr>
          <p:cNvSpPr txBox="1">
            <a:spLocks/>
          </p:cNvSpPr>
          <p:nvPr/>
        </p:nvSpPr>
        <p:spPr>
          <a:xfrm>
            <a:off x="2238500" y="253283"/>
            <a:ext cx="466700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buClrTx/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 BÀI HỌC</a:t>
            </a:r>
          </a:p>
        </p:txBody>
      </p:sp>
      <p:grpSp>
        <p:nvGrpSpPr>
          <p:cNvPr id="791" name="Group 790">
            <a:extLst>
              <a:ext uri="{FF2B5EF4-FFF2-40B4-BE49-F238E27FC236}">
                <a16:creationId xmlns:a16="http://schemas.microsoft.com/office/drawing/2014/main" xmlns="" id="{2029F5CB-1BD0-9642-5D09-3C2689743386}"/>
              </a:ext>
            </a:extLst>
          </p:cNvPr>
          <p:cNvGrpSpPr/>
          <p:nvPr/>
        </p:nvGrpSpPr>
        <p:grpSpPr>
          <a:xfrm>
            <a:off x="284898" y="2326999"/>
            <a:ext cx="4287100" cy="1251753"/>
            <a:chOff x="1482682" y="1127458"/>
            <a:chExt cx="4287100" cy="1251753"/>
          </a:xfrm>
        </p:grpSpPr>
        <p:grpSp>
          <p:nvGrpSpPr>
            <p:cNvPr id="792" name="Group 791">
              <a:extLst>
                <a:ext uri="{FF2B5EF4-FFF2-40B4-BE49-F238E27FC236}">
                  <a16:creationId xmlns:a16="http://schemas.microsoft.com/office/drawing/2014/main" xmlns="" id="{5DBBED68-FE4E-B350-8348-B7086CEA2672}"/>
                </a:ext>
              </a:extLst>
            </p:cNvPr>
            <p:cNvGrpSpPr/>
            <p:nvPr/>
          </p:nvGrpSpPr>
          <p:grpSpPr>
            <a:xfrm>
              <a:off x="1482682" y="1127458"/>
              <a:ext cx="1036333" cy="1251753"/>
              <a:chOff x="1388897" y="596012"/>
              <a:chExt cx="1036333" cy="1251753"/>
            </a:xfrm>
          </p:grpSpPr>
          <p:grpSp>
            <p:nvGrpSpPr>
              <p:cNvPr id="794" name="Google Shape;4674;p47">
                <a:extLst>
                  <a:ext uri="{FF2B5EF4-FFF2-40B4-BE49-F238E27FC236}">
                    <a16:creationId xmlns:a16="http://schemas.microsoft.com/office/drawing/2014/main" xmlns="" id="{FF883BB8-CEBC-5401-7514-42F9780E3ECB}"/>
                  </a:ext>
                </a:extLst>
              </p:cNvPr>
              <p:cNvGrpSpPr/>
              <p:nvPr/>
            </p:nvGrpSpPr>
            <p:grpSpPr>
              <a:xfrm>
                <a:off x="1504037" y="596012"/>
                <a:ext cx="741930" cy="1251753"/>
                <a:chOff x="2710237" y="986897"/>
                <a:chExt cx="611800" cy="1032203"/>
              </a:xfrm>
            </p:grpSpPr>
            <p:sp>
              <p:nvSpPr>
                <p:cNvPr id="796" name="Google Shape;4675;p47">
                  <a:extLst>
                    <a:ext uri="{FF2B5EF4-FFF2-40B4-BE49-F238E27FC236}">
                      <a16:creationId xmlns:a16="http://schemas.microsoft.com/office/drawing/2014/main" xmlns="" id="{C38BBEC4-D294-53EE-C4BB-4D6DD1FAFC93}"/>
                    </a:ext>
                  </a:extLst>
                </p:cNvPr>
                <p:cNvSpPr/>
                <p:nvPr/>
              </p:nvSpPr>
              <p:spPr>
                <a:xfrm>
                  <a:off x="2765000" y="1800125"/>
                  <a:ext cx="12550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60" extrusionOk="0">
                      <a:moveTo>
                        <a:pt x="122" y="44"/>
                      </a:moveTo>
                      <a:cubicBezTo>
                        <a:pt x="99" y="48"/>
                        <a:pt x="79" y="64"/>
                        <a:pt x="65" y="84"/>
                      </a:cubicBezTo>
                      <a:cubicBezTo>
                        <a:pt x="53" y="117"/>
                        <a:pt x="55" y="154"/>
                        <a:pt x="46" y="233"/>
                      </a:cubicBezTo>
                      <a:cubicBezTo>
                        <a:pt x="0" y="331"/>
                        <a:pt x="112" y="424"/>
                        <a:pt x="154" y="536"/>
                      </a:cubicBezTo>
                      <a:cubicBezTo>
                        <a:pt x="171" y="551"/>
                        <a:pt x="195" y="559"/>
                        <a:pt x="217" y="555"/>
                      </a:cubicBezTo>
                      <a:cubicBezTo>
                        <a:pt x="309" y="475"/>
                        <a:pt x="399" y="390"/>
                        <a:pt x="488" y="304"/>
                      </a:cubicBezTo>
                      <a:cubicBezTo>
                        <a:pt x="500" y="282"/>
                        <a:pt x="502" y="256"/>
                        <a:pt x="490" y="235"/>
                      </a:cubicBezTo>
                      <a:cubicBezTo>
                        <a:pt x="401" y="109"/>
                        <a:pt x="299" y="1"/>
                        <a:pt x="122" y="4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797" name="Google Shape;4676;p47">
                  <a:extLst>
                    <a:ext uri="{FF2B5EF4-FFF2-40B4-BE49-F238E27FC236}">
                      <a16:creationId xmlns:a16="http://schemas.microsoft.com/office/drawing/2014/main" xmlns="" id="{84672C89-E042-FC3D-9E9C-BD4A9E2F1A9C}"/>
                    </a:ext>
                  </a:extLst>
                </p:cNvPr>
                <p:cNvSpPr/>
                <p:nvPr/>
              </p:nvSpPr>
              <p:spPr>
                <a:xfrm>
                  <a:off x="2751925" y="1806425"/>
                  <a:ext cx="9500" cy="1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" h="540" extrusionOk="0">
                      <a:moveTo>
                        <a:pt x="266" y="144"/>
                      </a:moveTo>
                      <a:cubicBezTo>
                        <a:pt x="242" y="60"/>
                        <a:pt x="174" y="1"/>
                        <a:pt x="73" y="14"/>
                      </a:cubicBezTo>
                      <a:cubicBezTo>
                        <a:pt x="50" y="18"/>
                        <a:pt x="28" y="26"/>
                        <a:pt x="8" y="38"/>
                      </a:cubicBezTo>
                      <a:cubicBezTo>
                        <a:pt x="1" y="42"/>
                        <a:pt x="10" y="79"/>
                        <a:pt x="22" y="91"/>
                      </a:cubicBezTo>
                      <a:cubicBezTo>
                        <a:pt x="99" y="160"/>
                        <a:pt x="148" y="236"/>
                        <a:pt x="126" y="346"/>
                      </a:cubicBezTo>
                      <a:cubicBezTo>
                        <a:pt x="119" y="396"/>
                        <a:pt x="119" y="445"/>
                        <a:pt x="128" y="492"/>
                      </a:cubicBezTo>
                      <a:cubicBezTo>
                        <a:pt x="138" y="513"/>
                        <a:pt x="158" y="527"/>
                        <a:pt x="181" y="531"/>
                      </a:cubicBezTo>
                      <a:cubicBezTo>
                        <a:pt x="274" y="539"/>
                        <a:pt x="380" y="413"/>
                        <a:pt x="331" y="344"/>
                      </a:cubicBezTo>
                      <a:cubicBezTo>
                        <a:pt x="286" y="280"/>
                        <a:pt x="286" y="211"/>
                        <a:pt x="266" y="14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798" name="Google Shape;4677;p47">
                  <a:extLst>
                    <a:ext uri="{FF2B5EF4-FFF2-40B4-BE49-F238E27FC236}">
                      <a16:creationId xmlns:a16="http://schemas.microsoft.com/office/drawing/2014/main" xmlns="" id="{9FD4DF97-D98B-7107-2B83-5EB9577A4B22}"/>
                    </a:ext>
                  </a:extLst>
                </p:cNvPr>
                <p:cNvSpPr/>
                <p:nvPr/>
              </p:nvSpPr>
              <p:spPr>
                <a:xfrm>
                  <a:off x="2784950" y="1827300"/>
                  <a:ext cx="6700" cy="9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65" extrusionOk="0">
                      <a:moveTo>
                        <a:pt x="179" y="70"/>
                      </a:moveTo>
                      <a:cubicBezTo>
                        <a:pt x="159" y="44"/>
                        <a:pt x="138" y="1"/>
                        <a:pt x="99" y="24"/>
                      </a:cubicBezTo>
                      <a:cubicBezTo>
                        <a:pt x="69" y="42"/>
                        <a:pt x="24" y="95"/>
                        <a:pt x="28" y="101"/>
                      </a:cubicBezTo>
                      <a:cubicBezTo>
                        <a:pt x="91" y="186"/>
                        <a:pt x="0" y="252"/>
                        <a:pt x="6" y="329"/>
                      </a:cubicBezTo>
                      <a:cubicBezTo>
                        <a:pt x="6" y="339"/>
                        <a:pt x="20" y="349"/>
                        <a:pt x="34" y="364"/>
                      </a:cubicBezTo>
                      <a:lnTo>
                        <a:pt x="116" y="317"/>
                      </a:lnTo>
                      <a:cubicBezTo>
                        <a:pt x="252" y="241"/>
                        <a:pt x="268" y="184"/>
                        <a:pt x="179" y="7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799" name="Google Shape;4678;p47">
                  <a:extLst>
                    <a:ext uri="{FF2B5EF4-FFF2-40B4-BE49-F238E27FC236}">
                      <a16:creationId xmlns:a16="http://schemas.microsoft.com/office/drawing/2014/main" xmlns="" id="{85E22D4D-DBE8-63AC-41FF-E6242D61F44E}"/>
                    </a:ext>
                  </a:extLst>
                </p:cNvPr>
                <p:cNvSpPr/>
                <p:nvPr/>
              </p:nvSpPr>
              <p:spPr>
                <a:xfrm>
                  <a:off x="2747450" y="1781175"/>
                  <a:ext cx="4050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335" extrusionOk="0">
                      <a:moveTo>
                        <a:pt x="54" y="0"/>
                      </a:moveTo>
                      <a:cubicBezTo>
                        <a:pt x="34" y="2"/>
                        <a:pt x="17" y="14"/>
                        <a:pt x="7" y="32"/>
                      </a:cubicBezTo>
                      <a:cubicBezTo>
                        <a:pt x="3" y="69"/>
                        <a:pt x="1" y="107"/>
                        <a:pt x="5" y="142"/>
                      </a:cubicBezTo>
                      <a:lnTo>
                        <a:pt x="11" y="142"/>
                      </a:lnTo>
                      <a:cubicBezTo>
                        <a:pt x="11" y="191"/>
                        <a:pt x="7" y="240"/>
                        <a:pt x="13" y="289"/>
                      </a:cubicBezTo>
                      <a:cubicBezTo>
                        <a:pt x="17" y="323"/>
                        <a:pt x="36" y="335"/>
                        <a:pt x="58" y="321"/>
                      </a:cubicBezTo>
                      <a:cubicBezTo>
                        <a:pt x="125" y="279"/>
                        <a:pt x="162" y="221"/>
                        <a:pt x="156" y="138"/>
                      </a:cubicBezTo>
                      <a:cubicBezTo>
                        <a:pt x="152" y="87"/>
                        <a:pt x="103" y="12"/>
                        <a:pt x="5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00" name="Google Shape;4679;p47">
                  <a:extLst>
                    <a:ext uri="{FF2B5EF4-FFF2-40B4-BE49-F238E27FC236}">
                      <a16:creationId xmlns:a16="http://schemas.microsoft.com/office/drawing/2014/main" xmlns="" id="{F72A1607-4A49-93F7-AE30-02EF186FC843}"/>
                    </a:ext>
                  </a:extLst>
                </p:cNvPr>
                <p:cNvSpPr/>
                <p:nvPr/>
              </p:nvSpPr>
              <p:spPr>
                <a:xfrm>
                  <a:off x="2891900" y="1902075"/>
                  <a:ext cx="8925" cy="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237" extrusionOk="0">
                      <a:moveTo>
                        <a:pt x="356" y="205"/>
                      </a:moveTo>
                      <a:cubicBezTo>
                        <a:pt x="356" y="195"/>
                        <a:pt x="354" y="186"/>
                        <a:pt x="350" y="178"/>
                      </a:cubicBezTo>
                      <a:cubicBezTo>
                        <a:pt x="272" y="74"/>
                        <a:pt x="150" y="56"/>
                        <a:pt x="48" y="1"/>
                      </a:cubicBezTo>
                      <a:cubicBezTo>
                        <a:pt x="26" y="34"/>
                        <a:pt x="5" y="52"/>
                        <a:pt x="3" y="72"/>
                      </a:cubicBezTo>
                      <a:cubicBezTo>
                        <a:pt x="1" y="91"/>
                        <a:pt x="12" y="129"/>
                        <a:pt x="24" y="133"/>
                      </a:cubicBezTo>
                      <a:cubicBezTo>
                        <a:pt x="54" y="138"/>
                        <a:pt x="83" y="148"/>
                        <a:pt x="113" y="156"/>
                      </a:cubicBezTo>
                      <a:cubicBezTo>
                        <a:pt x="126" y="176"/>
                        <a:pt x="144" y="192"/>
                        <a:pt x="164" y="203"/>
                      </a:cubicBezTo>
                      <a:cubicBezTo>
                        <a:pt x="172" y="193"/>
                        <a:pt x="172" y="180"/>
                        <a:pt x="164" y="172"/>
                      </a:cubicBezTo>
                      <a:cubicBezTo>
                        <a:pt x="209" y="186"/>
                        <a:pt x="252" y="205"/>
                        <a:pt x="291" y="227"/>
                      </a:cubicBezTo>
                      <a:cubicBezTo>
                        <a:pt x="305" y="237"/>
                        <a:pt x="337" y="215"/>
                        <a:pt x="356" y="20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01" name="Google Shape;4680;p47">
                  <a:extLst>
                    <a:ext uri="{FF2B5EF4-FFF2-40B4-BE49-F238E27FC236}">
                      <a16:creationId xmlns:a16="http://schemas.microsoft.com/office/drawing/2014/main" xmlns="" id="{4623AAE8-1259-AD07-5F82-A1412D86081D}"/>
                    </a:ext>
                  </a:extLst>
                </p:cNvPr>
                <p:cNvSpPr/>
                <p:nvPr/>
              </p:nvSpPr>
              <p:spPr>
                <a:xfrm>
                  <a:off x="2760425" y="1823325"/>
                  <a:ext cx="5775" cy="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33" extrusionOk="0">
                      <a:moveTo>
                        <a:pt x="111" y="14"/>
                      </a:moveTo>
                      <a:cubicBezTo>
                        <a:pt x="69" y="1"/>
                        <a:pt x="14" y="40"/>
                        <a:pt x="10" y="87"/>
                      </a:cubicBezTo>
                      <a:cubicBezTo>
                        <a:pt x="1" y="177"/>
                        <a:pt x="26" y="225"/>
                        <a:pt x="81" y="231"/>
                      </a:cubicBezTo>
                      <a:cubicBezTo>
                        <a:pt x="120" y="232"/>
                        <a:pt x="213" y="170"/>
                        <a:pt x="223" y="134"/>
                      </a:cubicBezTo>
                      <a:cubicBezTo>
                        <a:pt x="231" y="99"/>
                        <a:pt x="166" y="34"/>
                        <a:pt x="111" y="1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02" name="Google Shape;4681;p47">
                  <a:extLst>
                    <a:ext uri="{FF2B5EF4-FFF2-40B4-BE49-F238E27FC236}">
                      <a16:creationId xmlns:a16="http://schemas.microsoft.com/office/drawing/2014/main" xmlns="" id="{BE107588-5309-2FEF-AB8F-78B25826FEB1}"/>
                    </a:ext>
                  </a:extLst>
                </p:cNvPr>
                <p:cNvSpPr/>
                <p:nvPr/>
              </p:nvSpPr>
              <p:spPr>
                <a:xfrm>
                  <a:off x="2779675" y="1816500"/>
                  <a:ext cx="37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343" extrusionOk="0">
                      <a:moveTo>
                        <a:pt x="50" y="24"/>
                      </a:moveTo>
                      <a:cubicBezTo>
                        <a:pt x="46" y="14"/>
                        <a:pt x="34" y="8"/>
                        <a:pt x="27" y="0"/>
                      </a:cubicBezTo>
                      <a:cubicBezTo>
                        <a:pt x="19" y="10"/>
                        <a:pt x="5" y="18"/>
                        <a:pt x="3" y="28"/>
                      </a:cubicBezTo>
                      <a:cubicBezTo>
                        <a:pt x="1" y="122"/>
                        <a:pt x="1" y="219"/>
                        <a:pt x="1" y="313"/>
                      </a:cubicBezTo>
                      <a:cubicBezTo>
                        <a:pt x="3" y="325"/>
                        <a:pt x="11" y="335"/>
                        <a:pt x="21" y="340"/>
                      </a:cubicBezTo>
                      <a:cubicBezTo>
                        <a:pt x="30" y="342"/>
                        <a:pt x="42" y="331"/>
                        <a:pt x="52" y="325"/>
                      </a:cubicBezTo>
                      <a:cubicBezTo>
                        <a:pt x="146" y="248"/>
                        <a:pt x="150" y="228"/>
                        <a:pt x="91" y="120"/>
                      </a:cubicBezTo>
                      <a:cubicBezTo>
                        <a:pt x="76" y="89"/>
                        <a:pt x="66" y="55"/>
                        <a:pt x="50" y="2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03" name="Google Shape;4682;p47">
                  <a:extLst>
                    <a:ext uri="{FF2B5EF4-FFF2-40B4-BE49-F238E27FC236}">
                      <a16:creationId xmlns:a16="http://schemas.microsoft.com/office/drawing/2014/main" xmlns="" id="{EAA35899-AA90-C508-782E-52E7A12F24B3}"/>
                    </a:ext>
                  </a:extLst>
                </p:cNvPr>
                <p:cNvSpPr/>
                <p:nvPr/>
              </p:nvSpPr>
              <p:spPr>
                <a:xfrm>
                  <a:off x="2766275" y="1794100"/>
                  <a:ext cx="3850" cy="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193" extrusionOk="0">
                      <a:moveTo>
                        <a:pt x="144" y="28"/>
                      </a:moveTo>
                      <a:cubicBezTo>
                        <a:pt x="144" y="18"/>
                        <a:pt x="128" y="0"/>
                        <a:pt x="120" y="0"/>
                      </a:cubicBezTo>
                      <a:cubicBezTo>
                        <a:pt x="65" y="4"/>
                        <a:pt x="0" y="99"/>
                        <a:pt x="10" y="163"/>
                      </a:cubicBezTo>
                      <a:cubicBezTo>
                        <a:pt x="10" y="173"/>
                        <a:pt x="24" y="183"/>
                        <a:pt x="32" y="193"/>
                      </a:cubicBezTo>
                      <a:cubicBezTo>
                        <a:pt x="83" y="185"/>
                        <a:pt x="154" y="87"/>
                        <a:pt x="144" y="2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04" name="Google Shape;4683;p47">
                  <a:extLst>
                    <a:ext uri="{FF2B5EF4-FFF2-40B4-BE49-F238E27FC236}">
                      <a16:creationId xmlns:a16="http://schemas.microsoft.com/office/drawing/2014/main" xmlns="" id="{0E16CC63-FB34-BF8C-7D5A-BFFCA1BF2859}"/>
                    </a:ext>
                  </a:extLst>
                </p:cNvPr>
                <p:cNvSpPr/>
                <p:nvPr/>
              </p:nvSpPr>
              <p:spPr>
                <a:xfrm>
                  <a:off x="2769775" y="1833400"/>
                  <a:ext cx="2175" cy="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" h="115" extrusionOk="0">
                      <a:moveTo>
                        <a:pt x="26" y="24"/>
                      </a:moveTo>
                      <a:cubicBezTo>
                        <a:pt x="16" y="55"/>
                        <a:pt x="0" y="89"/>
                        <a:pt x="41" y="114"/>
                      </a:cubicBezTo>
                      <a:cubicBezTo>
                        <a:pt x="55" y="105"/>
                        <a:pt x="86" y="91"/>
                        <a:pt x="86" y="87"/>
                      </a:cubicBezTo>
                      <a:cubicBezTo>
                        <a:pt x="75" y="55"/>
                        <a:pt x="63" y="28"/>
                        <a:pt x="47" y="0"/>
                      </a:cubicBezTo>
                      <a:cubicBezTo>
                        <a:pt x="39" y="8"/>
                        <a:pt x="28" y="14"/>
                        <a:pt x="26" y="2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05" name="Google Shape;4684;p47">
                  <a:extLst>
                    <a:ext uri="{FF2B5EF4-FFF2-40B4-BE49-F238E27FC236}">
                      <a16:creationId xmlns:a16="http://schemas.microsoft.com/office/drawing/2014/main" xmlns="" id="{BE7C673E-EC1E-BE42-8A85-17A51C50AFED}"/>
                    </a:ext>
                  </a:extLst>
                </p:cNvPr>
                <p:cNvSpPr/>
                <p:nvPr/>
              </p:nvSpPr>
              <p:spPr>
                <a:xfrm>
                  <a:off x="2917100" y="1948425"/>
                  <a:ext cx="4350" cy="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93" extrusionOk="0">
                      <a:moveTo>
                        <a:pt x="111" y="92"/>
                      </a:moveTo>
                      <a:cubicBezTo>
                        <a:pt x="132" y="92"/>
                        <a:pt x="154" y="75"/>
                        <a:pt x="174" y="65"/>
                      </a:cubicBezTo>
                      <a:cubicBezTo>
                        <a:pt x="154" y="55"/>
                        <a:pt x="132" y="37"/>
                        <a:pt x="113" y="37"/>
                      </a:cubicBezTo>
                      <a:cubicBezTo>
                        <a:pt x="105" y="37"/>
                        <a:pt x="99" y="39"/>
                        <a:pt x="93" y="43"/>
                      </a:cubicBezTo>
                      <a:cubicBezTo>
                        <a:pt x="60" y="22"/>
                        <a:pt x="13" y="0"/>
                        <a:pt x="1" y="22"/>
                      </a:cubicBezTo>
                      <a:cubicBezTo>
                        <a:pt x="18" y="34"/>
                        <a:pt x="26" y="47"/>
                        <a:pt x="16" y="61"/>
                      </a:cubicBezTo>
                      <a:cubicBezTo>
                        <a:pt x="38" y="71"/>
                        <a:pt x="62" y="79"/>
                        <a:pt x="85" y="83"/>
                      </a:cubicBezTo>
                      <a:cubicBezTo>
                        <a:pt x="93" y="89"/>
                        <a:pt x="101" y="91"/>
                        <a:pt x="111" y="9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06" name="Google Shape;4685;p47">
                  <a:extLst>
                    <a:ext uri="{FF2B5EF4-FFF2-40B4-BE49-F238E27FC236}">
                      <a16:creationId xmlns:a16="http://schemas.microsoft.com/office/drawing/2014/main" xmlns="" id="{845E3D0B-48AD-87D0-0563-A0C2F2FC1B92}"/>
                    </a:ext>
                  </a:extLst>
                </p:cNvPr>
                <p:cNvSpPr/>
                <p:nvPr/>
              </p:nvSpPr>
              <p:spPr>
                <a:xfrm>
                  <a:off x="2813300" y="1524075"/>
                  <a:ext cx="1725" cy="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66" extrusionOk="0">
                      <a:moveTo>
                        <a:pt x="24" y="16"/>
                      </a:moveTo>
                      <a:cubicBezTo>
                        <a:pt x="10" y="24"/>
                        <a:pt x="6" y="45"/>
                        <a:pt x="0" y="65"/>
                      </a:cubicBezTo>
                      <a:cubicBezTo>
                        <a:pt x="18" y="61"/>
                        <a:pt x="40" y="57"/>
                        <a:pt x="49" y="45"/>
                      </a:cubicBezTo>
                      <a:cubicBezTo>
                        <a:pt x="69" y="30"/>
                        <a:pt x="41" y="0"/>
                        <a:pt x="24" y="1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07" name="Google Shape;4686;p47">
                  <a:extLst>
                    <a:ext uri="{FF2B5EF4-FFF2-40B4-BE49-F238E27FC236}">
                      <a16:creationId xmlns:a16="http://schemas.microsoft.com/office/drawing/2014/main" xmlns="" id="{AE62ADB2-34A0-2637-61CC-8B086AE1F777}"/>
                    </a:ext>
                  </a:extLst>
                </p:cNvPr>
                <p:cNvSpPr/>
                <p:nvPr/>
              </p:nvSpPr>
              <p:spPr>
                <a:xfrm>
                  <a:off x="2813000" y="1525700"/>
                  <a:ext cx="325" cy="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12" y="0"/>
                      </a:move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8" y="10"/>
                      </a:lnTo>
                      <a:cubicBezTo>
                        <a:pt x="10" y="6"/>
                        <a:pt x="10" y="2"/>
                        <a:pt x="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08" name="Google Shape;4687;p47">
                  <a:extLst>
                    <a:ext uri="{FF2B5EF4-FFF2-40B4-BE49-F238E27FC236}">
                      <a16:creationId xmlns:a16="http://schemas.microsoft.com/office/drawing/2014/main" xmlns="" id="{86684A15-49B7-0DD1-0D25-1982766CFDF3}"/>
                    </a:ext>
                  </a:extLst>
                </p:cNvPr>
                <p:cNvSpPr/>
                <p:nvPr/>
              </p:nvSpPr>
              <p:spPr>
                <a:xfrm>
                  <a:off x="2811625" y="1525925"/>
                  <a:ext cx="1400" cy="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66" extrusionOk="0">
                      <a:moveTo>
                        <a:pt x="10" y="46"/>
                      </a:moveTo>
                      <a:cubicBezTo>
                        <a:pt x="12" y="56"/>
                        <a:pt x="38" y="62"/>
                        <a:pt x="55" y="66"/>
                      </a:cubicBezTo>
                      <a:lnTo>
                        <a:pt x="55" y="1"/>
                      </a:lnTo>
                      <a:cubicBezTo>
                        <a:pt x="30" y="5"/>
                        <a:pt x="0" y="9"/>
                        <a:pt x="10" y="4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09" name="Google Shape;4688;p47">
                  <a:extLst>
                    <a:ext uri="{FF2B5EF4-FFF2-40B4-BE49-F238E27FC236}">
                      <a16:creationId xmlns:a16="http://schemas.microsoft.com/office/drawing/2014/main" xmlns="" id="{4DB8BC58-A5A6-938C-49C1-48E4C52AD805}"/>
                    </a:ext>
                  </a:extLst>
                </p:cNvPr>
                <p:cNvSpPr/>
                <p:nvPr/>
              </p:nvSpPr>
              <p:spPr>
                <a:xfrm>
                  <a:off x="2813000" y="1527550"/>
                  <a:ext cx="225" cy="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11" extrusionOk="0">
                      <a:moveTo>
                        <a:pt x="0" y="1"/>
                      </a:moveTo>
                      <a:lnTo>
                        <a:pt x="0" y="11"/>
                      </a:lnTo>
                      <a:lnTo>
                        <a:pt x="6" y="11"/>
                      </a:lnTo>
                      <a:cubicBezTo>
                        <a:pt x="6" y="9"/>
                        <a:pt x="8" y="7"/>
                        <a:pt x="8" y="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10" name="Google Shape;4689;p47">
                  <a:extLst>
                    <a:ext uri="{FF2B5EF4-FFF2-40B4-BE49-F238E27FC236}">
                      <a16:creationId xmlns:a16="http://schemas.microsoft.com/office/drawing/2014/main" xmlns="" id="{1FCF4007-9BC2-E30B-881E-609B1342BAB0}"/>
                    </a:ext>
                  </a:extLst>
                </p:cNvPr>
                <p:cNvSpPr/>
                <p:nvPr/>
              </p:nvSpPr>
              <p:spPr>
                <a:xfrm>
                  <a:off x="2749925" y="1578700"/>
                  <a:ext cx="1300" cy="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" h="52" extrusionOk="0">
                      <a:moveTo>
                        <a:pt x="6" y="7"/>
                      </a:moveTo>
                      <a:cubicBezTo>
                        <a:pt x="4" y="7"/>
                        <a:pt x="0" y="30"/>
                        <a:pt x="4" y="32"/>
                      </a:cubicBezTo>
                      <a:cubicBezTo>
                        <a:pt x="20" y="40"/>
                        <a:pt x="35" y="46"/>
                        <a:pt x="51" y="52"/>
                      </a:cubicBezTo>
                      <a:cubicBezTo>
                        <a:pt x="47" y="26"/>
                        <a:pt x="45" y="1"/>
                        <a:pt x="6" y="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11" name="Google Shape;4690;p47">
                  <a:extLst>
                    <a:ext uri="{FF2B5EF4-FFF2-40B4-BE49-F238E27FC236}">
                      <a16:creationId xmlns:a16="http://schemas.microsoft.com/office/drawing/2014/main" xmlns="" id="{372B2B8D-53A5-DEF9-BEE1-09B8F06F219D}"/>
                    </a:ext>
                  </a:extLst>
                </p:cNvPr>
                <p:cNvSpPr/>
                <p:nvPr/>
              </p:nvSpPr>
              <p:spPr>
                <a:xfrm>
                  <a:off x="2751200" y="1579925"/>
                  <a:ext cx="300" cy="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15" extrusionOk="0">
                      <a:moveTo>
                        <a:pt x="0" y="1"/>
                      </a:moveTo>
                      <a:cubicBezTo>
                        <a:pt x="0" y="5"/>
                        <a:pt x="0" y="9"/>
                        <a:pt x="2" y="15"/>
                      </a:cubicBezTo>
                      <a:cubicBezTo>
                        <a:pt x="6" y="15"/>
                        <a:pt x="8" y="15"/>
                        <a:pt x="12" y="15"/>
                      </a:cubicBezTo>
                      <a:cubicBezTo>
                        <a:pt x="12" y="11"/>
                        <a:pt x="10" y="9"/>
                        <a:pt x="10" y="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12" name="Google Shape;4691;p47">
                  <a:extLst>
                    <a:ext uri="{FF2B5EF4-FFF2-40B4-BE49-F238E27FC236}">
                      <a16:creationId xmlns:a16="http://schemas.microsoft.com/office/drawing/2014/main" xmlns="" id="{42B6325D-CFEE-F7E0-7479-B2445A451F12}"/>
                    </a:ext>
                  </a:extLst>
                </p:cNvPr>
                <p:cNvSpPr/>
                <p:nvPr/>
              </p:nvSpPr>
              <p:spPr>
                <a:xfrm>
                  <a:off x="2742250" y="1591425"/>
                  <a:ext cx="1300" cy="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" h="64" extrusionOk="0">
                      <a:moveTo>
                        <a:pt x="26" y="64"/>
                      </a:moveTo>
                      <a:lnTo>
                        <a:pt x="52" y="38"/>
                      </a:lnTo>
                      <a:cubicBezTo>
                        <a:pt x="38" y="3"/>
                        <a:pt x="20" y="1"/>
                        <a:pt x="2" y="36"/>
                      </a:cubicBezTo>
                      <a:cubicBezTo>
                        <a:pt x="0" y="40"/>
                        <a:pt x="16" y="54"/>
                        <a:pt x="26" y="6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13" name="Google Shape;4692;p47">
                  <a:extLst>
                    <a:ext uri="{FF2B5EF4-FFF2-40B4-BE49-F238E27FC236}">
                      <a16:creationId xmlns:a16="http://schemas.microsoft.com/office/drawing/2014/main" xmlns="" id="{E8C6E602-1556-FE2D-B3E5-B35979633F40}"/>
                    </a:ext>
                  </a:extLst>
                </p:cNvPr>
                <p:cNvSpPr/>
                <p:nvPr/>
              </p:nvSpPr>
              <p:spPr>
                <a:xfrm>
                  <a:off x="2736500" y="1601150"/>
                  <a:ext cx="1650" cy="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56" extrusionOk="0">
                      <a:moveTo>
                        <a:pt x="20" y="7"/>
                      </a:moveTo>
                      <a:cubicBezTo>
                        <a:pt x="10" y="9"/>
                        <a:pt x="6" y="36"/>
                        <a:pt x="1" y="56"/>
                      </a:cubicBezTo>
                      <a:lnTo>
                        <a:pt x="65" y="56"/>
                      </a:lnTo>
                      <a:cubicBezTo>
                        <a:pt x="59" y="30"/>
                        <a:pt x="58" y="1"/>
                        <a:pt x="20" y="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14" name="Google Shape;4693;p47">
                  <a:extLst>
                    <a:ext uri="{FF2B5EF4-FFF2-40B4-BE49-F238E27FC236}">
                      <a16:creationId xmlns:a16="http://schemas.microsoft.com/office/drawing/2014/main" xmlns="" id="{BCEBC42B-F849-AED8-40BD-5F47AB43BAA1}"/>
                    </a:ext>
                  </a:extLst>
                </p:cNvPr>
                <p:cNvSpPr/>
                <p:nvPr/>
              </p:nvSpPr>
              <p:spPr>
                <a:xfrm>
                  <a:off x="2734350" y="1604400"/>
                  <a:ext cx="300" cy="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13" extrusionOk="0">
                      <a:moveTo>
                        <a:pt x="12" y="0"/>
                      </a:moveTo>
                      <a:lnTo>
                        <a:pt x="2" y="0"/>
                      </a:lnTo>
                      <a:cubicBezTo>
                        <a:pt x="2" y="4"/>
                        <a:pt x="0" y="8"/>
                        <a:pt x="0" y="12"/>
                      </a:cubicBezTo>
                      <a:lnTo>
                        <a:pt x="10" y="8"/>
                      </a:lnTo>
                      <a:cubicBezTo>
                        <a:pt x="10" y="4"/>
                        <a:pt x="10" y="2"/>
                        <a:pt x="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15" name="Google Shape;4694;p47">
                  <a:extLst>
                    <a:ext uri="{FF2B5EF4-FFF2-40B4-BE49-F238E27FC236}">
                      <a16:creationId xmlns:a16="http://schemas.microsoft.com/office/drawing/2014/main" xmlns="" id="{05EAA498-74EC-A8C5-0947-1B0347615BEE}"/>
                    </a:ext>
                  </a:extLst>
                </p:cNvPr>
                <p:cNvSpPr/>
                <p:nvPr/>
              </p:nvSpPr>
              <p:spPr>
                <a:xfrm>
                  <a:off x="2734575" y="1602725"/>
                  <a:ext cx="1700" cy="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66" extrusionOk="0">
                      <a:moveTo>
                        <a:pt x="68" y="1"/>
                      </a:moveTo>
                      <a:cubicBezTo>
                        <a:pt x="30" y="1"/>
                        <a:pt x="1" y="30"/>
                        <a:pt x="3" y="65"/>
                      </a:cubicBezTo>
                      <a:lnTo>
                        <a:pt x="68" y="65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16" name="Google Shape;4695;p47">
                  <a:extLst>
                    <a:ext uri="{FF2B5EF4-FFF2-40B4-BE49-F238E27FC236}">
                      <a16:creationId xmlns:a16="http://schemas.microsoft.com/office/drawing/2014/main" xmlns="" id="{177DF595-88F7-3C13-145B-42ED199BFD1F}"/>
                    </a:ext>
                  </a:extLst>
                </p:cNvPr>
                <p:cNvSpPr/>
                <p:nvPr/>
              </p:nvSpPr>
              <p:spPr>
                <a:xfrm>
                  <a:off x="2733100" y="1604700"/>
                  <a:ext cx="1275" cy="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48" extrusionOk="0">
                      <a:moveTo>
                        <a:pt x="50" y="0"/>
                      </a:moveTo>
                      <a:cubicBezTo>
                        <a:pt x="34" y="6"/>
                        <a:pt x="19" y="12"/>
                        <a:pt x="5" y="20"/>
                      </a:cubicBezTo>
                      <a:cubicBezTo>
                        <a:pt x="1" y="22"/>
                        <a:pt x="5" y="42"/>
                        <a:pt x="5" y="42"/>
                      </a:cubicBezTo>
                      <a:cubicBezTo>
                        <a:pt x="42" y="47"/>
                        <a:pt x="46" y="24"/>
                        <a:pt x="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17" name="Google Shape;4696;p47">
                  <a:extLst>
                    <a:ext uri="{FF2B5EF4-FFF2-40B4-BE49-F238E27FC236}">
                      <a16:creationId xmlns:a16="http://schemas.microsoft.com/office/drawing/2014/main" xmlns="" id="{A52DAB33-354F-A530-4BE2-87BEB3ECEFB2}"/>
                    </a:ext>
                  </a:extLst>
                </p:cNvPr>
                <p:cNvSpPr/>
                <p:nvPr/>
              </p:nvSpPr>
              <p:spPr>
                <a:xfrm>
                  <a:off x="2843600" y="1893300"/>
                  <a:ext cx="1025" cy="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44" extrusionOk="0">
                      <a:moveTo>
                        <a:pt x="20" y="43"/>
                      </a:moveTo>
                      <a:cubicBezTo>
                        <a:pt x="28" y="37"/>
                        <a:pt x="40" y="30"/>
                        <a:pt x="40" y="22"/>
                      </a:cubicBezTo>
                      <a:cubicBezTo>
                        <a:pt x="40" y="16"/>
                        <a:pt x="28" y="8"/>
                        <a:pt x="22" y="0"/>
                      </a:cubicBezTo>
                      <a:cubicBezTo>
                        <a:pt x="15" y="10"/>
                        <a:pt x="9" y="22"/>
                        <a:pt x="1" y="3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18" name="Google Shape;4697;p47">
                  <a:extLst>
                    <a:ext uri="{FF2B5EF4-FFF2-40B4-BE49-F238E27FC236}">
                      <a16:creationId xmlns:a16="http://schemas.microsoft.com/office/drawing/2014/main" xmlns="" id="{FFA4C9C6-7466-AC4B-225E-9CA471ADB3AB}"/>
                    </a:ext>
                  </a:extLst>
                </p:cNvPr>
                <p:cNvSpPr/>
                <p:nvPr/>
              </p:nvSpPr>
              <p:spPr>
                <a:xfrm>
                  <a:off x="2873325" y="1902575"/>
                  <a:ext cx="1150" cy="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58" extrusionOk="0">
                      <a:moveTo>
                        <a:pt x="3" y="24"/>
                      </a:moveTo>
                      <a:cubicBezTo>
                        <a:pt x="13" y="52"/>
                        <a:pt x="28" y="58"/>
                        <a:pt x="42" y="38"/>
                      </a:cubicBezTo>
                      <a:cubicBezTo>
                        <a:pt x="46" y="32"/>
                        <a:pt x="44" y="22"/>
                        <a:pt x="44" y="14"/>
                      </a:cubicBezTo>
                      <a:cubicBezTo>
                        <a:pt x="38" y="10"/>
                        <a:pt x="28" y="1"/>
                        <a:pt x="24" y="2"/>
                      </a:cubicBezTo>
                      <a:cubicBezTo>
                        <a:pt x="14" y="6"/>
                        <a:pt x="1" y="20"/>
                        <a:pt x="3" y="2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19" name="Google Shape;4698;p47">
                  <a:extLst>
                    <a:ext uri="{FF2B5EF4-FFF2-40B4-BE49-F238E27FC236}">
                      <a16:creationId xmlns:a16="http://schemas.microsoft.com/office/drawing/2014/main" xmlns="" id="{79331FF1-8FA6-67D5-4F86-75612E39FD7D}"/>
                    </a:ext>
                  </a:extLst>
                </p:cNvPr>
                <p:cNvSpPr/>
                <p:nvPr/>
              </p:nvSpPr>
              <p:spPr>
                <a:xfrm>
                  <a:off x="2907125" y="1945725"/>
                  <a:ext cx="1175" cy="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6" extrusionOk="0">
                      <a:moveTo>
                        <a:pt x="1" y="22"/>
                      </a:moveTo>
                      <a:cubicBezTo>
                        <a:pt x="1" y="29"/>
                        <a:pt x="13" y="37"/>
                        <a:pt x="18" y="45"/>
                      </a:cubicBezTo>
                      <a:lnTo>
                        <a:pt x="46" y="24"/>
                      </a:lnTo>
                      <a:lnTo>
                        <a:pt x="22" y="0"/>
                      </a:lnTo>
                      <a:cubicBezTo>
                        <a:pt x="15" y="6"/>
                        <a:pt x="1" y="14"/>
                        <a:pt x="1" y="2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20" name="Google Shape;4699;p47">
                  <a:extLst>
                    <a:ext uri="{FF2B5EF4-FFF2-40B4-BE49-F238E27FC236}">
                      <a16:creationId xmlns:a16="http://schemas.microsoft.com/office/drawing/2014/main" xmlns="" id="{EE81BB55-AAD0-9595-39AF-0C706EA90DC5}"/>
                    </a:ext>
                  </a:extLst>
                </p:cNvPr>
                <p:cNvSpPr/>
                <p:nvPr/>
              </p:nvSpPr>
              <p:spPr>
                <a:xfrm>
                  <a:off x="2940550" y="1949400"/>
                  <a:ext cx="1400" cy="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50" extrusionOk="0">
                      <a:moveTo>
                        <a:pt x="55" y="24"/>
                      </a:moveTo>
                      <a:cubicBezTo>
                        <a:pt x="49" y="18"/>
                        <a:pt x="39" y="0"/>
                        <a:pt x="38" y="2"/>
                      </a:cubicBezTo>
                      <a:cubicBezTo>
                        <a:pt x="2" y="14"/>
                        <a:pt x="0" y="32"/>
                        <a:pt x="34" y="48"/>
                      </a:cubicBezTo>
                      <a:cubicBezTo>
                        <a:pt x="36" y="50"/>
                        <a:pt x="47" y="34"/>
                        <a:pt x="55" y="2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21" name="Google Shape;4700;p47">
                  <a:extLst>
                    <a:ext uri="{FF2B5EF4-FFF2-40B4-BE49-F238E27FC236}">
                      <a16:creationId xmlns:a16="http://schemas.microsoft.com/office/drawing/2014/main" xmlns="" id="{B52BF71B-BEE8-7674-1421-9143D963E11A}"/>
                    </a:ext>
                  </a:extLst>
                </p:cNvPr>
                <p:cNvSpPr/>
                <p:nvPr/>
              </p:nvSpPr>
              <p:spPr>
                <a:xfrm>
                  <a:off x="3240675" y="1467425"/>
                  <a:ext cx="4300" cy="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248" extrusionOk="0">
                      <a:moveTo>
                        <a:pt x="134" y="248"/>
                      </a:moveTo>
                      <a:cubicBezTo>
                        <a:pt x="172" y="187"/>
                        <a:pt x="152" y="101"/>
                        <a:pt x="66" y="0"/>
                      </a:cubicBezTo>
                      <a:cubicBezTo>
                        <a:pt x="1" y="51"/>
                        <a:pt x="125" y="167"/>
                        <a:pt x="134" y="24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22" name="Google Shape;4701;p47">
                  <a:extLst>
                    <a:ext uri="{FF2B5EF4-FFF2-40B4-BE49-F238E27FC236}">
                      <a16:creationId xmlns:a16="http://schemas.microsoft.com/office/drawing/2014/main" xmlns="" id="{2D2998D4-283B-885D-DAAD-ACE9A67BED80}"/>
                    </a:ext>
                  </a:extLst>
                </p:cNvPr>
                <p:cNvSpPr/>
                <p:nvPr/>
              </p:nvSpPr>
              <p:spPr>
                <a:xfrm>
                  <a:off x="2736500" y="1590150"/>
                  <a:ext cx="3700" cy="1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" h="408" extrusionOk="0">
                      <a:moveTo>
                        <a:pt x="12" y="386"/>
                      </a:moveTo>
                      <a:cubicBezTo>
                        <a:pt x="46" y="256"/>
                        <a:pt x="91" y="130"/>
                        <a:pt x="148" y="10"/>
                      </a:cubicBezTo>
                      <a:cubicBezTo>
                        <a:pt x="118" y="1"/>
                        <a:pt x="75" y="105"/>
                        <a:pt x="42" y="207"/>
                      </a:cubicBezTo>
                      <a:cubicBezTo>
                        <a:pt x="8" y="307"/>
                        <a:pt x="1" y="407"/>
                        <a:pt x="12" y="38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23" name="Google Shape;4702;p47">
                  <a:extLst>
                    <a:ext uri="{FF2B5EF4-FFF2-40B4-BE49-F238E27FC236}">
                      <a16:creationId xmlns:a16="http://schemas.microsoft.com/office/drawing/2014/main" xmlns="" id="{5B8EFE67-83F7-8491-730D-21EAE09D60A9}"/>
                    </a:ext>
                  </a:extLst>
                </p:cNvPr>
                <p:cNvSpPr/>
                <p:nvPr/>
              </p:nvSpPr>
              <p:spPr>
                <a:xfrm>
                  <a:off x="2877400" y="1467025"/>
                  <a:ext cx="5250" cy="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123" extrusionOk="0">
                      <a:moveTo>
                        <a:pt x="44" y="122"/>
                      </a:moveTo>
                      <a:cubicBezTo>
                        <a:pt x="109" y="79"/>
                        <a:pt x="138" y="113"/>
                        <a:pt x="209" y="56"/>
                      </a:cubicBezTo>
                      <a:cubicBezTo>
                        <a:pt x="199" y="1"/>
                        <a:pt x="1" y="83"/>
                        <a:pt x="44" y="12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24" name="Google Shape;4703;p47">
                  <a:extLst>
                    <a:ext uri="{FF2B5EF4-FFF2-40B4-BE49-F238E27FC236}">
                      <a16:creationId xmlns:a16="http://schemas.microsoft.com/office/drawing/2014/main" xmlns="" id="{D9A8C8C5-51CC-089A-B988-93C7DA7846FD}"/>
                    </a:ext>
                  </a:extLst>
                </p:cNvPr>
                <p:cNvSpPr/>
                <p:nvPr/>
              </p:nvSpPr>
              <p:spPr>
                <a:xfrm>
                  <a:off x="3115800" y="1420400"/>
                  <a:ext cx="4825" cy="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11" extrusionOk="0">
                      <a:moveTo>
                        <a:pt x="193" y="48"/>
                      </a:moveTo>
                      <a:cubicBezTo>
                        <a:pt x="112" y="16"/>
                        <a:pt x="45" y="1"/>
                        <a:pt x="0" y="10"/>
                      </a:cubicBezTo>
                      <a:cubicBezTo>
                        <a:pt x="63" y="20"/>
                        <a:pt x="193" y="111"/>
                        <a:pt x="193" y="4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25" name="Google Shape;4704;p47">
                  <a:extLst>
                    <a:ext uri="{FF2B5EF4-FFF2-40B4-BE49-F238E27FC236}">
                      <a16:creationId xmlns:a16="http://schemas.microsoft.com/office/drawing/2014/main" xmlns="" id="{7D497A44-7256-CFAC-2141-D74CB4EFB95C}"/>
                    </a:ext>
                  </a:extLst>
                </p:cNvPr>
                <p:cNvSpPr/>
                <p:nvPr/>
              </p:nvSpPr>
              <p:spPr>
                <a:xfrm>
                  <a:off x="3124525" y="1418350"/>
                  <a:ext cx="5500" cy="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" h="93" extrusionOk="0">
                      <a:moveTo>
                        <a:pt x="186" y="92"/>
                      </a:moveTo>
                      <a:cubicBezTo>
                        <a:pt x="219" y="75"/>
                        <a:pt x="162" y="39"/>
                        <a:pt x="107" y="20"/>
                      </a:cubicBezTo>
                      <a:cubicBezTo>
                        <a:pt x="52" y="0"/>
                        <a:pt x="1" y="2"/>
                        <a:pt x="58" y="37"/>
                      </a:cubicBezTo>
                      <a:cubicBezTo>
                        <a:pt x="97" y="2"/>
                        <a:pt x="115" y="83"/>
                        <a:pt x="186" y="9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26" name="Google Shape;4705;p47">
                  <a:extLst>
                    <a:ext uri="{FF2B5EF4-FFF2-40B4-BE49-F238E27FC236}">
                      <a16:creationId xmlns:a16="http://schemas.microsoft.com/office/drawing/2014/main" xmlns="" id="{1AB32563-2D64-6065-303B-AA6629055EBA}"/>
                    </a:ext>
                  </a:extLst>
                </p:cNvPr>
                <p:cNvSpPr/>
                <p:nvPr/>
              </p:nvSpPr>
              <p:spPr>
                <a:xfrm>
                  <a:off x="3130425" y="1420200"/>
                  <a:ext cx="6175" cy="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137" extrusionOk="0">
                      <a:moveTo>
                        <a:pt x="1" y="42"/>
                      </a:moveTo>
                      <a:cubicBezTo>
                        <a:pt x="111" y="101"/>
                        <a:pt x="136" y="81"/>
                        <a:pt x="205" y="136"/>
                      </a:cubicBezTo>
                      <a:cubicBezTo>
                        <a:pt x="246" y="93"/>
                        <a:pt x="5" y="1"/>
                        <a:pt x="1" y="4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27" name="Google Shape;4706;p47">
                  <a:extLst>
                    <a:ext uri="{FF2B5EF4-FFF2-40B4-BE49-F238E27FC236}">
                      <a16:creationId xmlns:a16="http://schemas.microsoft.com/office/drawing/2014/main" xmlns="" id="{61B2E7E0-D857-2108-39DE-4CF36574B201}"/>
                    </a:ext>
                  </a:extLst>
                </p:cNvPr>
                <p:cNvSpPr/>
                <p:nvPr/>
              </p:nvSpPr>
              <p:spPr>
                <a:xfrm>
                  <a:off x="3159525" y="1433725"/>
                  <a:ext cx="4100" cy="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42" extrusionOk="0">
                      <a:moveTo>
                        <a:pt x="163" y="126"/>
                      </a:moveTo>
                      <a:cubicBezTo>
                        <a:pt x="108" y="79"/>
                        <a:pt x="87" y="79"/>
                        <a:pt x="65" y="12"/>
                      </a:cubicBezTo>
                      <a:cubicBezTo>
                        <a:pt x="53" y="30"/>
                        <a:pt x="16" y="0"/>
                        <a:pt x="0" y="12"/>
                      </a:cubicBezTo>
                      <a:cubicBezTo>
                        <a:pt x="16" y="41"/>
                        <a:pt x="104" y="142"/>
                        <a:pt x="163" y="12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28" name="Google Shape;4707;p47">
                  <a:extLst>
                    <a:ext uri="{FF2B5EF4-FFF2-40B4-BE49-F238E27FC236}">
                      <a16:creationId xmlns:a16="http://schemas.microsoft.com/office/drawing/2014/main" xmlns="" id="{71C2165B-2FF9-0CE8-5D73-67A3DECCEA8F}"/>
                    </a:ext>
                  </a:extLst>
                </p:cNvPr>
                <p:cNvSpPr/>
                <p:nvPr/>
              </p:nvSpPr>
              <p:spPr>
                <a:xfrm>
                  <a:off x="3182175" y="1457050"/>
                  <a:ext cx="5525" cy="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" h="190" extrusionOk="0">
                      <a:moveTo>
                        <a:pt x="0" y="1"/>
                      </a:moveTo>
                      <a:cubicBezTo>
                        <a:pt x="75" y="58"/>
                        <a:pt x="142" y="121"/>
                        <a:pt x="205" y="189"/>
                      </a:cubicBezTo>
                      <a:cubicBezTo>
                        <a:pt x="220" y="146"/>
                        <a:pt x="59" y="9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29" name="Google Shape;4708;p47">
                  <a:extLst>
                    <a:ext uri="{FF2B5EF4-FFF2-40B4-BE49-F238E27FC236}">
                      <a16:creationId xmlns:a16="http://schemas.microsoft.com/office/drawing/2014/main" xmlns="" id="{CD1DB54F-A2D1-CD11-A2ED-ECEAEF197A6D}"/>
                    </a:ext>
                  </a:extLst>
                </p:cNvPr>
                <p:cNvSpPr/>
                <p:nvPr/>
              </p:nvSpPr>
              <p:spPr>
                <a:xfrm>
                  <a:off x="3211400" y="1457050"/>
                  <a:ext cx="3800" cy="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05" extrusionOk="0">
                      <a:moveTo>
                        <a:pt x="1" y="12"/>
                      </a:moveTo>
                      <a:cubicBezTo>
                        <a:pt x="58" y="62"/>
                        <a:pt x="111" y="97"/>
                        <a:pt x="152" y="105"/>
                      </a:cubicBezTo>
                      <a:cubicBezTo>
                        <a:pt x="130" y="44"/>
                        <a:pt x="38" y="1"/>
                        <a:pt x="1" y="1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30" name="Google Shape;4709;p47">
                  <a:extLst>
                    <a:ext uri="{FF2B5EF4-FFF2-40B4-BE49-F238E27FC236}">
                      <a16:creationId xmlns:a16="http://schemas.microsoft.com/office/drawing/2014/main" xmlns="" id="{27229B5A-66E8-97EE-1DB7-87AFF40EF25B}"/>
                    </a:ext>
                  </a:extLst>
                </p:cNvPr>
                <p:cNvSpPr/>
                <p:nvPr/>
              </p:nvSpPr>
              <p:spPr>
                <a:xfrm>
                  <a:off x="3207325" y="1470075"/>
                  <a:ext cx="12350" cy="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394" extrusionOk="0">
                      <a:moveTo>
                        <a:pt x="480" y="394"/>
                      </a:moveTo>
                      <a:cubicBezTo>
                        <a:pt x="423" y="337"/>
                        <a:pt x="327" y="274"/>
                        <a:pt x="356" y="236"/>
                      </a:cubicBezTo>
                      <a:cubicBezTo>
                        <a:pt x="399" y="264"/>
                        <a:pt x="466" y="362"/>
                        <a:pt x="494" y="339"/>
                      </a:cubicBezTo>
                      <a:cubicBezTo>
                        <a:pt x="395" y="168"/>
                        <a:pt x="167" y="122"/>
                        <a:pt x="0" y="0"/>
                      </a:cubicBezTo>
                      <a:cubicBezTo>
                        <a:pt x="83" y="132"/>
                        <a:pt x="368" y="340"/>
                        <a:pt x="480" y="39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31" name="Google Shape;4710;p47">
                  <a:extLst>
                    <a:ext uri="{FF2B5EF4-FFF2-40B4-BE49-F238E27FC236}">
                      <a16:creationId xmlns:a16="http://schemas.microsoft.com/office/drawing/2014/main" xmlns="" id="{BFEE4CFF-325A-97F5-1A49-D598BA827A35}"/>
                    </a:ext>
                  </a:extLst>
                </p:cNvPr>
                <p:cNvSpPr/>
                <p:nvPr/>
              </p:nvSpPr>
              <p:spPr>
                <a:xfrm>
                  <a:off x="3270650" y="1499300"/>
                  <a:ext cx="2675" cy="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" h="147" extrusionOk="0">
                      <a:moveTo>
                        <a:pt x="1" y="74"/>
                      </a:moveTo>
                      <a:cubicBezTo>
                        <a:pt x="52" y="146"/>
                        <a:pt x="107" y="109"/>
                        <a:pt x="101" y="75"/>
                      </a:cubicBezTo>
                      <a:lnTo>
                        <a:pt x="44" y="1"/>
                      </a:lnTo>
                      <a:cubicBezTo>
                        <a:pt x="7" y="15"/>
                        <a:pt x="52" y="68"/>
                        <a:pt x="1" y="7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32" name="Google Shape;4711;p47">
                  <a:extLst>
                    <a:ext uri="{FF2B5EF4-FFF2-40B4-BE49-F238E27FC236}">
                      <a16:creationId xmlns:a16="http://schemas.microsoft.com/office/drawing/2014/main" xmlns="" id="{017D9387-0E39-6035-0235-540C4119AC46}"/>
                    </a:ext>
                  </a:extLst>
                </p:cNvPr>
                <p:cNvSpPr/>
                <p:nvPr/>
              </p:nvSpPr>
              <p:spPr>
                <a:xfrm>
                  <a:off x="3277925" y="1527400"/>
                  <a:ext cx="5625" cy="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" h="373" extrusionOk="0">
                      <a:moveTo>
                        <a:pt x="225" y="325"/>
                      </a:moveTo>
                      <a:cubicBezTo>
                        <a:pt x="91" y="203"/>
                        <a:pt x="132" y="123"/>
                        <a:pt x="6" y="1"/>
                      </a:cubicBezTo>
                      <a:cubicBezTo>
                        <a:pt x="0" y="58"/>
                        <a:pt x="154" y="372"/>
                        <a:pt x="225" y="32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33" name="Google Shape;4712;p47">
                  <a:extLst>
                    <a:ext uri="{FF2B5EF4-FFF2-40B4-BE49-F238E27FC236}">
                      <a16:creationId xmlns:a16="http://schemas.microsoft.com/office/drawing/2014/main" xmlns="" id="{0E936AB5-C3E4-616C-B5D6-B333BC401ED8}"/>
                    </a:ext>
                  </a:extLst>
                </p:cNvPr>
                <p:cNvSpPr/>
                <p:nvPr/>
              </p:nvSpPr>
              <p:spPr>
                <a:xfrm>
                  <a:off x="3291625" y="1553650"/>
                  <a:ext cx="9175" cy="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" h="516" extrusionOk="0">
                      <a:moveTo>
                        <a:pt x="298" y="511"/>
                      </a:moveTo>
                      <a:cubicBezTo>
                        <a:pt x="319" y="498"/>
                        <a:pt x="347" y="500"/>
                        <a:pt x="366" y="515"/>
                      </a:cubicBezTo>
                      <a:cubicBezTo>
                        <a:pt x="282" y="364"/>
                        <a:pt x="260" y="224"/>
                        <a:pt x="166" y="106"/>
                      </a:cubicBezTo>
                      <a:cubicBezTo>
                        <a:pt x="178" y="156"/>
                        <a:pt x="73" y="89"/>
                        <a:pt x="44" y="0"/>
                      </a:cubicBezTo>
                      <a:cubicBezTo>
                        <a:pt x="28" y="12"/>
                        <a:pt x="1" y="14"/>
                        <a:pt x="15" y="49"/>
                      </a:cubicBezTo>
                      <a:cubicBezTo>
                        <a:pt x="121" y="226"/>
                        <a:pt x="266" y="258"/>
                        <a:pt x="298" y="51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34" name="Google Shape;4713;p47">
                  <a:extLst>
                    <a:ext uri="{FF2B5EF4-FFF2-40B4-BE49-F238E27FC236}">
                      <a16:creationId xmlns:a16="http://schemas.microsoft.com/office/drawing/2014/main" xmlns="" id="{199BE09C-1DF6-5064-6336-B423207C1556}"/>
                    </a:ext>
                  </a:extLst>
                </p:cNvPr>
                <p:cNvSpPr/>
                <p:nvPr/>
              </p:nvSpPr>
              <p:spPr>
                <a:xfrm>
                  <a:off x="3302400" y="1562550"/>
                  <a:ext cx="2975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" h="231" extrusionOk="0">
                      <a:moveTo>
                        <a:pt x="0" y="63"/>
                      </a:moveTo>
                      <a:lnTo>
                        <a:pt x="55" y="204"/>
                      </a:lnTo>
                      <a:cubicBezTo>
                        <a:pt x="118" y="230"/>
                        <a:pt x="28" y="0"/>
                        <a:pt x="0" y="6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35" name="Google Shape;4714;p47">
                  <a:extLst>
                    <a:ext uri="{FF2B5EF4-FFF2-40B4-BE49-F238E27FC236}">
                      <a16:creationId xmlns:a16="http://schemas.microsoft.com/office/drawing/2014/main" xmlns="" id="{EBC62AC2-4833-90C0-E42F-FEC8654BA883}"/>
                    </a:ext>
                  </a:extLst>
                </p:cNvPr>
                <p:cNvSpPr/>
                <p:nvPr/>
              </p:nvSpPr>
              <p:spPr>
                <a:xfrm>
                  <a:off x="3300225" y="1568100"/>
                  <a:ext cx="2675" cy="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" h="223" extrusionOk="0">
                      <a:moveTo>
                        <a:pt x="48" y="222"/>
                      </a:moveTo>
                      <a:cubicBezTo>
                        <a:pt x="68" y="208"/>
                        <a:pt x="107" y="210"/>
                        <a:pt x="95" y="169"/>
                      </a:cubicBezTo>
                      <a:cubicBezTo>
                        <a:pt x="12" y="199"/>
                        <a:pt x="95" y="0"/>
                        <a:pt x="1" y="12"/>
                      </a:cubicBezTo>
                      <a:cubicBezTo>
                        <a:pt x="20" y="87"/>
                        <a:pt x="26" y="112"/>
                        <a:pt x="48" y="22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36" name="Google Shape;4715;p47">
                  <a:extLst>
                    <a:ext uri="{FF2B5EF4-FFF2-40B4-BE49-F238E27FC236}">
                      <a16:creationId xmlns:a16="http://schemas.microsoft.com/office/drawing/2014/main" xmlns="" id="{918D135D-C79C-9F84-9521-64F2EEDB3C47}"/>
                    </a:ext>
                  </a:extLst>
                </p:cNvPr>
                <p:cNvSpPr/>
                <p:nvPr/>
              </p:nvSpPr>
              <p:spPr>
                <a:xfrm>
                  <a:off x="3275325" y="1857625"/>
                  <a:ext cx="3400" cy="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" h="217" extrusionOk="0">
                      <a:moveTo>
                        <a:pt x="104" y="0"/>
                      </a:moveTo>
                      <a:cubicBezTo>
                        <a:pt x="49" y="30"/>
                        <a:pt x="75" y="75"/>
                        <a:pt x="0" y="154"/>
                      </a:cubicBezTo>
                      <a:cubicBezTo>
                        <a:pt x="22" y="217"/>
                        <a:pt x="136" y="158"/>
                        <a:pt x="124" y="87"/>
                      </a:cubicBezTo>
                      <a:cubicBezTo>
                        <a:pt x="101" y="110"/>
                        <a:pt x="75" y="132"/>
                        <a:pt x="44" y="146"/>
                      </a:cubicBezTo>
                      <a:cubicBezTo>
                        <a:pt x="36" y="116"/>
                        <a:pt x="128" y="24"/>
                        <a:pt x="10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37" name="Google Shape;4716;p47">
                  <a:extLst>
                    <a:ext uri="{FF2B5EF4-FFF2-40B4-BE49-F238E27FC236}">
                      <a16:creationId xmlns:a16="http://schemas.microsoft.com/office/drawing/2014/main" xmlns="" id="{9322B69B-F21D-F94B-871C-BAF6B81C21F3}"/>
                    </a:ext>
                  </a:extLst>
                </p:cNvPr>
                <p:cNvSpPr/>
                <p:nvPr/>
              </p:nvSpPr>
              <p:spPr>
                <a:xfrm>
                  <a:off x="3158875" y="1958575"/>
                  <a:ext cx="7700" cy="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" h="172" extrusionOk="0">
                      <a:moveTo>
                        <a:pt x="73" y="172"/>
                      </a:moveTo>
                      <a:cubicBezTo>
                        <a:pt x="189" y="97"/>
                        <a:pt x="307" y="46"/>
                        <a:pt x="295" y="1"/>
                      </a:cubicBezTo>
                      <a:cubicBezTo>
                        <a:pt x="211" y="89"/>
                        <a:pt x="54" y="113"/>
                        <a:pt x="1" y="172"/>
                      </a:cubicBezTo>
                      <a:cubicBezTo>
                        <a:pt x="36" y="156"/>
                        <a:pt x="69" y="142"/>
                        <a:pt x="73" y="17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38" name="Google Shape;4717;p47">
                  <a:extLst>
                    <a:ext uri="{FF2B5EF4-FFF2-40B4-BE49-F238E27FC236}">
                      <a16:creationId xmlns:a16="http://schemas.microsoft.com/office/drawing/2014/main" xmlns="" id="{A201B654-39F6-1E23-4A58-CA09ABFC982C}"/>
                    </a:ext>
                  </a:extLst>
                </p:cNvPr>
                <p:cNvSpPr/>
                <p:nvPr/>
              </p:nvSpPr>
              <p:spPr>
                <a:xfrm>
                  <a:off x="3087700" y="1988025"/>
                  <a:ext cx="4825" cy="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85" extrusionOk="0">
                      <a:moveTo>
                        <a:pt x="55" y="85"/>
                      </a:moveTo>
                      <a:cubicBezTo>
                        <a:pt x="124" y="61"/>
                        <a:pt x="181" y="35"/>
                        <a:pt x="193" y="0"/>
                      </a:cubicBezTo>
                      <a:cubicBezTo>
                        <a:pt x="114" y="22"/>
                        <a:pt x="0" y="33"/>
                        <a:pt x="55" y="8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39" name="Google Shape;4718;p47">
                  <a:extLst>
                    <a:ext uri="{FF2B5EF4-FFF2-40B4-BE49-F238E27FC236}">
                      <a16:creationId xmlns:a16="http://schemas.microsoft.com/office/drawing/2014/main" xmlns="" id="{C8E68211-69C9-821F-F511-D3EDEE532905}"/>
                    </a:ext>
                  </a:extLst>
                </p:cNvPr>
                <p:cNvSpPr/>
                <p:nvPr/>
              </p:nvSpPr>
              <p:spPr>
                <a:xfrm>
                  <a:off x="3007700" y="2001725"/>
                  <a:ext cx="13300" cy="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89" extrusionOk="0">
                      <a:moveTo>
                        <a:pt x="531" y="0"/>
                      </a:moveTo>
                      <a:cubicBezTo>
                        <a:pt x="301" y="32"/>
                        <a:pt x="187" y="20"/>
                        <a:pt x="1" y="32"/>
                      </a:cubicBezTo>
                      <a:cubicBezTo>
                        <a:pt x="154" y="65"/>
                        <a:pt x="366" y="89"/>
                        <a:pt x="500" y="34"/>
                      </a:cubicBezTo>
                      <a:cubicBezTo>
                        <a:pt x="445" y="28"/>
                        <a:pt x="514" y="16"/>
                        <a:pt x="53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40" name="Google Shape;4719;p47">
                  <a:extLst>
                    <a:ext uri="{FF2B5EF4-FFF2-40B4-BE49-F238E27FC236}">
                      <a16:creationId xmlns:a16="http://schemas.microsoft.com/office/drawing/2014/main" xmlns="" id="{69F600D2-502A-0792-91BA-6670F18DE9FF}"/>
                    </a:ext>
                  </a:extLst>
                </p:cNvPr>
                <p:cNvSpPr/>
                <p:nvPr/>
              </p:nvSpPr>
              <p:spPr>
                <a:xfrm>
                  <a:off x="3013100" y="1996650"/>
                  <a:ext cx="6075" cy="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100" extrusionOk="0">
                      <a:moveTo>
                        <a:pt x="1" y="99"/>
                      </a:moveTo>
                      <a:cubicBezTo>
                        <a:pt x="68" y="64"/>
                        <a:pt x="184" y="46"/>
                        <a:pt x="243" y="1"/>
                      </a:cubicBezTo>
                      <a:cubicBezTo>
                        <a:pt x="101" y="17"/>
                        <a:pt x="28" y="9"/>
                        <a:pt x="1" y="9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41" name="Google Shape;4720;p47">
                  <a:extLst>
                    <a:ext uri="{FF2B5EF4-FFF2-40B4-BE49-F238E27FC236}">
                      <a16:creationId xmlns:a16="http://schemas.microsoft.com/office/drawing/2014/main" xmlns="" id="{4CE3E294-E0FD-18DF-5AAB-A5CC0E121471}"/>
                    </a:ext>
                  </a:extLst>
                </p:cNvPr>
                <p:cNvSpPr/>
                <p:nvPr/>
              </p:nvSpPr>
              <p:spPr>
                <a:xfrm>
                  <a:off x="3002500" y="1997450"/>
                  <a:ext cx="9950" cy="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" h="166" extrusionOk="0">
                      <a:moveTo>
                        <a:pt x="177" y="75"/>
                      </a:moveTo>
                      <a:cubicBezTo>
                        <a:pt x="240" y="38"/>
                        <a:pt x="305" y="132"/>
                        <a:pt x="393" y="83"/>
                      </a:cubicBezTo>
                      <a:cubicBezTo>
                        <a:pt x="397" y="44"/>
                        <a:pt x="376" y="16"/>
                        <a:pt x="330" y="0"/>
                      </a:cubicBezTo>
                      <a:cubicBezTo>
                        <a:pt x="240" y="24"/>
                        <a:pt x="148" y="36"/>
                        <a:pt x="53" y="40"/>
                      </a:cubicBezTo>
                      <a:cubicBezTo>
                        <a:pt x="81" y="97"/>
                        <a:pt x="57" y="77"/>
                        <a:pt x="85" y="136"/>
                      </a:cubicBezTo>
                      <a:cubicBezTo>
                        <a:pt x="36" y="128"/>
                        <a:pt x="0" y="154"/>
                        <a:pt x="53" y="165"/>
                      </a:cubicBezTo>
                      <a:cubicBezTo>
                        <a:pt x="93" y="124"/>
                        <a:pt x="236" y="138"/>
                        <a:pt x="270" y="95"/>
                      </a:cubicBezTo>
                      <a:cubicBezTo>
                        <a:pt x="234" y="91"/>
                        <a:pt x="183" y="95"/>
                        <a:pt x="177" y="7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42" name="Google Shape;4721;p47">
                  <a:extLst>
                    <a:ext uri="{FF2B5EF4-FFF2-40B4-BE49-F238E27FC236}">
                      <a16:creationId xmlns:a16="http://schemas.microsoft.com/office/drawing/2014/main" xmlns="" id="{F000539B-82E3-0C9B-2432-2F5F95AB870C}"/>
                    </a:ext>
                  </a:extLst>
                </p:cNvPr>
                <p:cNvSpPr/>
                <p:nvPr/>
              </p:nvSpPr>
              <p:spPr>
                <a:xfrm>
                  <a:off x="2994400" y="2002350"/>
                  <a:ext cx="8650" cy="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131" extrusionOk="0">
                      <a:moveTo>
                        <a:pt x="0" y="32"/>
                      </a:moveTo>
                      <a:cubicBezTo>
                        <a:pt x="155" y="131"/>
                        <a:pt x="8" y="54"/>
                        <a:pt x="126" y="38"/>
                      </a:cubicBezTo>
                      <a:cubicBezTo>
                        <a:pt x="199" y="28"/>
                        <a:pt x="303" y="76"/>
                        <a:pt x="346" y="17"/>
                      </a:cubicBezTo>
                      <a:cubicBezTo>
                        <a:pt x="201" y="30"/>
                        <a:pt x="132" y="1"/>
                        <a:pt x="0" y="3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43" name="Google Shape;4722;p47">
                  <a:extLst>
                    <a:ext uri="{FF2B5EF4-FFF2-40B4-BE49-F238E27FC236}">
                      <a16:creationId xmlns:a16="http://schemas.microsoft.com/office/drawing/2014/main" xmlns="" id="{11A99A09-6573-EF14-2DE6-B87C2FA1F735}"/>
                    </a:ext>
                  </a:extLst>
                </p:cNvPr>
                <p:cNvSpPr/>
                <p:nvPr/>
              </p:nvSpPr>
              <p:spPr>
                <a:xfrm>
                  <a:off x="2970125" y="2000350"/>
                  <a:ext cx="9350" cy="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" h="60" extrusionOk="0">
                      <a:moveTo>
                        <a:pt x="0" y="20"/>
                      </a:moveTo>
                      <a:cubicBezTo>
                        <a:pt x="106" y="28"/>
                        <a:pt x="374" y="59"/>
                        <a:pt x="346" y="36"/>
                      </a:cubicBezTo>
                      <a:cubicBezTo>
                        <a:pt x="209" y="14"/>
                        <a:pt x="81" y="0"/>
                        <a:pt x="0" y="2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44" name="Google Shape;4723;p47">
                  <a:extLst>
                    <a:ext uri="{FF2B5EF4-FFF2-40B4-BE49-F238E27FC236}">
                      <a16:creationId xmlns:a16="http://schemas.microsoft.com/office/drawing/2014/main" xmlns="" id="{3126E033-DFEF-0AD1-EA9C-EB3D264DD62A}"/>
                    </a:ext>
                  </a:extLst>
                </p:cNvPr>
                <p:cNvSpPr/>
                <p:nvPr/>
              </p:nvSpPr>
              <p:spPr>
                <a:xfrm>
                  <a:off x="2959200" y="1994000"/>
                  <a:ext cx="5350" cy="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92" extrusionOk="0">
                      <a:moveTo>
                        <a:pt x="21" y="68"/>
                      </a:moveTo>
                      <a:cubicBezTo>
                        <a:pt x="97" y="77"/>
                        <a:pt x="121" y="54"/>
                        <a:pt x="176" y="91"/>
                      </a:cubicBezTo>
                      <a:cubicBezTo>
                        <a:pt x="213" y="32"/>
                        <a:pt x="1" y="1"/>
                        <a:pt x="21" y="6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45" name="Google Shape;4724;p47">
                  <a:extLst>
                    <a:ext uri="{FF2B5EF4-FFF2-40B4-BE49-F238E27FC236}">
                      <a16:creationId xmlns:a16="http://schemas.microsoft.com/office/drawing/2014/main" xmlns="" id="{742E706A-6B3B-CFF5-9FFF-CE4584D60948}"/>
                    </a:ext>
                  </a:extLst>
                </p:cNvPr>
                <p:cNvSpPr/>
                <p:nvPr/>
              </p:nvSpPr>
              <p:spPr>
                <a:xfrm>
                  <a:off x="2951900" y="1986600"/>
                  <a:ext cx="5025" cy="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93" extrusionOk="0">
                      <a:moveTo>
                        <a:pt x="18" y="59"/>
                      </a:moveTo>
                      <a:cubicBezTo>
                        <a:pt x="122" y="61"/>
                        <a:pt x="144" y="92"/>
                        <a:pt x="201" y="75"/>
                      </a:cubicBezTo>
                      <a:cubicBezTo>
                        <a:pt x="181" y="59"/>
                        <a:pt x="0" y="0"/>
                        <a:pt x="18" y="5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46" name="Google Shape;4725;p47">
                  <a:extLst>
                    <a:ext uri="{FF2B5EF4-FFF2-40B4-BE49-F238E27FC236}">
                      <a16:creationId xmlns:a16="http://schemas.microsoft.com/office/drawing/2014/main" xmlns="" id="{39A5DB6A-F5B4-68D3-46C3-0CC105288E04}"/>
                    </a:ext>
                  </a:extLst>
                </p:cNvPr>
                <p:cNvSpPr/>
                <p:nvPr/>
              </p:nvSpPr>
              <p:spPr>
                <a:xfrm>
                  <a:off x="2943500" y="1943200"/>
                  <a:ext cx="6050" cy="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" h="96" extrusionOk="0">
                      <a:moveTo>
                        <a:pt x="0" y="17"/>
                      </a:moveTo>
                      <a:cubicBezTo>
                        <a:pt x="81" y="36"/>
                        <a:pt x="159" y="95"/>
                        <a:pt x="232" y="73"/>
                      </a:cubicBezTo>
                      <a:lnTo>
                        <a:pt x="242" y="26"/>
                      </a:lnTo>
                      <a:cubicBezTo>
                        <a:pt x="140" y="1"/>
                        <a:pt x="87" y="24"/>
                        <a:pt x="0" y="1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47" name="Google Shape;4726;p47">
                  <a:extLst>
                    <a:ext uri="{FF2B5EF4-FFF2-40B4-BE49-F238E27FC236}">
                      <a16:creationId xmlns:a16="http://schemas.microsoft.com/office/drawing/2014/main" xmlns="" id="{2004B0D1-F672-78C3-1D83-0D2413E54BAE}"/>
                    </a:ext>
                  </a:extLst>
                </p:cNvPr>
                <p:cNvSpPr/>
                <p:nvPr/>
              </p:nvSpPr>
              <p:spPr>
                <a:xfrm>
                  <a:off x="2913025" y="1948550"/>
                  <a:ext cx="4800" cy="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19" extrusionOk="0">
                      <a:moveTo>
                        <a:pt x="1" y="60"/>
                      </a:moveTo>
                      <a:cubicBezTo>
                        <a:pt x="95" y="72"/>
                        <a:pt x="138" y="119"/>
                        <a:pt x="191" y="111"/>
                      </a:cubicBezTo>
                      <a:cubicBezTo>
                        <a:pt x="172" y="101"/>
                        <a:pt x="164" y="87"/>
                        <a:pt x="174" y="72"/>
                      </a:cubicBezTo>
                      <a:cubicBezTo>
                        <a:pt x="93" y="42"/>
                        <a:pt x="3" y="1"/>
                        <a:pt x="1" y="6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48" name="Google Shape;4727;p47">
                  <a:extLst>
                    <a:ext uri="{FF2B5EF4-FFF2-40B4-BE49-F238E27FC236}">
                      <a16:creationId xmlns:a16="http://schemas.microsoft.com/office/drawing/2014/main" xmlns="" id="{13E2A69F-8BD9-B0DB-B6B8-579854AE1EF2}"/>
                    </a:ext>
                  </a:extLst>
                </p:cNvPr>
                <p:cNvSpPr/>
                <p:nvPr/>
              </p:nvSpPr>
              <p:spPr>
                <a:xfrm>
                  <a:off x="2898100" y="1956125"/>
                  <a:ext cx="7825" cy="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125" extrusionOk="0">
                      <a:moveTo>
                        <a:pt x="0" y="40"/>
                      </a:moveTo>
                      <a:cubicBezTo>
                        <a:pt x="22" y="50"/>
                        <a:pt x="36" y="69"/>
                        <a:pt x="43" y="93"/>
                      </a:cubicBezTo>
                      <a:cubicBezTo>
                        <a:pt x="173" y="105"/>
                        <a:pt x="214" y="122"/>
                        <a:pt x="313" y="124"/>
                      </a:cubicBezTo>
                      <a:cubicBezTo>
                        <a:pt x="193" y="69"/>
                        <a:pt x="175" y="79"/>
                        <a:pt x="98" y="30"/>
                      </a:cubicBezTo>
                      <a:cubicBezTo>
                        <a:pt x="120" y="99"/>
                        <a:pt x="4" y="1"/>
                        <a:pt x="0" y="4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49" name="Google Shape;4728;p47">
                  <a:extLst>
                    <a:ext uri="{FF2B5EF4-FFF2-40B4-BE49-F238E27FC236}">
                      <a16:creationId xmlns:a16="http://schemas.microsoft.com/office/drawing/2014/main" xmlns="" id="{E5B13A19-957D-B2DF-0658-71BA53D16999}"/>
                    </a:ext>
                  </a:extLst>
                </p:cNvPr>
                <p:cNvSpPr/>
                <p:nvPr/>
              </p:nvSpPr>
              <p:spPr>
                <a:xfrm>
                  <a:off x="2887375" y="1905425"/>
                  <a:ext cx="13350" cy="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" h="327" extrusionOk="0">
                      <a:moveTo>
                        <a:pt x="1" y="75"/>
                      </a:moveTo>
                      <a:cubicBezTo>
                        <a:pt x="62" y="107"/>
                        <a:pt x="119" y="146"/>
                        <a:pt x="168" y="193"/>
                      </a:cubicBezTo>
                      <a:cubicBezTo>
                        <a:pt x="221" y="69"/>
                        <a:pt x="351" y="327"/>
                        <a:pt x="431" y="232"/>
                      </a:cubicBezTo>
                      <a:cubicBezTo>
                        <a:pt x="374" y="219"/>
                        <a:pt x="243" y="187"/>
                        <a:pt x="286" y="128"/>
                      </a:cubicBezTo>
                      <a:cubicBezTo>
                        <a:pt x="384" y="120"/>
                        <a:pt x="504" y="276"/>
                        <a:pt x="533" y="195"/>
                      </a:cubicBezTo>
                      <a:cubicBezTo>
                        <a:pt x="380" y="138"/>
                        <a:pt x="282" y="99"/>
                        <a:pt x="184" y="1"/>
                      </a:cubicBezTo>
                      <a:cubicBezTo>
                        <a:pt x="244" y="118"/>
                        <a:pt x="95" y="22"/>
                        <a:pt x="146" y="124"/>
                      </a:cubicBezTo>
                      <a:cubicBezTo>
                        <a:pt x="99" y="107"/>
                        <a:pt x="9" y="12"/>
                        <a:pt x="1" y="7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50" name="Google Shape;4729;p47">
                  <a:extLst>
                    <a:ext uri="{FF2B5EF4-FFF2-40B4-BE49-F238E27FC236}">
                      <a16:creationId xmlns:a16="http://schemas.microsoft.com/office/drawing/2014/main" xmlns="" id="{8450ECA7-9324-300A-C38D-2CA1CC21C9FF}"/>
                    </a:ext>
                  </a:extLst>
                </p:cNvPr>
                <p:cNvSpPr/>
                <p:nvPr/>
              </p:nvSpPr>
              <p:spPr>
                <a:xfrm>
                  <a:off x="2817475" y="1903900"/>
                  <a:ext cx="4000" cy="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121" extrusionOk="0">
                      <a:moveTo>
                        <a:pt x="71" y="1"/>
                      </a:moveTo>
                      <a:cubicBezTo>
                        <a:pt x="0" y="42"/>
                        <a:pt x="99" y="113"/>
                        <a:pt x="159" y="120"/>
                      </a:cubicBezTo>
                      <a:cubicBezTo>
                        <a:pt x="85" y="71"/>
                        <a:pt x="144" y="52"/>
                        <a:pt x="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51" name="Google Shape;4730;p47">
                  <a:extLst>
                    <a:ext uri="{FF2B5EF4-FFF2-40B4-BE49-F238E27FC236}">
                      <a16:creationId xmlns:a16="http://schemas.microsoft.com/office/drawing/2014/main" xmlns="" id="{912A83C6-C56D-C6E1-57A9-E222A59BC1BD}"/>
                    </a:ext>
                  </a:extLst>
                </p:cNvPr>
                <p:cNvSpPr/>
                <p:nvPr/>
              </p:nvSpPr>
              <p:spPr>
                <a:xfrm>
                  <a:off x="2790150" y="1887925"/>
                  <a:ext cx="9400" cy="1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469" extrusionOk="0">
                      <a:moveTo>
                        <a:pt x="191" y="221"/>
                      </a:moveTo>
                      <a:cubicBezTo>
                        <a:pt x="272" y="245"/>
                        <a:pt x="87" y="23"/>
                        <a:pt x="30" y="1"/>
                      </a:cubicBezTo>
                      <a:cubicBezTo>
                        <a:pt x="30" y="72"/>
                        <a:pt x="1" y="131"/>
                        <a:pt x="30" y="211"/>
                      </a:cubicBezTo>
                      <a:cubicBezTo>
                        <a:pt x="71" y="203"/>
                        <a:pt x="105" y="164"/>
                        <a:pt x="160" y="209"/>
                      </a:cubicBezTo>
                      <a:cubicBezTo>
                        <a:pt x="166" y="247"/>
                        <a:pt x="346" y="469"/>
                        <a:pt x="376" y="416"/>
                      </a:cubicBezTo>
                      <a:cubicBezTo>
                        <a:pt x="329" y="337"/>
                        <a:pt x="260" y="288"/>
                        <a:pt x="191" y="22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52" name="Google Shape;4731;p47">
                  <a:extLst>
                    <a:ext uri="{FF2B5EF4-FFF2-40B4-BE49-F238E27FC236}">
                      <a16:creationId xmlns:a16="http://schemas.microsoft.com/office/drawing/2014/main" xmlns="" id="{CCBC7F8C-86C0-D938-2164-5C2DF739CD2C}"/>
                    </a:ext>
                  </a:extLst>
                </p:cNvPr>
                <p:cNvSpPr/>
                <p:nvPr/>
              </p:nvSpPr>
              <p:spPr>
                <a:xfrm>
                  <a:off x="2907975" y="1923600"/>
                  <a:ext cx="1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5" extrusionOk="0">
                      <a:moveTo>
                        <a:pt x="0" y="5"/>
                      </a:moveTo>
                      <a:lnTo>
                        <a:pt x="6" y="5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53" name="Google Shape;4732;p47">
                  <a:extLst>
                    <a:ext uri="{FF2B5EF4-FFF2-40B4-BE49-F238E27FC236}">
                      <a16:creationId xmlns:a16="http://schemas.microsoft.com/office/drawing/2014/main" xmlns="" id="{16B38F2C-3601-E296-8640-0CE682F4E32F}"/>
                    </a:ext>
                  </a:extLst>
                </p:cNvPr>
                <p:cNvSpPr/>
                <p:nvPr/>
              </p:nvSpPr>
              <p:spPr>
                <a:xfrm>
                  <a:off x="3047200" y="1980850"/>
                  <a:ext cx="3675" cy="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36" extrusionOk="0">
                      <a:moveTo>
                        <a:pt x="1" y="22"/>
                      </a:moveTo>
                      <a:lnTo>
                        <a:pt x="3" y="36"/>
                      </a:lnTo>
                      <a:lnTo>
                        <a:pt x="14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54" name="Google Shape;4733;p47">
                  <a:extLst>
                    <a:ext uri="{FF2B5EF4-FFF2-40B4-BE49-F238E27FC236}">
                      <a16:creationId xmlns:a16="http://schemas.microsoft.com/office/drawing/2014/main" xmlns="" id="{10789389-BCF1-5591-74D1-411208E99134}"/>
                    </a:ext>
                  </a:extLst>
                </p:cNvPr>
                <p:cNvSpPr/>
                <p:nvPr/>
              </p:nvSpPr>
              <p:spPr>
                <a:xfrm>
                  <a:off x="2710237" y="986897"/>
                  <a:ext cx="611800" cy="59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72" h="23766" extrusionOk="0">
                      <a:moveTo>
                        <a:pt x="24472" y="11226"/>
                      </a:moveTo>
                      <a:cubicBezTo>
                        <a:pt x="24452" y="10886"/>
                        <a:pt x="24430" y="10551"/>
                        <a:pt x="24413" y="10229"/>
                      </a:cubicBezTo>
                      <a:cubicBezTo>
                        <a:pt x="24407" y="10149"/>
                        <a:pt x="24401" y="10068"/>
                        <a:pt x="24395" y="9989"/>
                      </a:cubicBezTo>
                      <a:cubicBezTo>
                        <a:pt x="24385" y="9913"/>
                        <a:pt x="24373" y="9834"/>
                        <a:pt x="24363" y="9758"/>
                      </a:cubicBezTo>
                      <a:cubicBezTo>
                        <a:pt x="24342" y="9604"/>
                        <a:pt x="24322" y="9455"/>
                        <a:pt x="24301" y="9311"/>
                      </a:cubicBezTo>
                      <a:cubicBezTo>
                        <a:pt x="24224" y="9195"/>
                        <a:pt x="24238" y="8759"/>
                        <a:pt x="24086" y="8659"/>
                      </a:cubicBezTo>
                      <a:cubicBezTo>
                        <a:pt x="24079" y="8486"/>
                        <a:pt x="24077" y="8423"/>
                        <a:pt x="24002" y="8266"/>
                      </a:cubicBezTo>
                      <a:cubicBezTo>
                        <a:pt x="24106" y="8309"/>
                        <a:pt x="23963" y="8079"/>
                        <a:pt x="24039" y="8093"/>
                      </a:cubicBezTo>
                      <a:cubicBezTo>
                        <a:pt x="23970" y="7963"/>
                        <a:pt x="23998" y="7780"/>
                        <a:pt x="23925" y="7737"/>
                      </a:cubicBezTo>
                      <a:cubicBezTo>
                        <a:pt x="23961" y="7926"/>
                        <a:pt x="24037" y="8034"/>
                        <a:pt x="23978" y="8111"/>
                      </a:cubicBezTo>
                      <a:cubicBezTo>
                        <a:pt x="23949" y="7930"/>
                        <a:pt x="23856" y="7755"/>
                        <a:pt x="23892" y="7615"/>
                      </a:cubicBezTo>
                      <a:cubicBezTo>
                        <a:pt x="23839" y="7482"/>
                        <a:pt x="23684" y="7252"/>
                        <a:pt x="23705" y="7122"/>
                      </a:cubicBezTo>
                      <a:cubicBezTo>
                        <a:pt x="23630" y="7134"/>
                        <a:pt x="23660" y="6959"/>
                        <a:pt x="23589" y="6900"/>
                      </a:cubicBezTo>
                      <a:cubicBezTo>
                        <a:pt x="23560" y="6900"/>
                        <a:pt x="23568" y="6959"/>
                        <a:pt x="23544" y="6918"/>
                      </a:cubicBezTo>
                      <a:cubicBezTo>
                        <a:pt x="23471" y="6818"/>
                        <a:pt x="23481" y="6652"/>
                        <a:pt x="23412" y="6572"/>
                      </a:cubicBezTo>
                      <a:cubicBezTo>
                        <a:pt x="23424" y="6607"/>
                        <a:pt x="23434" y="6643"/>
                        <a:pt x="23404" y="6643"/>
                      </a:cubicBezTo>
                      <a:cubicBezTo>
                        <a:pt x="23361" y="6558"/>
                        <a:pt x="23397" y="6546"/>
                        <a:pt x="23353" y="6464"/>
                      </a:cubicBezTo>
                      <a:cubicBezTo>
                        <a:pt x="23300" y="6476"/>
                        <a:pt x="23377" y="6599"/>
                        <a:pt x="23375" y="6654"/>
                      </a:cubicBezTo>
                      <a:cubicBezTo>
                        <a:pt x="23446" y="6696"/>
                        <a:pt x="23573" y="7024"/>
                        <a:pt x="23554" y="7081"/>
                      </a:cubicBezTo>
                      <a:cubicBezTo>
                        <a:pt x="23491" y="6992"/>
                        <a:pt x="23444" y="6973"/>
                        <a:pt x="23454" y="6855"/>
                      </a:cubicBezTo>
                      <a:cubicBezTo>
                        <a:pt x="23404" y="6851"/>
                        <a:pt x="23446" y="6926"/>
                        <a:pt x="23416" y="6937"/>
                      </a:cubicBezTo>
                      <a:cubicBezTo>
                        <a:pt x="23452" y="7032"/>
                        <a:pt x="23501" y="7016"/>
                        <a:pt x="23536" y="7120"/>
                      </a:cubicBezTo>
                      <a:cubicBezTo>
                        <a:pt x="23489" y="7118"/>
                        <a:pt x="23448" y="7059"/>
                        <a:pt x="23404" y="7042"/>
                      </a:cubicBezTo>
                      <a:cubicBezTo>
                        <a:pt x="23438" y="7146"/>
                        <a:pt x="23491" y="7095"/>
                        <a:pt x="23526" y="7189"/>
                      </a:cubicBezTo>
                      <a:cubicBezTo>
                        <a:pt x="23511" y="7228"/>
                        <a:pt x="23446" y="7122"/>
                        <a:pt x="23467" y="7213"/>
                      </a:cubicBezTo>
                      <a:cubicBezTo>
                        <a:pt x="23481" y="7220"/>
                        <a:pt x="23491" y="7232"/>
                        <a:pt x="23497" y="7246"/>
                      </a:cubicBezTo>
                      <a:cubicBezTo>
                        <a:pt x="23487" y="7248"/>
                        <a:pt x="23477" y="7252"/>
                        <a:pt x="23467" y="7254"/>
                      </a:cubicBezTo>
                      <a:cubicBezTo>
                        <a:pt x="23448" y="7264"/>
                        <a:pt x="23430" y="7275"/>
                        <a:pt x="23410" y="7285"/>
                      </a:cubicBezTo>
                      <a:cubicBezTo>
                        <a:pt x="23412" y="7271"/>
                        <a:pt x="23422" y="7262"/>
                        <a:pt x="23434" y="7258"/>
                      </a:cubicBezTo>
                      <a:cubicBezTo>
                        <a:pt x="23385" y="7179"/>
                        <a:pt x="23395" y="7163"/>
                        <a:pt x="23385" y="7081"/>
                      </a:cubicBezTo>
                      <a:cubicBezTo>
                        <a:pt x="23349" y="7097"/>
                        <a:pt x="23379" y="7224"/>
                        <a:pt x="23399" y="7291"/>
                      </a:cubicBezTo>
                      <a:cubicBezTo>
                        <a:pt x="23357" y="7313"/>
                        <a:pt x="23316" y="7334"/>
                        <a:pt x="23273" y="7354"/>
                      </a:cubicBezTo>
                      <a:cubicBezTo>
                        <a:pt x="23269" y="7356"/>
                        <a:pt x="23261" y="7350"/>
                        <a:pt x="23253" y="7342"/>
                      </a:cubicBezTo>
                      <a:cubicBezTo>
                        <a:pt x="23245" y="7315"/>
                        <a:pt x="23237" y="7287"/>
                        <a:pt x="23226" y="7260"/>
                      </a:cubicBezTo>
                      <a:cubicBezTo>
                        <a:pt x="23228" y="7228"/>
                        <a:pt x="23214" y="7195"/>
                        <a:pt x="23190" y="7173"/>
                      </a:cubicBezTo>
                      <a:cubicBezTo>
                        <a:pt x="23155" y="7089"/>
                        <a:pt x="23125" y="7008"/>
                        <a:pt x="23165" y="6943"/>
                      </a:cubicBezTo>
                      <a:cubicBezTo>
                        <a:pt x="23066" y="6894"/>
                        <a:pt x="22952" y="6511"/>
                        <a:pt x="22966" y="6409"/>
                      </a:cubicBezTo>
                      <a:cubicBezTo>
                        <a:pt x="22929" y="6415"/>
                        <a:pt x="22884" y="6366"/>
                        <a:pt x="22848" y="6305"/>
                      </a:cubicBezTo>
                      <a:cubicBezTo>
                        <a:pt x="22848" y="6283"/>
                        <a:pt x="22848" y="6261"/>
                        <a:pt x="22852" y="6240"/>
                      </a:cubicBezTo>
                      <a:cubicBezTo>
                        <a:pt x="22856" y="6210"/>
                        <a:pt x="22833" y="6200"/>
                        <a:pt x="22799" y="6206"/>
                      </a:cubicBezTo>
                      <a:cubicBezTo>
                        <a:pt x="22778" y="6151"/>
                        <a:pt x="22768" y="6104"/>
                        <a:pt x="22781" y="6098"/>
                      </a:cubicBezTo>
                      <a:cubicBezTo>
                        <a:pt x="22734" y="6055"/>
                        <a:pt x="22689" y="6010"/>
                        <a:pt x="22642" y="5961"/>
                      </a:cubicBezTo>
                      <a:cubicBezTo>
                        <a:pt x="22628" y="5923"/>
                        <a:pt x="22612" y="5888"/>
                        <a:pt x="22597" y="5849"/>
                      </a:cubicBezTo>
                      <a:cubicBezTo>
                        <a:pt x="22599" y="5851"/>
                        <a:pt x="22603" y="5853"/>
                        <a:pt x="22607" y="5853"/>
                      </a:cubicBezTo>
                      <a:cubicBezTo>
                        <a:pt x="22550" y="5727"/>
                        <a:pt x="22489" y="5613"/>
                        <a:pt x="22426" y="5501"/>
                      </a:cubicBezTo>
                      <a:lnTo>
                        <a:pt x="22422" y="5495"/>
                      </a:lnTo>
                      <a:cubicBezTo>
                        <a:pt x="22284" y="5237"/>
                        <a:pt x="22125" y="4992"/>
                        <a:pt x="21946" y="4760"/>
                      </a:cubicBezTo>
                      <a:cubicBezTo>
                        <a:pt x="21883" y="4656"/>
                        <a:pt x="21820" y="4546"/>
                        <a:pt x="21754" y="4424"/>
                      </a:cubicBezTo>
                      <a:cubicBezTo>
                        <a:pt x="21732" y="4442"/>
                        <a:pt x="21706" y="4430"/>
                        <a:pt x="21679" y="4404"/>
                      </a:cubicBezTo>
                      <a:cubicBezTo>
                        <a:pt x="21667" y="4284"/>
                        <a:pt x="21543" y="4162"/>
                        <a:pt x="21443" y="4056"/>
                      </a:cubicBezTo>
                      <a:cubicBezTo>
                        <a:pt x="21418" y="3972"/>
                        <a:pt x="21378" y="3891"/>
                        <a:pt x="21327" y="3819"/>
                      </a:cubicBezTo>
                      <a:cubicBezTo>
                        <a:pt x="21331" y="3813"/>
                        <a:pt x="21337" y="3807"/>
                        <a:pt x="21343" y="3801"/>
                      </a:cubicBezTo>
                      <a:cubicBezTo>
                        <a:pt x="21306" y="3756"/>
                        <a:pt x="21292" y="3750"/>
                        <a:pt x="21280" y="3754"/>
                      </a:cubicBezTo>
                      <a:cubicBezTo>
                        <a:pt x="21266" y="3734"/>
                        <a:pt x="21251" y="3714"/>
                        <a:pt x="21233" y="3697"/>
                      </a:cubicBezTo>
                      <a:cubicBezTo>
                        <a:pt x="21166" y="3614"/>
                        <a:pt x="21091" y="3534"/>
                        <a:pt x="21023" y="3453"/>
                      </a:cubicBezTo>
                      <a:cubicBezTo>
                        <a:pt x="20950" y="3378"/>
                        <a:pt x="20885" y="3300"/>
                        <a:pt x="20826" y="3215"/>
                      </a:cubicBezTo>
                      <a:cubicBezTo>
                        <a:pt x="20657" y="2950"/>
                        <a:pt x="20490" y="2681"/>
                        <a:pt x="20299" y="2423"/>
                      </a:cubicBezTo>
                      <a:cubicBezTo>
                        <a:pt x="20103" y="2174"/>
                        <a:pt x="19881" y="1942"/>
                        <a:pt x="19586" y="1794"/>
                      </a:cubicBezTo>
                      <a:cubicBezTo>
                        <a:pt x="19529" y="1747"/>
                        <a:pt x="19525" y="1828"/>
                        <a:pt x="19472" y="1792"/>
                      </a:cubicBezTo>
                      <a:cubicBezTo>
                        <a:pt x="19299" y="1631"/>
                        <a:pt x="19071" y="1486"/>
                        <a:pt x="18841" y="1331"/>
                      </a:cubicBezTo>
                      <a:cubicBezTo>
                        <a:pt x="18603" y="1189"/>
                        <a:pt x="18364" y="1036"/>
                        <a:pt x="18136" y="906"/>
                      </a:cubicBezTo>
                      <a:cubicBezTo>
                        <a:pt x="17817" y="710"/>
                        <a:pt x="17540" y="456"/>
                        <a:pt x="17184" y="324"/>
                      </a:cubicBezTo>
                      <a:cubicBezTo>
                        <a:pt x="16974" y="252"/>
                        <a:pt x="16786" y="202"/>
                        <a:pt x="16609" y="187"/>
                      </a:cubicBezTo>
                      <a:cubicBezTo>
                        <a:pt x="16442" y="173"/>
                        <a:pt x="16273" y="189"/>
                        <a:pt x="16111" y="238"/>
                      </a:cubicBezTo>
                      <a:cubicBezTo>
                        <a:pt x="15801" y="108"/>
                        <a:pt x="15363" y="250"/>
                        <a:pt x="15084" y="37"/>
                      </a:cubicBezTo>
                      <a:cubicBezTo>
                        <a:pt x="15015" y="45"/>
                        <a:pt x="15007" y="116"/>
                        <a:pt x="14893" y="79"/>
                      </a:cubicBezTo>
                      <a:cubicBezTo>
                        <a:pt x="14810" y="63"/>
                        <a:pt x="14820" y="26"/>
                        <a:pt x="14781" y="0"/>
                      </a:cubicBezTo>
                      <a:cubicBezTo>
                        <a:pt x="14763" y="87"/>
                        <a:pt x="14810" y="77"/>
                        <a:pt x="14746" y="138"/>
                      </a:cubicBezTo>
                      <a:cubicBezTo>
                        <a:pt x="14985" y="157"/>
                        <a:pt x="15090" y="201"/>
                        <a:pt x="15310" y="179"/>
                      </a:cubicBezTo>
                      <a:cubicBezTo>
                        <a:pt x="15363" y="202"/>
                        <a:pt x="15376" y="234"/>
                        <a:pt x="15463" y="256"/>
                      </a:cubicBezTo>
                      <a:cubicBezTo>
                        <a:pt x="15948" y="263"/>
                        <a:pt x="16528" y="307"/>
                        <a:pt x="17139" y="513"/>
                      </a:cubicBezTo>
                      <a:cubicBezTo>
                        <a:pt x="17727" y="719"/>
                        <a:pt x="18214" y="1142"/>
                        <a:pt x="18643" y="1264"/>
                      </a:cubicBezTo>
                      <a:cubicBezTo>
                        <a:pt x="18723" y="1329"/>
                        <a:pt x="18639" y="1374"/>
                        <a:pt x="18686" y="1435"/>
                      </a:cubicBezTo>
                      <a:cubicBezTo>
                        <a:pt x="18922" y="1500"/>
                        <a:pt x="19016" y="1714"/>
                        <a:pt x="19250" y="1855"/>
                      </a:cubicBezTo>
                      <a:cubicBezTo>
                        <a:pt x="19411" y="1961"/>
                        <a:pt x="19612" y="1979"/>
                        <a:pt x="19784" y="2115"/>
                      </a:cubicBezTo>
                      <a:cubicBezTo>
                        <a:pt x="19957" y="2258"/>
                        <a:pt x="20075" y="2402"/>
                        <a:pt x="20197" y="2549"/>
                      </a:cubicBezTo>
                      <a:cubicBezTo>
                        <a:pt x="20327" y="2724"/>
                        <a:pt x="20464" y="2889"/>
                        <a:pt x="20614" y="3048"/>
                      </a:cubicBezTo>
                      <a:cubicBezTo>
                        <a:pt x="20616" y="3058"/>
                        <a:pt x="20618" y="3070"/>
                        <a:pt x="20620" y="3080"/>
                      </a:cubicBezTo>
                      <a:cubicBezTo>
                        <a:pt x="20533" y="3009"/>
                        <a:pt x="20472" y="2940"/>
                        <a:pt x="20337" y="2836"/>
                      </a:cubicBezTo>
                      <a:cubicBezTo>
                        <a:pt x="20356" y="2804"/>
                        <a:pt x="20407" y="2885"/>
                        <a:pt x="20431" y="2867"/>
                      </a:cubicBezTo>
                      <a:cubicBezTo>
                        <a:pt x="20348" y="2785"/>
                        <a:pt x="20260" y="2708"/>
                        <a:pt x="20170" y="2635"/>
                      </a:cubicBezTo>
                      <a:cubicBezTo>
                        <a:pt x="20091" y="2569"/>
                        <a:pt x="20026" y="2488"/>
                        <a:pt x="19979" y="2396"/>
                      </a:cubicBezTo>
                      <a:cubicBezTo>
                        <a:pt x="19938" y="2461"/>
                        <a:pt x="19828" y="2331"/>
                        <a:pt x="19775" y="2362"/>
                      </a:cubicBezTo>
                      <a:cubicBezTo>
                        <a:pt x="19891" y="2472"/>
                        <a:pt x="20040" y="2610"/>
                        <a:pt x="20038" y="2728"/>
                      </a:cubicBezTo>
                      <a:cubicBezTo>
                        <a:pt x="19926" y="2665"/>
                        <a:pt x="19944" y="2563"/>
                        <a:pt x="19877" y="2559"/>
                      </a:cubicBezTo>
                      <a:cubicBezTo>
                        <a:pt x="19948" y="2694"/>
                        <a:pt x="20032" y="2767"/>
                        <a:pt x="20130" y="2836"/>
                      </a:cubicBezTo>
                      <a:cubicBezTo>
                        <a:pt x="20244" y="2913"/>
                        <a:pt x="20348" y="3005"/>
                        <a:pt x="20441" y="3109"/>
                      </a:cubicBezTo>
                      <a:cubicBezTo>
                        <a:pt x="20425" y="3121"/>
                        <a:pt x="20405" y="3127"/>
                        <a:pt x="20388" y="3121"/>
                      </a:cubicBezTo>
                      <a:cubicBezTo>
                        <a:pt x="20445" y="3223"/>
                        <a:pt x="20559" y="3292"/>
                        <a:pt x="20647" y="3355"/>
                      </a:cubicBezTo>
                      <a:cubicBezTo>
                        <a:pt x="20665" y="3384"/>
                        <a:pt x="20688" y="3412"/>
                        <a:pt x="20708" y="3441"/>
                      </a:cubicBezTo>
                      <a:cubicBezTo>
                        <a:pt x="20694" y="3431"/>
                        <a:pt x="20677" y="3425"/>
                        <a:pt x="20659" y="3422"/>
                      </a:cubicBezTo>
                      <a:cubicBezTo>
                        <a:pt x="20679" y="3461"/>
                        <a:pt x="20702" y="3502"/>
                        <a:pt x="20718" y="3541"/>
                      </a:cubicBezTo>
                      <a:cubicBezTo>
                        <a:pt x="20706" y="3532"/>
                        <a:pt x="20690" y="3528"/>
                        <a:pt x="20677" y="3528"/>
                      </a:cubicBezTo>
                      <a:cubicBezTo>
                        <a:pt x="20696" y="3547"/>
                        <a:pt x="20714" y="3569"/>
                        <a:pt x="20732" y="3589"/>
                      </a:cubicBezTo>
                      <a:cubicBezTo>
                        <a:pt x="20738" y="3606"/>
                        <a:pt x="20738" y="3628"/>
                        <a:pt x="20732" y="3646"/>
                      </a:cubicBezTo>
                      <a:cubicBezTo>
                        <a:pt x="20598" y="3575"/>
                        <a:pt x="20457" y="3524"/>
                        <a:pt x="20309" y="3492"/>
                      </a:cubicBezTo>
                      <a:cubicBezTo>
                        <a:pt x="20290" y="3465"/>
                        <a:pt x="20274" y="3435"/>
                        <a:pt x="20262" y="3406"/>
                      </a:cubicBezTo>
                      <a:lnTo>
                        <a:pt x="20229" y="3439"/>
                      </a:lnTo>
                      <a:cubicBezTo>
                        <a:pt x="20244" y="3451"/>
                        <a:pt x="20260" y="3467"/>
                        <a:pt x="20272" y="3482"/>
                      </a:cubicBezTo>
                      <a:lnTo>
                        <a:pt x="20213" y="3469"/>
                      </a:lnTo>
                      <a:cubicBezTo>
                        <a:pt x="20205" y="3461"/>
                        <a:pt x="20195" y="3451"/>
                        <a:pt x="20187" y="3439"/>
                      </a:cubicBezTo>
                      <a:cubicBezTo>
                        <a:pt x="20203" y="3424"/>
                        <a:pt x="20172" y="3347"/>
                        <a:pt x="20148" y="3400"/>
                      </a:cubicBezTo>
                      <a:cubicBezTo>
                        <a:pt x="20176" y="3425"/>
                        <a:pt x="20179" y="3445"/>
                        <a:pt x="20170" y="3459"/>
                      </a:cubicBezTo>
                      <a:lnTo>
                        <a:pt x="20170" y="3459"/>
                      </a:lnTo>
                      <a:cubicBezTo>
                        <a:pt x="20122" y="3431"/>
                        <a:pt x="20067" y="3414"/>
                        <a:pt x="20032" y="3376"/>
                      </a:cubicBezTo>
                      <a:cubicBezTo>
                        <a:pt x="19991" y="3337"/>
                        <a:pt x="19977" y="3270"/>
                        <a:pt x="19942" y="3223"/>
                      </a:cubicBezTo>
                      <a:cubicBezTo>
                        <a:pt x="19895" y="3158"/>
                        <a:pt x="19755" y="3160"/>
                        <a:pt x="19724" y="3233"/>
                      </a:cubicBezTo>
                      <a:cubicBezTo>
                        <a:pt x="19714" y="3255"/>
                        <a:pt x="19702" y="3278"/>
                        <a:pt x="19688" y="3300"/>
                      </a:cubicBezTo>
                      <a:cubicBezTo>
                        <a:pt x="19647" y="3276"/>
                        <a:pt x="19604" y="3251"/>
                        <a:pt x="19558" y="3221"/>
                      </a:cubicBezTo>
                      <a:cubicBezTo>
                        <a:pt x="19574" y="3141"/>
                        <a:pt x="19564" y="3058"/>
                        <a:pt x="19529" y="2983"/>
                      </a:cubicBezTo>
                      <a:cubicBezTo>
                        <a:pt x="19523" y="2970"/>
                        <a:pt x="19486" y="2970"/>
                        <a:pt x="19464" y="2970"/>
                      </a:cubicBezTo>
                      <a:cubicBezTo>
                        <a:pt x="19452" y="2970"/>
                        <a:pt x="19443" y="2977"/>
                        <a:pt x="19437" y="2987"/>
                      </a:cubicBezTo>
                      <a:cubicBezTo>
                        <a:pt x="19437" y="2991"/>
                        <a:pt x="19433" y="2995"/>
                        <a:pt x="19431" y="3001"/>
                      </a:cubicBezTo>
                      <a:cubicBezTo>
                        <a:pt x="19366" y="2972"/>
                        <a:pt x="19299" y="2934"/>
                        <a:pt x="19283" y="2856"/>
                      </a:cubicBezTo>
                      <a:cubicBezTo>
                        <a:pt x="19264" y="2873"/>
                        <a:pt x="19256" y="2899"/>
                        <a:pt x="19262" y="2922"/>
                      </a:cubicBezTo>
                      <a:cubicBezTo>
                        <a:pt x="19319" y="2958"/>
                        <a:pt x="19372" y="2997"/>
                        <a:pt x="19419" y="3042"/>
                      </a:cubicBezTo>
                      <a:cubicBezTo>
                        <a:pt x="19419" y="3046"/>
                        <a:pt x="19419" y="3050"/>
                        <a:pt x="19423" y="3054"/>
                      </a:cubicBezTo>
                      <a:cubicBezTo>
                        <a:pt x="19446" y="3080"/>
                        <a:pt x="19464" y="3113"/>
                        <a:pt x="19474" y="3146"/>
                      </a:cubicBezTo>
                      <a:cubicBezTo>
                        <a:pt x="19358" y="3030"/>
                        <a:pt x="19230" y="2926"/>
                        <a:pt x="19097" y="2834"/>
                      </a:cubicBezTo>
                      <a:cubicBezTo>
                        <a:pt x="19067" y="2814"/>
                        <a:pt x="19040" y="2799"/>
                        <a:pt x="19012" y="2785"/>
                      </a:cubicBezTo>
                      <a:lnTo>
                        <a:pt x="19024" y="2773"/>
                      </a:lnTo>
                      <a:lnTo>
                        <a:pt x="19000" y="2746"/>
                      </a:lnTo>
                      <a:cubicBezTo>
                        <a:pt x="18994" y="2751"/>
                        <a:pt x="18987" y="2759"/>
                        <a:pt x="18981" y="2765"/>
                      </a:cubicBezTo>
                      <a:cubicBezTo>
                        <a:pt x="18900" y="2720"/>
                        <a:pt x="18814" y="2679"/>
                        <a:pt x="18727" y="2643"/>
                      </a:cubicBezTo>
                      <a:cubicBezTo>
                        <a:pt x="18698" y="2612"/>
                        <a:pt x="18670" y="2582"/>
                        <a:pt x="18647" y="2557"/>
                      </a:cubicBezTo>
                      <a:cubicBezTo>
                        <a:pt x="18615" y="2535"/>
                        <a:pt x="18584" y="2514"/>
                        <a:pt x="18550" y="2496"/>
                      </a:cubicBezTo>
                      <a:cubicBezTo>
                        <a:pt x="18000" y="2001"/>
                        <a:pt x="17377" y="1596"/>
                        <a:pt x="16703" y="1291"/>
                      </a:cubicBezTo>
                      <a:cubicBezTo>
                        <a:pt x="15929" y="936"/>
                        <a:pt x="15097" y="717"/>
                        <a:pt x="14404" y="643"/>
                      </a:cubicBezTo>
                      <a:cubicBezTo>
                        <a:pt x="14254" y="568"/>
                        <a:pt x="14095" y="513"/>
                        <a:pt x="13932" y="478"/>
                      </a:cubicBezTo>
                      <a:cubicBezTo>
                        <a:pt x="13751" y="436"/>
                        <a:pt x="13566" y="415"/>
                        <a:pt x="13382" y="415"/>
                      </a:cubicBezTo>
                      <a:cubicBezTo>
                        <a:pt x="13168" y="220"/>
                        <a:pt x="12745" y="195"/>
                        <a:pt x="12334" y="218"/>
                      </a:cubicBezTo>
                      <a:lnTo>
                        <a:pt x="12030" y="234"/>
                      </a:lnTo>
                      <a:cubicBezTo>
                        <a:pt x="11931" y="242"/>
                        <a:pt x="11835" y="250"/>
                        <a:pt x="11745" y="254"/>
                      </a:cubicBezTo>
                      <a:cubicBezTo>
                        <a:pt x="11564" y="259"/>
                        <a:pt x="11407" y="254"/>
                        <a:pt x="11291" y="214"/>
                      </a:cubicBezTo>
                      <a:cubicBezTo>
                        <a:pt x="11094" y="460"/>
                        <a:pt x="10434" y="399"/>
                        <a:pt x="10200" y="316"/>
                      </a:cubicBezTo>
                      <a:cubicBezTo>
                        <a:pt x="10172" y="405"/>
                        <a:pt x="10076" y="444"/>
                        <a:pt x="9962" y="460"/>
                      </a:cubicBezTo>
                      <a:cubicBezTo>
                        <a:pt x="9844" y="474"/>
                        <a:pt x="9728" y="476"/>
                        <a:pt x="9610" y="468"/>
                      </a:cubicBezTo>
                      <a:cubicBezTo>
                        <a:pt x="9603" y="432"/>
                        <a:pt x="9764" y="360"/>
                        <a:pt x="9597" y="397"/>
                      </a:cubicBezTo>
                      <a:cubicBezTo>
                        <a:pt x="9516" y="405"/>
                        <a:pt x="9524" y="444"/>
                        <a:pt x="9487" y="468"/>
                      </a:cubicBezTo>
                      <a:cubicBezTo>
                        <a:pt x="9404" y="428"/>
                        <a:pt x="9302" y="413"/>
                        <a:pt x="9251" y="350"/>
                      </a:cubicBezTo>
                      <a:cubicBezTo>
                        <a:pt x="9099" y="370"/>
                        <a:pt x="9090" y="430"/>
                        <a:pt x="8938" y="450"/>
                      </a:cubicBezTo>
                      <a:cubicBezTo>
                        <a:pt x="8968" y="395"/>
                        <a:pt x="8982" y="336"/>
                        <a:pt x="9070" y="297"/>
                      </a:cubicBezTo>
                      <a:cubicBezTo>
                        <a:pt x="9278" y="210"/>
                        <a:pt x="9325" y="277"/>
                        <a:pt x="9447" y="281"/>
                      </a:cubicBezTo>
                      <a:cubicBezTo>
                        <a:pt x="9430" y="224"/>
                        <a:pt x="9355" y="224"/>
                        <a:pt x="9469" y="181"/>
                      </a:cubicBezTo>
                      <a:cubicBezTo>
                        <a:pt x="9551" y="315"/>
                        <a:pt x="9722" y="92"/>
                        <a:pt x="9850" y="202"/>
                      </a:cubicBezTo>
                      <a:cubicBezTo>
                        <a:pt x="9777" y="220"/>
                        <a:pt x="9719" y="244"/>
                        <a:pt x="9699" y="281"/>
                      </a:cubicBezTo>
                      <a:cubicBezTo>
                        <a:pt x="9852" y="226"/>
                        <a:pt x="10037" y="175"/>
                        <a:pt x="10174" y="130"/>
                      </a:cubicBezTo>
                      <a:cubicBezTo>
                        <a:pt x="10129" y="136"/>
                        <a:pt x="10068" y="134"/>
                        <a:pt x="10129" y="112"/>
                      </a:cubicBezTo>
                      <a:cubicBezTo>
                        <a:pt x="9388" y="83"/>
                        <a:pt x="8695" y="216"/>
                        <a:pt x="8040" y="444"/>
                      </a:cubicBezTo>
                      <a:cubicBezTo>
                        <a:pt x="7388" y="672"/>
                        <a:pt x="6773" y="996"/>
                        <a:pt x="6154" y="1378"/>
                      </a:cubicBezTo>
                      <a:cubicBezTo>
                        <a:pt x="6057" y="1368"/>
                        <a:pt x="5916" y="1433"/>
                        <a:pt x="5780" y="1488"/>
                      </a:cubicBezTo>
                      <a:cubicBezTo>
                        <a:pt x="5454" y="1763"/>
                        <a:pt x="5204" y="1934"/>
                        <a:pt x="5259" y="2205"/>
                      </a:cubicBezTo>
                      <a:cubicBezTo>
                        <a:pt x="5660" y="1916"/>
                        <a:pt x="5959" y="1649"/>
                        <a:pt x="6670" y="1289"/>
                      </a:cubicBezTo>
                      <a:cubicBezTo>
                        <a:pt x="6845" y="1268"/>
                        <a:pt x="6999" y="1293"/>
                        <a:pt x="7089" y="1401"/>
                      </a:cubicBezTo>
                      <a:cubicBezTo>
                        <a:pt x="6570" y="1745"/>
                        <a:pt x="5910" y="1942"/>
                        <a:pt x="5464" y="2351"/>
                      </a:cubicBezTo>
                      <a:cubicBezTo>
                        <a:pt x="5401" y="2409"/>
                        <a:pt x="5393" y="2457"/>
                        <a:pt x="5330" y="2508"/>
                      </a:cubicBezTo>
                      <a:cubicBezTo>
                        <a:pt x="4943" y="2814"/>
                        <a:pt x="4717" y="2930"/>
                        <a:pt x="4446" y="3135"/>
                      </a:cubicBezTo>
                      <a:cubicBezTo>
                        <a:pt x="3921" y="3532"/>
                        <a:pt x="3477" y="4086"/>
                        <a:pt x="3049" y="4579"/>
                      </a:cubicBezTo>
                      <a:cubicBezTo>
                        <a:pt x="2956" y="4689"/>
                        <a:pt x="2779" y="4738"/>
                        <a:pt x="2766" y="4923"/>
                      </a:cubicBezTo>
                      <a:cubicBezTo>
                        <a:pt x="2895" y="4795"/>
                        <a:pt x="3027" y="4662"/>
                        <a:pt x="3139" y="4526"/>
                      </a:cubicBezTo>
                      <a:cubicBezTo>
                        <a:pt x="3251" y="4392"/>
                        <a:pt x="3355" y="4271"/>
                        <a:pt x="3422" y="4157"/>
                      </a:cubicBezTo>
                      <a:cubicBezTo>
                        <a:pt x="3567" y="4037"/>
                        <a:pt x="3764" y="3878"/>
                        <a:pt x="3951" y="3699"/>
                      </a:cubicBezTo>
                      <a:cubicBezTo>
                        <a:pt x="4147" y="3532"/>
                        <a:pt x="4340" y="3345"/>
                        <a:pt x="4511" y="3205"/>
                      </a:cubicBezTo>
                      <a:cubicBezTo>
                        <a:pt x="4609" y="3150"/>
                        <a:pt x="4699" y="3095"/>
                        <a:pt x="4786" y="3038"/>
                      </a:cubicBezTo>
                      <a:cubicBezTo>
                        <a:pt x="4874" y="2981"/>
                        <a:pt x="4961" y="2930"/>
                        <a:pt x="5043" y="2873"/>
                      </a:cubicBezTo>
                      <a:lnTo>
                        <a:pt x="5529" y="2529"/>
                      </a:lnTo>
                      <a:cubicBezTo>
                        <a:pt x="5853" y="2295"/>
                        <a:pt x="6207" y="2054"/>
                        <a:pt x="6690" y="1843"/>
                      </a:cubicBezTo>
                      <a:cubicBezTo>
                        <a:pt x="6796" y="1930"/>
                        <a:pt x="6894" y="1851"/>
                        <a:pt x="7056" y="1786"/>
                      </a:cubicBezTo>
                      <a:cubicBezTo>
                        <a:pt x="7107" y="1918"/>
                        <a:pt x="7246" y="1914"/>
                        <a:pt x="7425" y="1849"/>
                      </a:cubicBezTo>
                      <a:cubicBezTo>
                        <a:pt x="7508" y="1773"/>
                        <a:pt x="7325" y="1788"/>
                        <a:pt x="7411" y="1726"/>
                      </a:cubicBezTo>
                      <a:cubicBezTo>
                        <a:pt x="7529" y="1718"/>
                        <a:pt x="7641" y="1718"/>
                        <a:pt x="7696" y="1804"/>
                      </a:cubicBezTo>
                      <a:cubicBezTo>
                        <a:pt x="7604" y="1843"/>
                        <a:pt x="7504" y="1902"/>
                        <a:pt x="7447" y="1893"/>
                      </a:cubicBezTo>
                      <a:cubicBezTo>
                        <a:pt x="7525" y="1981"/>
                        <a:pt x="7728" y="1873"/>
                        <a:pt x="7781" y="2001"/>
                      </a:cubicBezTo>
                      <a:cubicBezTo>
                        <a:pt x="7624" y="2089"/>
                        <a:pt x="7470" y="2185"/>
                        <a:pt x="7323" y="2288"/>
                      </a:cubicBezTo>
                      <a:cubicBezTo>
                        <a:pt x="7181" y="2396"/>
                        <a:pt x="7042" y="2500"/>
                        <a:pt x="6908" y="2606"/>
                      </a:cubicBezTo>
                      <a:cubicBezTo>
                        <a:pt x="6639" y="2822"/>
                        <a:pt x="6376" y="3029"/>
                        <a:pt x="6067" y="3205"/>
                      </a:cubicBezTo>
                      <a:cubicBezTo>
                        <a:pt x="5953" y="3207"/>
                        <a:pt x="5859" y="3158"/>
                        <a:pt x="5735" y="3184"/>
                      </a:cubicBezTo>
                      <a:cubicBezTo>
                        <a:pt x="5731" y="3308"/>
                        <a:pt x="5981" y="3198"/>
                        <a:pt x="6065" y="3266"/>
                      </a:cubicBezTo>
                      <a:cubicBezTo>
                        <a:pt x="6002" y="3359"/>
                        <a:pt x="5904" y="3449"/>
                        <a:pt x="5814" y="3545"/>
                      </a:cubicBezTo>
                      <a:cubicBezTo>
                        <a:pt x="5786" y="3575"/>
                        <a:pt x="5761" y="3604"/>
                        <a:pt x="5735" y="3634"/>
                      </a:cubicBezTo>
                      <a:lnTo>
                        <a:pt x="5717" y="3640"/>
                      </a:lnTo>
                      <a:cubicBezTo>
                        <a:pt x="5601" y="3667"/>
                        <a:pt x="5468" y="3707"/>
                        <a:pt x="5417" y="3828"/>
                      </a:cubicBezTo>
                      <a:cubicBezTo>
                        <a:pt x="5407" y="3850"/>
                        <a:pt x="5395" y="3868"/>
                        <a:pt x="5385" y="3885"/>
                      </a:cubicBezTo>
                      <a:cubicBezTo>
                        <a:pt x="5301" y="3948"/>
                        <a:pt x="5222" y="4017"/>
                        <a:pt x="5145" y="4088"/>
                      </a:cubicBezTo>
                      <a:cubicBezTo>
                        <a:pt x="5141" y="4090"/>
                        <a:pt x="5138" y="4092"/>
                        <a:pt x="5132" y="4094"/>
                      </a:cubicBezTo>
                      <a:cubicBezTo>
                        <a:pt x="5124" y="4104"/>
                        <a:pt x="5116" y="4113"/>
                        <a:pt x="5108" y="4121"/>
                      </a:cubicBezTo>
                      <a:cubicBezTo>
                        <a:pt x="5094" y="4135"/>
                        <a:pt x="5079" y="4149"/>
                        <a:pt x="5065" y="4162"/>
                      </a:cubicBezTo>
                      <a:cubicBezTo>
                        <a:pt x="4971" y="4237"/>
                        <a:pt x="4853" y="4239"/>
                        <a:pt x="4731" y="4237"/>
                      </a:cubicBezTo>
                      <a:cubicBezTo>
                        <a:pt x="4688" y="4237"/>
                        <a:pt x="4666" y="4261"/>
                        <a:pt x="4654" y="4300"/>
                      </a:cubicBezTo>
                      <a:cubicBezTo>
                        <a:pt x="4646" y="4324"/>
                        <a:pt x="4636" y="4345"/>
                        <a:pt x="4621" y="4365"/>
                      </a:cubicBezTo>
                      <a:cubicBezTo>
                        <a:pt x="4581" y="4404"/>
                        <a:pt x="4548" y="4479"/>
                        <a:pt x="4479" y="4402"/>
                      </a:cubicBezTo>
                      <a:cubicBezTo>
                        <a:pt x="4412" y="4416"/>
                        <a:pt x="4381" y="4467"/>
                        <a:pt x="4357" y="4522"/>
                      </a:cubicBezTo>
                      <a:cubicBezTo>
                        <a:pt x="4316" y="4622"/>
                        <a:pt x="4261" y="4693"/>
                        <a:pt x="4139" y="4687"/>
                      </a:cubicBezTo>
                      <a:cubicBezTo>
                        <a:pt x="4116" y="4685"/>
                        <a:pt x="4090" y="4693"/>
                        <a:pt x="4072" y="4709"/>
                      </a:cubicBezTo>
                      <a:cubicBezTo>
                        <a:pt x="3990" y="4799"/>
                        <a:pt x="3864" y="4856"/>
                        <a:pt x="3827" y="4982"/>
                      </a:cubicBezTo>
                      <a:cubicBezTo>
                        <a:pt x="3803" y="5065"/>
                        <a:pt x="3736" y="5047"/>
                        <a:pt x="3679" y="5057"/>
                      </a:cubicBezTo>
                      <a:cubicBezTo>
                        <a:pt x="3670" y="5078"/>
                        <a:pt x="3664" y="5106"/>
                        <a:pt x="3648" y="5112"/>
                      </a:cubicBezTo>
                      <a:cubicBezTo>
                        <a:pt x="3465" y="5167"/>
                        <a:pt x="3326" y="5285"/>
                        <a:pt x="3196" y="5418"/>
                      </a:cubicBezTo>
                      <a:cubicBezTo>
                        <a:pt x="3127" y="5489"/>
                        <a:pt x="3062" y="5558"/>
                        <a:pt x="2964" y="5599"/>
                      </a:cubicBezTo>
                      <a:cubicBezTo>
                        <a:pt x="2832" y="5652"/>
                        <a:pt x="2675" y="5701"/>
                        <a:pt x="2701" y="5904"/>
                      </a:cubicBezTo>
                      <a:cubicBezTo>
                        <a:pt x="2703" y="5931"/>
                        <a:pt x="2659" y="5965"/>
                        <a:pt x="2634" y="5992"/>
                      </a:cubicBezTo>
                      <a:cubicBezTo>
                        <a:pt x="2591" y="6035"/>
                        <a:pt x="2543" y="6077"/>
                        <a:pt x="2496" y="6118"/>
                      </a:cubicBezTo>
                      <a:cubicBezTo>
                        <a:pt x="2471" y="6138"/>
                        <a:pt x="2449" y="6187"/>
                        <a:pt x="2410" y="6139"/>
                      </a:cubicBezTo>
                      <a:cubicBezTo>
                        <a:pt x="2382" y="6108"/>
                        <a:pt x="2317" y="6088"/>
                        <a:pt x="2369" y="6026"/>
                      </a:cubicBezTo>
                      <a:cubicBezTo>
                        <a:pt x="2384" y="6008"/>
                        <a:pt x="2392" y="5984"/>
                        <a:pt x="2394" y="5961"/>
                      </a:cubicBezTo>
                      <a:cubicBezTo>
                        <a:pt x="2392" y="5937"/>
                        <a:pt x="2384" y="5913"/>
                        <a:pt x="2372" y="5894"/>
                      </a:cubicBezTo>
                      <a:cubicBezTo>
                        <a:pt x="2361" y="5902"/>
                        <a:pt x="2351" y="5908"/>
                        <a:pt x="2341" y="5915"/>
                      </a:cubicBezTo>
                      <a:cubicBezTo>
                        <a:pt x="2258" y="5976"/>
                        <a:pt x="2207" y="6065"/>
                        <a:pt x="2213" y="6159"/>
                      </a:cubicBezTo>
                      <a:cubicBezTo>
                        <a:pt x="2217" y="6208"/>
                        <a:pt x="2231" y="6242"/>
                        <a:pt x="2194" y="6279"/>
                      </a:cubicBezTo>
                      <a:cubicBezTo>
                        <a:pt x="2131" y="6340"/>
                        <a:pt x="2076" y="6407"/>
                        <a:pt x="1975" y="6407"/>
                      </a:cubicBezTo>
                      <a:cubicBezTo>
                        <a:pt x="1858" y="6405"/>
                        <a:pt x="1944" y="6472"/>
                        <a:pt x="1934" y="6513"/>
                      </a:cubicBezTo>
                      <a:cubicBezTo>
                        <a:pt x="1915" y="6592"/>
                        <a:pt x="1871" y="6694"/>
                        <a:pt x="1806" y="6727"/>
                      </a:cubicBezTo>
                      <a:cubicBezTo>
                        <a:pt x="1746" y="6759"/>
                        <a:pt x="1694" y="6804"/>
                        <a:pt x="1657" y="6861"/>
                      </a:cubicBezTo>
                      <a:cubicBezTo>
                        <a:pt x="1669" y="6788"/>
                        <a:pt x="1691" y="6717"/>
                        <a:pt x="1716" y="6648"/>
                      </a:cubicBezTo>
                      <a:cubicBezTo>
                        <a:pt x="1869" y="6226"/>
                        <a:pt x="2241" y="5774"/>
                        <a:pt x="2392" y="5353"/>
                      </a:cubicBezTo>
                      <a:cubicBezTo>
                        <a:pt x="2577" y="5292"/>
                        <a:pt x="2427" y="5230"/>
                        <a:pt x="2632" y="5076"/>
                      </a:cubicBezTo>
                      <a:cubicBezTo>
                        <a:pt x="2608" y="5021"/>
                        <a:pt x="2579" y="4919"/>
                        <a:pt x="2518" y="4949"/>
                      </a:cubicBezTo>
                      <a:cubicBezTo>
                        <a:pt x="2490" y="4941"/>
                        <a:pt x="2461" y="4966"/>
                        <a:pt x="2433" y="4990"/>
                      </a:cubicBezTo>
                      <a:cubicBezTo>
                        <a:pt x="2343" y="5228"/>
                        <a:pt x="2200" y="5361"/>
                        <a:pt x="2143" y="5583"/>
                      </a:cubicBezTo>
                      <a:cubicBezTo>
                        <a:pt x="1700" y="6035"/>
                        <a:pt x="1447" y="6574"/>
                        <a:pt x="1264" y="7156"/>
                      </a:cubicBezTo>
                      <a:cubicBezTo>
                        <a:pt x="1248" y="7159"/>
                        <a:pt x="1231" y="7159"/>
                        <a:pt x="1215" y="7156"/>
                      </a:cubicBezTo>
                      <a:cubicBezTo>
                        <a:pt x="1217" y="7179"/>
                        <a:pt x="1229" y="7199"/>
                        <a:pt x="1246" y="7211"/>
                      </a:cubicBezTo>
                      <a:cubicBezTo>
                        <a:pt x="1242" y="7222"/>
                        <a:pt x="1239" y="7234"/>
                        <a:pt x="1235" y="7248"/>
                      </a:cubicBezTo>
                      <a:cubicBezTo>
                        <a:pt x="1219" y="7303"/>
                        <a:pt x="1203" y="7360"/>
                        <a:pt x="1189" y="7417"/>
                      </a:cubicBezTo>
                      <a:cubicBezTo>
                        <a:pt x="1158" y="7437"/>
                        <a:pt x="1125" y="7456"/>
                        <a:pt x="1091" y="7472"/>
                      </a:cubicBezTo>
                      <a:cubicBezTo>
                        <a:pt x="1022" y="7501"/>
                        <a:pt x="979" y="7570"/>
                        <a:pt x="981" y="7643"/>
                      </a:cubicBezTo>
                      <a:cubicBezTo>
                        <a:pt x="977" y="7894"/>
                        <a:pt x="973" y="7894"/>
                        <a:pt x="745" y="8028"/>
                      </a:cubicBezTo>
                      <a:cubicBezTo>
                        <a:pt x="728" y="8036"/>
                        <a:pt x="706" y="8044"/>
                        <a:pt x="686" y="8050"/>
                      </a:cubicBezTo>
                      <a:cubicBezTo>
                        <a:pt x="684" y="8091"/>
                        <a:pt x="653" y="8124"/>
                        <a:pt x="614" y="8126"/>
                      </a:cubicBezTo>
                      <a:cubicBezTo>
                        <a:pt x="618" y="8187"/>
                        <a:pt x="712" y="8242"/>
                        <a:pt x="614" y="8309"/>
                      </a:cubicBezTo>
                      <a:cubicBezTo>
                        <a:pt x="561" y="8345"/>
                        <a:pt x="517" y="8390"/>
                        <a:pt x="486" y="8443"/>
                      </a:cubicBezTo>
                      <a:cubicBezTo>
                        <a:pt x="472" y="8466"/>
                        <a:pt x="458" y="8486"/>
                        <a:pt x="445" y="8506"/>
                      </a:cubicBezTo>
                      <a:cubicBezTo>
                        <a:pt x="445" y="8498"/>
                        <a:pt x="443" y="8490"/>
                        <a:pt x="441" y="8482"/>
                      </a:cubicBezTo>
                      <a:cubicBezTo>
                        <a:pt x="435" y="8496"/>
                        <a:pt x="429" y="8515"/>
                        <a:pt x="425" y="8533"/>
                      </a:cubicBezTo>
                      <a:cubicBezTo>
                        <a:pt x="401" y="8559"/>
                        <a:pt x="376" y="8582"/>
                        <a:pt x="344" y="8598"/>
                      </a:cubicBezTo>
                      <a:cubicBezTo>
                        <a:pt x="274" y="8635"/>
                        <a:pt x="340" y="8704"/>
                        <a:pt x="370" y="8755"/>
                      </a:cubicBezTo>
                      <a:cubicBezTo>
                        <a:pt x="252" y="8897"/>
                        <a:pt x="372" y="9103"/>
                        <a:pt x="234" y="9237"/>
                      </a:cubicBezTo>
                      <a:cubicBezTo>
                        <a:pt x="232" y="9337"/>
                        <a:pt x="250" y="9441"/>
                        <a:pt x="224" y="9535"/>
                      </a:cubicBezTo>
                      <a:cubicBezTo>
                        <a:pt x="197" y="9642"/>
                        <a:pt x="144" y="9738"/>
                        <a:pt x="162" y="9854"/>
                      </a:cubicBezTo>
                      <a:cubicBezTo>
                        <a:pt x="175" y="9940"/>
                        <a:pt x="128" y="9991"/>
                        <a:pt x="46" y="10017"/>
                      </a:cubicBezTo>
                      <a:cubicBezTo>
                        <a:pt x="28" y="10033"/>
                        <a:pt x="18" y="10054"/>
                        <a:pt x="20" y="10078"/>
                      </a:cubicBezTo>
                      <a:cubicBezTo>
                        <a:pt x="73" y="10158"/>
                        <a:pt x="38" y="10233"/>
                        <a:pt x="18" y="10310"/>
                      </a:cubicBezTo>
                      <a:cubicBezTo>
                        <a:pt x="112" y="10430"/>
                        <a:pt x="91" y="10571"/>
                        <a:pt x="85" y="10703"/>
                      </a:cubicBezTo>
                      <a:cubicBezTo>
                        <a:pt x="81" y="10836"/>
                        <a:pt x="122" y="10978"/>
                        <a:pt x="20" y="11098"/>
                      </a:cubicBezTo>
                      <a:cubicBezTo>
                        <a:pt x="0" y="11121"/>
                        <a:pt x="20" y="11172"/>
                        <a:pt x="59" y="11188"/>
                      </a:cubicBezTo>
                      <a:cubicBezTo>
                        <a:pt x="107" y="11206"/>
                        <a:pt x="154" y="11218"/>
                        <a:pt x="152" y="11285"/>
                      </a:cubicBezTo>
                      <a:cubicBezTo>
                        <a:pt x="150" y="11334"/>
                        <a:pt x="152" y="11383"/>
                        <a:pt x="156" y="11434"/>
                      </a:cubicBezTo>
                      <a:cubicBezTo>
                        <a:pt x="169" y="11640"/>
                        <a:pt x="126" y="11852"/>
                        <a:pt x="230" y="12049"/>
                      </a:cubicBezTo>
                      <a:cubicBezTo>
                        <a:pt x="244" y="12073"/>
                        <a:pt x="222" y="12120"/>
                        <a:pt x="211" y="12153"/>
                      </a:cubicBezTo>
                      <a:cubicBezTo>
                        <a:pt x="199" y="12187"/>
                        <a:pt x="160" y="12204"/>
                        <a:pt x="197" y="12244"/>
                      </a:cubicBezTo>
                      <a:cubicBezTo>
                        <a:pt x="256" y="12306"/>
                        <a:pt x="240" y="12383"/>
                        <a:pt x="234" y="12458"/>
                      </a:cubicBezTo>
                      <a:cubicBezTo>
                        <a:pt x="222" y="12613"/>
                        <a:pt x="224" y="12686"/>
                        <a:pt x="260" y="12749"/>
                      </a:cubicBezTo>
                      <a:cubicBezTo>
                        <a:pt x="313" y="12845"/>
                        <a:pt x="352" y="12949"/>
                        <a:pt x="445" y="13022"/>
                      </a:cubicBezTo>
                      <a:cubicBezTo>
                        <a:pt x="480" y="13049"/>
                        <a:pt x="523" y="13098"/>
                        <a:pt x="523" y="13140"/>
                      </a:cubicBezTo>
                      <a:cubicBezTo>
                        <a:pt x="527" y="13250"/>
                        <a:pt x="557" y="13358"/>
                        <a:pt x="608" y="13456"/>
                      </a:cubicBezTo>
                      <a:cubicBezTo>
                        <a:pt x="584" y="13651"/>
                        <a:pt x="680" y="13810"/>
                        <a:pt x="763" y="13973"/>
                      </a:cubicBezTo>
                      <a:cubicBezTo>
                        <a:pt x="773" y="13995"/>
                        <a:pt x="792" y="14032"/>
                        <a:pt x="800" y="14030"/>
                      </a:cubicBezTo>
                      <a:cubicBezTo>
                        <a:pt x="944" y="13991"/>
                        <a:pt x="965" y="14142"/>
                        <a:pt x="1054" y="14187"/>
                      </a:cubicBezTo>
                      <a:cubicBezTo>
                        <a:pt x="1140" y="14234"/>
                        <a:pt x="1233" y="14278"/>
                        <a:pt x="1323" y="14321"/>
                      </a:cubicBezTo>
                      <a:cubicBezTo>
                        <a:pt x="1341" y="14362"/>
                        <a:pt x="1356" y="14403"/>
                        <a:pt x="1372" y="14447"/>
                      </a:cubicBezTo>
                      <a:cubicBezTo>
                        <a:pt x="1366" y="14458"/>
                        <a:pt x="1372" y="14474"/>
                        <a:pt x="1384" y="14478"/>
                      </a:cubicBezTo>
                      <a:cubicBezTo>
                        <a:pt x="1400" y="14519"/>
                        <a:pt x="1415" y="14563"/>
                        <a:pt x="1429" y="14606"/>
                      </a:cubicBezTo>
                      <a:cubicBezTo>
                        <a:pt x="1376" y="14661"/>
                        <a:pt x="1341" y="14710"/>
                        <a:pt x="1398" y="14806"/>
                      </a:cubicBezTo>
                      <a:cubicBezTo>
                        <a:pt x="1457" y="14908"/>
                        <a:pt x="1478" y="15032"/>
                        <a:pt x="1508" y="15148"/>
                      </a:cubicBezTo>
                      <a:cubicBezTo>
                        <a:pt x="1518" y="15187"/>
                        <a:pt x="1527" y="15223"/>
                        <a:pt x="1563" y="15233"/>
                      </a:cubicBezTo>
                      <a:cubicBezTo>
                        <a:pt x="1616" y="15250"/>
                        <a:pt x="1647" y="15262"/>
                        <a:pt x="1612" y="15329"/>
                      </a:cubicBezTo>
                      <a:cubicBezTo>
                        <a:pt x="1586" y="15382"/>
                        <a:pt x="1600" y="15463"/>
                        <a:pt x="1563" y="15502"/>
                      </a:cubicBezTo>
                      <a:cubicBezTo>
                        <a:pt x="1476" y="15600"/>
                        <a:pt x="1592" y="15655"/>
                        <a:pt x="1600" y="15732"/>
                      </a:cubicBezTo>
                      <a:cubicBezTo>
                        <a:pt x="1604" y="15771"/>
                        <a:pt x="1669" y="15767"/>
                        <a:pt x="1694" y="15746"/>
                      </a:cubicBezTo>
                      <a:cubicBezTo>
                        <a:pt x="1763" y="15693"/>
                        <a:pt x="1820" y="15626"/>
                        <a:pt x="1887" y="15571"/>
                      </a:cubicBezTo>
                      <a:cubicBezTo>
                        <a:pt x="1956" y="15516"/>
                        <a:pt x="1917" y="15480"/>
                        <a:pt x="1895" y="15419"/>
                      </a:cubicBezTo>
                      <a:cubicBezTo>
                        <a:pt x="1854" y="15303"/>
                        <a:pt x="1879" y="15178"/>
                        <a:pt x="1895" y="15056"/>
                      </a:cubicBezTo>
                      <a:cubicBezTo>
                        <a:pt x="1897" y="15046"/>
                        <a:pt x="1911" y="15038"/>
                        <a:pt x="1918" y="15028"/>
                      </a:cubicBezTo>
                      <a:cubicBezTo>
                        <a:pt x="1926" y="15038"/>
                        <a:pt x="1944" y="15046"/>
                        <a:pt x="1944" y="15056"/>
                      </a:cubicBezTo>
                      <a:cubicBezTo>
                        <a:pt x="1948" y="15154"/>
                        <a:pt x="2046" y="15193"/>
                        <a:pt x="2084" y="15268"/>
                      </a:cubicBezTo>
                      <a:cubicBezTo>
                        <a:pt x="2101" y="15303"/>
                        <a:pt x="2009" y="15362"/>
                        <a:pt x="2084" y="15382"/>
                      </a:cubicBezTo>
                      <a:cubicBezTo>
                        <a:pt x="2196" y="15413"/>
                        <a:pt x="2241" y="15490"/>
                        <a:pt x="2276" y="15586"/>
                      </a:cubicBezTo>
                      <a:cubicBezTo>
                        <a:pt x="2317" y="15700"/>
                        <a:pt x="2361" y="15814"/>
                        <a:pt x="2410" y="15924"/>
                      </a:cubicBezTo>
                      <a:cubicBezTo>
                        <a:pt x="2465" y="16046"/>
                        <a:pt x="2528" y="16164"/>
                        <a:pt x="2587" y="16286"/>
                      </a:cubicBezTo>
                      <a:cubicBezTo>
                        <a:pt x="2602" y="16317"/>
                        <a:pt x="2630" y="16353"/>
                        <a:pt x="2626" y="16384"/>
                      </a:cubicBezTo>
                      <a:cubicBezTo>
                        <a:pt x="2608" y="16510"/>
                        <a:pt x="2669" y="16604"/>
                        <a:pt x="2758" y="16673"/>
                      </a:cubicBezTo>
                      <a:cubicBezTo>
                        <a:pt x="2854" y="16746"/>
                        <a:pt x="2854" y="16838"/>
                        <a:pt x="2852" y="16939"/>
                      </a:cubicBezTo>
                      <a:cubicBezTo>
                        <a:pt x="2850" y="16999"/>
                        <a:pt x="2840" y="17066"/>
                        <a:pt x="2893" y="17113"/>
                      </a:cubicBezTo>
                      <a:cubicBezTo>
                        <a:pt x="2995" y="17206"/>
                        <a:pt x="3031" y="17339"/>
                        <a:pt x="3104" y="17449"/>
                      </a:cubicBezTo>
                      <a:cubicBezTo>
                        <a:pt x="3137" y="17499"/>
                        <a:pt x="3143" y="17428"/>
                        <a:pt x="3157" y="17402"/>
                      </a:cubicBezTo>
                      <a:cubicBezTo>
                        <a:pt x="3168" y="17387"/>
                        <a:pt x="3182" y="17369"/>
                        <a:pt x="3196" y="17353"/>
                      </a:cubicBezTo>
                      <a:cubicBezTo>
                        <a:pt x="3204" y="17363"/>
                        <a:pt x="3218" y="17375"/>
                        <a:pt x="3218" y="17383"/>
                      </a:cubicBezTo>
                      <a:cubicBezTo>
                        <a:pt x="3214" y="17528"/>
                        <a:pt x="3255" y="17674"/>
                        <a:pt x="3176" y="17817"/>
                      </a:cubicBezTo>
                      <a:cubicBezTo>
                        <a:pt x="3123" y="17917"/>
                        <a:pt x="3155" y="18025"/>
                        <a:pt x="3219" y="18131"/>
                      </a:cubicBezTo>
                      <a:cubicBezTo>
                        <a:pt x="3326" y="18304"/>
                        <a:pt x="3339" y="18330"/>
                        <a:pt x="3506" y="18387"/>
                      </a:cubicBezTo>
                      <a:cubicBezTo>
                        <a:pt x="3646" y="18434"/>
                        <a:pt x="3670" y="18460"/>
                        <a:pt x="3673" y="18589"/>
                      </a:cubicBezTo>
                      <a:cubicBezTo>
                        <a:pt x="3677" y="18701"/>
                        <a:pt x="3666" y="18815"/>
                        <a:pt x="3772" y="18894"/>
                      </a:cubicBezTo>
                      <a:cubicBezTo>
                        <a:pt x="3791" y="18908"/>
                        <a:pt x="3815" y="18933"/>
                        <a:pt x="3815" y="18953"/>
                      </a:cubicBezTo>
                      <a:cubicBezTo>
                        <a:pt x="3813" y="19126"/>
                        <a:pt x="3943" y="19214"/>
                        <a:pt x="4047" y="19316"/>
                      </a:cubicBezTo>
                      <a:cubicBezTo>
                        <a:pt x="4127" y="19393"/>
                        <a:pt x="4190" y="19493"/>
                        <a:pt x="4308" y="19519"/>
                      </a:cubicBezTo>
                      <a:cubicBezTo>
                        <a:pt x="4361" y="19633"/>
                        <a:pt x="4460" y="19711"/>
                        <a:pt x="4534" y="19808"/>
                      </a:cubicBezTo>
                      <a:cubicBezTo>
                        <a:pt x="4617" y="19916"/>
                        <a:pt x="4784" y="19924"/>
                        <a:pt x="4823" y="20073"/>
                      </a:cubicBezTo>
                      <a:cubicBezTo>
                        <a:pt x="4829" y="20099"/>
                        <a:pt x="4858" y="20091"/>
                        <a:pt x="4872" y="20059"/>
                      </a:cubicBezTo>
                      <a:cubicBezTo>
                        <a:pt x="4882" y="20038"/>
                        <a:pt x="4880" y="20010"/>
                        <a:pt x="4890" y="19989"/>
                      </a:cubicBezTo>
                      <a:cubicBezTo>
                        <a:pt x="4894" y="19981"/>
                        <a:pt x="4900" y="19975"/>
                        <a:pt x="4904" y="19967"/>
                      </a:cubicBezTo>
                      <a:cubicBezTo>
                        <a:pt x="4963" y="20012"/>
                        <a:pt x="5028" y="20059"/>
                        <a:pt x="5090" y="20106"/>
                      </a:cubicBezTo>
                      <a:cubicBezTo>
                        <a:pt x="5045" y="20059"/>
                        <a:pt x="4992" y="19981"/>
                        <a:pt x="4939" y="19912"/>
                      </a:cubicBezTo>
                      <a:cubicBezTo>
                        <a:pt x="4941" y="19908"/>
                        <a:pt x="4943" y="19902"/>
                        <a:pt x="4945" y="19896"/>
                      </a:cubicBezTo>
                      <a:cubicBezTo>
                        <a:pt x="4955" y="19835"/>
                        <a:pt x="4912" y="19818"/>
                        <a:pt x="4858" y="19802"/>
                      </a:cubicBezTo>
                      <a:cubicBezTo>
                        <a:pt x="4823" y="19792"/>
                        <a:pt x="4792" y="19768"/>
                        <a:pt x="4774" y="19735"/>
                      </a:cubicBezTo>
                      <a:cubicBezTo>
                        <a:pt x="4766" y="19715"/>
                        <a:pt x="4756" y="19696"/>
                        <a:pt x="4746" y="19678"/>
                      </a:cubicBezTo>
                      <a:cubicBezTo>
                        <a:pt x="4752" y="19678"/>
                        <a:pt x="4758" y="19680"/>
                        <a:pt x="4766" y="19682"/>
                      </a:cubicBezTo>
                      <a:cubicBezTo>
                        <a:pt x="4756" y="19670"/>
                        <a:pt x="4745" y="19658"/>
                        <a:pt x="4731" y="19651"/>
                      </a:cubicBezTo>
                      <a:cubicBezTo>
                        <a:pt x="4668" y="19552"/>
                        <a:pt x="4572" y="19480"/>
                        <a:pt x="4507" y="19381"/>
                      </a:cubicBezTo>
                      <a:cubicBezTo>
                        <a:pt x="4460" y="19311"/>
                        <a:pt x="4381" y="19240"/>
                        <a:pt x="4379" y="19167"/>
                      </a:cubicBezTo>
                      <a:cubicBezTo>
                        <a:pt x="4377" y="19077"/>
                        <a:pt x="4442" y="18988"/>
                        <a:pt x="4477" y="18896"/>
                      </a:cubicBezTo>
                      <a:cubicBezTo>
                        <a:pt x="4491" y="18862"/>
                        <a:pt x="4503" y="18829"/>
                        <a:pt x="4517" y="18796"/>
                      </a:cubicBezTo>
                      <a:cubicBezTo>
                        <a:pt x="4522" y="18784"/>
                        <a:pt x="4530" y="18776"/>
                        <a:pt x="4540" y="18768"/>
                      </a:cubicBezTo>
                      <a:cubicBezTo>
                        <a:pt x="4583" y="18741"/>
                        <a:pt x="4552" y="18754"/>
                        <a:pt x="4562" y="18796"/>
                      </a:cubicBezTo>
                      <a:cubicBezTo>
                        <a:pt x="4583" y="18888"/>
                        <a:pt x="4632" y="18914"/>
                        <a:pt x="4717" y="18910"/>
                      </a:cubicBezTo>
                      <a:cubicBezTo>
                        <a:pt x="4798" y="18908"/>
                        <a:pt x="4776" y="18947"/>
                        <a:pt x="4754" y="19000"/>
                      </a:cubicBezTo>
                      <a:cubicBezTo>
                        <a:pt x="4723" y="19085"/>
                        <a:pt x="4813" y="19043"/>
                        <a:pt x="4843" y="19069"/>
                      </a:cubicBezTo>
                      <a:cubicBezTo>
                        <a:pt x="4872" y="19096"/>
                        <a:pt x="4876" y="19118"/>
                        <a:pt x="4841" y="19122"/>
                      </a:cubicBezTo>
                      <a:cubicBezTo>
                        <a:pt x="4721" y="19130"/>
                        <a:pt x="4754" y="19193"/>
                        <a:pt x="4784" y="19258"/>
                      </a:cubicBezTo>
                      <a:cubicBezTo>
                        <a:pt x="4721" y="19316"/>
                        <a:pt x="4721" y="19387"/>
                        <a:pt x="4739" y="19464"/>
                      </a:cubicBezTo>
                      <a:cubicBezTo>
                        <a:pt x="4741" y="19476"/>
                        <a:pt x="4748" y="19485"/>
                        <a:pt x="4758" y="19493"/>
                      </a:cubicBezTo>
                      <a:cubicBezTo>
                        <a:pt x="4766" y="19495"/>
                        <a:pt x="4780" y="19485"/>
                        <a:pt x="4790" y="19478"/>
                      </a:cubicBezTo>
                      <a:cubicBezTo>
                        <a:pt x="4815" y="19450"/>
                        <a:pt x="4855" y="19427"/>
                        <a:pt x="4862" y="19395"/>
                      </a:cubicBezTo>
                      <a:cubicBezTo>
                        <a:pt x="4900" y="19254"/>
                        <a:pt x="4984" y="19199"/>
                        <a:pt x="5128" y="19199"/>
                      </a:cubicBezTo>
                      <a:cubicBezTo>
                        <a:pt x="5183" y="19228"/>
                        <a:pt x="5236" y="19242"/>
                        <a:pt x="5279" y="19228"/>
                      </a:cubicBezTo>
                      <a:cubicBezTo>
                        <a:pt x="5261" y="19259"/>
                        <a:pt x="5257" y="19297"/>
                        <a:pt x="5267" y="19330"/>
                      </a:cubicBezTo>
                      <a:cubicBezTo>
                        <a:pt x="5259" y="19324"/>
                        <a:pt x="5254" y="19320"/>
                        <a:pt x="5250" y="19318"/>
                      </a:cubicBezTo>
                      <a:cubicBezTo>
                        <a:pt x="5257" y="19326"/>
                        <a:pt x="5267" y="19334"/>
                        <a:pt x="5275" y="19344"/>
                      </a:cubicBezTo>
                      <a:cubicBezTo>
                        <a:pt x="5285" y="19362"/>
                        <a:pt x="5299" y="19379"/>
                        <a:pt x="5314" y="19393"/>
                      </a:cubicBezTo>
                      <a:cubicBezTo>
                        <a:pt x="5334" y="19411"/>
                        <a:pt x="5328" y="19446"/>
                        <a:pt x="5314" y="19480"/>
                      </a:cubicBezTo>
                      <a:cubicBezTo>
                        <a:pt x="5295" y="19466"/>
                        <a:pt x="5275" y="19452"/>
                        <a:pt x="5254" y="19438"/>
                      </a:cubicBezTo>
                      <a:cubicBezTo>
                        <a:pt x="5283" y="19377"/>
                        <a:pt x="5155" y="19246"/>
                        <a:pt x="5149" y="19322"/>
                      </a:cubicBezTo>
                      <a:cubicBezTo>
                        <a:pt x="5277" y="19338"/>
                        <a:pt x="5145" y="19391"/>
                        <a:pt x="5173" y="19419"/>
                      </a:cubicBezTo>
                      <a:cubicBezTo>
                        <a:pt x="5216" y="19440"/>
                        <a:pt x="5252" y="19487"/>
                        <a:pt x="5291" y="19533"/>
                      </a:cubicBezTo>
                      <a:cubicBezTo>
                        <a:pt x="5257" y="19607"/>
                        <a:pt x="5226" y="19684"/>
                        <a:pt x="5200" y="19765"/>
                      </a:cubicBezTo>
                      <a:cubicBezTo>
                        <a:pt x="5159" y="19888"/>
                        <a:pt x="5161" y="20008"/>
                        <a:pt x="5283" y="20095"/>
                      </a:cubicBezTo>
                      <a:cubicBezTo>
                        <a:pt x="5399" y="20175"/>
                        <a:pt x="5428" y="20287"/>
                        <a:pt x="5407" y="20419"/>
                      </a:cubicBezTo>
                      <a:cubicBezTo>
                        <a:pt x="5401" y="20456"/>
                        <a:pt x="5407" y="20496"/>
                        <a:pt x="5403" y="20531"/>
                      </a:cubicBezTo>
                      <a:cubicBezTo>
                        <a:pt x="5401" y="20547"/>
                        <a:pt x="5401" y="20562"/>
                        <a:pt x="5403" y="20578"/>
                      </a:cubicBezTo>
                      <a:cubicBezTo>
                        <a:pt x="5381" y="20574"/>
                        <a:pt x="5362" y="20570"/>
                        <a:pt x="5342" y="20562"/>
                      </a:cubicBezTo>
                      <a:cubicBezTo>
                        <a:pt x="5362" y="20584"/>
                        <a:pt x="5383" y="20602"/>
                        <a:pt x="5409" y="20617"/>
                      </a:cubicBezTo>
                      <a:cubicBezTo>
                        <a:pt x="5411" y="20627"/>
                        <a:pt x="5413" y="20639"/>
                        <a:pt x="5417" y="20649"/>
                      </a:cubicBezTo>
                      <a:cubicBezTo>
                        <a:pt x="5269" y="20576"/>
                        <a:pt x="5118" y="20454"/>
                        <a:pt x="4965" y="20325"/>
                      </a:cubicBezTo>
                      <a:lnTo>
                        <a:pt x="4613" y="20014"/>
                      </a:lnTo>
                      <a:cubicBezTo>
                        <a:pt x="4501" y="19910"/>
                        <a:pt x="4401" y="19808"/>
                        <a:pt x="4302" y="19737"/>
                      </a:cubicBezTo>
                      <a:cubicBezTo>
                        <a:pt x="4338" y="19772"/>
                        <a:pt x="4188" y="19694"/>
                        <a:pt x="4147" y="19621"/>
                      </a:cubicBezTo>
                      <a:cubicBezTo>
                        <a:pt x="4147" y="19751"/>
                        <a:pt x="4361" y="19979"/>
                        <a:pt x="4395" y="20158"/>
                      </a:cubicBezTo>
                      <a:cubicBezTo>
                        <a:pt x="4485" y="20240"/>
                        <a:pt x="4538" y="20307"/>
                        <a:pt x="4548" y="20376"/>
                      </a:cubicBezTo>
                      <a:cubicBezTo>
                        <a:pt x="4577" y="20401"/>
                        <a:pt x="4613" y="20419"/>
                        <a:pt x="4650" y="20431"/>
                      </a:cubicBezTo>
                      <a:cubicBezTo>
                        <a:pt x="4605" y="20562"/>
                        <a:pt x="5163" y="20924"/>
                        <a:pt x="5051" y="20959"/>
                      </a:cubicBezTo>
                      <a:cubicBezTo>
                        <a:pt x="5149" y="21001"/>
                        <a:pt x="5240" y="21014"/>
                        <a:pt x="5375" y="21097"/>
                      </a:cubicBezTo>
                      <a:cubicBezTo>
                        <a:pt x="5405" y="21069"/>
                        <a:pt x="5348" y="21040"/>
                        <a:pt x="5391" y="21014"/>
                      </a:cubicBezTo>
                      <a:cubicBezTo>
                        <a:pt x="5460" y="21060"/>
                        <a:pt x="5517" y="21087"/>
                        <a:pt x="5554" y="21075"/>
                      </a:cubicBezTo>
                      <a:cubicBezTo>
                        <a:pt x="5409" y="20979"/>
                        <a:pt x="5348" y="21034"/>
                        <a:pt x="5220" y="20963"/>
                      </a:cubicBezTo>
                      <a:cubicBezTo>
                        <a:pt x="5269" y="20930"/>
                        <a:pt x="5212" y="20863"/>
                        <a:pt x="5153" y="20857"/>
                      </a:cubicBezTo>
                      <a:cubicBezTo>
                        <a:pt x="5086" y="20879"/>
                        <a:pt x="5226" y="20922"/>
                        <a:pt x="5197" y="20948"/>
                      </a:cubicBezTo>
                      <a:cubicBezTo>
                        <a:pt x="5159" y="20922"/>
                        <a:pt x="5157" y="20969"/>
                        <a:pt x="5110" y="20922"/>
                      </a:cubicBezTo>
                      <a:cubicBezTo>
                        <a:pt x="5204" y="20885"/>
                        <a:pt x="4914" y="20786"/>
                        <a:pt x="4888" y="20684"/>
                      </a:cubicBezTo>
                      <a:cubicBezTo>
                        <a:pt x="4908" y="20661"/>
                        <a:pt x="4941" y="20653"/>
                        <a:pt x="4971" y="20667"/>
                      </a:cubicBezTo>
                      <a:cubicBezTo>
                        <a:pt x="5126" y="20806"/>
                        <a:pt x="5077" y="20704"/>
                        <a:pt x="5167" y="20729"/>
                      </a:cubicBezTo>
                      <a:cubicBezTo>
                        <a:pt x="5244" y="20777"/>
                        <a:pt x="5204" y="20810"/>
                        <a:pt x="5255" y="20853"/>
                      </a:cubicBezTo>
                      <a:cubicBezTo>
                        <a:pt x="5310" y="20798"/>
                        <a:pt x="5440" y="20877"/>
                        <a:pt x="5531" y="20952"/>
                      </a:cubicBezTo>
                      <a:cubicBezTo>
                        <a:pt x="5660" y="20997"/>
                        <a:pt x="5794" y="21007"/>
                        <a:pt x="5918" y="21020"/>
                      </a:cubicBezTo>
                      <a:lnTo>
                        <a:pt x="5937" y="21038"/>
                      </a:lnTo>
                      <a:cubicBezTo>
                        <a:pt x="6010" y="21103"/>
                        <a:pt x="6095" y="21152"/>
                        <a:pt x="6173" y="21207"/>
                      </a:cubicBezTo>
                      <a:cubicBezTo>
                        <a:pt x="6193" y="21221"/>
                        <a:pt x="6218" y="21209"/>
                        <a:pt x="6220" y="21178"/>
                      </a:cubicBezTo>
                      <a:cubicBezTo>
                        <a:pt x="6224" y="21103"/>
                        <a:pt x="6256" y="21020"/>
                        <a:pt x="6205" y="20961"/>
                      </a:cubicBezTo>
                      <a:cubicBezTo>
                        <a:pt x="6134" y="20883"/>
                        <a:pt x="6079" y="20773"/>
                        <a:pt x="5941" y="20783"/>
                      </a:cubicBezTo>
                      <a:cubicBezTo>
                        <a:pt x="5906" y="20783"/>
                        <a:pt x="5871" y="20765"/>
                        <a:pt x="5849" y="20737"/>
                      </a:cubicBezTo>
                      <a:cubicBezTo>
                        <a:pt x="5821" y="20700"/>
                        <a:pt x="5798" y="20661"/>
                        <a:pt x="5772" y="20623"/>
                      </a:cubicBezTo>
                      <a:cubicBezTo>
                        <a:pt x="5780" y="20619"/>
                        <a:pt x="5790" y="20615"/>
                        <a:pt x="5800" y="20615"/>
                      </a:cubicBezTo>
                      <a:cubicBezTo>
                        <a:pt x="5780" y="20608"/>
                        <a:pt x="5764" y="20598"/>
                        <a:pt x="5749" y="20586"/>
                      </a:cubicBezTo>
                      <a:cubicBezTo>
                        <a:pt x="5709" y="20525"/>
                        <a:pt x="5672" y="20464"/>
                        <a:pt x="5633" y="20403"/>
                      </a:cubicBezTo>
                      <a:cubicBezTo>
                        <a:pt x="5670" y="20303"/>
                        <a:pt x="5704" y="20199"/>
                        <a:pt x="5747" y="20101"/>
                      </a:cubicBezTo>
                      <a:cubicBezTo>
                        <a:pt x="5764" y="20069"/>
                        <a:pt x="5770" y="20034"/>
                        <a:pt x="5762" y="19998"/>
                      </a:cubicBezTo>
                      <a:cubicBezTo>
                        <a:pt x="5757" y="19989"/>
                        <a:pt x="5751" y="19981"/>
                        <a:pt x="5741" y="19975"/>
                      </a:cubicBezTo>
                      <a:cubicBezTo>
                        <a:pt x="5605" y="20085"/>
                        <a:pt x="5584" y="19926"/>
                        <a:pt x="5519" y="19877"/>
                      </a:cubicBezTo>
                      <a:cubicBezTo>
                        <a:pt x="5470" y="19839"/>
                        <a:pt x="5470" y="19780"/>
                        <a:pt x="5472" y="19723"/>
                      </a:cubicBezTo>
                      <a:cubicBezTo>
                        <a:pt x="5552" y="19696"/>
                        <a:pt x="5584" y="19851"/>
                        <a:pt x="5676" y="19814"/>
                      </a:cubicBezTo>
                      <a:cubicBezTo>
                        <a:pt x="5684" y="19823"/>
                        <a:pt x="5692" y="19831"/>
                        <a:pt x="5700" y="19839"/>
                      </a:cubicBezTo>
                      <a:cubicBezTo>
                        <a:pt x="5766" y="19928"/>
                        <a:pt x="5847" y="20006"/>
                        <a:pt x="5937" y="20071"/>
                      </a:cubicBezTo>
                      <a:cubicBezTo>
                        <a:pt x="6040" y="20144"/>
                        <a:pt x="6138" y="20211"/>
                        <a:pt x="6185" y="20252"/>
                      </a:cubicBezTo>
                      <a:cubicBezTo>
                        <a:pt x="6177" y="20234"/>
                        <a:pt x="6230" y="20213"/>
                        <a:pt x="6250" y="20219"/>
                      </a:cubicBezTo>
                      <a:cubicBezTo>
                        <a:pt x="6299" y="20297"/>
                        <a:pt x="6566" y="20332"/>
                        <a:pt x="6441" y="20352"/>
                      </a:cubicBezTo>
                      <a:cubicBezTo>
                        <a:pt x="6521" y="20407"/>
                        <a:pt x="6558" y="20382"/>
                        <a:pt x="6606" y="20374"/>
                      </a:cubicBezTo>
                      <a:cubicBezTo>
                        <a:pt x="6407" y="20297"/>
                        <a:pt x="6252" y="20169"/>
                        <a:pt x="6108" y="20154"/>
                      </a:cubicBezTo>
                      <a:cubicBezTo>
                        <a:pt x="6083" y="20065"/>
                        <a:pt x="5959" y="20008"/>
                        <a:pt x="5865" y="19947"/>
                      </a:cubicBezTo>
                      <a:cubicBezTo>
                        <a:pt x="5833" y="19928"/>
                        <a:pt x="5802" y="19906"/>
                        <a:pt x="5774" y="19880"/>
                      </a:cubicBezTo>
                      <a:cubicBezTo>
                        <a:pt x="5790" y="19877"/>
                        <a:pt x="5808" y="19871"/>
                        <a:pt x="5823" y="19865"/>
                      </a:cubicBezTo>
                      <a:cubicBezTo>
                        <a:pt x="5827" y="19863"/>
                        <a:pt x="5833" y="19843"/>
                        <a:pt x="5829" y="19837"/>
                      </a:cubicBezTo>
                      <a:cubicBezTo>
                        <a:pt x="5814" y="19818"/>
                        <a:pt x="5802" y="19796"/>
                        <a:pt x="5790" y="19774"/>
                      </a:cubicBezTo>
                      <a:cubicBezTo>
                        <a:pt x="5778" y="19741"/>
                        <a:pt x="5766" y="19702"/>
                        <a:pt x="5808" y="19678"/>
                      </a:cubicBezTo>
                      <a:cubicBezTo>
                        <a:pt x="5839" y="19656"/>
                        <a:pt x="5880" y="19658"/>
                        <a:pt x="5910" y="19682"/>
                      </a:cubicBezTo>
                      <a:cubicBezTo>
                        <a:pt x="5939" y="19700"/>
                        <a:pt x="5969" y="19717"/>
                        <a:pt x="5998" y="19735"/>
                      </a:cubicBezTo>
                      <a:cubicBezTo>
                        <a:pt x="6002" y="19770"/>
                        <a:pt x="5996" y="19814"/>
                        <a:pt x="6016" y="19841"/>
                      </a:cubicBezTo>
                      <a:cubicBezTo>
                        <a:pt x="6034" y="19869"/>
                        <a:pt x="6075" y="19877"/>
                        <a:pt x="6108" y="19882"/>
                      </a:cubicBezTo>
                      <a:cubicBezTo>
                        <a:pt x="6158" y="19888"/>
                        <a:pt x="6211" y="19882"/>
                        <a:pt x="6258" y="19898"/>
                      </a:cubicBezTo>
                      <a:cubicBezTo>
                        <a:pt x="6234" y="19908"/>
                        <a:pt x="6209" y="19904"/>
                        <a:pt x="6268" y="19937"/>
                      </a:cubicBezTo>
                      <a:cubicBezTo>
                        <a:pt x="6293" y="19937"/>
                        <a:pt x="6319" y="19941"/>
                        <a:pt x="6342" y="19947"/>
                      </a:cubicBezTo>
                      <a:cubicBezTo>
                        <a:pt x="6350" y="19953"/>
                        <a:pt x="6360" y="19955"/>
                        <a:pt x="6370" y="19957"/>
                      </a:cubicBezTo>
                      <a:cubicBezTo>
                        <a:pt x="6511" y="20006"/>
                        <a:pt x="6676" y="20132"/>
                        <a:pt x="6782" y="20150"/>
                      </a:cubicBezTo>
                      <a:cubicBezTo>
                        <a:pt x="6718" y="20106"/>
                        <a:pt x="6655" y="20067"/>
                        <a:pt x="6590" y="20026"/>
                      </a:cubicBezTo>
                      <a:cubicBezTo>
                        <a:pt x="6629" y="20026"/>
                        <a:pt x="6667" y="20028"/>
                        <a:pt x="6704" y="20026"/>
                      </a:cubicBezTo>
                      <a:cubicBezTo>
                        <a:pt x="6714" y="20026"/>
                        <a:pt x="6724" y="20014"/>
                        <a:pt x="6727" y="20004"/>
                      </a:cubicBezTo>
                      <a:cubicBezTo>
                        <a:pt x="6731" y="20000"/>
                        <a:pt x="6724" y="19987"/>
                        <a:pt x="6718" y="19981"/>
                      </a:cubicBezTo>
                      <a:cubicBezTo>
                        <a:pt x="6670" y="19947"/>
                        <a:pt x="6606" y="19947"/>
                        <a:pt x="6558" y="19981"/>
                      </a:cubicBezTo>
                      <a:cubicBezTo>
                        <a:pt x="6553" y="19987"/>
                        <a:pt x="6549" y="19993"/>
                        <a:pt x="6547" y="20000"/>
                      </a:cubicBezTo>
                      <a:cubicBezTo>
                        <a:pt x="6513" y="19977"/>
                        <a:pt x="6478" y="19953"/>
                        <a:pt x="6444" y="19932"/>
                      </a:cubicBezTo>
                      <a:cubicBezTo>
                        <a:pt x="6478" y="19906"/>
                        <a:pt x="6509" y="19879"/>
                        <a:pt x="6551" y="19886"/>
                      </a:cubicBezTo>
                      <a:cubicBezTo>
                        <a:pt x="6594" y="19892"/>
                        <a:pt x="6639" y="19892"/>
                        <a:pt x="6682" y="19886"/>
                      </a:cubicBezTo>
                      <a:cubicBezTo>
                        <a:pt x="6720" y="19926"/>
                        <a:pt x="6765" y="19959"/>
                        <a:pt x="6814" y="19987"/>
                      </a:cubicBezTo>
                      <a:cubicBezTo>
                        <a:pt x="6828" y="19945"/>
                        <a:pt x="6902" y="20022"/>
                        <a:pt x="6906" y="19967"/>
                      </a:cubicBezTo>
                      <a:cubicBezTo>
                        <a:pt x="6910" y="19953"/>
                        <a:pt x="6908" y="19939"/>
                        <a:pt x="6902" y="19928"/>
                      </a:cubicBezTo>
                      <a:cubicBezTo>
                        <a:pt x="6975" y="19967"/>
                        <a:pt x="7050" y="19961"/>
                        <a:pt x="7126" y="19959"/>
                      </a:cubicBezTo>
                      <a:cubicBezTo>
                        <a:pt x="7203" y="19957"/>
                        <a:pt x="7258" y="19971"/>
                        <a:pt x="7286" y="20067"/>
                      </a:cubicBezTo>
                      <a:cubicBezTo>
                        <a:pt x="7301" y="20114"/>
                        <a:pt x="7337" y="20154"/>
                        <a:pt x="7384" y="20173"/>
                      </a:cubicBezTo>
                      <a:cubicBezTo>
                        <a:pt x="7378" y="20201"/>
                        <a:pt x="7403" y="20236"/>
                        <a:pt x="7441" y="20268"/>
                      </a:cubicBezTo>
                      <a:cubicBezTo>
                        <a:pt x="7360" y="20266"/>
                        <a:pt x="7331" y="20342"/>
                        <a:pt x="7232" y="20309"/>
                      </a:cubicBezTo>
                      <a:cubicBezTo>
                        <a:pt x="7272" y="20331"/>
                        <a:pt x="7303" y="20354"/>
                        <a:pt x="7309" y="20382"/>
                      </a:cubicBezTo>
                      <a:cubicBezTo>
                        <a:pt x="7278" y="20405"/>
                        <a:pt x="7207" y="20372"/>
                        <a:pt x="7185" y="20409"/>
                      </a:cubicBezTo>
                      <a:cubicBezTo>
                        <a:pt x="7278" y="20433"/>
                        <a:pt x="7378" y="20494"/>
                        <a:pt x="7468" y="20578"/>
                      </a:cubicBezTo>
                      <a:cubicBezTo>
                        <a:pt x="7500" y="20500"/>
                        <a:pt x="7631" y="20594"/>
                        <a:pt x="7669" y="20619"/>
                      </a:cubicBezTo>
                      <a:cubicBezTo>
                        <a:pt x="7624" y="20647"/>
                        <a:pt x="7555" y="20623"/>
                        <a:pt x="7496" y="20574"/>
                      </a:cubicBezTo>
                      <a:cubicBezTo>
                        <a:pt x="7512" y="20661"/>
                        <a:pt x="7398" y="20551"/>
                        <a:pt x="7396" y="20614"/>
                      </a:cubicBezTo>
                      <a:cubicBezTo>
                        <a:pt x="7480" y="20676"/>
                        <a:pt x="7800" y="20621"/>
                        <a:pt x="7871" y="20790"/>
                      </a:cubicBezTo>
                      <a:cubicBezTo>
                        <a:pt x="7669" y="20688"/>
                        <a:pt x="7600" y="20741"/>
                        <a:pt x="7462" y="20716"/>
                      </a:cubicBezTo>
                      <a:cubicBezTo>
                        <a:pt x="7394" y="20786"/>
                        <a:pt x="7415" y="20841"/>
                        <a:pt x="7472" y="20893"/>
                      </a:cubicBezTo>
                      <a:lnTo>
                        <a:pt x="7490" y="20851"/>
                      </a:lnTo>
                      <a:cubicBezTo>
                        <a:pt x="7541" y="20867"/>
                        <a:pt x="7547" y="20889"/>
                        <a:pt x="7578" y="20908"/>
                      </a:cubicBezTo>
                      <a:cubicBezTo>
                        <a:pt x="7557" y="20914"/>
                        <a:pt x="7539" y="20922"/>
                        <a:pt x="7567" y="20938"/>
                      </a:cubicBezTo>
                      <a:cubicBezTo>
                        <a:pt x="7545" y="20971"/>
                        <a:pt x="7533" y="20904"/>
                        <a:pt x="7476" y="20897"/>
                      </a:cubicBezTo>
                      <a:cubicBezTo>
                        <a:pt x="7547" y="20957"/>
                        <a:pt x="7667" y="21010"/>
                        <a:pt x="7734" y="21077"/>
                      </a:cubicBezTo>
                      <a:cubicBezTo>
                        <a:pt x="7950" y="21132"/>
                        <a:pt x="8237" y="21331"/>
                        <a:pt x="8418" y="21337"/>
                      </a:cubicBezTo>
                      <a:cubicBezTo>
                        <a:pt x="8345" y="21292"/>
                        <a:pt x="8168" y="21260"/>
                        <a:pt x="8172" y="21168"/>
                      </a:cubicBezTo>
                      <a:cubicBezTo>
                        <a:pt x="8247" y="21111"/>
                        <a:pt x="8304" y="21256"/>
                        <a:pt x="8351" y="21197"/>
                      </a:cubicBezTo>
                      <a:cubicBezTo>
                        <a:pt x="8250" y="21140"/>
                        <a:pt x="8193" y="21158"/>
                        <a:pt x="8172" y="21083"/>
                      </a:cubicBezTo>
                      <a:cubicBezTo>
                        <a:pt x="8203" y="21095"/>
                        <a:pt x="8203" y="21066"/>
                        <a:pt x="8231" y="21069"/>
                      </a:cubicBezTo>
                      <a:cubicBezTo>
                        <a:pt x="8321" y="21123"/>
                        <a:pt x="8420" y="21205"/>
                        <a:pt x="8390" y="21244"/>
                      </a:cubicBezTo>
                      <a:cubicBezTo>
                        <a:pt x="8398" y="21195"/>
                        <a:pt x="8449" y="21307"/>
                        <a:pt x="8469" y="21254"/>
                      </a:cubicBezTo>
                      <a:cubicBezTo>
                        <a:pt x="8437" y="21231"/>
                        <a:pt x="8449" y="21193"/>
                        <a:pt x="8445" y="21162"/>
                      </a:cubicBezTo>
                      <a:cubicBezTo>
                        <a:pt x="8323" y="21124"/>
                        <a:pt x="8254" y="21075"/>
                        <a:pt x="8250" y="21010"/>
                      </a:cubicBezTo>
                      <a:cubicBezTo>
                        <a:pt x="8408" y="20997"/>
                        <a:pt x="8514" y="21077"/>
                        <a:pt x="8632" y="21087"/>
                      </a:cubicBezTo>
                      <a:cubicBezTo>
                        <a:pt x="8653" y="21132"/>
                        <a:pt x="8681" y="21174"/>
                        <a:pt x="8716" y="21209"/>
                      </a:cubicBezTo>
                      <a:cubicBezTo>
                        <a:pt x="8748" y="21240"/>
                        <a:pt x="8781" y="21233"/>
                        <a:pt x="8816" y="21219"/>
                      </a:cubicBezTo>
                      <a:cubicBezTo>
                        <a:pt x="8848" y="21209"/>
                        <a:pt x="8864" y="21162"/>
                        <a:pt x="8909" y="21189"/>
                      </a:cubicBezTo>
                      <a:cubicBezTo>
                        <a:pt x="8970" y="21227"/>
                        <a:pt x="9046" y="21250"/>
                        <a:pt x="9096" y="21299"/>
                      </a:cubicBezTo>
                      <a:cubicBezTo>
                        <a:pt x="9208" y="21411"/>
                        <a:pt x="9343" y="21498"/>
                        <a:pt x="9493" y="21551"/>
                      </a:cubicBezTo>
                      <a:cubicBezTo>
                        <a:pt x="9493" y="21551"/>
                        <a:pt x="9494" y="21553"/>
                        <a:pt x="9494" y="21555"/>
                      </a:cubicBezTo>
                      <a:cubicBezTo>
                        <a:pt x="9489" y="21559"/>
                        <a:pt x="9485" y="21567"/>
                        <a:pt x="9485" y="21575"/>
                      </a:cubicBezTo>
                      <a:cubicBezTo>
                        <a:pt x="9343" y="21553"/>
                        <a:pt x="9241" y="21586"/>
                        <a:pt x="9099" y="21512"/>
                      </a:cubicBezTo>
                      <a:cubicBezTo>
                        <a:pt x="9105" y="21523"/>
                        <a:pt x="9115" y="21533"/>
                        <a:pt x="9125" y="21539"/>
                      </a:cubicBezTo>
                      <a:cubicBezTo>
                        <a:pt x="9037" y="21521"/>
                        <a:pt x="8944" y="21504"/>
                        <a:pt x="8852" y="21488"/>
                      </a:cubicBezTo>
                      <a:cubicBezTo>
                        <a:pt x="8789" y="21584"/>
                        <a:pt x="8956" y="21484"/>
                        <a:pt x="8950" y="21567"/>
                      </a:cubicBezTo>
                      <a:cubicBezTo>
                        <a:pt x="8889" y="21580"/>
                        <a:pt x="8695" y="21537"/>
                        <a:pt x="8691" y="21472"/>
                      </a:cubicBezTo>
                      <a:cubicBezTo>
                        <a:pt x="8734" y="21492"/>
                        <a:pt x="8779" y="21510"/>
                        <a:pt x="8824" y="21525"/>
                      </a:cubicBezTo>
                      <a:cubicBezTo>
                        <a:pt x="8811" y="21490"/>
                        <a:pt x="8754" y="21468"/>
                        <a:pt x="8701" y="21445"/>
                      </a:cubicBezTo>
                      <a:lnTo>
                        <a:pt x="8701" y="21443"/>
                      </a:lnTo>
                      <a:cubicBezTo>
                        <a:pt x="8701" y="21441"/>
                        <a:pt x="8695" y="21443"/>
                        <a:pt x="8693" y="21441"/>
                      </a:cubicBezTo>
                      <a:cubicBezTo>
                        <a:pt x="8663" y="21431"/>
                        <a:pt x="8638" y="21413"/>
                        <a:pt x="8618" y="21390"/>
                      </a:cubicBezTo>
                      <a:cubicBezTo>
                        <a:pt x="8598" y="21400"/>
                        <a:pt x="8473" y="21380"/>
                        <a:pt x="8530" y="21411"/>
                      </a:cubicBezTo>
                      <a:cubicBezTo>
                        <a:pt x="8533" y="21411"/>
                        <a:pt x="8537" y="21411"/>
                        <a:pt x="8539" y="21413"/>
                      </a:cubicBezTo>
                      <a:cubicBezTo>
                        <a:pt x="8353" y="21372"/>
                        <a:pt x="8180" y="21309"/>
                        <a:pt x="8013" y="21260"/>
                      </a:cubicBezTo>
                      <a:cubicBezTo>
                        <a:pt x="7800" y="21191"/>
                        <a:pt x="7600" y="21134"/>
                        <a:pt x="7392" y="21134"/>
                      </a:cubicBezTo>
                      <a:cubicBezTo>
                        <a:pt x="7350" y="21048"/>
                        <a:pt x="7268" y="21014"/>
                        <a:pt x="7181" y="21005"/>
                      </a:cubicBezTo>
                      <a:cubicBezTo>
                        <a:pt x="6959" y="20940"/>
                        <a:pt x="6786" y="20806"/>
                        <a:pt x="6672" y="20692"/>
                      </a:cubicBezTo>
                      <a:cubicBezTo>
                        <a:pt x="6600" y="20777"/>
                        <a:pt x="6496" y="20549"/>
                        <a:pt x="6391" y="20547"/>
                      </a:cubicBezTo>
                      <a:cubicBezTo>
                        <a:pt x="6393" y="20523"/>
                        <a:pt x="6378" y="20507"/>
                        <a:pt x="6415" y="20505"/>
                      </a:cubicBezTo>
                      <a:cubicBezTo>
                        <a:pt x="6193" y="20490"/>
                        <a:pt x="6179" y="20246"/>
                        <a:pt x="5945" y="20169"/>
                      </a:cubicBezTo>
                      <a:cubicBezTo>
                        <a:pt x="6034" y="20236"/>
                        <a:pt x="5816" y="20193"/>
                        <a:pt x="5994" y="20291"/>
                      </a:cubicBezTo>
                      <a:cubicBezTo>
                        <a:pt x="6044" y="20279"/>
                        <a:pt x="5967" y="20207"/>
                        <a:pt x="6026" y="20238"/>
                      </a:cubicBezTo>
                      <a:cubicBezTo>
                        <a:pt x="5971" y="20317"/>
                        <a:pt x="6167" y="20411"/>
                        <a:pt x="6195" y="20523"/>
                      </a:cubicBezTo>
                      <a:cubicBezTo>
                        <a:pt x="6366" y="20521"/>
                        <a:pt x="6450" y="20672"/>
                        <a:pt x="6629" y="20779"/>
                      </a:cubicBezTo>
                      <a:cubicBezTo>
                        <a:pt x="6633" y="20814"/>
                        <a:pt x="6633" y="20920"/>
                        <a:pt x="6714" y="20906"/>
                      </a:cubicBezTo>
                      <a:cubicBezTo>
                        <a:pt x="6613" y="20865"/>
                        <a:pt x="6759" y="20865"/>
                        <a:pt x="6773" y="20847"/>
                      </a:cubicBezTo>
                      <a:cubicBezTo>
                        <a:pt x="6869" y="20893"/>
                        <a:pt x="6950" y="20957"/>
                        <a:pt x="7028" y="21016"/>
                      </a:cubicBezTo>
                      <a:cubicBezTo>
                        <a:pt x="6983" y="21024"/>
                        <a:pt x="6940" y="21040"/>
                        <a:pt x="6898" y="21062"/>
                      </a:cubicBezTo>
                      <a:cubicBezTo>
                        <a:pt x="6922" y="21071"/>
                        <a:pt x="6942" y="21077"/>
                        <a:pt x="6963" y="21085"/>
                      </a:cubicBezTo>
                      <a:cubicBezTo>
                        <a:pt x="6963" y="21103"/>
                        <a:pt x="6963" y="21111"/>
                        <a:pt x="6934" y="21132"/>
                      </a:cubicBezTo>
                      <a:cubicBezTo>
                        <a:pt x="7038" y="21203"/>
                        <a:pt x="7063" y="21162"/>
                        <a:pt x="7124" y="21170"/>
                      </a:cubicBezTo>
                      <a:cubicBezTo>
                        <a:pt x="7046" y="21250"/>
                        <a:pt x="7388" y="21339"/>
                        <a:pt x="7455" y="21427"/>
                      </a:cubicBezTo>
                      <a:cubicBezTo>
                        <a:pt x="7462" y="21392"/>
                        <a:pt x="7492" y="21392"/>
                        <a:pt x="7547" y="21413"/>
                      </a:cubicBezTo>
                      <a:cubicBezTo>
                        <a:pt x="7529" y="21431"/>
                        <a:pt x="7508" y="21427"/>
                        <a:pt x="7531" y="21457"/>
                      </a:cubicBezTo>
                      <a:cubicBezTo>
                        <a:pt x="8023" y="21630"/>
                        <a:pt x="8475" y="21757"/>
                        <a:pt x="8925" y="21893"/>
                      </a:cubicBezTo>
                      <a:cubicBezTo>
                        <a:pt x="9092" y="21881"/>
                        <a:pt x="9544" y="21942"/>
                        <a:pt x="9493" y="22097"/>
                      </a:cubicBezTo>
                      <a:cubicBezTo>
                        <a:pt x="10039" y="22272"/>
                        <a:pt x="10624" y="22306"/>
                        <a:pt x="11240" y="22359"/>
                      </a:cubicBezTo>
                      <a:cubicBezTo>
                        <a:pt x="11448" y="22286"/>
                        <a:pt x="11701" y="22323"/>
                        <a:pt x="11890" y="22341"/>
                      </a:cubicBezTo>
                      <a:cubicBezTo>
                        <a:pt x="11863" y="22337"/>
                        <a:pt x="11947" y="22300"/>
                        <a:pt x="11998" y="22319"/>
                      </a:cubicBezTo>
                      <a:cubicBezTo>
                        <a:pt x="12195" y="22382"/>
                        <a:pt x="11865" y="22447"/>
                        <a:pt x="11703" y="22439"/>
                      </a:cubicBezTo>
                      <a:cubicBezTo>
                        <a:pt x="11845" y="22437"/>
                        <a:pt x="11707" y="22543"/>
                        <a:pt x="11680" y="22581"/>
                      </a:cubicBezTo>
                      <a:cubicBezTo>
                        <a:pt x="11369" y="22610"/>
                        <a:pt x="11118" y="22596"/>
                        <a:pt x="10845" y="22626"/>
                      </a:cubicBezTo>
                      <a:cubicBezTo>
                        <a:pt x="10772" y="22616"/>
                        <a:pt x="10762" y="22575"/>
                        <a:pt x="10680" y="22571"/>
                      </a:cubicBezTo>
                      <a:cubicBezTo>
                        <a:pt x="10558" y="22626"/>
                        <a:pt x="10438" y="22510"/>
                        <a:pt x="10294" y="22508"/>
                      </a:cubicBezTo>
                      <a:cubicBezTo>
                        <a:pt x="10212" y="22504"/>
                        <a:pt x="10145" y="22565"/>
                        <a:pt x="10064" y="22555"/>
                      </a:cubicBezTo>
                      <a:cubicBezTo>
                        <a:pt x="9974" y="22545"/>
                        <a:pt x="9901" y="22467"/>
                        <a:pt x="9823" y="22457"/>
                      </a:cubicBezTo>
                      <a:cubicBezTo>
                        <a:pt x="9777" y="22451"/>
                        <a:pt x="9693" y="22465"/>
                        <a:pt x="9654" y="22463"/>
                      </a:cubicBezTo>
                      <a:cubicBezTo>
                        <a:pt x="9658" y="22463"/>
                        <a:pt x="9677" y="22435"/>
                        <a:pt x="9685" y="22435"/>
                      </a:cubicBezTo>
                      <a:cubicBezTo>
                        <a:pt x="9603" y="22424"/>
                        <a:pt x="9555" y="22461"/>
                        <a:pt x="9485" y="22453"/>
                      </a:cubicBezTo>
                      <a:cubicBezTo>
                        <a:pt x="9471" y="22451"/>
                        <a:pt x="9471" y="22404"/>
                        <a:pt x="9465" y="22400"/>
                      </a:cubicBezTo>
                      <a:cubicBezTo>
                        <a:pt x="9371" y="22351"/>
                        <a:pt x="9235" y="22404"/>
                        <a:pt x="9127" y="22384"/>
                      </a:cubicBezTo>
                      <a:cubicBezTo>
                        <a:pt x="9056" y="22321"/>
                        <a:pt x="9233" y="22335"/>
                        <a:pt x="9115" y="22300"/>
                      </a:cubicBezTo>
                      <a:cubicBezTo>
                        <a:pt x="9098" y="22351"/>
                        <a:pt x="8984" y="22313"/>
                        <a:pt x="8934" y="22337"/>
                      </a:cubicBezTo>
                      <a:cubicBezTo>
                        <a:pt x="8877" y="22233"/>
                        <a:pt x="8626" y="22268"/>
                        <a:pt x="8681" y="22192"/>
                      </a:cubicBezTo>
                      <a:cubicBezTo>
                        <a:pt x="8563" y="22182"/>
                        <a:pt x="8445" y="22166"/>
                        <a:pt x="8327" y="22141"/>
                      </a:cubicBezTo>
                      <a:cubicBezTo>
                        <a:pt x="8215" y="22117"/>
                        <a:pt x="8105" y="22084"/>
                        <a:pt x="7997" y="22046"/>
                      </a:cubicBezTo>
                      <a:cubicBezTo>
                        <a:pt x="8026" y="22060"/>
                        <a:pt x="8017" y="22080"/>
                        <a:pt x="8009" y="22101"/>
                      </a:cubicBezTo>
                      <a:cubicBezTo>
                        <a:pt x="7808" y="22028"/>
                        <a:pt x="7743" y="22007"/>
                        <a:pt x="7626" y="21999"/>
                      </a:cubicBezTo>
                      <a:cubicBezTo>
                        <a:pt x="7631" y="21983"/>
                        <a:pt x="7653" y="21989"/>
                        <a:pt x="7663" y="21977"/>
                      </a:cubicBezTo>
                      <a:cubicBezTo>
                        <a:pt x="7512" y="21926"/>
                        <a:pt x="7368" y="21887"/>
                        <a:pt x="7246" y="21832"/>
                      </a:cubicBezTo>
                      <a:cubicBezTo>
                        <a:pt x="7140" y="21787"/>
                        <a:pt x="7034" y="21734"/>
                        <a:pt x="6934" y="21677"/>
                      </a:cubicBezTo>
                      <a:cubicBezTo>
                        <a:pt x="6900" y="21683"/>
                        <a:pt x="6873" y="21700"/>
                        <a:pt x="6832" y="21698"/>
                      </a:cubicBezTo>
                      <a:cubicBezTo>
                        <a:pt x="6782" y="21630"/>
                        <a:pt x="6759" y="21637"/>
                        <a:pt x="6696" y="21651"/>
                      </a:cubicBezTo>
                      <a:cubicBezTo>
                        <a:pt x="6657" y="21600"/>
                        <a:pt x="6706" y="21553"/>
                        <a:pt x="6619" y="21545"/>
                      </a:cubicBezTo>
                      <a:cubicBezTo>
                        <a:pt x="6688" y="21628"/>
                        <a:pt x="6497" y="21545"/>
                        <a:pt x="6441" y="21529"/>
                      </a:cubicBezTo>
                      <a:cubicBezTo>
                        <a:pt x="6452" y="21500"/>
                        <a:pt x="6380" y="21478"/>
                        <a:pt x="6417" y="21447"/>
                      </a:cubicBezTo>
                      <a:cubicBezTo>
                        <a:pt x="6425" y="21411"/>
                        <a:pt x="6497" y="21466"/>
                        <a:pt x="6515" y="21441"/>
                      </a:cubicBezTo>
                      <a:cubicBezTo>
                        <a:pt x="6346" y="21366"/>
                        <a:pt x="6325" y="21407"/>
                        <a:pt x="6279" y="21468"/>
                      </a:cubicBezTo>
                      <a:cubicBezTo>
                        <a:pt x="6328" y="21521"/>
                        <a:pt x="6433" y="21571"/>
                        <a:pt x="6490" y="21624"/>
                      </a:cubicBezTo>
                      <a:cubicBezTo>
                        <a:pt x="6578" y="21565"/>
                        <a:pt x="6830" y="21745"/>
                        <a:pt x="6877" y="21806"/>
                      </a:cubicBezTo>
                      <a:cubicBezTo>
                        <a:pt x="6843" y="21791"/>
                        <a:pt x="6843" y="21820"/>
                        <a:pt x="6814" y="21810"/>
                      </a:cubicBezTo>
                      <a:cubicBezTo>
                        <a:pt x="6816" y="21793"/>
                        <a:pt x="6836" y="21773"/>
                        <a:pt x="6806" y="21755"/>
                      </a:cubicBezTo>
                      <a:cubicBezTo>
                        <a:pt x="6615" y="21775"/>
                        <a:pt x="6476" y="21647"/>
                        <a:pt x="6277" y="21537"/>
                      </a:cubicBezTo>
                      <a:cubicBezTo>
                        <a:pt x="6309" y="21624"/>
                        <a:pt x="6207" y="21557"/>
                        <a:pt x="6175" y="21612"/>
                      </a:cubicBezTo>
                      <a:cubicBezTo>
                        <a:pt x="6382" y="21712"/>
                        <a:pt x="6590" y="21804"/>
                        <a:pt x="6775" y="21899"/>
                      </a:cubicBezTo>
                      <a:cubicBezTo>
                        <a:pt x="6706" y="21832"/>
                        <a:pt x="6871" y="21891"/>
                        <a:pt x="6904" y="21889"/>
                      </a:cubicBezTo>
                      <a:cubicBezTo>
                        <a:pt x="6946" y="21934"/>
                        <a:pt x="7077" y="22044"/>
                        <a:pt x="7122" y="22042"/>
                      </a:cubicBezTo>
                      <a:cubicBezTo>
                        <a:pt x="7091" y="22025"/>
                        <a:pt x="7103" y="22005"/>
                        <a:pt x="7113" y="21985"/>
                      </a:cubicBezTo>
                      <a:cubicBezTo>
                        <a:pt x="7195" y="22105"/>
                        <a:pt x="7372" y="22135"/>
                        <a:pt x="7519" y="22211"/>
                      </a:cubicBezTo>
                      <a:cubicBezTo>
                        <a:pt x="7352" y="22142"/>
                        <a:pt x="7417" y="22207"/>
                        <a:pt x="7286" y="22178"/>
                      </a:cubicBezTo>
                      <a:cubicBezTo>
                        <a:pt x="7398" y="22241"/>
                        <a:pt x="7458" y="22284"/>
                        <a:pt x="7563" y="22262"/>
                      </a:cubicBezTo>
                      <a:lnTo>
                        <a:pt x="7547" y="22308"/>
                      </a:lnTo>
                      <a:cubicBezTo>
                        <a:pt x="7685" y="22329"/>
                        <a:pt x="7844" y="22398"/>
                        <a:pt x="8015" y="22471"/>
                      </a:cubicBezTo>
                      <a:cubicBezTo>
                        <a:pt x="8099" y="22508"/>
                        <a:pt x="8186" y="22545"/>
                        <a:pt x="8274" y="22575"/>
                      </a:cubicBezTo>
                      <a:cubicBezTo>
                        <a:pt x="8363" y="22600"/>
                        <a:pt x="8451" y="22620"/>
                        <a:pt x="8541" y="22630"/>
                      </a:cubicBezTo>
                      <a:cubicBezTo>
                        <a:pt x="8541" y="22650"/>
                        <a:pt x="8526" y="22673"/>
                        <a:pt x="8559" y="22683"/>
                      </a:cubicBezTo>
                      <a:cubicBezTo>
                        <a:pt x="8868" y="22701"/>
                        <a:pt x="9278" y="22915"/>
                        <a:pt x="9439" y="22877"/>
                      </a:cubicBezTo>
                      <a:cubicBezTo>
                        <a:pt x="9439" y="22940"/>
                        <a:pt x="9296" y="22934"/>
                        <a:pt x="9233" y="22881"/>
                      </a:cubicBezTo>
                      <a:cubicBezTo>
                        <a:pt x="9233" y="22995"/>
                        <a:pt x="9412" y="22952"/>
                        <a:pt x="9487" y="22950"/>
                      </a:cubicBezTo>
                      <a:cubicBezTo>
                        <a:pt x="9483" y="22950"/>
                        <a:pt x="9487" y="22982"/>
                        <a:pt x="9483" y="22982"/>
                      </a:cubicBezTo>
                      <a:cubicBezTo>
                        <a:pt x="9601" y="22982"/>
                        <a:pt x="9662" y="22921"/>
                        <a:pt x="9785" y="22933"/>
                      </a:cubicBezTo>
                      <a:cubicBezTo>
                        <a:pt x="9943" y="22946"/>
                        <a:pt x="9976" y="23035"/>
                        <a:pt x="10182" y="23037"/>
                      </a:cubicBezTo>
                      <a:cubicBezTo>
                        <a:pt x="10129" y="22954"/>
                        <a:pt x="10397" y="23062"/>
                        <a:pt x="10475" y="23029"/>
                      </a:cubicBezTo>
                      <a:cubicBezTo>
                        <a:pt x="10322" y="23003"/>
                        <a:pt x="10410" y="22997"/>
                        <a:pt x="10534" y="23009"/>
                      </a:cubicBezTo>
                      <a:cubicBezTo>
                        <a:pt x="10660" y="23017"/>
                        <a:pt x="10823" y="23033"/>
                        <a:pt x="10821" y="23086"/>
                      </a:cubicBezTo>
                      <a:cubicBezTo>
                        <a:pt x="10725" y="23076"/>
                        <a:pt x="10709" y="23115"/>
                        <a:pt x="10644" y="23125"/>
                      </a:cubicBezTo>
                      <a:cubicBezTo>
                        <a:pt x="10803" y="23127"/>
                        <a:pt x="10727" y="23145"/>
                        <a:pt x="10756" y="23210"/>
                      </a:cubicBezTo>
                      <a:cubicBezTo>
                        <a:pt x="10886" y="23200"/>
                        <a:pt x="10900" y="23243"/>
                        <a:pt x="10988" y="23253"/>
                      </a:cubicBezTo>
                      <a:cubicBezTo>
                        <a:pt x="10976" y="23202"/>
                        <a:pt x="10858" y="23202"/>
                        <a:pt x="10817" y="23164"/>
                      </a:cubicBezTo>
                      <a:cubicBezTo>
                        <a:pt x="10847" y="23166"/>
                        <a:pt x="10876" y="23162"/>
                        <a:pt x="10906" y="23153"/>
                      </a:cubicBezTo>
                      <a:cubicBezTo>
                        <a:pt x="10972" y="23176"/>
                        <a:pt x="11014" y="23257"/>
                        <a:pt x="11078" y="23194"/>
                      </a:cubicBezTo>
                      <a:cubicBezTo>
                        <a:pt x="11075" y="23217"/>
                        <a:pt x="11084" y="23243"/>
                        <a:pt x="11106" y="23259"/>
                      </a:cubicBezTo>
                      <a:cubicBezTo>
                        <a:pt x="10870" y="23267"/>
                        <a:pt x="10707" y="23272"/>
                        <a:pt x="10548" y="23267"/>
                      </a:cubicBezTo>
                      <a:cubicBezTo>
                        <a:pt x="10369" y="23247"/>
                        <a:pt x="10194" y="23210"/>
                        <a:pt x="10021" y="23159"/>
                      </a:cubicBezTo>
                      <a:cubicBezTo>
                        <a:pt x="9888" y="23162"/>
                        <a:pt x="9754" y="23129"/>
                        <a:pt x="9618" y="23100"/>
                      </a:cubicBezTo>
                      <a:cubicBezTo>
                        <a:pt x="9481" y="23066"/>
                        <a:pt x="9341" y="23050"/>
                        <a:pt x="9200" y="23054"/>
                      </a:cubicBezTo>
                      <a:cubicBezTo>
                        <a:pt x="9204" y="23023"/>
                        <a:pt x="9107" y="23021"/>
                        <a:pt x="9123" y="22988"/>
                      </a:cubicBezTo>
                      <a:cubicBezTo>
                        <a:pt x="8756" y="22942"/>
                        <a:pt x="8412" y="22697"/>
                        <a:pt x="8093" y="22718"/>
                      </a:cubicBezTo>
                      <a:cubicBezTo>
                        <a:pt x="8172" y="22750"/>
                        <a:pt x="8290" y="22765"/>
                        <a:pt x="8284" y="22809"/>
                      </a:cubicBezTo>
                      <a:cubicBezTo>
                        <a:pt x="8193" y="22789"/>
                        <a:pt x="7785" y="22695"/>
                        <a:pt x="7907" y="22620"/>
                      </a:cubicBezTo>
                      <a:cubicBezTo>
                        <a:pt x="7828" y="22608"/>
                        <a:pt x="7753" y="22587"/>
                        <a:pt x="7681" y="22557"/>
                      </a:cubicBezTo>
                      <a:cubicBezTo>
                        <a:pt x="7616" y="22606"/>
                        <a:pt x="7824" y="22610"/>
                        <a:pt x="7804" y="22651"/>
                      </a:cubicBezTo>
                      <a:cubicBezTo>
                        <a:pt x="7677" y="22614"/>
                        <a:pt x="7384" y="22541"/>
                        <a:pt x="7319" y="22425"/>
                      </a:cubicBezTo>
                      <a:cubicBezTo>
                        <a:pt x="7062" y="22341"/>
                        <a:pt x="6849" y="22235"/>
                        <a:pt x="6657" y="22144"/>
                      </a:cubicBezTo>
                      <a:cubicBezTo>
                        <a:pt x="6466" y="22048"/>
                        <a:pt x="6301" y="21952"/>
                        <a:pt x="6161" y="21834"/>
                      </a:cubicBezTo>
                      <a:cubicBezTo>
                        <a:pt x="6110" y="21899"/>
                        <a:pt x="6126" y="21777"/>
                        <a:pt x="6071" y="21753"/>
                      </a:cubicBezTo>
                      <a:cubicBezTo>
                        <a:pt x="5998" y="21734"/>
                        <a:pt x="6059" y="21836"/>
                        <a:pt x="6010" y="21810"/>
                      </a:cubicBezTo>
                      <a:cubicBezTo>
                        <a:pt x="5985" y="21795"/>
                        <a:pt x="5975" y="21802"/>
                        <a:pt x="5951" y="21795"/>
                      </a:cubicBezTo>
                      <a:cubicBezTo>
                        <a:pt x="5847" y="21749"/>
                        <a:pt x="5878" y="21706"/>
                        <a:pt x="5821" y="21663"/>
                      </a:cubicBezTo>
                      <a:cubicBezTo>
                        <a:pt x="5768" y="21685"/>
                        <a:pt x="5650" y="21596"/>
                        <a:pt x="5552" y="21541"/>
                      </a:cubicBezTo>
                      <a:cubicBezTo>
                        <a:pt x="5592" y="21425"/>
                        <a:pt x="5371" y="21382"/>
                        <a:pt x="5273" y="21317"/>
                      </a:cubicBezTo>
                      <a:cubicBezTo>
                        <a:pt x="5067" y="21191"/>
                        <a:pt x="4858" y="21005"/>
                        <a:pt x="4650" y="20838"/>
                      </a:cubicBezTo>
                      <a:cubicBezTo>
                        <a:pt x="4448" y="20665"/>
                        <a:pt x="4245" y="20513"/>
                        <a:pt x="4102" y="20388"/>
                      </a:cubicBezTo>
                      <a:cubicBezTo>
                        <a:pt x="4300" y="20617"/>
                        <a:pt x="4412" y="20635"/>
                        <a:pt x="4566" y="20845"/>
                      </a:cubicBezTo>
                      <a:cubicBezTo>
                        <a:pt x="4725" y="20922"/>
                        <a:pt x="4880" y="21044"/>
                        <a:pt x="5037" y="21174"/>
                      </a:cubicBezTo>
                      <a:cubicBezTo>
                        <a:pt x="5195" y="21297"/>
                        <a:pt x="5362" y="21411"/>
                        <a:pt x="5535" y="21512"/>
                      </a:cubicBezTo>
                      <a:cubicBezTo>
                        <a:pt x="5511" y="21543"/>
                        <a:pt x="5550" y="21578"/>
                        <a:pt x="5546" y="21610"/>
                      </a:cubicBezTo>
                      <a:cubicBezTo>
                        <a:pt x="5505" y="21612"/>
                        <a:pt x="5438" y="21573"/>
                        <a:pt x="5395" y="21575"/>
                      </a:cubicBezTo>
                      <a:cubicBezTo>
                        <a:pt x="5478" y="21663"/>
                        <a:pt x="5798" y="21740"/>
                        <a:pt x="5920" y="21920"/>
                      </a:cubicBezTo>
                      <a:cubicBezTo>
                        <a:pt x="5957" y="21883"/>
                        <a:pt x="6028" y="21956"/>
                        <a:pt x="6085" y="21989"/>
                      </a:cubicBezTo>
                      <a:cubicBezTo>
                        <a:pt x="6220" y="21936"/>
                        <a:pt x="6617" y="22133"/>
                        <a:pt x="6763" y="22223"/>
                      </a:cubicBezTo>
                      <a:cubicBezTo>
                        <a:pt x="6745" y="22249"/>
                        <a:pt x="6517" y="22111"/>
                        <a:pt x="6588" y="22178"/>
                      </a:cubicBezTo>
                      <a:cubicBezTo>
                        <a:pt x="6668" y="22215"/>
                        <a:pt x="6753" y="22253"/>
                        <a:pt x="6731" y="22296"/>
                      </a:cubicBezTo>
                      <a:cubicBezTo>
                        <a:pt x="6680" y="22282"/>
                        <a:pt x="6580" y="22205"/>
                        <a:pt x="6562" y="22235"/>
                      </a:cubicBezTo>
                      <a:cubicBezTo>
                        <a:pt x="6639" y="22298"/>
                        <a:pt x="6828" y="22353"/>
                        <a:pt x="6743" y="22424"/>
                      </a:cubicBezTo>
                      <a:cubicBezTo>
                        <a:pt x="6853" y="22488"/>
                        <a:pt x="6729" y="22351"/>
                        <a:pt x="6849" y="22404"/>
                      </a:cubicBezTo>
                      <a:cubicBezTo>
                        <a:pt x="6849" y="22418"/>
                        <a:pt x="6865" y="22431"/>
                        <a:pt x="6898" y="22443"/>
                      </a:cubicBezTo>
                      <a:cubicBezTo>
                        <a:pt x="6906" y="22526"/>
                        <a:pt x="6820" y="22492"/>
                        <a:pt x="6775" y="22508"/>
                      </a:cubicBezTo>
                      <a:cubicBezTo>
                        <a:pt x="6883" y="22604"/>
                        <a:pt x="6914" y="22545"/>
                        <a:pt x="6930" y="22526"/>
                      </a:cubicBezTo>
                      <a:cubicBezTo>
                        <a:pt x="7001" y="22604"/>
                        <a:pt x="6836" y="22549"/>
                        <a:pt x="6894" y="22614"/>
                      </a:cubicBezTo>
                      <a:cubicBezTo>
                        <a:pt x="6987" y="22679"/>
                        <a:pt x="7089" y="22730"/>
                        <a:pt x="7195" y="22765"/>
                      </a:cubicBezTo>
                      <a:cubicBezTo>
                        <a:pt x="7174" y="22758"/>
                        <a:pt x="7156" y="22738"/>
                        <a:pt x="7148" y="22716"/>
                      </a:cubicBezTo>
                      <a:cubicBezTo>
                        <a:pt x="7197" y="22744"/>
                        <a:pt x="7284" y="22716"/>
                        <a:pt x="7291" y="22767"/>
                      </a:cubicBezTo>
                      <a:cubicBezTo>
                        <a:pt x="7256" y="22758"/>
                        <a:pt x="7211" y="22736"/>
                        <a:pt x="7201" y="22752"/>
                      </a:cubicBezTo>
                      <a:cubicBezTo>
                        <a:pt x="7345" y="22852"/>
                        <a:pt x="7618" y="22907"/>
                        <a:pt x="7692" y="23011"/>
                      </a:cubicBezTo>
                      <a:cubicBezTo>
                        <a:pt x="7769" y="23017"/>
                        <a:pt x="7655" y="22948"/>
                        <a:pt x="7740" y="22962"/>
                      </a:cubicBezTo>
                      <a:cubicBezTo>
                        <a:pt x="7911" y="22997"/>
                        <a:pt x="7873" y="23066"/>
                        <a:pt x="7981" y="23111"/>
                      </a:cubicBezTo>
                      <a:cubicBezTo>
                        <a:pt x="8003" y="23096"/>
                        <a:pt x="7969" y="23023"/>
                        <a:pt x="8032" y="23046"/>
                      </a:cubicBezTo>
                      <a:cubicBezTo>
                        <a:pt x="8131" y="23092"/>
                        <a:pt x="8321" y="23098"/>
                        <a:pt x="8282" y="23166"/>
                      </a:cubicBezTo>
                      <a:cubicBezTo>
                        <a:pt x="8249" y="23170"/>
                        <a:pt x="8054" y="23121"/>
                        <a:pt x="8127" y="23159"/>
                      </a:cubicBezTo>
                      <a:cubicBezTo>
                        <a:pt x="8302" y="23172"/>
                        <a:pt x="8408" y="23237"/>
                        <a:pt x="8496" y="23190"/>
                      </a:cubicBezTo>
                      <a:cubicBezTo>
                        <a:pt x="8612" y="23239"/>
                        <a:pt x="8455" y="23267"/>
                        <a:pt x="8563" y="23304"/>
                      </a:cubicBezTo>
                      <a:cubicBezTo>
                        <a:pt x="8606" y="23306"/>
                        <a:pt x="8583" y="23245"/>
                        <a:pt x="8638" y="23257"/>
                      </a:cubicBezTo>
                      <a:cubicBezTo>
                        <a:pt x="8669" y="23296"/>
                        <a:pt x="8970" y="23438"/>
                        <a:pt x="8838" y="23339"/>
                      </a:cubicBezTo>
                      <a:cubicBezTo>
                        <a:pt x="8960" y="23385"/>
                        <a:pt x="8985" y="23388"/>
                        <a:pt x="9162" y="23434"/>
                      </a:cubicBezTo>
                      <a:cubicBezTo>
                        <a:pt x="9172" y="23412"/>
                        <a:pt x="9162" y="23373"/>
                        <a:pt x="9204" y="23379"/>
                      </a:cubicBezTo>
                      <a:cubicBezTo>
                        <a:pt x="9447" y="23459"/>
                        <a:pt x="9685" y="23483"/>
                        <a:pt x="9913" y="23514"/>
                      </a:cubicBezTo>
                      <a:cubicBezTo>
                        <a:pt x="10141" y="23540"/>
                        <a:pt x="10361" y="23569"/>
                        <a:pt x="10583" y="23612"/>
                      </a:cubicBezTo>
                      <a:cubicBezTo>
                        <a:pt x="10597" y="23585"/>
                        <a:pt x="10542" y="23569"/>
                        <a:pt x="10587" y="23565"/>
                      </a:cubicBezTo>
                      <a:cubicBezTo>
                        <a:pt x="10754" y="23599"/>
                        <a:pt x="10892" y="23628"/>
                        <a:pt x="11010" y="23569"/>
                      </a:cubicBezTo>
                      <a:cubicBezTo>
                        <a:pt x="11010" y="23591"/>
                        <a:pt x="10994" y="23605"/>
                        <a:pt x="10978" y="23616"/>
                      </a:cubicBezTo>
                      <a:cubicBezTo>
                        <a:pt x="11102" y="23593"/>
                        <a:pt x="11259" y="23634"/>
                        <a:pt x="11371" y="23666"/>
                      </a:cubicBezTo>
                      <a:cubicBezTo>
                        <a:pt x="11287" y="23724"/>
                        <a:pt x="11132" y="23666"/>
                        <a:pt x="11094" y="23766"/>
                      </a:cubicBezTo>
                      <a:cubicBezTo>
                        <a:pt x="11308" y="23766"/>
                        <a:pt x="11401" y="23638"/>
                        <a:pt x="11642" y="23673"/>
                      </a:cubicBezTo>
                      <a:cubicBezTo>
                        <a:pt x="11684" y="23640"/>
                        <a:pt x="11564" y="23612"/>
                        <a:pt x="11642" y="23611"/>
                      </a:cubicBezTo>
                      <a:cubicBezTo>
                        <a:pt x="11735" y="23632"/>
                        <a:pt x="11760" y="23628"/>
                        <a:pt x="11823" y="23597"/>
                      </a:cubicBezTo>
                      <a:cubicBezTo>
                        <a:pt x="11823" y="23652"/>
                        <a:pt x="11914" y="23652"/>
                        <a:pt x="11977" y="23669"/>
                      </a:cubicBezTo>
                      <a:cubicBezTo>
                        <a:pt x="12214" y="23599"/>
                        <a:pt x="12454" y="23693"/>
                        <a:pt x="12668" y="23583"/>
                      </a:cubicBezTo>
                      <a:cubicBezTo>
                        <a:pt x="12788" y="23585"/>
                        <a:pt x="12924" y="23585"/>
                        <a:pt x="13063" y="23575"/>
                      </a:cubicBezTo>
                      <a:cubicBezTo>
                        <a:pt x="13203" y="23557"/>
                        <a:pt x="13348" y="23538"/>
                        <a:pt x="13488" y="23512"/>
                      </a:cubicBezTo>
                      <a:cubicBezTo>
                        <a:pt x="13735" y="23471"/>
                        <a:pt x="13981" y="23412"/>
                        <a:pt x="14219" y="23333"/>
                      </a:cubicBezTo>
                      <a:cubicBezTo>
                        <a:pt x="14254" y="23371"/>
                        <a:pt x="14388" y="23312"/>
                        <a:pt x="14386" y="23377"/>
                      </a:cubicBezTo>
                      <a:cubicBezTo>
                        <a:pt x="14539" y="23278"/>
                        <a:pt x="14659" y="23347"/>
                        <a:pt x="14761" y="23247"/>
                      </a:cubicBezTo>
                      <a:cubicBezTo>
                        <a:pt x="14724" y="23255"/>
                        <a:pt x="14689" y="23261"/>
                        <a:pt x="14693" y="23233"/>
                      </a:cubicBezTo>
                      <a:cubicBezTo>
                        <a:pt x="14759" y="23202"/>
                        <a:pt x="14767" y="23202"/>
                        <a:pt x="14893" y="23162"/>
                      </a:cubicBezTo>
                      <a:cubicBezTo>
                        <a:pt x="14905" y="23186"/>
                        <a:pt x="14905" y="23217"/>
                        <a:pt x="14966" y="23192"/>
                      </a:cubicBezTo>
                      <a:cubicBezTo>
                        <a:pt x="15031" y="23070"/>
                        <a:pt x="15294" y="23103"/>
                        <a:pt x="15439" y="23078"/>
                      </a:cubicBezTo>
                      <a:cubicBezTo>
                        <a:pt x="15437" y="23046"/>
                        <a:pt x="15390" y="23060"/>
                        <a:pt x="15367" y="23050"/>
                      </a:cubicBezTo>
                      <a:cubicBezTo>
                        <a:pt x="15477" y="23013"/>
                        <a:pt x="15677" y="22921"/>
                        <a:pt x="15732" y="22991"/>
                      </a:cubicBezTo>
                      <a:cubicBezTo>
                        <a:pt x="15663" y="23033"/>
                        <a:pt x="15608" y="22964"/>
                        <a:pt x="15585" y="23029"/>
                      </a:cubicBezTo>
                      <a:cubicBezTo>
                        <a:pt x="15626" y="23017"/>
                        <a:pt x="15628" y="23048"/>
                        <a:pt x="15657" y="23052"/>
                      </a:cubicBezTo>
                      <a:cubicBezTo>
                        <a:pt x="15939" y="22856"/>
                        <a:pt x="16375" y="22720"/>
                        <a:pt x="16579" y="22653"/>
                      </a:cubicBezTo>
                      <a:cubicBezTo>
                        <a:pt x="16654" y="22626"/>
                        <a:pt x="16664" y="22559"/>
                        <a:pt x="16697" y="22545"/>
                      </a:cubicBezTo>
                      <a:cubicBezTo>
                        <a:pt x="16784" y="22508"/>
                        <a:pt x="16882" y="22539"/>
                        <a:pt x="17017" y="22443"/>
                      </a:cubicBezTo>
                      <a:cubicBezTo>
                        <a:pt x="16992" y="22461"/>
                        <a:pt x="17057" y="22425"/>
                        <a:pt x="17126" y="22390"/>
                      </a:cubicBezTo>
                      <a:cubicBezTo>
                        <a:pt x="17153" y="22376"/>
                        <a:pt x="17420" y="22205"/>
                        <a:pt x="17522" y="22229"/>
                      </a:cubicBezTo>
                      <a:cubicBezTo>
                        <a:pt x="17554" y="22256"/>
                        <a:pt x="17320" y="22355"/>
                        <a:pt x="17408" y="22339"/>
                      </a:cubicBezTo>
                      <a:cubicBezTo>
                        <a:pt x="17505" y="22284"/>
                        <a:pt x="17528" y="22251"/>
                        <a:pt x="17627" y="22229"/>
                      </a:cubicBezTo>
                      <a:cubicBezTo>
                        <a:pt x="17597" y="22198"/>
                        <a:pt x="17623" y="22166"/>
                        <a:pt x="17666" y="22142"/>
                      </a:cubicBezTo>
                      <a:cubicBezTo>
                        <a:pt x="17705" y="22115"/>
                        <a:pt x="17750" y="22099"/>
                        <a:pt x="17796" y="22095"/>
                      </a:cubicBezTo>
                      <a:cubicBezTo>
                        <a:pt x="17727" y="22170"/>
                        <a:pt x="17607" y="22233"/>
                        <a:pt x="17597" y="22298"/>
                      </a:cubicBezTo>
                      <a:cubicBezTo>
                        <a:pt x="17756" y="22196"/>
                        <a:pt x="18016" y="21942"/>
                        <a:pt x="18071" y="22076"/>
                      </a:cubicBezTo>
                      <a:cubicBezTo>
                        <a:pt x="18063" y="22062"/>
                        <a:pt x="18106" y="22030"/>
                        <a:pt x="18124" y="22044"/>
                      </a:cubicBezTo>
                      <a:cubicBezTo>
                        <a:pt x="18037" y="22142"/>
                        <a:pt x="18100" y="22146"/>
                        <a:pt x="18026" y="22235"/>
                      </a:cubicBezTo>
                      <a:cubicBezTo>
                        <a:pt x="18161" y="22074"/>
                        <a:pt x="18324" y="21997"/>
                        <a:pt x="18482" y="21915"/>
                      </a:cubicBezTo>
                      <a:cubicBezTo>
                        <a:pt x="18639" y="21834"/>
                        <a:pt x="18792" y="21753"/>
                        <a:pt x="18875" y="21563"/>
                      </a:cubicBezTo>
                      <a:cubicBezTo>
                        <a:pt x="18898" y="21582"/>
                        <a:pt x="18867" y="21612"/>
                        <a:pt x="18886" y="21632"/>
                      </a:cubicBezTo>
                      <a:cubicBezTo>
                        <a:pt x="18965" y="21576"/>
                        <a:pt x="18928" y="21539"/>
                        <a:pt x="19042" y="21478"/>
                      </a:cubicBezTo>
                      <a:cubicBezTo>
                        <a:pt x="19053" y="21506"/>
                        <a:pt x="19091" y="21486"/>
                        <a:pt x="19104" y="21510"/>
                      </a:cubicBezTo>
                      <a:cubicBezTo>
                        <a:pt x="19165" y="21457"/>
                        <a:pt x="19234" y="21402"/>
                        <a:pt x="19258" y="21354"/>
                      </a:cubicBezTo>
                      <a:cubicBezTo>
                        <a:pt x="19152" y="21443"/>
                        <a:pt x="19085" y="21453"/>
                        <a:pt x="19036" y="21421"/>
                      </a:cubicBezTo>
                      <a:cubicBezTo>
                        <a:pt x="19215" y="21319"/>
                        <a:pt x="19248" y="21201"/>
                        <a:pt x="19446" y="21150"/>
                      </a:cubicBezTo>
                      <a:cubicBezTo>
                        <a:pt x="19340" y="21213"/>
                        <a:pt x="19403" y="21242"/>
                        <a:pt x="19295" y="21305"/>
                      </a:cubicBezTo>
                      <a:cubicBezTo>
                        <a:pt x="19342" y="21317"/>
                        <a:pt x="19366" y="21378"/>
                        <a:pt x="19454" y="21305"/>
                      </a:cubicBezTo>
                      <a:cubicBezTo>
                        <a:pt x="19443" y="21284"/>
                        <a:pt x="19407" y="21268"/>
                        <a:pt x="19439" y="21238"/>
                      </a:cubicBezTo>
                      <a:cubicBezTo>
                        <a:pt x="19464" y="21303"/>
                        <a:pt x="19806" y="21081"/>
                        <a:pt x="19934" y="20961"/>
                      </a:cubicBezTo>
                      <a:cubicBezTo>
                        <a:pt x="19918" y="20895"/>
                        <a:pt x="19847" y="20979"/>
                        <a:pt x="19824" y="20932"/>
                      </a:cubicBezTo>
                      <a:cubicBezTo>
                        <a:pt x="19863" y="20922"/>
                        <a:pt x="19918" y="20873"/>
                        <a:pt x="19971" y="20820"/>
                      </a:cubicBezTo>
                      <a:cubicBezTo>
                        <a:pt x="19950" y="20893"/>
                        <a:pt x="19961" y="20875"/>
                        <a:pt x="20012" y="20910"/>
                      </a:cubicBezTo>
                      <a:cubicBezTo>
                        <a:pt x="20097" y="20853"/>
                        <a:pt x="20009" y="20843"/>
                        <a:pt x="20073" y="20792"/>
                      </a:cubicBezTo>
                      <a:cubicBezTo>
                        <a:pt x="20111" y="20840"/>
                        <a:pt x="20215" y="20706"/>
                        <a:pt x="20264" y="20724"/>
                      </a:cubicBezTo>
                      <a:cubicBezTo>
                        <a:pt x="20327" y="20594"/>
                        <a:pt x="20388" y="20598"/>
                        <a:pt x="20402" y="20641"/>
                      </a:cubicBezTo>
                      <a:cubicBezTo>
                        <a:pt x="20457" y="20529"/>
                        <a:pt x="20502" y="20507"/>
                        <a:pt x="20527" y="20415"/>
                      </a:cubicBezTo>
                      <a:cubicBezTo>
                        <a:pt x="20586" y="20401"/>
                        <a:pt x="20539" y="20431"/>
                        <a:pt x="20573" y="20460"/>
                      </a:cubicBezTo>
                      <a:cubicBezTo>
                        <a:pt x="20657" y="20356"/>
                        <a:pt x="20653" y="20372"/>
                        <a:pt x="20742" y="20321"/>
                      </a:cubicBezTo>
                      <a:cubicBezTo>
                        <a:pt x="20765" y="20275"/>
                        <a:pt x="20763" y="20236"/>
                        <a:pt x="20783" y="20189"/>
                      </a:cubicBezTo>
                      <a:cubicBezTo>
                        <a:pt x="20844" y="20169"/>
                        <a:pt x="20875" y="20103"/>
                        <a:pt x="20838" y="20199"/>
                      </a:cubicBezTo>
                      <a:cubicBezTo>
                        <a:pt x="21095" y="19965"/>
                        <a:pt x="21034" y="19761"/>
                        <a:pt x="21172" y="19664"/>
                      </a:cubicBezTo>
                      <a:cubicBezTo>
                        <a:pt x="21095" y="19574"/>
                        <a:pt x="21225" y="19499"/>
                        <a:pt x="21331" y="19436"/>
                      </a:cubicBezTo>
                      <a:cubicBezTo>
                        <a:pt x="21331" y="19381"/>
                        <a:pt x="21233" y="19458"/>
                        <a:pt x="21282" y="19397"/>
                      </a:cubicBezTo>
                      <a:cubicBezTo>
                        <a:pt x="21365" y="19354"/>
                        <a:pt x="21412" y="19301"/>
                        <a:pt x="21473" y="19197"/>
                      </a:cubicBezTo>
                      <a:cubicBezTo>
                        <a:pt x="21530" y="19206"/>
                        <a:pt x="21482" y="19263"/>
                        <a:pt x="21498" y="19295"/>
                      </a:cubicBezTo>
                      <a:cubicBezTo>
                        <a:pt x="21518" y="19224"/>
                        <a:pt x="21600" y="19163"/>
                        <a:pt x="21596" y="19138"/>
                      </a:cubicBezTo>
                      <a:cubicBezTo>
                        <a:pt x="21571" y="19163"/>
                        <a:pt x="21537" y="19179"/>
                        <a:pt x="21502" y="19183"/>
                      </a:cubicBezTo>
                      <a:cubicBezTo>
                        <a:pt x="21545" y="19124"/>
                        <a:pt x="21535" y="19092"/>
                        <a:pt x="21600" y="19026"/>
                      </a:cubicBezTo>
                      <a:lnTo>
                        <a:pt x="21638" y="19053"/>
                      </a:lnTo>
                      <a:cubicBezTo>
                        <a:pt x="21724" y="18794"/>
                        <a:pt x="22003" y="18546"/>
                        <a:pt x="22009" y="18414"/>
                      </a:cubicBezTo>
                      <a:cubicBezTo>
                        <a:pt x="22054" y="18328"/>
                        <a:pt x="22082" y="18385"/>
                        <a:pt x="22121" y="18342"/>
                      </a:cubicBezTo>
                      <a:cubicBezTo>
                        <a:pt x="22103" y="18332"/>
                        <a:pt x="22082" y="18332"/>
                        <a:pt x="22062" y="18342"/>
                      </a:cubicBezTo>
                      <a:cubicBezTo>
                        <a:pt x="22084" y="18265"/>
                        <a:pt x="22367" y="18015"/>
                        <a:pt x="22198" y="18135"/>
                      </a:cubicBezTo>
                      <a:cubicBezTo>
                        <a:pt x="22278" y="18015"/>
                        <a:pt x="22353" y="18012"/>
                        <a:pt x="22367" y="17917"/>
                      </a:cubicBezTo>
                      <a:cubicBezTo>
                        <a:pt x="22326" y="17976"/>
                        <a:pt x="22294" y="17957"/>
                        <a:pt x="22327" y="17892"/>
                      </a:cubicBezTo>
                      <a:cubicBezTo>
                        <a:pt x="22324" y="17941"/>
                        <a:pt x="22357" y="17937"/>
                        <a:pt x="22400" y="17864"/>
                      </a:cubicBezTo>
                      <a:cubicBezTo>
                        <a:pt x="22392" y="17825"/>
                        <a:pt x="22420" y="17764"/>
                        <a:pt x="22438" y="17709"/>
                      </a:cubicBezTo>
                      <a:cubicBezTo>
                        <a:pt x="22434" y="17801"/>
                        <a:pt x="22536" y="17601"/>
                        <a:pt x="22546" y="17558"/>
                      </a:cubicBezTo>
                      <a:cubicBezTo>
                        <a:pt x="22530" y="17577"/>
                        <a:pt x="22514" y="17609"/>
                        <a:pt x="22500" y="17603"/>
                      </a:cubicBezTo>
                      <a:cubicBezTo>
                        <a:pt x="22524" y="17548"/>
                        <a:pt x="22581" y="17389"/>
                        <a:pt x="22640" y="17365"/>
                      </a:cubicBezTo>
                      <a:cubicBezTo>
                        <a:pt x="22650" y="17392"/>
                        <a:pt x="22583" y="17469"/>
                        <a:pt x="22607" y="17487"/>
                      </a:cubicBezTo>
                      <a:cubicBezTo>
                        <a:pt x="22683" y="17410"/>
                        <a:pt x="22656" y="17359"/>
                        <a:pt x="22701" y="17259"/>
                      </a:cubicBezTo>
                      <a:cubicBezTo>
                        <a:pt x="22813" y="17263"/>
                        <a:pt x="22774" y="16956"/>
                        <a:pt x="22893" y="16980"/>
                      </a:cubicBezTo>
                      <a:cubicBezTo>
                        <a:pt x="22813" y="17078"/>
                        <a:pt x="22801" y="17184"/>
                        <a:pt x="22783" y="17275"/>
                      </a:cubicBezTo>
                      <a:cubicBezTo>
                        <a:pt x="22766" y="17367"/>
                        <a:pt x="22742" y="17442"/>
                        <a:pt x="22650" y="17475"/>
                      </a:cubicBezTo>
                      <a:cubicBezTo>
                        <a:pt x="22724" y="17522"/>
                        <a:pt x="22624" y="17585"/>
                        <a:pt x="22579" y="17717"/>
                      </a:cubicBezTo>
                      <a:cubicBezTo>
                        <a:pt x="22642" y="17711"/>
                        <a:pt x="22589" y="17778"/>
                        <a:pt x="22605" y="17801"/>
                      </a:cubicBezTo>
                      <a:cubicBezTo>
                        <a:pt x="22689" y="17685"/>
                        <a:pt x="22634" y="17717"/>
                        <a:pt x="22640" y="17679"/>
                      </a:cubicBezTo>
                      <a:cubicBezTo>
                        <a:pt x="22669" y="17662"/>
                        <a:pt x="22703" y="17583"/>
                        <a:pt x="22728" y="17620"/>
                      </a:cubicBezTo>
                      <a:cubicBezTo>
                        <a:pt x="22713" y="17654"/>
                        <a:pt x="22681" y="17695"/>
                        <a:pt x="22695" y="17709"/>
                      </a:cubicBezTo>
                      <a:cubicBezTo>
                        <a:pt x="22750" y="17593"/>
                        <a:pt x="22799" y="17546"/>
                        <a:pt x="22848" y="17544"/>
                      </a:cubicBezTo>
                      <a:cubicBezTo>
                        <a:pt x="22872" y="17463"/>
                        <a:pt x="22911" y="17406"/>
                        <a:pt x="22958" y="17326"/>
                      </a:cubicBezTo>
                      <a:cubicBezTo>
                        <a:pt x="23019" y="17216"/>
                        <a:pt x="23074" y="17100"/>
                        <a:pt x="23121" y="16982"/>
                      </a:cubicBezTo>
                      <a:cubicBezTo>
                        <a:pt x="23121" y="16919"/>
                        <a:pt x="23059" y="16999"/>
                        <a:pt x="23090" y="16899"/>
                      </a:cubicBezTo>
                      <a:cubicBezTo>
                        <a:pt x="23328" y="16561"/>
                        <a:pt x="23365" y="16178"/>
                        <a:pt x="23497" y="15893"/>
                      </a:cubicBezTo>
                      <a:cubicBezTo>
                        <a:pt x="23473" y="15816"/>
                        <a:pt x="23391" y="15915"/>
                        <a:pt x="23438" y="15773"/>
                      </a:cubicBezTo>
                      <a:cubicBezTo>
                        <a:pt x="23485" y="15710"/>
                        <a:pt x="23509" y="15740"/>
                        <a:pt x="23538" y="15775"/>
                      </a:cubicBezTo>
                      <a:cubicBezTo>
                        <a:pt x="23575" y="15488"/>
                        <a:pt x="23727" y="15345"/>
                        <a:pt x="23811" y="15050"/>
                      </a:cubicBezTo>
                      <a:cubicBezTo>
                        <a:pt x="23717" y="14891"/>
                        <a:pt x="23947" y="14511"/>
                        <a:pt x="23888" y="14305"/>
                      </a:cubicBezTo>
                      <a:cubicBezTo>
                        <a:pt x="23876" y="14449"/>
                        <a:pt x="23831" y="14627"/>
                        <a:pt x="23760" y="14684"/>
                      </a:cubicBezTo>
                      <a:cubicBezTo>
                        <a:pt x="23735" y="14559"/>
                        <a:pt x="23801" y="14209"/>
                        <a:pt x="23896" y="14274"/>
                      </a:cubicBezTo>
                      <a:cubicBezTo>
                        <a:pt x="23880" y="14101"/>
                        <a:pt x="24033" y="13983"/>
                        <a:pt x="23951" y="13910"/>
                      </a:cubicBezTo>
                      <a:cubicBezTo>
                        <a:pt x="24065" y="13896"/>
                        <a:pt x="24116" y="13548"/>
                        <a:pt x="24112" y="13346"/>
                      </a:cubicBezTo>
                      <a:cubicBezTo>
                        <a:pt x="24112" y="13376"/>
                        <a:pt x="24137" y="13305"/>
                        <a:pt x="24145" y="13226"/>
                      </a:cubicBezTo>
                      <a:cubicBezTo>
                        <a:pt x="24171" y="13024"/>
                        <a:pt x="24204" y="12800"/>
                        <a:pt x="24228" y="12578"/>
                      </a:cubicBezTo>
                      <a:cubicBezTo>
                        <a:pt x="24236" y="12409"/>
                        <a:pt x="24234" y="12240"/>
                        <a:pt x="24220" y="12073"/>
                      </a:cubicBezTo>
                      <a:cubicBezTo>
                        <a:pt x="24240" y="12071"/>
                        <a:pt x="24259" y="12075"/>
                        <a:pt x="24277" y="12080"/>
                      </a:cubicBezTo>
                      <a:cubicBezTo>
                        <a:pt x="24263" y="11890"/>
                        <a:pt x="24251" y="11701"/>
                        <a:pt x="24238" y="11516"/>
                      </a:cubicBezTo>
                      <a:cubicBezTo>
                        <a:pt x="24242" y="11520"/>
                        <a:pt x="24248" y="11520"/>
                        <a:pt x="24253" y="11518"/>
                      </a:cubicBezTo>
                      <a:cubicBezTo>
                        <a:pt x="24226" y="11424"/>
                        <a:pt x="24236" y="11391"/>
                        <a:pt x="24222" y="11302"/>
                      </a:cubicBezTo>
                      <a:cubicBezTo>
                        <a:pt x="24216" y="11239"/>
                        <a:pt x="24212" y="11176"/>
                        <a:pt x="24206" y="11114"/>
                      </a:cubicBezTo>
                      <a:cubicBezTo>
                        <a:pt x="24240" y="11017"/>
                        <a:pt x="24261" y="10917"/>
                        <a:pt x="24269" y="10815"/>
                      </a:cubicBezTo>
                      <a:cubicBezTo>
                        <a:pt x="24273" y="10874"/>
                        <a:pt x="24314" y="10850"/>
                        <a:pt x="24306" y="10935"/>
                      </a:cubicBezTo>
                      <a:cubicBezTo>
                        <a:pt x="24285" y="11068"/>
                        <a:pt x="24295" y="11235"/>
                        <a:pt x="24354" y="11332"/>
                      </a:cubicBezTo>
                      <a:cubicBezTo>
                        <a:pt x="24344" y="11397"/>
                        <a:pt x="24328" y="11397"/>
                        <a:pt x="24305" y="11363"/>
                      </a:cubicBezTo>
                      <a:cubicBezTo>
                        <a:pt x="24344" y="11723"/>
                        <a:pt x="24293" y="11990"/>
                        <a:pt x="24362" y="12318"/>
                      </a:cubicBezTo>
                      <a:cubicBezTo>
                        <a:pt x="24306" y="12236"/>
                        <a:pt x="24306" y="12619"/>
                        <a:pt x="24365" y="12534"/>
                      </a:cubicBezTo>
                      <a:cubicBezTo>
                        <a:pt x="24312" y="12778"/>
                        <a:pt x="24273" y="13024"/>
                        <a:pt x="24248" y="13271"/>
                      </a:cubicBezTo>
                      <a:cubicBezTo>
                        <a:pt x="24236" y="13403"/>
                        <a:pt x="24226" y="13535"/>
                        <a:pt x="24224" y="13659"/>
                      </a:cubicBezTo>
                      <a:cubicBezTo>
                        <a:pt x="24222" y="13719"/>
                        <a:pt x="24222" y="13778"/>
                        <a:pt x="24224" y="13835"/>
                      </a:cubicBezTo>
                      <a:cubicBezTo>
                        <a:pt x="24226" y="13892"/>
                        <a:pt x="24222" y="13945"/>
                        <a:pt x="24224" y="13995"/>
                      </a:cubicBezTo>
                      <a:cubicBezTo>
                        <a:pt x="24244" y="13841"/>
                        <a:pt x="24334" y="13572"/>
                        <a:pt x="24291" y="13434"/>
                      </a:cubicBezTo>
                      <a:cubicBezTo>
                        <a:pt x="24348" y="13515"/>
                        <a:pt x="24322" y="13301"/>
                        <a:pt x="24299" y="13279"/>
                      </a:cubicBezTo>
                      <a:lnTo>
                        <a:pt x="24346" y="13285"/>
                      </a:lnTo>
                      <a:cubicBezTo>
                        <a:pt x="24454" y="12613"/>
                        <a:pt x="24464" y="11906"/>
                        <a:pt x="24472" y="11226"/>
                      </a:cubicBezTo>
                      <a:close/>
                      <a:moveTo>
                        <a:pt x="20005" y="2590"/>
                      </a:moveTo>
                      <a:cubicBezTo>
                        <a:pt x="20060" y="2565"/>
                        <a:pt x="20093" y="2645"/>
                        <a:pt x="20113" y="2689"/>
                      </a:cubicBezTo>
                      <a:cubicBezTo>
                        <a:pt x="20083" y="2710"/>
                        <a:pt x="20012" y="2608"/>
                        <a:pt x="20005" y="2590"/>
                      </a:cubicBezTo>
                      <a:close/>
                      <a:moveTo>
                        <a:pt x="6906" y="21816"/>
                      </a:moveTo>
                      <a:cubicBezTo>
                        <a:pt x="6912" y="21734"/>
                        <a:pt x="7042" y="21854"/>
                        <a:pt x="7054" y="21832"/>
                      </a:cubicBezTo>
                      <a:cubicBezTo>
                        <a:pt x="7119" y="21893"/>
                        <a:pt x="6973" y="21859"/>
                        <a:pt x="6906" y="21816"/>
                      </a:cubicBezTo>
                      <a:close/>
                      <a:moveTo>
                        <a:pt x="7810" y="22347"/>
                      </a:moveTo>
                      <a:cubicBezTo>
                        <a:pt x="7850" y="22266"/>
                        <a:pt x="7899" y="22374"/>
                        <a:pt x="8007" y="22400"/>
                      </a:cubicBezTo>
                      <a:cubicBezTo>
                        <a:pt x="7985" y="22429"/>
                        <a:pt x="7871" y="22359"/>
                        <a:pt x="7810" y="22347"/>
                      </a:cubicBezTo>
                      <a:close/>
                      <a:moveTo>
                        <a:pt x="8038" y="22107"/>
                      </a:moveTo>
                      <a:cubicBezTo>
                        <a:pt x="8052" y="22068"/>
                        <a:pt x="8174" y="22117"/>
                        <a:pt x="8201" y="22148"/>
                      </a:cubicBezTo>
                      <a:cubicBezTo>
                        <a:pt x="8190" y="22182"/>
                        <a:pt x="8087" y="22115"/>
                        <a:pt x="8038" y="22107"/>
                      </a:cubicBezTo>
                      <a:close/>
                      <a:moveTo>
                        <a:pt x="9994" y="22911"/>
                      </a:moveTo>
                      <a:cubicBezTo>
                        <a:pt x="10033" y="22903"/>
                        <a:pt x="10072" y="22903"/>
                        <a:pt x="10112" y="22911"/>
                      </a:cubicBezTo>
                      <a:cubicBezTo>
                        <a:pt x="10106" y="22933"/>
                        <a:pt x="10102" y="22954"/>
                        <a:pt x="10133" y="22962"/>
                      </a:cubicBezTo>
                      <a:cubicBezTo>
                        <a:pt x="10108" y="22995"/>
                        <a:pt x="9954" y="22952"/>
                        <a:pt x="9994" y="22911"/>
                      </a:cubicBezTo>
                      <a:close/>
                      <a:moveTo>
                        <a:pt x="10909" y="23088"/>
                      </a:moveTo>
                      <a:cubicBezTo>
                        <a:pt x="10890" y="23043"/>
                        <a:pt x="10968" y="23058"/>
                        <a:pt x="10970" y="23027"/>
                      </a:cubicBezTo>
                      <a:cubicBezTo>
                        <a:pt x="10742" y="22972"/>
                        <a:pt x="10503" y="23005"/>
                        <a:pt x="10432" y="22876"/>
                      </a:cubicBezTo>
                      <a:cubicBezTo>
                        <a:pt x="10628" y="22931"/>
                        <a:pt x="10709" y="22887"/>
                        <a:pt x="10862" y="22864"/>
                      </a:cubicBezTo>
                      <a:cubicBezTo>
                        <a:pt x="10900" y="22881"/>
                        <a:pt x="10915" y="22909"/>
                        <a:pt x="10974" y="22917"/>
                      </a:cubicBezTo>
                      <a:cubicBezTo>
                        <a:pt x="10929" y="22950"/>
                        <a:pt x="10904" y="22936"/>
                        <a:pt x="10831" y="22925"/>
                      </a:cubicBezTo>
                      <a:cubicBezTo>
                        <a:pt x="10852" y="22986"/>
                        <a:pt x="10929" y="23021"/>
                        <a:pt x="11057" y="23031"/>
                      </a:cubicBezTo>
                      <a:cubicBezTo>
                        <a:pt x="11075" y="23090"/>
                        <a:pt x="11008" y="23100"/>
                        <a:pt x="10909" y="23088"/>
                      </a:cubicBezTo>
                      <a:close/>
                      <a:moveTo>
                        <a:pt x="23279" y="14317"/>
                      </a:moveTo>
                      <a:cubicBezTo>
                        <a:pt x="23312" y="14321"/>
                        <a:pt x="23259" y="14419"/>
                        <a:pt x="23257" y="14462"/>
                      </a:cubicBezTo>
                      <a:cubicBezTo>
                        <a:pt x="23247" y="14447"/>
                        <a:pt x="23239" y="14429"/>
                        <a:pt x="23233" y="14409"/>
                      </a:cubicBezTo>
                      <a:cubicBezTo>
                        <a:pt x="23245" y="14386"/>
                        <a:pt x="23257" y="14358"/>
                        <a:pt x="23267" y="14333"/>
                      </a:cubicBezTo>
                      <a:cubicBezTo>
                        <a:pt x="23271" y="14331"/>
                        <a:pt x="23275" y="14327"/>
                        <a:pt x="23277" y="14317"/>
                      </a:cubicBezTo>
                      <a:close/>
                      <a:moveTo>
                        <a:pt x="23023" y="16363"/>
                      </a:moveTo>
                      <a:cubicBezTo>
                        <a:pt x="22958" y="16471"/>
                        <a:pt x="22976" y="16457"/>
                        <a:pt x="22921" y="16585"/>
                      </a:cubicBezTo>
                      <a:cubicBezTo>
                        <a:pt x="22874" y="16620"/>
                        <a:pt x="22825" y="16569"/>
                        <a:pt x="22886" y="16471"/>
                      </a:cubicBezTo>
                      <a:cubicBezTo>
                        <a:pt x="22935" y="16589"/>
                        <a:pt x="22935" y="16343"/>
                        <a:pt x="23023" y="16363"/>
                      </a:cubicBezTo>
                      <a:close/>
                      <a:moveTo>
                        <a:pt x="15361" y="22229"/>
                      </a:moveTo>
                      <a:cubicBezTo>
                        <a:pt x="15353" y="22268"/>
                        <a:pt x="15213" y="22294"/>
                        <a:pt x="15152" y="22317"/>
                      </a:cubicBezTo>
                      <a:cubicBezTo>
                        <a:pt x="15178" y="22233"/>
                        <a:pt x="15249" y="22264"/>
                        <a:pt x="15361" y="22229"/>
                      </a:cubicBezTo>
                      <a:close/>
                      <a:moveTo>
                        <a:pt x="13881" y="22891"/>
                      </a:moveTo>
                      <a:cubicBezTo>
                        <a:pt x="13720" y="22907"/>
                        <a:pt x="13645" y="22883"/>
                        <a:pt x="13466" y="22879"/>
                      </a:cubicBezTo>
                      <a:cubicBezTo>
                        <a:pt x="13549" y="22795"/>
                        <a:pt x="13718" y="22832"/>
                        <a:pt x="13887" y="22777"/>
                      </a:cubicBezTo>
                      <a:cubicBezTo>
                        <a:pt x="13885" y="22817"/>
                        <a:pt x="13853" y="22844"/>
                        <a:pt x="13881" y="22891"/>
                      </a:cubicBezTo>
                      <a:close/>
                      <a:moveTo>
                        <a:pt x="13002" y="22903"/>
                      </a:moveTo>
                      <a:cubicBezTo>
                        <a:pt x="12981" y="22956"/>
                        <a:pt x="12904" y="22905"/>
                        <a:pt x="12888" y="22897"/>
                      </a:cubicBezTo>
                      <a:cubicBezTo>
                        <a:pt x="12875" y="22862"/>
                        <a:pt x="12967" y="22874"/>
                        <a:pt x="12967" y="22844"/>
                      </a:cubicBezTo>
                      <a:cubicBezTo>
                        <a:pt x="13067" y="22832"/>
                        <a:pt x="12904" y="22913"/>
                        <a:pt x="13002" y="22903"/>
                      </a:cubicBezTo>
                      <a:close/>
                      <a:moveTo>
                        <a:pt x="13350" y="22881"/>
                      </a:moveTo>
                      <a:cubicBezTo>
                        <a:pt x="13337" y="22921"/>
                        <a:pt x="13262" y="22938"/>
                        <a:pt x="13248" y="22978"/>
                      </a:cubicBezTo>
                      <a:cubicBezTo>
                        <a:pt x="13203" y="22936"/>
                        <a:pt x="13002" y="23013"/>
                        <a:pt x="12981" y="22952"/>
                      </a:cubicBezTo>
                      <a:cubicBezTo>
                        <a:pt x="13112" y="22982"/>
                        <a:pt x="13199" y="22870"/>
                        <a:pt x="13350" y="22881"/>
                      </a:cubicBezTo>
                      <a:close/>
                      <a:moveTo>
                        <a:pt x="13136" y="22655"/>
                      </a:moveTo>
                      <a:cubicBezTo>
                        <a:pt x="13046" y="22677"/>
                        <a:pt x="12961" y="22707"/>
                        <a:pt x="12810" y="22728"/>
                      </a:cubicBezTo>
                      <a:cubicBezTo>
                        <a:pt x="12745" y="22648"/>
                        <a:pt x="12875" y="22620"/>
                        <a:pt x="13040" y="22579"/>
                      </a:cubicBezTo>
                      <a:cubicBezTo>
                        <a:pt x="13205" y="22537"/>
                        <a:pt x="13405" y="22514"/>
                        <a:pt x="13484" y="22492"/>
                      </a:cubicBezTo>
                      <a:cubicBezTo>
                        <a:pt x="13606" y="22514"/>
                        <a:pt x="13641" y="22575"/>
                        <a:pt x="13478" y="22622"/>
                      </a:cubicBezTo>
                      <a:cubicBezTo>
                        <a:pt x="13482" y="22608"/>
                        <a:pt x="13502" y="22602"/>
                        <a:pt x="13500" y="22587"/>
                      </a:cubicBezTo>
                      <a:cubicBezTo>
                        <a:pt x="13325" y="22612"/>
                        <a:pt x="13226" y="22632"/>
                        <a:pt x="13136" y="22655"/>
                      </a:cubicBezTo>
                      <a:close/>
                      <a:moveTo>
                        <a:pt x="12861" y="22917"/>
                      </a:moveTo>
                      <a:cubicBezTo>
                        <a:pt x="12655" y="22970"/>
                        <a:pt x="12169" y="22972"/>
                        <a:pt x="12285" y="22889"/>
                      </a:cubicBezTo>
                      <a:cubicBezTo>
                        <a:pt x="12433" y="22946"/>
                        <a:pt x="12621" y="22868"/>
                        <a:pt x="12861" y="22917"/>
                      </a:cubicBezTo>
                      <a:close/>
                      <a:moveTo>
                        <a:pt x="13637" y="22547"/>
                      </a:moveTo>
                      <a:cubicBezTo>
                        <a:pt x="13620" y="22508"/>
                        <a:pt x="13686" y="22498"/>
                        <a:pt x="13737" y="22482"/>
                      </a:cubicBezTo>
                      <a:cubicBezTo>
                        <a:pt x="13745" y="22524"/>
                        <a:pt x="13690" y="22567"/>
                        <a:pt x="13637" y="22547"/>
                      </a:cubicBezTo>
                      <a:close/>
                      <a:moveTo>
                        <a:pt x="13847" y="22068"/>
                      </a:moveTo>
                      <a:cubicBezTo>
                        <a:pt x="13655" y="22095"/>
                        <a:pt x="13460" y="22115"/>
                        <a:pt x="13311" y="22135"/>
                      </a:cubicBezTo>
                      <a:cubicBezTo>
                        <a:pt x="13246" y="22162"/>
                        <a:pt x="13344" y="22201"/>
                        <a:pt x="13401" y="22184"/>
                      </a:cubicBezTo>
                      <a:cubicBezTo>
                        <a:pt x="13382" y="22233"/>
                        <a:pt x="13287" y="22198"/>
                        <a:pt x="13240" y="22209"/>
                      </a:cubicBezTo>
                      <a:cubicBezTo>
                        <a:pt x="13232" y="22182"/>
                        <a:pt x="13268" y="22170"/>
                        <a:pt x="13258" y="22142"/>
                      </a:cubicBezTo>
                      <a:cubicBezTo>
                        <a:pt x="13240" y="22109"/>
                        <a:pt x="13124" y="22156"/>
                        <a:pt x="13069" y="22156"/>
                      </a:cubicBezTo>
                      <a:cubicBezTo>
                        <a:pt x="13238" y="22052"/>
                        <a:pt x="13417" y="22015"/>
                        <a:pt x="13621" y="21989"/>
                      </a:cubicBezTo>
                      <a:lnTo>
                        <a:pt x="13952" y="21954"/>
                      </a:lnTo>
                      <a:cubicBezTo>
                        <a:pt x="14077" y="21932"/>
                        <a:pt x="14201" y="21903"/>
                        <a:pt x="14325" y="21867"/>
                      </a:cubicBezTo>
                      <a:cubicBezTo>
                        <a:pt x="14329" y="21891"/>
                        <a:pt x="14331" y="21913"/>
                        <a:pt x="14362" y="21907"/>
                      </a:cubicBezTo>
                      <a:cubicBezTo>
                        <a:pt x="14286" y="21946"/>
                        <a:pt x="14207" y="21977"/>
                        <a:pt x="14125" y="22003"/>
                      </a:cubicBezTo>
                      <a:cubicBezTo>
                        <a:pt x="14081" y="22017"/>
                        <a:pt x="14036" y="22030"/>
                        <a:pt x="13989" y="22042"/>
                      </a:cubicBezTo>
                      <a:close/>
                      <a:moveTo>
                        <a:pt x="7496" y="20185"/>
                      </a:moveTo>
                      <a:cubicBezTo>
                        <a:pt x="7508" y="20183"/>
                        <a:pt x="7519" y="20185"/>
                        <a:pt x="7529" y="20191"/>
                      </a:cubicBezTo>
                      <a:lnTo>
                        <a:pt x="7529" y="20191"/>
                      </a:lnTo>
                      <a:cubicBezTo>
                        <a:pt x="7529" y="20195"/>
                        <a:pt x="7529" y="20199"/>
                        <a:pt x="7527" y="20203"/>
                      </a:cubicBezTo>
                      <a:cubicBezTo>
                        <a:pt x="7506" y="20199"/>
                        <a:pt x="7484" y="20193"/>
                        <a:pt x="7464" y="20185"/>
                      </a:cubicBezTo>
                      <a:cubicBezTo>
                        <a:pt x="7476" y="20187"/>
                        <a:pt x="7486" y="20187"/>
                        <a:pt x="7496" y="20185"/>
                      </a:cubicBezTo>
                      <a:close/>
                      <a:moveTo>
                        <a:pt x="5994" y="19548"/>
                      </a:moveTo>
                      <a:lnTo>
                        <a:pt x="5969" y="19572"/>
                      </a:lnTo>
                      <a:lnTo>
                        <a:pt x="5947" y="19560"/>
                      </a:lnTo>
                      <a:lnTo>
                        <a:pt x="5959" y="19542"/>
                      </a:lnTo>
                      <a:cubicBezTo>
                        <a:pt x="5963" y="19537"/>
                        <a:pt x="5967" y="19531"/>
                        <a:pt x="5971" y="19525"/>
                      </a:cubicBezTo>
                      <a:lnTo>
                        <a:pt x="5971" y="19525"/>
                      </a:lnTo>
                      <a:close/>
                      <a:moveTo>
                        <a:pt x="10776" y="2099"/>
                      </a:moveTo>
                      <a:cubicBezTo>
                        <a:pt x="10746" y="2123"/>
                        <a:pt x="10711" y="2134"/>
                        <a:pt x="10674" y="2134"/>
                      </a:cubicBezTo>
                      <a:lnTo>
                        <a:pt x="10652" y="2134"/>
                      </a:lnTo>
                      <a:cubicBezTo>
                        <a:pt x="10624" y="2128"/>
                        <a:pt x="10595" y="2128"/>
                        <a:pt x="10566" y="2134"/>
                      </a:cubicBezTo>
                      <a:cubicBezTo>
                        <a:pt x="10630" y="2101"/>
                        <a:pt x="10703" y="2089"/>
                        <a:pt x="10776" y="2099"/>
                      </a:cubicBezTo>
                      <a:close/>
                      <a:moveTo>
                        <a:pt x="23797" y="8352"/>
                      </a:moveTo>
                      <a:cubicBezTo>
                        <a:pt x="23817" y="8423"/>
                        <a:pt x="23801" y="8453"/>
                        <a:pt x="23784" y="8480"/>
                      </a:cubicBezTo>
                      <a:cubicBezTo>
                        <a:pt x="23762" y="8398"/>
                        <a:pt x="23754" y="8307"/>
                        <a:pt x="23729" y="8225"/>
                      </a:cubicBezTo>
                      <a:cubicBezTo>
                        <a:pt x="23729" y="8211"/>
                        <a:pt x="23731" y="8195"/>
                        <a:pt x="23737" y="8181"/>
                      </a:cubicBezTo>
                      <a:cubicBezTo>
                        <a:pt x="23788" y="8358"/>
                        <a:pt x="23717" y="8343"/>
                        <a:pt x="23797" y="8352"/>
                      </a:cubicBezTo>
                      <a:close/>
                      <a:moveTo>
                        <a:pt x="23837" y="8500"/>
                      </a:moveTo>
                      <a:cubicBezTo>
                        <a:pt x="23847" y="8555"/>
                        <a:pt x="23854" y="8594"/>
                        <a:pt x="23862" y="8629"/>
                      </a:cubicBezTo>
                      <a:cubicBezTo>
                        <a:pt x="23858" y="8629"/>
                        <a:pt x="23856" y="8626"/>
                        <a:pt x="23851" y="8624"/>
                      </a:cubicBezTo>
                      <a:cubicBezTo>
                        <a:pt x="23841" y="8610"/>
                        <a:pt x="23831" y="8596"/>
                        <a:pt x="23823" y="8580"/>
                      </a:cubicBezTo>
                      <a:cubicBezTo>
                        <a:pt x="23807" y="8533"/>
                        <a:pt x="23797" y="8490"/>
                        <a:pt x="23835" y="8502"/>
                      </a:cubicBezTo>
                      <a:close/>
                      <a:moveTo>
                        <a:pt x="23735" y="12456"/>
                      </a:moveTo>
                      <a:cubicBezTo>
                        <a:pt x="23739" y="12428"/>
                        <a:pt x="23733" y="12399"/>
                        <a:pt x="23717" y="12375"/>
                      </a:cubicBezTo>
                      <a:cubicBezTo>
                        <a:pt x="23719" y="12312"/>
                        <a:pt x="23729" y="12251"/>
                        <a:pt x="23746" y="12192"/>
                      </a:cubicBezTo>
                      <a:cubicBezTo>
                        <a:pt x="23756" y="12210"/>
                        <a:pt x="23766" y="12232"/>
                        <a:pt x="23776" y="12251"/>
                      </a:cubicBezTo>
                      <a:cubicBezTo>
                        <a:pt x="23776" y="12216"/>
                        <a:pt x="23772" y="12181"/>
                        <a:pt x="23766" y="12145"/>
                      </a:cubicBezTo>
                      <a:cubicBezTo>
                        <a:pt x="23768" y="12141"/>
                        <a:pt x="23770" y="12135"/>
                        <a:pt x="23772" y="12132"/>
                      </a:cubicBezTo>
                      <a:cubicBezTo>
                        <a:pt x="23770" y="12124"/>
                        <a:pt x="23768" y="12114"/>
                        <a:pt x="23766" y="12106"/>
                      </a:cubicBezTo>
                      <a:cubicBezTo>
                        <a:pt x="23768" y="12094"/>
                        <a:pt x="23774" y="12082"/>
                        <a:pt x="23786" y="12075"/>
                      </a:cubicBezTo>
                      <a:cubicBezTo>
                        <a:pt x="23790" y="12132"/>
                        <a:pt x="23827" y="12130"/>
                        <a:pt x="23809" y="12224"/>
                      </a:cubicBezTo>
                      <a:cubicBezTo>
                        <a:pt x="23701" y="12340"/>
                        <a:pt x="23772" y="12275"/>
                        <a:pt x="23733" y="12456"/>
                      </a:cubicBezTo>
                      <a:close/>
                      <a:moveTo>
                        <a:pt x="13918" y="2258"/>
                      </a:moveTo>
                      <a:cubicBezTo>
                        <a:pt x="13906" y="2262"/>
                        <a:pt x="13893" y="2260"/>
                        <a:pt x="13885" y="2250"/>
                      </a:cubicBezTo>
                      <a:lnTo>
                        <a:pt x="13920" y="2240"/>
                      </a:lnTo>
                      <a:cubicBezTo>
                        <a:pt x="13920" y="2248"/>
                        <a:pt x="13920" y="2258"/>
                        <a:pt x="13918" y="2258"/>
                      </a:cubicBezTo>
                      <a:close/>
                      <a:moveTo>
                        <a:pt x="21532" y="5275"/>
                      </a:moveTo>
                      <a:cubicBezTo>
                        <a:pt x="21482" y="5273"/>
                        <a:pt x="21441" y="5259"/>
                        <a:pt x="21437" y="5198"/>
                      </a:cubicBezTo>
                      <a:lnTo>
                        <a:pt x="21437" y="5196"/>
                      </a:lnTo>
                      <a:cubicBezTo>
                        <a:pt x="21471" y="5220"/>
                        <a:pt x="21502" y="5247"/>
                        <a:pt x="21532" y="5275"/>
                      </a:cubicBezTo>
                      <a:close/>
                      <a:moveTo>
                        <a:pt x="23703" y="11542"/>
                      </a:moveTo>
                      <a:cubicBezTo>
                        <a:pt x="23699" y="11495"/>
                        <a:pt x="23695" y="11448"/>
                        <a:pt x="23691" y="11398"/>
                      </a:cubicBezTo>
                      <a:cubicBezTo>
                        <a:pt x="23693" y="11395"/>
                        <a:pt x="23695" y="11391"/>
                        <a:pt x="23695" y="11387"/>
                      </a:cubicBezTo>
                      <a:cubicBezTo>
                        <a:pt x="23707" y="11351"/>
                        <a:pt x="23740" y="11322"/>
                        <a:pt x="23770" y="11290"/>
                      </a:cubicBezTo>
                      <a:cubicBezTo>
                        <a:pt x="23770" y="11340"/>
                        <a:pt x="23770" y="11389"/>
                        <a:pt x="23772" y="11438"/>
                      </a:cubicBezTo>
                      <a:cubicBezTo>
                        <a:pt x="23774" y="11544"/>
                        <a:pt x="23782" y="11648"/>
                        <a:pt x="23797" y="11750"/>
                      </a:cubicBezTo>
                      <a:cubicBezTo>
                        <a:pt x="23774" y="11754"/>
                        <a:pt x="23744" y="11746"/>
                        <a:pt x="23748" y="11809"/>
                      </a:cubicBezTo>
                      <a:cubicBezTo>
                        <a:pt x="23774" y="11815"/>
                        <a:pt x="23807" y="11799"/>
                        <a:pt x="23811" y="11841"/>
                      </a:cubicBezTo>
                      <a:cubicBezTo>
                        <a:pt x="23803" y="11913"/>
                        <a:pt x="23784" y="11986"/>
                        <a:pt x="23754" y="12055"/>
                      </a:cubicBezTo>
                      <a:cubicBezTo>
                        <a:pt x="23719" y="11911"/>
                        <a:pt x="23711" y="11731"/>
                        <a:pt x="23703" y="11542"/>
                      </a:cubicBezTo>
                      <a:close/>
                      <a:moveTo>
                        <a:pt x="23762" y="11123"/>
                      </a:moveTo>
                      <a:lnTo>
                        <a:pt x="23762" y="11147"/>
                      </a:lnTo>
                      <a:cubicBezTo>
                        <a:pt x="23758" y="11141"/>
                        <a:pt x="23758" y="11131"/>
                        <a:pt x="23762" y="11125"/>
                      </a:cubicBezTo>
                      <a:close/>
                      <a:moveTo>
                        <a:pt x="22212" y="6014"/>
                      </a:moveTo>
                      <a:cubicBezTo>
                        <a:pt x="22176" y="5976"/>
                        <a:pt x="22182" y="5923"/>
                        <a:pt x="22227" y="5888"/>
                      </a:cubicBezTo>
                      <a:cubicBezTo>
                        <a:pt x="22231" y="5886"/>
                        <a:pt x="22235" y="5886"/>
                        <a:pt x="22241" y="5884"/>
                      </a:cubicBezTo>
                      <a:cubicBezTo>
                        <a:pt x="22296" y="5953"/>
                        <a:pt x="22345" y="6027"/>
                        <a:pt x="22388" y="6104"/>
                      </a:cubicBezTo>
                      <a:cubicBezTo>
                        <a:pt x="22322" y="6116"/>
                        <a:pt x="22282" y="6090"/>
                        <a:pt x="22212" y="6014"/>
                      </a:cubicBezTo>
                      <a:close/>
                      <a:moveTo>
                        <a:pt x="22158" y="5796"/>
                      </a:moveTo>
                      <a:cubicBezTo>
                        <a:pt x="22107" y="5782"/>
                        <a:pt x="22066" y="5743"/>
                        <a:pt x="22050" y="5689"/>
                      </a:cubicBezTo>
                      <a:cubicBezTo>
                        <a:pt x="22088" y="5723"/>
                        <a:pt x="22125" y="5758"/>
                        <a:pt x="22158" y="5794"/>
                      </a:cubicBezTo>
                      <a:close/>
                      <a:moveTo>
                        <a:pt x="23713" y="12403"/>
                      </a:moveTo>
                      <a:cubicBezTo>
                        <a:pt x="23719" y="12440"/>
                        <a:pt x="23717" y="12479"/>
                        <a:pt x="23709" y="12517"/>
                      </a:cubicBezTo>
                      <a:cubicBezTo>
                        <a:pt x="23711" y="12477"/>
                        <a:pt x="23711" y="12440"/>
                        <a:pt x="23713" y="12403"/>
                      </a:cubicBezTo>
                      <a:close/>
                      <a:moveTo>
                        <a:pt x="24069" y="9655"/>
                      </a:moveTo>
                      <a:cubicBezTo>
                        <a:pt x="24077" y="9630"/>
                        <a:pt x="24086" y="9608"/>
                        <a:pt x="24100" y="9585"/>
                      </a:cubicBezTo>
                      <a:cubicBezTo>
                        <a:pt x="24100" y="9636"/>
                        <a:pt x="24094" y="9679"/>
                        <a:pt x="24075" y="9695"/>
                      </a:cubicBezTo>
                      <a:cubicBezTo>
                        <a:pt x="24071" y="9683"/>
                        <a:pt x="24069" y="9667"/>
                        <a:pt x="24069" y="9655"/>
                      </a:cubicBezTo>
                      <a:close/>
                      <a:moveTo>
                        <a:pt x="24031" y="9361"/>
                      </a:moveTo>
                      <a:cubicBezTo>
                        <a:pt x="24029" y="9351"/>
                        <a:pt x="24029" y="9341"/>
                        <a:pt x="24031" y="9331"/>
                      </a:cubicBezTo>
                      <a:cubicBezTo>
                        <a:pt x="24045" y="9349"/>
                        <a:pt x="24055" y="9368"/>
                        <a:pt x="24061" y="9390"/>
                      </a:cubicBezTo>
                      <a:cubicBezTo>
                        <a:pt x="24051" y="9380"/>
                        <a:pt x="24039" y="9372"/>
                        <a:pt x="24029" y="9361"/>
                      </a:cubicBezTo>
                      <a:close/>
                      <a:moveTo>
                        <a:pt x="23935" y="9040"/>
                      </a:moveTo>
                      <a:cubicBezTo>
                        <a:pt x="23898" y="9125"/>
                        <a:pt x="23953" y="9227"/>
                        <a:pt x="23980" y="9217"/>
                      </a:cubicBezTo>
                      <a:cubicBezTo>
                        <a:pt x="23976" y="9254"/>
                        <a:pt x="23967" y="9268"/>
                        <a:pt x="23955" y="9270"/>
                      </a:cubicBezTo>
                      <a:cubicBezTo>
                        <a:pt x="23941" y="9252"/>
                        <a:pt x="23929" y="9237"/>
                        <a:pt x="23915" y="9219"/>
                      </a:cubicBezTo>
                      <a:cubicBezTo>
                        <a:pt x="23913" y="9209"/>
                        <a:pt x="23911" y="9197"/>
                        <a:pt x="23908" y="9186"/>
                      </a:cubicBezTo>
                      <a:cubicBezTo>
                        <a:pt x="23894" y="9168"/>
                        <a:pt x="23876" y="9152"/>
                        <a:pt x="23858" y="9136"/>
                      </a:cubicBezTo>
                      <a:cubicBezTo>
                        <a:pt x="23851" y="9125"/>
                        <a:pt x="23843" y="9111"/>
                        <a:pt x="23837" y="9097"/>
                      </a:cubicBezTo>
                      <a:cubicBezTo>
                        <a:pt x="23825" y="9066"/>
                        <a:pt x="23860" y="9023"/>
                        <a:pt x="23900" y="9026"/>
                      </a:cubicBezTo>
                      <a:cubicBezTo>
                        <a:pt x="23911" y="9028"/>
                        <a:pt x="23921" y="9030"/>
                        <a:pt x="23931" y="9034"/>
                      </a:cubicBezTo>
                      <a:cubicBezTo>
                        <a:pt x="23931" y="9036"/>
                        <a:pt x="23933" y="9036"/>
                        <a:pt x="23935" y="9040"/>
                      </a:cubicBezTo>
                      <a:close/>
                      <a:moveTo>
                        <a:pt x="23715" y="8185"/>
                      </a:moveTo>
                      <a:cubicBezTo>
                        <a:pt x="23715" y="8183"/>
                        <a:pt x="23713" y="8181"/>
                        <a:pt x="23711" y="8177"/>
                      </a:cubicBezTo>
                      <a:cubicBezTo>
                        <a:pt x="23707" y="8168"/>
                        <a:pt x="23705" y="8156"/>
                        <a:pt x="23707" y="8144"/>
                      </a:cubicBezTo>
                      <a:cubicBezTo>
                        <a:pt x="23709" y="8160"/>
                        <a:pt x="23711" y="8174"/>
                        <a:pt x="23713" y="8185"/>
                      </a:cubicBezTo>
                      <a:close/>
                      <a:moveTo>
                        <a:pt x="10957" y="2136"/>
                      </a:moveTo>
                      <a:cubicBezTo>
                        <a:pt x="10939" y="2134"/>
                        <a:pt x="10923" y="2130"/>
                        <a:pt x="10907" y="2123"/>
                      </a:cubicBezTo>
                      <a:cubicBezTo>
                        <a:pt x="10925" y="2126"/>
                        <a:pt x="10941" y="2130"/>
                        <a:pt x="10957" y="2136"/>
                      </a:cubicBezTo>
                      <a:close/>
                      <a:moveTo>
                        <a:pt x="14750" y="22264"/>
                      </a:moveTo>
                      <a:cubicBezTo>
                        <a:pt x="14773" y="22331"/>
                        <a:pt x="14667" y="22278"/>
                        <a:pt x="14592" y="22321"/>
                      </a:cubicBezTo>
                      <a:cubicBezTo>
                        <a:pt x="14620" y="22274"/>
                        <a:pt x="14677" y="22270"/>
                        <a:pt x="14750" y="22264"/>
                      </a:cubicBezTo>
                      <a:close/>
                      <a:moveTo>
                        <a:pt x="20869" y="19330"/>
                      </a:moveTo>
                      <a:cubicBezTo>
                        <a:pt x="20901" y="19381"/>
                        <a:pt x="20789" y="19417"/>
                        <a:pt x="20722" y="19517"/>
                      </a:cubicBezTo>
                      <a:cubicBezTo>
                        <a:pt x="20704" y="19497"/>
                        <a:pt x="20673" y="19523"/>
                        <a:pt x="20655" y="19497"/>
                      </a:cubicBezTo>
                      <a:cubicBezTo>
                        <a:pt x="20730" y="19436"/>
                        <a:pt x="20802" y="19366"/>
                        <a:pt x="20869" y="19330"/>
                      </a:cubicBezTo>
                      <a:close/>
                      <a:moveTo>
                        <a:pt x="21015" y="19142"/>
                      </a:moveTo>
                      <a:cubicBezTo>
                        <a:pt x="21030" y="19157"/>
                        <a:pt x="21048" y="19173"/>
                        <a:pt x="21072" y="19147"/>
                      </a:cubicBezTo>
                      <a:cubicBezTo>
                        <a:pt x="21107" y="19177"/>
                        <a:pt x="20989" y="19299"/>
                        <a:pt x="20946" y="19314"/>
                      </a:cubicBezTo>
                      <a:cubicBezTo>
                        <a:pt x="20924" y="19275"/>
                        <a:pt x="20952" y="19214"/>
                        <a:pt x="21015" y="19142"/>
                      </a:cubicBezTo>
                      <a:close/>
                      <a:moveTo>
                        <a:pt x="23328" y="14171"/>
                      </a:moveTo>
                      <a:cubicBezTo>
                        <a:pt x="23334" y="14173"/>
                        <a:pt x="23340" y="14177"/>
                        <a:pt x="23344" y="14181"/>
                      </a:cubicBezTo>
                      <a:cubicBezTo>
                        <a:pt x="23326" y="14223"/>
                        <a:pt x="23320" y="14228"/>
                        <a:pt x="23308" y="14221"/>
                      </a:cubicBezTo>
                      <a:cubicBezTo>
                        <a:pt x="23316" y="14205"/>
                        <a:pt x="23322" y="14187"/>
                        <a:pt x="23328" y="14171"/>
                      </a:cubicBezTo>
                      <a:close/>
                      <a:moveTo>
                        <a:pt x="23672" y="12984"/>
                      </a:moveTo>
                      <a:cubicBezTo>
                        <a:pt x="23670" y="12959"/>
                        <a:pt x="23666" y="12937"/>
                        <a:pt x="23664" y="12918"/>
                      </a:cubicBezTo>
                      <a:cubicBezTo>
                        <a:pt x="23672" y="12908"/>
                        <a:pt x="23682" y="12902"/>
                        <a:pt x="23691" y="12896"/>
                      </a:cubicBezTo>
                      <a:cubicBezTo>
                        <a:pt x="23689" y="12925"/>
                        <a:pt x="23682" y="12957"/>
                        <a:pt x="23672" y="12984"/>
                      </a:cubicBezTo>
                      <a:close/>
                      <a:moveTo>
                        <a:pt x="23729" y="12792"/>
                      </a:moveTo>
                      <a:cubicBezTo>
                        <a:pt x="23723" y="12755"/>
                        <a:pt x="23717" y="12707"/>
                        <a:pt x="23715" y="12654"/>
                      </a:cubicBezTo>
                      <a:cubicBezTo>
                        <a:pt x="23725" y="12607"/>
                        <a:pt x="23740" y="12560"/>
                        <a:pt x="23760" y="12517"/>
                      </a:cubicBezTo>
                      <a:cubicBezTo>
                        <a:pt x="23752" y="12648"/>
                        <a:pt x="23740" y="12692"/>
                        <a:pt x="23744" y="12788"/>
                      </a:cubicBezTo>
                      <a:cubicBezTo>
                        <a:pt x="23740" y="12792"/>
                        <a:pt x="23735" y="12792"/>
                        <a:pt x="23729" y="12794"/>
                      </a:cubicBezTo>
                      <a:close/>
                      <a:moveTo>
                        <a:pt x="24106" y="10202"/>
                      </a:moveTo>
                      <a:cubicBezTo>
                        <a:pt x="24124" y="10123"/>
                        <a:pt x="24126" y="10044"/>
                        <a:pt x="24112" y="9966"/>
                      </a:cubicBezTo>
                      <a:cubicBezTo>
                        <a:pt x="24200" y="9999"/>
                        <a:pt x="24163" y="10211"/>
                        <a:pt x="24118" y="10284"/>
                      </a:cubicBezTo>
                      <a:cubicBezTo>
                        <a:pt x="24116" y="10257"/>
                        <a:pt x="24110" y="10229"/>
                        <a:pt x="24106" y="10202"/>
                      </a:cubicBezTo>
                      <a:close/>
                      <a:moveTo>
                        <a:pt x="24082" y="9754"/>
                      </a:moveTo>
                      <a:cubicBezTo>
                        <a:pt x="24110" y="9789"/>
                        <a:pt x="24128" y="9854"/>
                        <a:pt x="24139" y="9930"/>
                      </a:cubicBezTo>
                      <a:cubicBezTo>
                        <a:pt x="24084" y="9966"/>
                        <a:pt x="24065" y="9805"/>
                        <a:pt x="24082" y="9756"/>
                      </a:cubicBezTo>
                      <a:close/>
                      <a:moveTo>
                        <a:pt x="23856" y="8272"/>
                      </a:moveTo>
                      <a:lnTo>
                        <a:pt x="23796" y="8289"/>
                      </a:lnTo>
                      <a:cubicBezTo>
                        <a:pt x="23774" y="8240"/>
                        <a:pt x="23807" y="8154"/>
                        <a:pt x="23756" y="8142"/>
                      </a:cubicBezTo>
                      <a:cubicBezTo>
                        <a:pt x="23746" y="8040"/>
                        <a:pt x="23796" y="8168"/>
                        <a:pt x="23811" y="8158"/>
                      </a:cubicBezTo>
                      <a:cubicBezTo>
                        <a:pt x="23819" y="8118"/>
                        <a:pt x="23797" y="8095"/>
                        <a:pt x="23772" y="8067"/>
                      </a:cubicBezTo>
                      <a:cubicBezTo>
                        <a:pt x="23782" y="8060"/>
                        <a:pt x="23792" y="8050"/>
                        <a:pt x="23801" y="8038"/>
                      </a:cubicBezTo>
                      <a:cubicBezTo>
                        <a:pt x="23847" y="8107"/>
                        <a:pt x="23866" y="8191"/>
                        <a:pt x="23858" y="8274"/>
                      </a:cubicBezTo>
                      <a:close/>
                      <a:moveTo>
                        <a:pt x="23737" y="7765"/>
                      </a:moveTo>
                      <a:cubicBezTo>
                        <a:pt x="23715" y="7763"/>
                        <a:pt x="23705" y="7708"/>
                        <a:pt x="23693" y="7666"/>
                      </a:cubicBezTo>
                      <a:cubicBezTo>
                        <a:pt x="23695" y="7666"/>
                        <a:pt x="23695" y="7666"/>
                        <a:pt x="23697" y="7666"/>
                      </a:cubicBezTo>
                      <a:cubicBezTo>
                        <a:pt x="23713" y="7663"/>
                        <a:pt x="23727" y="7653"/>
                        <a:pt x="23735" y="7639"/>
                      </a:cubicBezTo>
                      <a:cubicBezTo>
                        <a:pt x="23776" y="7723"/>
                        <a:pt x="23731" y="7718"/>
                        <a:pt x="23737" y="7765"/>
                      </a:cubicBezTo>
                      <a:close/>
                      <a:moveTo>
                        <a:pt x="23479" y="7470"/>
                      </a:moveTo>
                      <a:cubicBezTo>
                        <a:pt x="23489" y="7466"/>
                        <a:pt x="23499" y="7468"/>
                        <a:pt x="23507" y="7474"/>
                      </a:cubicBezTo>
                      <a:cubicBezTo>
                        <a:pt x="23562" y="7505"/>
                        <a:pt x="23599" y="7558"/>
                        <a:pt x="23611" y="7621"/>
                      </a:cubicBezTo>
                      <a:cubicBezTo>
                        <a:pt x="23617" y="7649"/>
                        <a:pt x="23644" y="7668"/>
                        <a:pt x="23674" y="7666"/>
                      </a:cubicBezTo>
                      <a:cubicBezTo>
                        <a:pt x="23680" y="7694"/>
                        <a:pt x="23682" y="7722"/>
                        <a:pt x="23684" y="7749"/>
                      </a:cubicBezTo>
                      <a:cubicBezTo>
                        <a:pt x="23668" y="7755"/>
                        <a:pt x="23672" y="7779"/>
                        <a:pt x="23660" y="7788"/>
                      </a:cubicBezTo>
                      <a:cubicBezTo>
                        <a:pt x="23623" y="7653"/>
                        <a:pt x="23546" y="7700"/>
                        <a:pt x="23638" y="7765"/>
                      </a:cubicBezTo>
                      <a:cubicBezTo>
                        <a:pt x="23642" y="7782"/>
                        <a:pt x="23644" y="7802"/>
                        <a:pt x="23648" y="7822"/>
                      </a:cubicBezTo>
                      <a:cubicBezTo>
                        <a:pt x="23599" y="7822"/>
                        <a:pt x="23548" y="7818"/>
                        <a:pt x="23499" y="7814"/>
                      </a:cubicBezTo>
                      <a:cubicBezTo>
                        <a:pt x="23483" y="7812"/>
                        <a:pt x="23459" y="7773"/>
                        <a:pt x="23463" y="7757"/>
                      </a:cubicBezTo>
                      <a:cubicBezTo>
                        <a:pt x="23473" y="7714"/>
                        <a:pt x="23516" y="7668"/>
                        <a:pt x="23509" y="7629"/>
                      </a:cubicBezTo>
                      <a:cubicBezTo>
                        <a:pt x="23501" y="7588"/>
                        <a:pt x="23448" y="7554"/>
                        <a:pt x="23458" y="7499"/>
                      </a:cubicBezTo>
                      <a:cubicBezTo>
                        <a:pt x="23461" y="7488"/>
                        <a:pt x="23469" y="7478"/>
                        <a:pt x="23479" y="7472"/>
                      </a:cubicBezTo>
                      <a:close/>
                      <a:moveTo>
                        <a:pt x="22947" y="6481"/>
                      </a:moveTo>
                      <a:cubicBezTo>
                        <a:pt x="22931" y="6470"/>
                        <a:pt x="22909" y="6468"/>
                        <a:pt x="22892" y="6474"/>
                      </a:cubicBezTo>
                      <a:cubicBezTo>
                        <a:pt x="22880" y="6450"/>
                        <a:pt x="22868" y="6426"/>
                        <a:pt x="22856" y="6403"/>
                      </a:cubicBezTo>
                      <a:cubicBezTo>
                        <a:pt x="22852" y="6383"/>
                        <a:pt x="22850" y="6364"/>
                        <a:pt x="22848" y="6344"/>
                      </a:cubicBezTo>
                      <a:cubicBezTo>
                        <a:pt x="22880" y="6387"/>
                        <a:pt x="22915" y="6438"/>
                        <a:pt x="22947" y="6481"/>
                      </a:cubicBezTo>
                      <a:close/>
                      <a:moveTo>
                        <a:pt x="20914" y="3697"/>
                      </a:moveTo>
                      <a:lnTo>
                        <a:pt x="20950" y="3738"/>
                      </a:lnTo>
                      <a:cubicBezTo>
                        <a:pt x="20948" y="3742"/>
                        <a:pt x="20946" y="3746"/>
                        <a:pt x="20942" y="3752"/>
                      </a:cubicBezTo>
                      <a:cubicBezTo>
                        <a:pt x="20877" y="3738"/>
                        <a:pt x="20846" y="3651"/>
                        <a:pt x="20806" y="3569"/>
                      </a:cubicBezTo>
                      <a:cubicBezTo>
                        <a:pt x="20842" y="3612"/>
                        <a:pt x="20877" y="3657"/>
                        <a:pt x="20914" y="3697"/>
                      </a:cubicBezTo>
                      <a:close/>
                      <a:moveTo>
                        <a:pt x="19832" y="3349"/>
                      </a:moveTo>
                      <a:cubicBezTo>
                        <a:pt x="19838" y="3355"/>
                        <a:pt x="19841" y="3361"/>
                        <a:pt x="19843" y="3369"/>
                      </a:cubicBezTo>
                      <a:cubicBezTo>
                        <a:pt x="19832" y="3363"/>
                        <a:pt x="19820" y="3359"/>
                        <a:pt x="19804" y="3353"/>
                      </a:cubicBezTo>
                      <a:cubicBezTo>
                        <a:pt x="19812" y="3345"/>
                        <a:pt x="19824" y="3343"/>
                        <a:pt x="19832" y="3351"/>
                      </a:cubicBezTo>
                      <a:close/>
                      <a:moveTo>
                        <a:pt x="10349" y="2164"/>
                      </a:moveTo>
                      <a:lnTo>
                        <a:pt x="10349" y="2203"/>
                      </a:lnTo>
                      <a:cubicBezTo>
                        <a:pt x="10375" y="2203"/>
                        <a:pt x="10398" y="2187"/>
                        <a:pt x="10408" y="2164"/>
                      </a:cubicBezTo>
                      <a:cubicBezTo>
                        <a:pt x="10457" y="2164"/>
                        <a:pt x="10509" y="2166"/>
                        <a:pt x="10562" y="2166"/>
                      </a:cubicBezTo>
                      <a:cubicBezTo>
                        <a:pt x="10540" y="2205"/>
                        <a:pt x="10509" y="2237"/>
                        <a:pt x="10469" y="2256"/>
                      </a:cubicBezTo>
                      <a:cubicBezTo>
                        <a:pt x="10408" y="2297"/>
                        <a:pt x="10367" y="2274"/>
                        <a:pt x="10347" y="2209"/>
                      </a:cubicBezTo>
                      <a:cubicBezTo>
                        <a:pt x="10324" y="2215"/>
                        <a:pt x="10304" y="2223"/>
                        <a:pt x="10283" y="2233"/>
                      </a:cubicBezTo>
                      <a:cubicBezTo>
                        <a:pt x="10184" y="2284"/>
                        <a:pt x="10149" y="2282"/>
                        <a:pt x="10096" y="2213"/>
                      </a:cubicBezTo>
                      <a:cubicBezTo>
                        <a:pt x="10094" y="2211"/>
                        <a:pt x="10094" y="2209"/>
                        <a:pt x="10092" y="2205"/>
                      </a:cubicBezTo>
                      <a:cubicBezTo>
                        <a:pt x="10174" y="2180"/>
                        <a:pt x="10261" y="2166"/>
                        <a:pt x="10347" y="2166"/>
                      </a:cubicBezTo>
                      <a:close/>
                      <a:moveTo>
                        <a:pt x="9618" y="2282"/>
                      </a:moveTo>
                      <a:cubicBezTo>
                        <a:pt x="9699" y="2266"/>
                        <a:pt x="9779" y="2256"/>
                        <a:pt x="9862" y="2256"/>
                      </a:cubicBezTo>
                      <a:cubicBezTo>
                        <a:pt x="9838" y="2276"/>
                        <a:pt x="9809" y="2286"/>
                        <a:pt x="9779" y="2282"/>
                      </a:cubicBezTo>
                      <a:cubicBezTo>
                        <a:pt x="9754" y="2282"/>
                        <a:pt x="9720" y="2282"/>
                        <a:pt x="9709" y="2297"/>
                      </a:cubicBezTo>
                      <a:cubicBezTo>
                        <a:pt x="9626" y="2406"/>
                        <a:pt x="9491" y="2315"/>
                        <a:pt x="9398" y="2384"/>
                      </a:cubicBezTo>
                      <a:cubicBezTo>
                        <a:pt x="9333" y="2431"/>
                        <a:pt x="9296" y="2406"/>
                        <a:pt x="9263" y="2370"/>
                      </a:cubicBezTo>
                      <a:cubicBezTo>
                        <a:pt x="9381" y="2331"/>
                        <a:pt x="9498" y="2301"/>
                        <a:pt x="9618" y="2282"/>
                      </a:cubicBezTo>
                      <a:close/>
                      <a:moveTo>
                        <a:pt x="3408" y="17310"/>
                      </a:moveTo>
                      <a:cubicBezTo>
                        <a:pt x="3398" y="17308"/>
                        <a:pt x="3387" y="17273"/>
                        <a:pt x="3390" y="17255"/>
                      </a:cubicBezTo>
                      <a:cubicBezTo>
                        <a:pt x="3392" y="17245"/>
                        <a:pt x="3396" y="17235"/>
                        <a:pt x="3402" y="17227"/>
                      </a:cubicBezTo>
                      <a:cubicBezTo>
                        <a:pt x="3410" y="17218"/>
                        <a:pt x="3416" y="17210"/>
                        <a:pt x="3422" y="17200"/>
                      </a:cubicBezTo>
                      <a:lnTo>
                        <a:pt x="3422" y="17200"/>
                      </a:lnTo>
                      <a:cubicBezTo>
                        <a:pt x="3436" y="17218"/>
                        <a:pt x="3444" y="17235"/>
                        <a:pt x="3451" y="17255"/>
                      </a:cubicBezTo>
                      <a:cubicBezTo>
                        <a:pt x="3453" y="17284"/>
                        <a:pt x="3451" y="17320"/>
                        <a:pt x="3408" y="17310"/>
                      </a:cubicBezTo>
                      <a:close/>
                      <a:moveTo>
                        <a:pt x="3752" y="18249"/>
                      </a:moveTo>
                      <a:cubicBezTo>
                        <a:pt x="3748" y="18265"/>
                        <a:pt x="3728" y="18279"/>
                        <a:pt x="3713" y="18293"/>
                      </a:cubicBezTo>
                      <a:cubicBezTo>
                        <a:pt x="3705" y="18283"/>
                        <a:pt x="3691" y="18275"/>
                        <a:pt x="3691" y="18265"/>
                      </a:cubicBezTo>
                      <a:cubicBezTo>
                        <a:pt x="3687" y="18232"/>
                        <a:pt x="3685" y="18198"/>
                        <a:pt x="3685" y="18165"/>
                      </a:cubicBezTo>
                      <a:lnTo>
                        <a:pt x="3679" y="18165"/>
                      </a:lnTo>
                      <a:lnTo>
                        <a:pt x="3679" y="18157"/>
                      </a:lnTo>
                      <a:cubicBezTo>
                        <a:pt x="3664" y="18149"/>
                        <a:pt x="3646" y="18141"/>
                        <a:pt x="3630" y="18133"/>
                      </a:cubicBezTo>
                      <a:cubicBezTo>
                        <a:pt x="3628" y="18124"/>
                        <a:pt x="3630" y="18116"/>
                        <a:pt x="3634" y="18108"/>
                      </a:cubicBezTo>
                      <a:cubicBezTo>
                        <a:pt x="3675" y="18102"/>
                        <a:pt x="3677" y="18129"/>
                        <a:pt x="3679" y="18157"/>
                      </a:cubicBezTo>
                      <a:lnTo>
                        <a:pt x="3685" y="18159"/>
                      </a:lnTo>
                      <a:cubicBezTo>
                        <a:pt x="3685" y="18161"/>
                        <a:pt x="3685" y="18163"/>
                        <a:pt x="3685" y="18165"/>
                      </a:cubicBezTo>
                      <a:cubicBezTo>
                        <a:pt x="3738" y="18167"/>
                        <a:pt x="3764" y="18192"/>
                        <a:pt x="3750" y="18249"/>
                      </a:cubicBezTo>
                      <a:close/>
                      <a:moveTo>
                        <a:pt x="3978" y="18456"/>
                      </a:moveTo>
                      <a:lnTo>
                        <a:pt x="3978" y="18456"/>
                      </a:lnTo>
                      <a:lnTo>
                        <a:pt x="3921" y="18422"/>
                      </a:lnTo>
                      <a:cubicBezTo>
                        <a:pt x="3941" y="18410"/>
                        <a:pt x="3962" y="18391"/>
                        <a:pt x="3982" y="18393"/>
                      </a:cubicBezTo>
                      <a:cubicBezTo>
                        <a:pt x="4002" y="18393"/>
                        <a:pt x="4021" y="18414"/>
                        <a:pt x="4041" y="18426"/>
                      </a:cubicBezTo>
                      <a:close/>
                      <a:moveTo>
                        <a:pt x="4127" y="18617"/>
                      </a:moveTo>
                      <a:cubicBezTo>
                        <a:pt x="4125" y="18644"/>
                        <a:pt x="4123" y="18672"/>
                        <a:pt x="4082" y="18666"/>
                      </a:cubicBezTo>
                      <a:cubicBezTo>
                        <a:pt x="4080" y="18666"/>
                        <a:pt x="4076" y="18642"/>
                        <a:pt x="4078" y="18640"/>
                      </a:cubicBezTo>
                      <a:cubicBezTo>
                        <a:pt x="4094" y="18631"/>
                        <a:pt x="4110" y="18623"/>
                        <a:pt x="4127" y="18617"/>
                      </a:cubicBezTo>
                      <a:lnTo>
                        <a:pt x="4127" y="18609"/>
                      </a:lnTo>
                      <a:cubicBezTo>
                        <a:pt x="4129" y="18609"/>
                        <a:pt x="4131" y="18609"/>
                        <a:pt x="4133" y="18609"/>
                      </a:cubicBezTo>
                      <a:cubicBezTo>
                        <a:pt x="4131" y="18564"/>
                        <a:pt x="4125" y="18519"/>
                        <a:pt x="4163" y="18483"/>
                      </a:cubicBezTo>
                      <a:cubicBezTo>
                        <a:pt x="4184" y="18462"/>
                        <a:pt x="4259" y="18464"/>
                        <a:pt x="4257" y="18483"/>
                      </a:cubicBezTo>
                      <a:cubicBezTo>
                        <a:pt x="4257" y="18503"/>
                        <a:pt x="4249" y="18521"/>
                        <a:pt x="4237" y="18536"/>
                      </a:cubicBezTo>
                      <a:cubicBezTo>
                        <a:pt x="4210" y="18570"/>
                        <a:pt x="4186" y="18611"/>
                        <a:pt x="4133" y="18607"/>
                      </a:cubicBezTo>
                      <a:cubicBezTo>
                        <a:pt x="4133" y="18609"/>
                        <a:pt x="4133" y="18611"/>
                        <a:pt x="4133" y="18613"/>
                      </a:cubicBezTo>
                      <a:close/>
                      <a:moveTo>
                        <a:pt x="4424" y="18686"/>
                      </a:moveTo>
                      <a:cubicBezTo>
                        <a:pt x="4373" y="18805"/>
                        <a:pt x="4263" y="18896"/>
                        <a:pt x="4251" y="19037"/>
                      </a:cubicBezTo>
                      <a:cubicBezTo>
                        <a:pt x="4251" y="19045"/>
                        <a:pt x="4206" y="19057"/>
                        <a:pt x="4186" y="19051"/>
                      </a:cubicBezTo>
                      <a:cubicBezTo>
                        <a:pt x="4167" y="19045"/>
                        <a:pt x="4139" y="19018"/>
                        <a:pt x="4143" y="19006"/>
                      </a:cubicBezTo>
                      <a:cubicBezTo>
                        <a:pt x="4179" y="18864"/>
                        <a:pt x="4241" y="18733"/>
                        <a:pt x="4328" y="18619"/>
                      </a:cubicBezTo>
                      <a:cubicBezTo>
                        <a:pt x="4334" y="18609"/>
                        <a:pt x="4373" y="18619"/>
                        <a:pt x="4395" y="18625"/>
                      </a:cubicBezTo>
                      <a:lnTo>
                        <a:pt x="4397" y="18625"/>
                      </a:lnTo>
                      <a:cubicBezTo>
                        <a:pt x="4403" y="18631"/>
                        <a:pt x="4408" y="18635"/>
                        <a:pt x="4414" y="18640"/>
                      </a:cubicBezTo>
                      <a:cubicBezTo>
                        <a:pt x="4416" y="18644"/>
                        <a:pt x="4420" y="18646"/>
                        <a:pt x="4422" y="18648"/>
                      </a:cubicBezTo>
                      <a:cubicBezTo>
                        <a:pt x="4422" y="18662"/>
                        <a:pt x="4428" y="18676"/>
                        <a:pt x="4422" y="18686"/>
                      </a:cubicBezTo>
                      <a:close/>
                      <a:moveTo>
                        <a:pt x="5542" y="19613"/>
                      </a:moveTo>
                      <a:cubicBezTo>
                        <a:pt x="5536" y="19639"/>
                        <a:pt x="5509" y="19653"/>
                        <a:pt x="5483" y="19643"/>
                      </a:cubicBezTo>
                      <a:cubicBezTo>
                        <a:pt x="5491" y="19615"/>
                        <a:pt x="5515" y="19594"/>
                        <a:pt x="5542" y="19592"/>
                      </a:cubicBezTo>
                      <a:cubicBezTo>
                        <a:pt x="5607" y="19582"/>
                        <a:pt x="5633" y="19621"/>
                        <a:pt x="5627" y="19678"/>
                      </a:cubicBezTo>
                      <a:cubicBezTo>
                        <a:pt x="5627" y="19684"/>
                        <a:pt x="5629" y="19688"/>
                        <a:pt x="5629" y="19696"/>
                      </a:cubicBezTo>
                      <a:cubicBezTo>
                        <a:pt x="5601" y="19666"/>
                        <a:pt x="5572" y="19639"/>
                        <a:pt x="5542" y="19613"/>
                      </a:cubicBezTo>
                      <a:close/>
                      <a:moveTo>
                        <a:pt x="6010" y="19729"/>
                      </a:moveTo>
                      <a:cubicBezTo>
                        <a:pt x="6010" y="19733"/>
                        <a:pt x="6008" y="19735"/>
                        <a:pt x="6006" y="19737"/>
                      </a:cubicBezTo>
                      <a:lnTo>
                        <a:pt x="6002" y="19733"/>
                      </a:lnTo>
                      <a:lnTo>
                        <a:pt x="6010" y="19729"/>
                      </a:lnTo>
                      <a:cubicBezTo>
                        <a:pt x="6012" y="19723"/>
                        <a:pt x="6014" y="19719"/>
                        <a:pt x="6014" y="19713"/>
                      </a:cubicBezTo>
                      <a:lnTo>
                        <a:pt x="6030" y="19723"/>
                      </a:lnTo>
                      <a:cubicBezTo>
                        <a:pt x="6022" y="19725"/>
                        <a:pt x="6014" y="19727"/>
                        <a:pt x="6008" y="19729"/>
                      </a:cubicBezTo>
                      <a:close/>
                      <a:moveTo>
                        <a:pt x="8533" y="21698"/>
                      </a:moveTo>
                      <a:cubicBezTo>
                        <a:pt x="8304" y="21592"/>
                        <a:pt x="8078" y="21486"/>
                        <a:pt x="7802" y="21435"/>
                      </a:cubicBezTo>
                      <a:cubicBezTo>
                        <a:pt x="7708" y="21388"/>
                        <a:pt x="7616" y="21335"/>
                        <a:pt x="7529" y="21276"/>
                      </a:cubicBezTo>
                      <a:cubicBezTo>
                        <a:pt x="7519" y="21268"/>
                        <a:pt x="7508" y="21262"/>
                        <a:pt x="7498" y="21254"/>
                      </a:cubicBezTo>
                      <a:cubicBezTo>
                        <a:pt x="7541" y="21264"/>
                        <a:pt x="7582" y="21274"/>
                        <a:pt x="7624" y="21282"/>
                      </a:cubicBezTo>
                      <a:cubicBezTo>
                        <a:pt x="7728" y="21303"/>
                        <a:pt x="7826" y="21327"/>
                        <a:pt x="7926" y="21356"/>
                      </a:cubicBezTo>
                      <a:cubicBezTo>
                        <a:pt x="8034" y="21384"/>
                        <a:pt x="8142" y="21421"/>
                        <a:pt x="8245" y="21466"/>
                      </a:cubicBezTo>
                      <a:cubicBezTo>
                        <a:pt x="8433" y="21382"/>
                        <a:pt x="8701" y="21716"/>
                        <a:pt x="8879" y="21690"/>
                      </a:cubicBezTo>
                      <a:cubicBezTo>
                        <a:pt x="8809" y="21576"/>
                        <a:pt x="9111" y="21669"/>
                        <a:pt x="9286" y="21690"/>
                      </a:cubicBezTo>
                      <a:cubicBezTo>
                        <a:pt x="9259" y="21740"/>
                        <a:pt x="9276" y="21806"/>
                        <a:pt x="9290" y="21899"/>
                      </a:cubicBezTo>
                      <a:cubicBezTo>
                        <a:pt x="9009" y="21873"/>
                        <a:pt x="8767" y="21787"/>
                        <a:pt x="8532" y="21698"/>
                      </a:cubicBezTo>
                      <a:close/>
                      <a:moveTo>
                        <a:pt x="12030" y="22284"/>
                      </a:moveTo>
                      <a:cubicBezTo>
                        <a:pt x="12085" y="22249"/>
                        <a:pt x="12118" y="22321"/>
                        <a:pt x="12220" y="22306"/>
                      </a:cubicBezTo>
                      <a:cubicBezTo>
                        <a:pt x="12218" y="22290"/>
                        <a:pt x="12185" y="22296"/>
                        <a:pt x="12165" y="22292"/>
                      </a:cubicBezTo>
                      <a:cubicBezTo>
                        <a:pt x="12169" y="22270"/>
                        <a:pt x="12244" y="22282"/>
                        <a:pt x="12244" y="22256"/>
                      </a:cubicBezTo>
                      <a:cubicBezTo>
                        <a:pt x="12212" y="22223"/>
                        <a:pt x="12075" y="22260"/>
                        <a:pt x="12000" y="22254"/>
                      </a:cubicBezTo>
                      <a:cubicBezTo>
                        <a:pt x="12110" y="22174"/>
                        <a:pt x="12385" y="22180"/>
                        <a:pt x="12476" y="22131"/>
                      </a:cubicBezTo>
                      <a:cubicBezTo>
                        <a:pt x="12509" y="22152"/>
                        <a:pt x="12513" y="22199"/>
                        <a:pt x="12484" y="22225"/>
                      </a:cubicBezTo>
                      <a:cubicBezTo>
                        <a:pt x="12513" y="22278"/>
                        <a:pt x="12545" y="22223"/>
                        <a:pt x="12596" y="22251"/>
                      </a:cubicBezTo>
                      <a:cubicBezTo>
                        <a:pt x="12668" y="22225"/>
                        <a:pt x="12507" y="22223"/>
                        <a:pt x="12533" y="22174"/>
                      </a:cubicBezTo>
                      <a:cubicBezTo>
                        <a:pt x="12739" y="22160"/>
                        <a:pt x="12788" y="22178"/>
                        <a:pt x="12877" y="22121"/>
                      </a:cubicBezTo>
                      <a:cubicBezTo>
                        <a:pt x="12965" y="22133"/>
                        <a:pt x="12877" y="22146"/>
                        <a:pt x="13038" y="22113"/>
                      </a:cubicBezTo>
                      <a:cubicBezTo>
                        <a:pt x="13067" y="22219"/>
                        <a:pt x="12871" y="22164"/>
                        <a:pt x="12806" y="22203"/>
                      </a:cubicBezTo>
                      <a:cubicBezTo>
                        <a:pt x="12904" y="22272"/>
                        <a:pt x="13146" y="22097"/>
                        <a:pt x="13162" y="22205"/>
                      </a:cubicBezTo>
                      <a:cubicBezTo>
                        <a:pt x="13071" y="22217"/>
                        <a:pt x="12985" y="22233"/>
                        <a:pt x="12896" y="22253"/>
                      </a:cubicBezTo>
                      <a:lnTo>
                        <a:pt x="12613" y="22294"/>
                      </a:lnTo>
                      <a:cubicBezTo>
                        <a:pt x="12417" y="22319"/>
                        <a:pt x="12216" y="22331"/>
                        <a:pt x="12026" y="22284"/>
                      </a:cubicBezTo>
                      <a:close/>
                      <a:moveTo>
                        <a:pt x="12091" y="22931"/>
                      </a:moveTo>
                      <a:cubicBezTo>
                        <a:pt x="12065" y="22980"/>
                        <a:pt x="12155" y="22956"/>
                        <a:pt x="12207" y="22956"/>
                      </a:cubicBezTo>
                      <a:cubicBezTo>
                        <a:pt x="12112" y="22980"/>
                        <a:pt x="11961" y="22989"/>
                        <a:pt x="11788" y="22995"/>
                      </a:cubicBezTo>
                      <a:cubicBezTo>
                        <a:pt x="11617" y="22989"/>
                        <a:pt x="11428" y="22980"/>
                        <a:pt x="11261" y="22991"/>
                      </a:cubicBezTo>
                      <a:cubicBezTo>
                        <a:pt x="11460" y="22874"/>
                        <a:pt x="11786" y="22986"/>
                        <a:pt x="12089" y="22931"/>
                      </a:cubicBezTo>
                      <a:close/>
                      <a:moveTo>
                        <a:pt x="11171" y="23037"/>
                      </a:moveTo>
                      <a:cubicBezTo>
                        <a:pt x="11334" y="23060"/>
                        <a:pt x="11373" y="23050"/>
                        <a:pt x="11546" y="23066"/>
                      </a:cubicBezTo>
                      <a:cubicBezTo>
                        <a:pt x="11383" y="22986"/>
                        <a:pt x="11906" y="23027"/>
                        <a:pt x="11949" y="23066"/>
                      </a:cubicBezTo>
                      <a:cubicBezTo>
                        <a:pt x="11813" y="23109"/>
                        <a:pt x="11652" y="23100"/>
                        <a:pt x="11501" y="23092"/>
                      </a:cubicBezTo>
                      <a:cubicBezTo>
                        <a:pt x="11350" y="23084"/>
                        <a:pt x="11208" y="23078"/>
                        <a:pt x="11112" y="23113"/>
                      </a:cubicBezTo>
                      <a:cubicBezTo>
                        <a:pt x="11088" y="23060"/>
                        <a:pt x="11159" y="23066"/>
                        <a:pt x="11171" y="23037"/>
                      </a:cubicBezTo>
                      <a:close/>
                      <a:moveTo>
                        <a:pt x="11080" y="23174"/>
                      </a:moveTo>
                      <a:cubicBezTo>
                        <a:pt x="11104" y="23119"/>
                        <a:pt x="11183" y="23160"/>
                        <a:pt x="11226" y="23180"/>
                      </a:cubicBezTo>
                      <a:cubicBezTo>
                        <a:pt x="11218" y="23217"/>
                        <a:pt x="11098" y="23184"/>
                        <a:pt x="11080" y="23174"/>
                      </a:cubicBezTo>
                      <a:close/>
                      <a:moveTo>
                        <a:pt x="13052" y="23263"/>
                      </a:moveTo>
                      <a:lnTo>
                        <a:pt x="13044" y="23214"/>
                      </a:lnTo>
                      <a:lnTo>
                        <a:pt x="13006" y="23223"/>
                      </a:lnTo>
                      <a:cubicBezTo>
                        <a:pt x="12942" y="23233"/>
                        <a:pt x="12877" y="23243"/>
                        <a:pt x="12808" y="23251"/>
                      </a:cubicBezTo>
                      <a:cubicBezTo>
                        <a:pt x="12672" y="23269"/>
                        <a:pt x="12529" y="23282"/>
                        <a:pt x="12381" y="23292"/>
                      </a:cubicBezTo>
                      <a:cubicBezTo>
                        <a:pt x="12087" y="23310"/>
                        <a:pt x="11778" y="23326"/>
                        <a:pt x="11489" y="23271"/>
                      </a:cubicBezTo>
                      <a:cubicBezTo>
                        <a:pt x="11458" y="23272"/>
                        <a:pt x="11470" y="23300"/>
                        <a:pt x="11430" y="23300"/>
                      </a:cubicBezTo>
                      <a:cubicBezTo>
                        <a:pt x="11371" y="23292"/>
                        <a:pt x="11312" y="23278"/>
                        <a:pt x="11253" y="23261"/>
                      </a:cubicBezTo>
                      <a:cubicBezTo>
                        <a:pt x="11261" y="23212"/>
                        <a:pt x="11401" y="23241"/>
                        <a:pt x="11489" y="23239"/>
                      </a:cubicBezTo>
                      <a:cubicBezTo>
                        <a:pt x="11491" y="23216"/>
                        <a:pt x="11493" y="23194"/>
                        <a:pt x="11460" y="23190"/>
                      </a:cubicBezTo>
                      <a:cubicBezTo>
                        <a:pt x="11745" y="23182"/>
                        <a:pt x="12256" y="23184"/>
                        <a:pt x="12676" y="23070"/>
                      </a:cubicBezTo>
                      <a:cubicBezTo>
                        <a:pt x="12771" y="23082"/>
                        <a:pt x="12861" y="23096"/>
                        <a:pt x="12916" y="23133"/>
                      </a:cubicBezTo>
                      <a:cubicBezTo>
                        <a:pt x="12999" y="23113"/>
                        <a:pt x="12892" y="23084"/>
                        <a:pt x="12906" y="23054"/>
                      </a:cubicBezTo>
                      <a:cubicBezTo>
                        <a:pt x="12979" y="23039"/>
                        <a:pt x="13048" y="23102"/>
                        <a:pt x="13081" y="23050"/>
                      </a:cubicBezTo>
                      <a:cubicBezTo>
                        <a:pt x="13168" y="23050"/>
                        <a:pt x="13116" y="23068"/>
                        <a:pt x="13118" y="23107"/>
                      </a:cubicBezTo>
                      <a:cubicBezTo>
                        <a:pt x="13262" y="23062"/>
                        <a:pt x="13364" y="23027"/>
                        <a:pt x="13460" y="23023"/>
                      </a:cubicBezTo>
                      <a:cubicBezTo>
                        <a:pt x="13482" y="22966"/>
                        <a:pt x="13366" y="23013"/>
                        <a:pt x="13311" y="23015"/>
                      </a:cubicBezTo>
                      <a:cubicBezTo>
                        <a:pt x="13394" y="22946"/>
                        <a:pt x="13598" y="22936"/>
                        <a:pt x="13684" y="22956"/>
                      </a:cubicBezTo>
                      <a:cubicBezTo>
                        <a:pt x="13718" y="23011"/>
                        <a:pt x="13568" y="23080"/>
                        <a:pt x="13734" y="23060"/>
                      </a:cubicBezTo>
                      <a:cubicBezTo>
                        <a:pt x="13616" y="23135"/>
                        <a:pt x="13266" y="23082"/>
                        <a:pt x="13215" y="23159"/>
                      </a:cubicBezTo>
                      <a:cubicBezTo>
                        <a:pt x="13441" y="23162"/>
                        <a:pt x="13824" y="23045"/>
                        <a:pt x="13958" y="23119"/>
                      </a:cubicBezTo>
                      <a:cubicBezTo>
                        <a:pt x="13661" y="23239"/>
                        <a:pt x="13382" y="23192"/>
                        <a:pt x="13052" y="23263"/>
                      </a:cubicBezTo>
                      <a:close/>
                      <a:moveTo>
                        <a:pt x="14386" y="22883"/>
                      </a:moveTo>
                      <a:cubicBezTo>
                        <a:pt x="14382" y="22854"/>
                        <a:pt x="14343" y="22860"/>
                        <a:pt x="14343" y="22828"/>
                      </a:cubicBezTo>
                      <a:cubicBezTo>
                        <a:pt x="14451" y="22785"/>
                        <a:pt x="14439" y="22854"/>
                        <a:pt x="14547" y="22809"/>
                      </a:cubicBezTo>
                      <a:cubicBezTo>
                        <a:pt x="14527" y="22842"/>
                        <a:pt x="14433" y="22856"/>
                        <a:pt x="14386" y="22883"/>
                      </a:cubicBezTo>
                      <a:close/>
                      <a:moveTo>
                        <a:pt x="15154" y="22596"/>
                      </a:moveTo>
                      <a:cubicBezTo>
                        <a:pt x="14808" y="22651"/>
                        <a:pt x="14510" y="22740"/>
                        <a:pt x="14158" y="22811"/>
                      </a:cubicBezTo>
                      <a:cubicBezTo>
                        <a:pt x="14170" y="22838"/>
                        <a:pt x="14256" y="22797"/>
                        <a:pt x="14278" y="22813"/>
                      </a:cubicBezTo>
                      <a:cubicBezTo>
                        <a:pt x="14286" y="22862"/>
                        <a:pt x="14113" y="22887"/>
                        <a:pt x="14107" y="22838"/>
                      </a:cubicBezTo>
                      <a:cubicBezTo>
                        <a:pt x="14032" y="22883"/>
                        <a:pt x="14030" y="22897"/>
                        <a:pt x="14073" y="22956"/>
                      </a:cubicBezTo>
                      <a:cubicBezTo>
                        <a:pt x="13944" y="22923"/>
                        <a:pt x="13916" y="22881"/>
                        <a:pt x="13961" y="22846"/>
                      </a:cubicBezTo>
                      <a:cubicBezTo>
                        <a:pt x="14009" y="22809"/>
                        <a:pt x="14129" y="22781"/>
                        <a:pt x="14292" y="22746"/>
                      </a:cubicBezTo>
                      <a:cubicBezTo>
                        <a:pt x="14262" y="22728"/>
                        <a:pt x="14197" y="22746"/>
                        <a:pt x="14144" y="22750"/>
                      </a:cubicBezTo>
                      <a:cubicBezTo>
                        <a:pt x="14121" y="22705"/>
                        <a:pt x="14270" y="22707"/>
                        <a:pt x="14274" y="22667"/>
                      </a:cubicBezTo>
                      <a:cubicBezTo>
                        <a:pt x="14311" y="22663"/>
                        <a:pt x="14305" y="22701"/>
                        <a:pt x="14317" y="22722"/>
                      </a:cubicBezTo>
                      <a:cubicBezTo>
                        <a:pt x="14584" y="22636"/>
                        <a:pt x="14602" y="22624"/>
                        <a:pt x="14893" y="22537"/>
                      </a:cubicBezTo>
                      <a:cubicBezTo>
                        <a:pt x="14948" y="22585"/>
                        <a:pt x="15034" y="22498"/>
                        <a:pt x="15107" y="22545"/>
                      </a:cubicBezTo>
                      <a:cubicBezTo>
                        <a:pt x="15178" y="22510"/>
                        <a:pt x="15011" y="22534"/>
                        <a:pt x="15088" y="22484"/>
                      </a:cubicBezTo>
                      <a:cubicBezTo>
                        <a:pt x="15286" y="22443"/>
                        <a:pt x="15280" y="22488"/>
                        <a:pt x="15481" y="22388"/>
                      </a:cubicBezTo>
                      <a:cubicBezTo>
                        <a:pt x="15469" y="22345"/>
                        <a:pt x="15310" y="22471"/>
                        <a:pt x="15329" y="22394"/>
                      </a:cubicBezTo>
                      <a:cubicBezTo>
                        <a:pt x="15443" y="22374"/>
                        <a:pt x="15553" y="22329"/>
                        <a:pt x="15648" y="22260"/>
                      </a:cubicBezTo>
                      <a:cubicBezTo>
                        <a:pt x="15665" y="22284"/>
                        <a:pt x="15667" y="22319"/>
                        <a:pt x="15648" y="22343"/>
                      </a:cubicBezTo>
                      <a:cubicBezTo>
                        <a:pt x="15722" y="22321"/>
                        <a:pt x="15730" y="22290"/>
                        <a:pt x="15707" y="22254"/>
                      </a:cubicBezTo>
                      <a:cubicBezTo>
                        <a:pt x="15836" y="22188"/>
                        <a:pt x="15883" y="22219"/>
                        <a:pt x="15946" y="22233"/>
                      </a:cubicBezTo>
                      <a:cubicBezTo>
                        <a:pt x="15844" y="22392"/>
                        <a:pt x="15316" y="22475"/>
                        <a:pt x="15154" y="22596"/>
                      </a:cubicBezTo>
                      <a:close/>
                      <a:moveTo>
                        <a:pt x="17748" y="21897"/>
                      </a:moveTo>
                      <a:cubicBezTo>
                        <a:pt x="17747" y="21814"/>
                        <a:pt x="17864" y="21808"/>
                        <a:pt x="17929" y="21734"/>
                      </a:cubicBezTo>
                      <a:cubicBezTo>
                        <a:pt x="17953" y="21783"/>
                        <a:pt x="17804" y="21844"/>
                        <a:pt x="17748" y="21897"/>
                      </a:cubicBezTo>
                      <a:close/>
                      <a:moveTo>
                        <a:pt x="18574" y="21722"/>
                      </a:moveTo>
                      <a:cubicBezTo>
                        <a:pt x="18525" y="21840"/>
                        <a:pt x="18531" y="21700"/>
                        <a:pt x="18452" y="21761"/>
                      </a:cubicBezTo>
                      <a:cubicBezTo>
                        <a:pt x="18446" y="21740"/>
                        <a:pt x="18509" y="21710"/>
                        <a:pt x="18546" y="21685"/>
                      </a:cubicBezTo>
                      <a:cubicBezTo>
                        <a:pt x="18556" y="21704"/>
                        <a:pt x="18566" y="21724"/>
                        <a:pt x="18599" y="21706"/>
                      </a:cubicBezTo>
                      <a:cubicBezTo>
                        <a:pt x="18605" y="21724"/>
                        <a:pt x="18578" y="21730"/>
                        <a:pt x="18574" y="21722"/>
                      </a:cubicBezTo>
                      <a:close/>
                      <a:moveTo>
                        <a:pt x="18480" y="21482"/>
                      </a:moveTo>
                      <a:lnTo>
                        <a:pt x="18582" y="21417"/>
                      </a:lnTo>
                      <a:lnTo>
                        <a:pt x="18609" y="21457"/>
                      </a:lnTo>
                      <a:cubicBezTo>
                        <a:pt x="18556" y="21482"/>
                        <a:pt x="18495" y="21521"/>
                        <a:pt x="18480" y="21482"/>
                      </a:cubicBezTo>
                      <a:close/>
                      <a:moveTo>
                        <a:pt x="18597" y="21390"/>
                      </a:moveTo>
                      <a:cubicBezTo>
                        <a:pt x="18576" y="21354"/>
                        <a:pt x="18658" y="21305"/>
                        <a:pt x="18723" y="21256"/>
                      </a:cubicBezTo>
                      <a:lnTo>
                        <a:pt x="18751" y="21295"/>
                      </a:lnTo>
                      <a:cubicBezTo>
                        <a:pt x="18692" y="21341"/>
                        <a:pt x="18637" y="21384"/>
                        <a:pt x="18597" y="21388"/>
                      </a:cubicBezTo>
                      <a:close/>
                      <a:moveTo>
                        <a:pt x="18554" y="21313"/>
                      </a:moveTo>
                      <a:cubicBezTo>
                        <a:pt x="18397" y="21421"/>
                        <a:pt x="18238" y="21521"/>
                        <a:pt x="18157" y="21592"/>
                      </a:cubicBezTo>
                      <a:cubicBezTo>
                        <a:pt x="18167" y="21527"/>
                        <a:pt x="18301" y="21425"/>
                        <a:pt x="18462" y="21315"/>
                      </a:cubicBezTo>
                      <a:cubicBezTo>
                        <a:pt x="18623" y="21207"/>
                        <a:pt x="18798" y="21067"/>
                        <a:pt x="18916" y="20971"/>
                      </a:cubicBezTo>
                      <a:cubicBezTo>
                        <a:pt x="18851" y="21069"/>
                        <a:pt x="18704" y="21195"/>
                        <a:pt x="18554" y="21313"/>
                      </a:cubicBezTo>
                      <a:close/>
                      <a:moveTo>
                        <a:pt x="19665" y="21075"/>
                      </a:moveTo>
                      <a:cubicBezTo>
                        <a:pt x="19610" y="21042"/>
                        <a:pt x="19604" y="21042"/>
                        <a:pt x="19615" y="20973"/>
                      </a:cubicBezTo>
                      <a:cubicBezTo>
                        <a:pt x="19674" y="20969"/>
                        <a:pt x="19765" y="20997"/>
                        <a:pt x="19665" y="21075"/>
                      </a:cubicBezTo>
                      <a:close/>
                      <a:moveTo>
                        <a:pt x="19755" y="20946"/>
                      </a:moveTo>
                      <a:cubicBezTo>
                        <a:pt x="19729" y="20946"/>
                        <a:pt x="19690" y="20977"/>
                        <a:pt x="19676" y="20948"/>
                      </a:cubicBezTo>
                      <a:cubicBezTo>
                        <a:pt x="19704" y="20938"/>
                        <a:pt x="19731" y="20928"/>
                        <a:pt x="19726" y="20910"/>
                      </a:cubicBezTo>
                      <a:cubicBezTo>
                        <a:pt x="19753" y="20891"/>
                        <a:pt x="19761" y="20920"/>
                        <a:pt x="19792" y="20893"/>
                      </a:cubicBezTo>
                      <a:cubicBezTo>
                        <a:pt x="19784" y="20912"/>
                        <a:pt x="19788" y="20932"/>
                        <a:pt x="19800" y="20948"/>
                      </a:cubicBezTo>
                      <a:cubicBezTo>
                        <a:pt x="19769" y="20969"/>
                        <a:pt x="19720" y="20977"/>
                        <a:pt x="19755" y="20946"/>
                      </a:cubicBezTo>
                      <a:close/>
                      <a:moveTo>
                        <a:pt x="20183" y="20728"/>
                      </a:moveTo>
                      <a:cubicBezTo>
                        <a:pt x="20176" y="20706"/>
                        <a:pt x="20233" y="20667"/>
                        <a:pt x="20264" y="20633"/>
                      </a:cubicBezTo>
                      <a:cubicBezTo>
                        <a:pt x="20248" y="20623"/>
                        <a:pt x="20213" y="20661"/>
                        <a:pt x="20185" y="20684"/>
                      </a:cubicBezTo>
                      <a:cubicBezTo>
                        <a:pt x="20142" y="20682"/>
                        <a:pt x="20217" y="20584"/>
                        <a:pt x="20140" y="20639"/>
                      </a:cubicBezTo>
                      <a:cubicBezTo>
                        <a:pt x="20146" y="20600"/>
                        <a:pt x="20268" y="20590"/>
                        <a:pt x="20309" y="20590"/>
                      </a:cubicBezTo>
                      <a:cubicBezTo>
                        <a:pt x="20233" y="20669"/>
                        <a:pt x="20286" y="20672"/>
                        <a:pt x="20183" y="20728"/>
                      </a:cubicBezTo>
                      <a:close/>
                      <a:moveTo>
                        <a:pt x="20724" y="19800"/>
                      </a:moveTo>
                      <a:lnTo>
                        <a:pt x="20759" y="19831"/>
                      </a:lnTo>
                      <a:lnTo>
                        <a:pt x="20657" y="19945"/>
                      </a:lnTo>
                      <a:cubicBezTo>
                        <a:pt x="20616" y="19920"/>
                        <a:pt x="20700" y="19849"/>
                        <a:pt x="20724" y="19800"/>
                      </a:cubicBezTo>
                      <a:close/>
                      <a:moveTo>
                        <a:pt x="20891" y="19993"/>
                      </a:moveTo>
                      <a:cubicBezTo>
                        <a:pt x="20911" y="19920"/>
                        <a:pt x="20861" y="19975"/>
                        <a:pt x="20806" y="20040"/>
                      </a:cubicBezTo>
                      <a:cubicBezTo>
                        <a:pt x="20785" y="19969"/>
                        <a:pt x="20940" y="19906"/>
                        <a:pt x="21005" y="19845"/>
                      </a:cubicBezTo>
                      <a:cubicBezTo>
                        <a:pt x="21028" y="19871"/>
                        <a:pt x="20922" y="19945"/>
                        <a:pt x="20893" y="19993"/>
                      </a:cubicBezTo>
                      <a:close/>
                      <a:moveTo>
                        <a:pt x="20983" y="19584"/>
                      </a:moveTo>
                      <a:cubicBezTo>
                        <a:pt x="20962" y="19717"/>
                        <a:pt x="20926" y="19841"/>
                        <a:pt x="20724" y="19965"/>
                      </a:cubicBezTo>
                      <a:cubicBezTo>
                        <a:pt x="20744" y="19877"/>
                        <a:pt x="20930" y="19757"/>
                        <a:pt x="20865" y="19643"/>
                      </a:cubicBezTo>
                      <a:cubicBezTo>
                        <a:pt x="21054" y="19472"/>
                        <a:pt x="21170" y="19301"/>
                        <a:pt x="21272" y="19232"/>
                      </a:cubicBezTo>
                      <a:cubicBezTo>
                        <a:pt x="21270" y="19356"/>
                        <a:pt x="21103" y="19537"/>
                        <a:pt x="20983" y="19584"/>
                      </a:cubicBezTo>
                      <a:close/>
                      <a:moveTo>
                        <a:pt x="21524" y="18963"/>
                      </a:moveTo>
                      <a:cubicBezTo>
                        <a:pt x="21420" y="19081"/>
                        <a:pt x="21363" y="19110"/>
                        <a:pt x="21319" y="19228"/>
                      </a:cubicBezTo>
                      <a:lnTo>
                        <a:pt x="21256" y="19179"/>
                      </a:lnTo>
                      <a:cubicBezTo>
                        <a:pt x="21378" y="19065"/>
                        <a:pt x="21475" y="18864"/>
                        <a:pt x="21618" y="18731"/>
                      </a:cubicBezTo>
                      <a:cubicBezTo>
                        <a:pt x="21618" y="18821"/>
                        <a:pt x="21496" y="18880"/>
                        <a:pt x="21524" y="18963"/>
                      </a:cubicBezTo>
                      <a:close/>
                      <a:moveTo>
                        <a:pt x="22768" y="17015"/>
                      </a:moveTo>
                      <a:cubicBezTo>
                        <a:pt x="22713" y="17013"/>
                        <a:pt x="22748" y="16946"/>
                        <a:pt x="22695" y="16946"/>
                      </a:cubicBezTo>
                      <a:cubicBezTo>
                        <a:pt x="22740" y="16917"/>
                        <a:pt x="22781" y="16758"/>
                        <a:pt x="22831" y="16809"/>
                      </a:cubicBezTo>
                      <a:cubicBezTo>
                        <a:pt x="22797" y="16746"/>
                        <a:pt x="22911" y="16630"/>
                        <a:pt x="22960" y="16534"/>
                      </a:cubicBezTo>
                      <a:cubicBezTo>
                        <a:pt x="22864" y="16713"/>
                        <a:pt x="22854" y="16889"/>
                        <a:pt x="22766" y="17015"/>
                      </a:cubicBezTo>
                      <a:close/>
                      <a:moveTo>
                        <a:pt x="22787" y="17544"/>
                      </a:moveTo>
                      <a:cubicBezTo>
                        <a:pt x="22764" y="17528"/>
                        <a:pt x="22740" y="17544"/>
                        <a:pt x="22713" y="17573"/>
                      </a:cubicBezTo>
                      <a:cubicBezTo>
                        <a:pt x="22685" y="17554"/>
                        <a:pt x="22723" y="17491"/>
                        <a:pt x="22762" y="17426"/>
                      </a:cubicBezTo>
                      <a:cubicBezTo>
                        <a:pt x="22764" y="17489"/>
                        <a:pt x="22801" y="17420"/>
                        <a:pt x="22803" y="17483"/>
                      </a:cubicBezTo>
                      <a:cubicBezTo>
                        <a:pt x="22838" y="17436"/>
                        <a:pt x="22878" y="17310"/>
                        <a:pt x="22909" y="17363"/>
                      </a:cubicBezTo>
                      <a:cubicBezTo>
                        <a:pt x="22872" y="17387"/>
                        <a:pt x="22829" y="17471"/>
                        <a:pt x="22787" y="17542"/>
                      </a:cubicBezTo>
                      <a:close/>
                      <a:moveTo>
                        <a:pt x="22954" y="17210"/>
                      </a:moveTo>
                      <a:cubicBezTo>
                        <a:pt x="22949" y="17113"/>
                        <a:pt x="22994" y="17094"/>
                        <a:pt x="23049" y="17013"/>
                      </a:cubicBezTo>
                      <a:cubicBezTo>
                        <a:pt x="23055" y="17108"/>
                        <a:pt x="23007" y="17127"/>
                        <a:pt x="22954" y="17208"/>
                      </a:cubicBezTo>
                      <a:close/>
                      <a:moveTo>
                        <a:pt x="23062" y="16086"/>
                      </a:moveTo>
                      <a:cubicBezTo>
                        <a:pt x="23053" y="16054"/>
                        <a:pt x="23061" y="16003"/>
                        <a:pt x="23088" y="15934"/>
                      </a:cubicBezTo>
                      <a:cubicBezTo>
                        <a:pt x="23135" y="15944"/>
                        <a:pt x="23106" y="16054"/>
                        <a:pt x="23062" y="16086"/>
                      </a:cubicBezTo>
                      <a:close/>
                      <a:moveTo>
                        <a:pt x="23039" y="15659"/>
                      </a:moveTo>
                      <a:cubicBezTo>
                        <a:pt x="23037" y="15581"/>
                        <a:pt x="23078" y="15553"/>
                        <a:pt x="23104" y="15431"/>
                      </a:cubicBezTo>
                      <a:cubicBezTo>
                        <a:pt x="23147" y="15449"/>
                        <a:pt x="23072" y="15626"/>
                        <a:pt x="23037" y="15659"/>
                      </a:cubicBezTo>
                      <a:close/>
                      <a:moveTo>
                        <a:pt x="23196" y="15024"/>
                      </a:moveTo>
                      <a:cubicBezTo>
                        <a:pt x="23241" y="15066"/>
                        <a:pt x="23155" y="15136"/>
                        <a:pt x="23159" y="15231"/>
                      </a:cubicBezTo>
                      <a:cubicBezTo>
                        <a:pt x="23092" y="15235"/>
                        <a:pt x="23184" y="15091"/>
                        <a:pt x="23194" y="15024"/>
                      </a:cubicBezTo>
                      <a:close/>
                      <a:moveTo>
                        <a:pt x="23190" y="15522"/>
                      </a:moveTo>
                      <a:cubicBezTo>
                        <a:pt x="23173" y="15412"/>
                        <a:pt x="23196" y="15358"/>
                        <a:pt x="23224" y="15187"/>
                      </a:cubicBezTo>
                      <a:cubicBezTo>
                        <a:pt x="23233" y="15237"/>
                        <a:pt x="23206" y="15394"/>
                        <a:pt x="23275" y="15235"/>
                      </a:cubicBezTo>
                      <a:cubicBezTo>
                        <a:pt x="23324" y="15294"/>
                        <a:pt x="23216" y="15417"/>
                        <a:pt x="23188" y="15522"/>
                      </a:cubicBezTo>
                      <a:close/>
                      <a:moveTo>
                        <a:pt x="23416" y="14226"/>
                      </a:moveTo>
                      <a:cubicBezTo>
                        <a:pt x="23355" y="14517"/>
                        <a:pt x="23383" y="14627"/>
                        <a:pt x="23377" y="14767"/>
                      </a:cubicBezTo>
                      <a:cubicBezTo>
                        <a:pt x="23363" y="14836"/>
                        <a:pt x="23324" y="14787"/>
                        <a:pt x="23308" y="14842"/>
                      </a:cubicBezTo>
                      <a:cubicBezTo>
                        <a:pt x="23391" y="14814"/>
                        <a:pt x="23334" y="15032"/>
                        <a:pt x="23294" y="15178"/>
                      </a:cubicBezTo>
                      <a:cubicBezTo>
                        <a:pt x="23245" y="15152"/>
                        <a:pt x="23216" y="15154"/>
                        <a:pt x="23214" y="15123"/>
                      </a:cubicBezTo>
                      <a:cubicBezTo>
                        <a:pt x="23241" y="15097"/>
                        <a:pt x="23263" y="14995"/>
                        <a:pt x="23255" y="14950"/>
                      </a:cubicBezTo>
                      <a:cubicBezTo>
                        <a:pt x="23198" y="15022"/>
                        <a:pt x="23230" y="14851"/>
                        <a:pt x="23192" y="14840"/>
                      </a:cubicBezTo>
                      <a:cubicBezTo>
                        <a:pt x="23218" y="14785"/>
                        <a:pt x="23233" y="14787"/>
                        <a:pt x="23247" y="14826"/>
                      </a:cubicBezTo>
                      <a:cubicBezTo>
                        <a:pt x="23267" y="14604"/>
                        <a:pt x="23375" y="14350"/>
                        <a:pt x="23391" y="14132"/>
                      </a:cubicBezTo>
                      <a:cubicBezTo>
                        <a:pt x="23408" y="14140"/>
                        <a:pt x="23414" y="14191"/>
                        <a:pt x="23438" y="14142"/>
                      </a:cubicBezTo>
                      <a:cubicBezTo>
                        <a:pt x="23371" y="14173"/>
                        <a:pt x="23452" y="14044"/>
                        <a:pt x="23412" y="14046"/>
                      </a:cubicBezTo>
                      <a:cubicBezTo>
                        <a:pt x="23391" y="14077"/>
                        <a:pt x="23379" y="14067"/>
                        <a:pt x="23373" y="14042"/>
                      </a:cubicBezTo>
                      <a:cubicBezTo>
                        <a:pt x="23395" y="13975"/>
                        <a:pt x="23416" y="13908"/>
                        <a:pt x="23436" y="13837"/>
                      </a:cubicBezTo>
                      <a:cubicBezTo>
                        <a:pt x="23493" y="13818"/>
                        <a:pt x="23406" y="13963"/>
                        <a:pt x="23450" y="13963"/>
                      </a:cubicBezTo>
                      <a:cubicBezTo>
                        <a:pt x="23473" y="13833"/>
                        <a:pt x="23585" y="13639"/>
                        <a:pt x="23530" y="13590"/>
                      </a:cubicBezTo>
                      <a:cubicBezTo>
                        <a:pt x="23495" y="13716"/>
                        <a:pt x="23499" y="13771"/>
                        <a:pt x="23438" y="13829"/>
                      </a:cubicBezTo>
                      <a:cubicBezTo>
                        <a:pt x="23438" y="13826"/>
                        <a:pt x="23440" y="13822"/>
                        <a:pt x="23442" y="13818"/>
                      </a:cubicBezTo>
                      <a:cubicBezTo>
                        <a:pt x="23465" y="13706"/>
                        <a:pt x="23489" y="13592"/>
                        <a:pt x="23505" y="13472"/>
                      </a:cubicBezTo>
                      <a:cubicBezTo>
                        <a:pt x="23528" y="13470"/>
                        <a:pt x="23552" y="13460"/>
                        <a:pt x="23570" y="13442"/>
                      </a:cubicBezTo>
                      <a:cubicBezTo>
                        <a:pt x="23570" y="13444"/>
                        <a:pt x="23570" y="13444"/>
                        <a:pt x="23570" y="13446"/>
                      </a:cubicBezTo>
                      <a:cubicBezTo>
                        <a:pt x="23615" y="13509"/>
                        <a:pt x="23603" y="13594"/>
                        <a:pt x="23585" y="13676"/>
                      </a:cubicBezTo>
                      <a:cubicBezTo>
                        <a:pt x="23568" y="13759"/>
                        <a:pt x="23532" y="13845"/>
                        <a:pt x="23542" y="13920"/>
                      </a:cubicBezTo>
                      <a:cubicBezTo>
                        <a:pt x="23503" y="13989"/>
                        <a:pt x="23481" y="13981"/>
                        <a:pt x="23459" y="13995"/>
                      </a:cubicBezTo>
                      <a:cubicBezTo>
                        <a:pt x="23499" y="14054"/>
                        <a:pt x="23450" y="14323"/>
                        <a:pt x="23428" y="14382"/>
                      </a:cubicBezTo>
                      <a:cubicBezTo>
                        <a:pt x="23373" y="14384"/>
                        <a:pt x="23446" y="14246"/>
                        <a:pt x="23414" y="14226"/>
                      </a:cubicBezTo>
                      <a:close/>
                      <a:moveTo>
                        <a:pt x="23412" y="15695"/>
                      </a:moveTo>
                      <a:cubicBezTo>
                        <a:pt x="23461" y="15596"/>
                        <a:pt x="23430" y="15545"/>
                        <a:pt x="23485" y="15494"/>
                      </a:cubicBezTo>
                      <a:cubicBezTo>
                        <a:pt x="23560" y="15480"/>
                        <a:pt x="23463" y="15752"/>
                        <a:pt x="23412" y="15695"/>
                      </a:cubicBezTo>
                      <a:close/>
                      <a:moveTo>
                        <a:pt x="23491" y="15431"/>
                      </a:moveTo>
                      <a:cubicBezTo>
                        <a:pt x="23556" y="15386"/>
                        <a:pt x="23611" y="15264"/>
                        <a:pt x="23684" y="15264"/>
                      </a:cubicBezTo>
                      <a:cubicBezTo>
                        <a:pt x="23627" y="15374"/>
                        <a:pt x="23568" y="15480"/>
                        <a:pt x="23489" y="15431"/>
                      </a:cubicBezTo>
                      <a:close/>
                      <a:moveTo>
                        <a:pt x="24130" y="10363"/>
                      </a:moveTo>
                      <a:lnTo>
                        <a:pt x="24130" y="10361"/>
                      </a:lnTo>
                      <a:lnTo>
                        <a:pt x="24130" y="10367"/>
                      </a:lnTo>
                      <a:cubicBezTo>
                        <a:pt x="24128" y="10365"/>
                        <a:pt x="24128" y="10363"/>
                        <a:pt x="24128" y="10363"/>
                      </a:cubicBezTo>
                      <a:close/>
                      <a:moveTo>
                        <a:pt x="24200" y="10231"/>
                      </a:moveTo>
                      <a:cubicBezTo>
                        <a:pt x="24214" y="10186"/>
                        <a:pt x="24216" y="10359"/>
                        <a:pt x="24232" y="10473"/>
                      </a:cubicBezTo>
                      <a:cubicBezTo>
                        <a:pt x="24161" y="10441"/>
                        <a:pt x="24177" y="10304"/>
                        <a:pt x="24198" y="10231"/>
                      </a:cubicBezTo>
                      <a:close/>
                    </a:path>
                  </a:pathLst>
                </a:custGeom>
                <a:solidFill>
                  <a:srgbClr val="AC352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55" name="Google Shape;4734;p47">
                  <a:extLst>
                    <a:ext uri="{FF2B5EF4-FFF2-40B4-BE49-F238E27FC236}">
                      <a16:creationId xmlns:a16="http://schemas.microsoft.com/office/drawing/2014/main" xmlns="" id="{D96D4979-0550-1122-BC2E-0FA0D52A8E65}"/>
                    </a:ext>
                  </a:extLst>
                </p:cNvPr>
                <p:cNvSpPr/>
                <p:nvPr/>
              </p:nvSpPr>
              <p:spPr>
                <a:xfrm>
                  <a:off x="2884325" y="1419725"/>
                  <a:ext cx="11200" cy="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" h="191" extrusionOk="0">
                      <a:moveTo>
                        <a:pt x="353" y="0"/>
                      </a:moveTo>
                      <a:cubicBezTo>
                        <a:pt x="308" y="71"/>
                        <a:pt x="17" y="159"/>
                        <a:pt x="1" y="191"/>
                      </a:cubicBezTo>
                      <a:cubicBezTo>
                        <a:pt x="64" y="183"/>
                        <a:pt x="447" y="14"/>
                        <a:pt x="35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56" name="Google Shape;4735;p47">
                  <a:extLst>
                    <a:ext uri="{FF2B5EF4-FFF2-40B4-BE49-F238E27FC236}">
                      <a16:creationId xmlns:a16="http://schemas.microsoft.com/office/drawing/2014/main" xmlns="" id="{172A22E8-DE0A-88F9-924A-79F503012AFE}"/>
                    </a:ext>
                  </a:extLst>
                </p:cNvPr>
                <p:cNvSpPr/>
                <p:nvPr/>
              </p:nvSpPr>
              <p:spPr>
                <a:xfrm>
                  <a:off x="3140025" y="1425175"/>
                  <a:ext cx="6050" cy="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" h="103" extrusionOk="0">
                      <a:moveTo>
                        <a:pt x="0" y="22"/>
                      </a:moveTo>
                      <a:cubicBezTo>
                        <a:pt x="77" y="42"/>
                        <a:pt x="181" y="102"/>
                        <a:pt x="242" y="102"/>
                      </a:cubicBezTo>
                      <a:cubicBezTo>
                        <a:pt x="181" y="63"/>
                        <a:pt x="41" y="0"/>
                        <a:pt x="0" y="2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57" name="Google Shape;4736;p47">
                  <a:extLst>
                    <a:ext uri="{FF2B5EF4-FFF2-40B4-BE49-F238E27FC236}">
                      <a16:creationId xmlns:a16="http://schemas.microsoft.com/office/drawing/2014/main" xmlns="" id="{D002B3F3-8B7F-A810-4B99-61DAC6A6663F}"/>
                    </a:ext>
                  </a:extLst>
                </p:cNvPr>
                <p:cNvSpPr/>
                <p:nvPr/>
              </p:nvSpPr>
              <p:spPr>
                <a:xfrm>
                  <a:off x="3163850" y="1425950"/>
                  <a:ext cx="6500" cy="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" h="125" extrusionOk="0">
                      <a:moveTo>
                        <a:pt x="207" y="50"/>
                      </a:moveTo>
                      <a:cubicBezTo>
                        <a:pt x="177" y="99"/>
                        <a:pt x="59" y="1"/>
                        <a:pt x="0" y="1"/>
                      </a:cubicBezTo>
                      <a:cubicBezTo>
                        <a:pt x="32" y="62"/>
                        <a:pt x="260" y="125"/>
                        <a:pt x="207" y="5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58" name="Google Shape;4737;p47">
                  <a:extLst>
                    <a:ext uri="{FF2B5EF4-FFF2-40B4-BE49-F238E27FC236}">
                      <a16:creationId xmlns:a16="http://schemas.microsoft.com/office/drawing/2014/main" xmlns="" id="{394B659E-AA33-8CA1-49A9-D96F25C48216}"/>
                    </a:ext>
                  </a:extLst>
                </p:cNvPr>
                <p:cNvSpPr/>
                <p:nvPr/>
              </p:nvSpPr>
              <p:spPr>
                <a:xfrm>
                  <a:off x="3189825" y="1454550"/>
                  <a:ext cx="6675" cy="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03" extrusionOk="0">
                      <a:moveTo>
                        <a:pt x="40" y="0"/>
                      </a:moveTo>
                      <a:cubicBezTo>
                        <a:pt x="1" y="34"/>
                        <a:pt x="58" y="77"/>
                        <a:pt x="125" y="124"/>
                      </a:cubicBezTo>
                      <a:cubicBezTo>
                        <a:pt x="109" y="50"/>
                        <a:pt x="266" y="203"/>
                        <a:pt x="199" y="120"/>
                      </a:cubicBezTo>
                      <a:cubicBezTo>
                        <a:pt x="140" y="79"/>
                        <a:pt x="109" y="91"/>
                        <a:pt x="117" y="40"/>
                      </a:cubicBezTo>
                      <a:cubicBezTo>
                        <a:pt x="129" y="50"/>
                        <a:pt x="150" y="48"/>
                        <a:pt x="127" y="26"/>
                      </a:cubicBezTo>
                      <a:cubicBezTo>
                        <a:pt x="103" y="36"/>
                        <a:pt x="77" y="36"/>
                        <a:pt x="52" y="32"/>
                      </a:cubicBezTo>
                      <a:cubicBezTo>
                        <a:pt x="58" y="22"/>
                        <a:pt x="60" y="12"/>
                        <a:pt x="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59" name="Google Shape;4738;p47">
                  <a:extLst>
                    <a:ext uri="{FF2B5EF4-FFF2-40B4-BE49-F238E27FC236}">
                      <a16:creationId xmlns:a16="http://schemas.microsoft.com/office/drawing/2014/main" xmlns="" id="{B709BAE8-DEEE-7F42-BDDB-419B590F716A}"/>
                    </a:ext>
                  </a:extLst>
                </p:cNvPr>
                <p:cNvSpPr/>
                <p:nvPr/>
              </p:nvSpPr>
              <p:spPr>
                <a:xfrm>
                  <a:off x="3195975" y="1458925"/>
                  <a:ext cx="16100" cy="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" h="526" extrusionOk="0">
                      <a:moveTo>
                        <a:pt x="0" y="20"/>
                      </a:moveTo>
                      <a:cubicBezTo>
                        <a:pt x="132" y="173"/>
                        <a:pt x="287" y="425"/>
                        <a:pt x="452" y="446"/>
                      </a:cubicBezTo>
                      <a:cubicBezTo>
                        <a:pt x="439" y="431"/>
                        <a:pt x="411" y="409"/>
                        <a:pt x="421" y="397"/>
                      </a:cubicBezTo>
                      <a:cubicBezTo>
                        <a:pt x="488" y="450"/>
                        <a:pt x="529" y="427"/>
                        <a:pt x="610" y="525"/>
                      </a:cubicBezTo>
                      <a:cubicBezTo>
                        <a:pt x="643" y="500"/>
                        <a:pt x="594" y="454"/>
                        <a:pt x="557" y="413"/>
                      </a:cubicBezTo>
                      <a:cubicBezTo>
                        <a:pt x="450" y="366"/>
                        <a:pt x="75" y="116"/>
                        <a:pt x="109" y="22"/>
                      </a:cubicBezTo>
                      <a:cubicBezTo>
                        <a:pt x="73" y="20"/>
                        <a:pt x="28" y="0"/>
                        <a:pt x="0" y="2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60" name="Google Shape;4739;p47">
                  <a:extLst>
                    <a:ext uri="{FF2B5EF4-FFF2-40B4-BE49-F238E27FC236}">
                      <a16:creationId xmlns:a16="http://schemas.microsoft.com/office/drawing/2014/main" xmlns="" id="{032C5B6C-5070-A519-6A80-0F7A953AF2A3}"/>
                    </a:ext>
                  </a:extLst>
                </p:cNvPr>
                <p:cNvSpPr/>
                <p:nvPr/>
              </p:nvSpPr>
              <p:spPr>
                <a:xfrm>
                  <a:off x="3223400" y="1446300"/>
                  <a:ext cx="51950" cy="5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8" h="2137" extrusionOk="0">
                      <a:moveTo>
                        <a:pt x="0" y="0"/>
                      </a:moveTo>
                      <a:cubicBezTo>
                        <a:pt x="41" y="99"/>
                        <a:pt x="362" y="272"/>
                        <a:pt x="360" y="385"/>
                      </a:cubicBezTo>
                      <a:cubicBezTo>
                        <a:pt x="413" y="435"/>
                        <a:pt x="446" y="427"/>
                        <a:pt x="507" y="499"/>
                      </a:cubicBezTo>
                      <a:cubicBezTo>
                        <a:pt x="480" y="505"/>
                        <a:pt x="446" y="498"/>
                        <a:pt x="419" y="503"/>
                      </a:cubicBezTo>
                      <a:cubicBezTo>
                        <a:pt x="470" y="539"/>
                        <a:pt x="519" y="576"/>
                        <a:pt x="566" y="617"/>
                      </a:cubicBezTo>
                      <a:cubicBezTo>
                        <a:pt x="613" y="661"/>
                        <a:pt x="660" y="710"/>
                        <a:pt x="708" y="761"/>
                      </a:cubicBezTo>
                      <a:cubicBezTo>
                        <a:pt x="802" y="865"/>
                        <a:pt x="898" y="977"/>
                        <a:pt x="992" y="1091"/>
                      </a:cubicBezTo>
                      <a:cubicBezTo>
                        <a:pt x="1185" y="1317"/>
                        <a:pt x="1382" y="1539"/>
                        <a:pt x="1572" y="1698"/>
                      </a:cubicBezTo>
                      <a:cubicBezTo>
                        <a:pt x="1590" y="1891"/>
                        <a:pt x="1853" y="1944"/>
                        <a:pt x="1828" y="2085"/>
                      </a:cubicBezTo>
                      <a:cubicBezTo>
                        <a:pt x="1851" y="2038"/>
                        <a:pt x="1838" y="2050"/>
                        <a:pt x="1891" y="2036"/>
                      </a:cubicBezTo>
                      <a:cubicBezTo>
                        <a:pt x="1733" y="1912"/>
                        <a:pt x="1586" y="1665"/>
                        <a:pt x="1604" y="1569"/>
                      </a:cubicBezTo>
                      <a:cubicBezTo>
                        <a:pt x="1598" y="1565"/>
                        <a:pt x="1598" y="1557"/>
                        <a:pt x="1612" y="1543"/>
                      </a:cubicBezTo>
                      <a:cubicBezTo>
                        <a:pt x="1606" y="1551"/>
                        <a:pt x="1604" y="1559"/>
                        <a:pt x="1604" y="1569"/>
                      </a:cubicBezTo>
                      <a:cubicBezTo>
                        <a:pt x="1621" y="1580"/>
                        <a:pt x="1716" y="1553"/>
                        <a:pt x="1720" y="1655"/>
                      </a:cubicBezTo>
                      <a:cubicBezTo>
                        <a:pt x="1773" y="1667"/>
                        <a:pt x="1716" y="1553"/>
                        <a:pt x="1769" y="1614"/>
                      </a:cubicBezTo>
                      <a:cubicBezTo>
                        <a:pt x="1784" y="1671"/>
                        <a:pt x="1796" y="1730"/>
                        <a:pt x="1802" y="1789"/>
                      </a:cubicBezTo>
                      <a:cubicBezTo>
                        <a:pt x="1845" y="1836"/>
                        <a:pt x="1891" y="1879"/>
                        <a:pt x="1940" y="1918"/>
                      </a:cubicBezTo>
                      <a:cubicBezTo>
                        <a:pt x="1928" y="1934"/>
                        <a:pt x="1902" y="1942"/>
                        <a:pt x="1922" y="1973"/>
                      </a:cubicBezTo>
                      <a:cubicBezTo>
                        <a:pt x="1977" y="1895"/>
                        <a:pt x="2036" y="2087"/>
                        <a:pt x="2066" y="2137"/>
                      </a:cubicBezTo>
                      <a:cubicBezTo>
                        <a:pt x="2077" y="2058"/>
                        <a:pt x="1963" y="1918"/>
                        <a:pt x="1983" y="1844"/>
                      </a:cubicBezTo>
                      <a:cubicBezTo>
                        <a:pt x="1924" y="1855"/>
                        <a:pt x="1942" y="1802"/>
                        <a:pt x="1875" y="1730"/>
                      </a:cubicBezTo>
                      <a:cubicBezTo>
                        <a:pt x="1887" y="1712"/>
                        <a:pt x="1914" y="1704"/>
                        <a:pt x="1895" y="1675"/>
                      </a:cubicBezTo>
                      <a:cubicBezTo>
                        <a:pt x="1865" y="1665"/>
                        <a:pt x="1834" y="1539"/>
                        <a:pt x="1747" y="1510"/>
                      </a:cubicBezTo>
                      <a:cubicBezTo>
                        <a:pt x="1781" y="1567"/>
                        <a:pt x="1769" y="1578"/>
                        <a:pt x="1729" y="1565"/>
                      </a:cubicBezTo>
                      <a:cubicBezTo>
                        <a:pt x="1655" y="1425"/>
                        <a:pt x="1505" y="1313"/>
                        <a:pt x="1444" y="1146"/>
                      </a:cubicBezTo>
                      <a:cubicBezTo>
                        <a:pt x="1368" y="1195"/>
                        <a:pt x="1323" y="1081"/>
                        <a:pt x="1252" y="983"/>
                      </a:cubicBezTo>
                      <a:cubicBezTo>
                        <a:pt x="1230" y="995"/>
                        <a:pt x="1217" y="1032"/>
                        <a:pt x="1185" y="1003"/>
                      </a:cubicBezTo>
                      <a:cubicBezTo>
                        <a:pt x="1144" y="953"/>
                        <a:pt x="1173" y="928"/>
                        <a:pt x="1167" y="891"/>
                      </a:cubicBezTo>
                      <a:cubicBezTo>
                        <a:pt x="1201" y="932"/>
                        <a:pt x="1315" y="1007"/>
                        <a:pt x="1266" y="926"/>
                      </a:cubicBezTo>
                      <a:cubicBezTo>
                        <a:pt x="1230" y="955"/>
                        <a:pt x="1128" y="759"/>
                        <a:pt x="1093" y="786"/>
                      </a:cubicBezTo>
                      <a:cubicBezTo>
                        <a:pt x="1142" y="836"/>
                        <a:pt x="1152" y="869"/>
                        <a:pt x="1124" y="889"/>
                      </a:cubicBezTo>
                      <a:cubicBezTo>
                        <a:pt x="1101" y="804"/>
                        <a:pt x="1053" y="865"/>
                        <a:pt x="985" y="763"/>
                      </a:cubicBezTo>
                      <a:cubicBezTo>
                        <a:pt x="947" y="782"/>
                        <a:pt x="910" y="812"/>
                        <a:pt x="863" y="796"/>
                      </a:cubicBezTo>
                      <a:cubicBezTo>
                        <a:pt x="869" y="684"/>
                        <a:pt x="723" y="692"/>
                        <a:pt x="651" y="615"/>
                      </a:cubicBezTo>
                      <a:cubicBezTo>
                        <a:pt x="619" y="527"/>
                        <a:pt x="590" y="450"/>
                        <a:pt x="613" y="382"/>
                      </a:cubicBezTo>
                      <a:cubicBezTo>
                        <a:pt x="535" y="325"/>
                        <a:pt x="521" y="295"/>
                        <a:pt x="487" y="289"/>
                      </a:cubicBezTo>
                      <a:cubicBezTo>
                        <a:pt x="533" y="334"/>
                        <a:pt x="505" y="362"/>
                        <a:pt x="515" y="397"/>
                      </a:cubicBezTo>
                      <a:cubicBezTo>
                        <a:pt x="350" y="293"/>
                        <a:pt x="311" y="238"/>
                        <a:pt x="169" y="87"/>
                      </a:cubicBezTo>
                      <a:cubicBezTo>
                        <a:pt x="112" y="93"/>
                        <a:pt x="53" y="71"/>
                        <a:pt x="0" y="0"/>
                      </a:cubicBezTo>
                      <a:close/>
                      <a:moveTo>
                        <a:pt x="1232" y="1174"/>
                      </a:moveTo>
                      <a:cubicBezTo>
                        <a:pt x="1279" y="1199"/>
                        <a:pt x="1319" y="1234"/>
                        <a:pt x="1348" y="1278"/>
                      </a:cubicBezTo>
                      <a:cubicBezTo>
                        <a:pt x="1332" y="1358"/>
                        <a:pt x="1236" y="1146"/>
                        <a:pt x="1218" y="1229"/>
                      </a:cubicBezTo>
                      <a:cubicBezTo>
                        <a:pt x="1197" y="1199"/>
                        <a:pt x="1222" y="1189"/>
                        <a:pt x="1232" y="117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61" name="Google Shape;4740;p47">
                  <a:extLst>
                    <a:ext uri="{FF2B5EF4-FFF2-40B4-BE49-F238E27FC236}">
                      <a16:creationId xmlns:a16="http://schemas.microsoft.com/office/drawing/2014/main" xmlns="" id="{B9F77A05-7BF3-75A9-D48A-468AA17D1241}"/>
                    </a:ext>
                  </a:extLst>
                </p:cNvPr>
                <p:cNvSpPr/>
                <p:nvPr/>
              </p:nvSpPr>
              <p:spPr>
                <a:xfrm>
                  <a:off x="3220350" y="1479650"/>
                  <a:ext cx="4525" cy="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" h="280" extrusionOk="0">
                      <a:moveTo>
                        <a:pt x="0" y="9"/>
                      </a:moveTo>
                      <a:cubicBezTo>
                        <a:pt x="36" y="64"/>
                        <a:pt x="24" y="105"/>
                        <a:pt x="22" y="148"/>
                      </a:cubicBezTo>
                      <a:cubicBezTo>
                        <a:pt x="67" y="211"/>
                        <a:pt x="83" y="166"/>
                        <a:pt x="120" y="207"/>
                      </a:cubicBezTo>
                      <a:cubicBezTo>
                        <a:pt x="100" y="225"/>
                        <a:pt x="106" y="252"/>
                        <a:pt x="126" y="280"/>
                      </a:cubicBezTo>
                      <a:cubicBezTo>
                        <a:pt x="181" y="187"/>
                        <a:pt x="36" y="117"/>
                        <a:pt x="59" y="26"/>
                      </a:cubicBezTo>
                      <a:cubicBezTo>
                        <a:pt x="45" y="42"/>
                        <a:pt x="16" y="1"/>
                        <a:pt x="0" y="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62" name="Google Shape;4741;p47">
                  <a:extLst>
                    <a:ext uri="{FF2B5EF4-FFF2-40B4-BE49-F238E27FC236}">
                      <a16:creationId xmlns:a16="http://schemas.microsoft.com/office/drawing/2014/main" xmlns="" id="{C3A85472-2A82-7A3E-7F19-BA1D0299381D}"/>
                    </a:ext>
                  </a:extLst>
                </p:cNvPr>
                <p:cNvSpPr/>
                <p:nvPr/>
              </p:nvSpPr>
              <p:spPr>
                <a:xfrm>
                  <a:off x="3302050" y="1557175"/>
                  <a:ext cx="4200" cy="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208" extrusionOk="0">
                      <a:moveTo>
                        <a:pt x="51" y="160"/>
                      </a:moveTo>
                      <a:cubicBezTo>
                        <a:pt x="40" y="1"/>
                        <a:pt x="156" y="207"/>
                        <a:pt x="167" y="107"/>
                      </a:cubicBezTo>
                      <a:cubicBezTo>
                        <a:pt x="114" y="125"/>
                        <a:pt x="67" y="15"/>
                        <a:pt x="14" y="9"/>
                      </a:cubicBezTo>
                      <a:cubicBezTo>
                        <a:pt x="85" y="103"/>
                        <a:pt x="0" y="79"/>
                        <a:pt x="51" y="16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63" name="Google Shape;4742;p47">
                  <a:extLst>
                    <a:ext uri="{FF2B5EF4-FFF2-40B4-BE49-F238E27FC236}">
                      <a16:creationId xmlns:a16="http://schemas.microsoft.com/office/drawing/2014/main" xmlns="" id="{F70F71C9-2387-0138-8DD4-910DFD4B3FC1}"/>
                    </a:ext>
                  </a:extLst>
                </p:cNvPr>
                <p:cNvSpPr/>
                <p:nvPr/>
              </p:nvSpPr>
              <p:spPr>
                <a:xfrm>
                  <a:off x="3302350" y="1574125"/>
                  <a:ext cx="2625" cy="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318" extrusionOk="0">
                      <a:moveTo>
                        <a:pt x="83" y="30"/>
                      </a:moveTo>
                      <a:cubicBezTo>
                        <a:pt x="59" y="30"/>
                        <a:pt x="39" y="1"/>
                        <a:pt x="12" y="24"/>
                      </a:cubicBezTo>
                      <a:cubicBezTo>
                        <a:pt x="47" y="107"/>
                        <a:pt x="22" y="135"/>
                        <a:pt x="22" y="186"/>
                      </a:cubicBezTo>
                      <a:cubicBezTo>
                        <a:pt x="39" y="172"/>
                        <a:pt x="104" y="317"/>
                        <a:pt x="87" y="223"/>
                      </a:cubicBezTo>
                      <a:cubicBezTo>
                        <a:pt x="0" y="123"/>
                        <a:pt x="98" y="99"/>
                        <a:pt x="83" y="3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64" name="Google Shape;4743;p47">
                  <a:extLst>
                    <a:ext uri="{FF2B5EF4-FFF2-40B4-BE49-F238E27FC236}">
                      <a16:creationId xmlns:a16="http://schemas.microsoft.com/office/drawing/2014/main" xmlns="" id="{12BCD8C7-C1AC-50A7-AFAB-525D8F0F7374}"/>
                    </a:ext>
                  </a:extLst>
                </p:cNvPr>
                <p:cNvSpPr/>
                <p:nvPr/>
              </p:nvSpPr>
              <p:spPr>
                <a:xfrm>
                  <a:off x="3282800" y="1845725"/>
                  <a:ext cx="3500" cy="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" h="125" extrusionOk="0">
                      <a:moveTo>
                        <a:pt x="0" y="125"/>
                      </a:moveTo>
                      <a:cubicBezTo>
                        <a:pt x="55" y="87"/>
                        <a:pt x="138" y="95"/>
                        <a:pt x="116" y="83"/>
                      </a:cubicBezTo>
                      <a:cubicBezTo>
                        <a:pt x="140" y="1"/>
                        <a:pt x="33" y="52"/>
                        <a:pt x="0" y="12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65" name="Google Shape;4744;p47">
                  <a:extLst>
                    <a:ext uri="{FF2B5EF4-FFF2-40B4-BE49-F238E27FC236}">
                      <a16:creationId xmlns:a16="http://schemas.microsoft.com/office/drawing/2014/main" xmlns="" id="{33615A8B-D90F-38C5-87E6-8D8BE75F685A}"/>
                    </a:ext>
                  </a:extLst>
                </p:cNvPr>
                <p:cNvSpPr/>
                <p:nvPr/>
              </p:nvSpPr>
              <p:spPr>
                <a:xfrm>
                  <a:off x="3253150" y="1883600"/>
                  <a:ext cx="9675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" h="267" extrusionOk="0">
                      <a:moveTo>
                        <a:pt x="174" y="48"/>
                      </a:moveTo>
                      <a:cubicBezTo>
                        <a:pt x="97" y="142"/>
                        <a:pt x="1" y="186"/>
                        <a:pt x="3" y="266"/>
                      </a:cubicBezTo>
                      <a:cubicBezTo>
                        <a:pt x="56" y="233"/>
                        <a:pt x="166" y="133"/>
                        <a:pt x="146" y="223"/>
                      </a:cubicBezTo>
                      <a:cubicBezTo>
                        <a:pt x="164" y="146"/>
                        <a:pt x="386" y="1"/>
                        <a:pt x="325" y="9"/>
                      </a:cubicBezTo>
                      <a:cubicBezTo>
                        <a:pt x="268" y="58"/>
                        <a:pt x="109" y="178"/>
                        <a:pt x="174" y="4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66" name="Google Shape;4745;p47">
                  <a:extLst>
                    <a:ext uri="{FF2B5EF4-FFF2-40B4-BE49-F238E27FC236}">
                      <a16:creationId xmlns:a16="http://schemas.microsoft.com/office/drawing/2014/main" xmlns="" id="{0BC94241-CF0B-1D68-AD88-0FAAA5FD5A0C}"/>
                    </a:ext>
                  </a:extLst>
                </p:cNvPr>
                <p:cNvSpPr/>
                <p:nvPr/>
              </p:nvSpPr>
              <p:spPr>
                <a:xfrm>
                  <a:off x="3283825" y="1912200"/>
                  <a:ext cx="4600" cy="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" h="308" extrusionOk="0">
                      <a:moveTo>
                        <a:pt x="30" y="142"/>
                      </a:moveTo>
                      <a:cubicBezTo>
                        <a:pt x="26" y="180"/>
                        <a:pt x="26" y="176"/>
                        <a:pt x="12" y="307"/>
                      </a:cubicBezTo>
                      <a:cubicBezTo>
                        <a:pt x="102" y="182"/>
                        <a:pt x="183" y="60"/>
                        <a:pt x="132" y="1"/>
                      </a:cubicBezTo>
                      <a:cubicBezTo>
                        <a:pt x="106" y="44"/>
                        <a:pt x="0" y="126"/>
                        <a:pt x="30" y="14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67" name="Google Shape;4746;p47">
                  <a:extLst>
                    <a:ext uri="{FF2B5EF4-FFF2-40B4-BE49-F238E27FC236}">
                      <a16:creationId xmlns:a16="http://schemas.microsoft.com/office/drawing/2014/main" xmlns="" id="{EFF77548-E690-83E9-8C93-5D16F77DBD07}"/>
                    </a:ext>
                  </a:extLst>
                </p:cNvPr>
                <p:cNvSpPr/>
                <p:nvPr/>
              </p:nvSpPr>
              <p:spPr>
                <a:xfrm>
                  <a:off x="3182650" y="1953425"/>
                  <a:ext cx="6275" cy="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56" extrusionOk="0">
                      <a:moveTo>
                        <a:pt x="170" y="1"/>
                      </a:moveTo>
                      <a:cubicBezTo>
                        <a:pt x="127" y="34"/>
                        <a:pt x="87" y="24"/>
                        <a:pt x="89" y="50"/>
                      </a:cubicBezTo>
                      <a:cubicBezTo>
                        <a:pt x="199" y="16"/>
                        <a:pt x="1" y="130"/>
                        <a:pt x="9" y="156"/>
                      </a:cubicBezTo>
                      <a:cubicBezTo>
                        <a:pt x="79" y="134"/>
                        <a:pt x="250" y="18"/>
                        <a:pt x="215" y="8"/>
                      </a:cubicBezTo>
                      <a:cubicBezTo>
                        <a:pt x="105" y="79"/>
                        <a:pt x="146" y="42"/>
                        <a:pt x="17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68" name="Google Shape;4747;p47">
                  <a:extLst>
                    <a:ext uri="{FF2B5EF4-FFF2-40B4-BE49-F238E27FC236}">
                      <a16:creationId xmlns:a16="http://schemas.microsoft.com/office/drawing/2014/main" xmlns="" id="{E7011EC0-E200-224A-7278-0C62E23C51E1}"/>
                    </a:ext>
                  </a:extLst>
                </p:cNvPr>
                <p:cNvSpPr/>
                <p:nvPr/>
              </p:nvSpPr>
              <p:spPr>
                <a:xfrm>
                  <a:off x="3090975" y="1987875"/>
                  <a:ext cx="15200" cy="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81" extrusionOk="0">
                      <a:moveTo>
                        <a:pt x="246" y="87"/>
                      </a:moveTo>
                      <a:cubicBezTo>
                        <a:pt x="292" y="91"/>
                        <a:pt x="364" y="71"/>
                        <a:pt x="382" y="100"/>
                      </a:cubicBezTo>
                      <a:cubicBezTo>
                        <a:pt x="239" y="146"/>
                        <a:pt x="1" y="114"/>
                        <a:pt x="79" y="181"/>
                      </a:cubicBezTo>
                      <a:cubicBezTo>
                        <a:pt x="121" y="132"/>
                        <a:pt x="268" y="150"/>
                        <a:pt x="305" y="169"/>
                      </a:cubicBezTo>
                      <a:cubicBezTo>
                        <a:pt x="329" y="126"/>
                        <a:pt x="608" y="0"/>
                        <a:pt x="523" y="28"/>
                      </a:cubicBezTo>
                      <a:cubicBezTo>
                        <a:pt x="392" y="96"/>
                        <a:pt x="290" y="38"/>
                        <a:pt x="246" y="8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69" name="Google Shape;4748;p47">
                  <a:extLst>
                    <a:ext uri="{FF2B5EF4-FFF2-40B4-BE49-F238E27FC236}">
                      <a16:creationId xmlns:a16="http://schemas.microsoft.com/office/drawing/2014/main" xmlns="" id="{82ADF106-151E-71E9-1DFF-1E866F45AF16}"/>
                    </a:ext>
                  </a:extLst>
                </p:cNvPr>
                <p:cNvSpPr/>
                <p:nvPr/>
              </p:nvSpPr>
              <p:spPr>
                <a:xfrm>
                  <a:off x="3076050" y="1989450"/>
                  <a:ext cx="7300" cy="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256" extrusionOk="0">
                      <a:moveTo>
                        <a:pt x="114" y="65"/>
                      </a:moveTo>
                      <a:cubicBezTo>
                        <a:pt x="116" y="140"/>
                        <a:pt x="0" y="224"/>
                        <a:pt x="128" y="256"/>
                      </a:cubicBezTo>
                      <a:cubicBezTo>
                        <a:pt x="112" y="228"/>
                        <a:pt x="161" y="218"/>
                        <a:pt x="177" y="197"/>
                      </a:cubicBezTo>
                      <a:cubicBezTo>
                        <a:pt x="79" y="179"/>
                        <a:pt x="91" y="87"/>
                        <a:pt x="272" y="59"/>
                      </a:cubicBezTo>
                      <a:cubicBezTo>
                        <a:pt x="291" y="0"/>
                        <a:pt x="173" y="59"/>
                        <a:pt x="114" y="6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70" name="Google Shape;4749;p47">
                  <a:extLst>
                    <a:ext uri="{FF2B5EF4-FFF2-40B4-BE49-F238E27FC236}">
                      <a16:creationId xmlns:a16="http://schemas.microsoft.com/office/drawing/2014/main" xmlns="" id="{411FE7C6-2816-2602-740D-E48605821FDC}"/>
                    </a:ext>
                  </a:extLst>
                </p:cNvPr>
                <p:cNvSpPr/>
                <p:nvPr/>
              </p:nvSpPr>
              <p:spPr>
                <a:xfrm>
                  <a:off x="3054525" y="1994850"/>
                  <a:ext cx="13825" cy="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219" extrusionOk="0">
                      <a:moveTo>
                        <a:pt x="439" y="6"/>
                      </a:moveTo>
                      <a:cubicBezTo>
                        <a:pt x="376" y="30"/>
                        <a:pt x="510" y="59"/>
                        <a:pt x="490" y="108"/>
                      </a:cubicBezTo>
                      <a:lnTo>
                        <a:pt x="368" y="130"/>
                      </a:lnTo>
                      <a:lnTo>
                        <a:pt x="354" y="51"/>
                      </a:lnTo>
                      <a:cubicBezTo>
                        <a:pt x="260" y="116"/>
                        <a:pt x="77" y="128"/>
                        <a:pt x="154" y="179"/>
                      </a:cubicBezTo>
                      <a:cubicBezTo>
                        <a:pt x="103" y="161"/>
                        <a:pt x="26" y="187"/>
                        <a:pt x="1" y="218"/>
                      </a:cubicBezTo>
                      <a:cubicBezTo>
                        <a:pt x="240" y="205"/>
                        <a:pt x="301" y="136"/>
                        <a:pt x="498" y="140"/>
                      </a:cubicBezTo>
                      <a:cubicBezTo>
                        <a:pt x="498" y="120"/>
                        <a:pt x="500" y="102"/>
                        <a:pt x="553" y="99"/>
                      </a:cubicBezTo>
                      <a:cubicBezTo>
                        <a:pt x="458" y="71"/>
                        <a:pt x="547" y="0"/>
                        <a:pt x="439" y="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71" name="Google Shape;4750;p47">
                  <a:extLst>
                    <a:ext uri="{FF2B5EF4-FFF2-40B4-BE49-F238E27FC236}">
                      <a16:creationId xmlns:a16="http://schemas.microsoft.com/office/drawing/2014/main" xmlns="" id="{6C4A783F-EFED-5406-9198-E5279ACA09C7}"/>
                    </a:ext>
                  </a:extLst>
                </p:cNvPr>
                <p:cNvSpPr/>
                <p:nvPr/>
              </p:nvSpPr>
              <p:spPr>
                <a:xfrm>
                  <a:off x="3032375" y="2015925"/>
                  <a:ext cx="10200" cy="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" h="127" extrusionOk="0">
                      <a:moveTo>
                        <a:pt x="0" y="57"/>
                      </a:moveTo>
                      <a:cubicBezTo>
                        <a:pt x="63" y="79"/>
                        <a:pt x="218" y="44"/>
                        <a:pt x="171" y="126"/>
                      </a:cubicBezTo>
                      <a:cubicBezTo>
                        <a:pt x="407" y="105"/>
                        <a:pt x="77" y="0"/>
                        <a:pt x="0" y="5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72" name="Google Shape;4751;p47">
                  <a:extLst>
                    <a:ext uri="{FF2B5EF4-FFF2-40B4-BE49-F238E27FC236}">
                      <a16:creationId xmlns:a16="http://schemas.microsoft.com/office/drawing/2014/main" xmlns="" id="{7B815B9E-DF9A-81ED-337D-032C86BCCB1B}"/>
                    </a:ext>
                  </a:extLst>
                </p:cNvPr>
                <p:cNvSpPr/>
                <p:nvPr/>
              </p:nvSpPr>
              <p:spPr>
                <a:xfrm>
                  <a:off x="3000000" y="1996225"/>
                  <a:ext cx="10875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8" extrusionOk="0">
                      <a:moveTo>
                        <a:pt x="0" y="2"/>
                      </a:moveTo>
                      <a:cubicBezTo>
                        <a:pt x="34" y="8"/>
                        <a:pt x="65" y="22"/>
                        <a:pt x="92" y="38"/>
                      </a:cubicBezTo>
                      <a:cubicBezTo>
                        <a:pt x="434" y="24"/>
                        <a:pt x="69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73" name="Google Shape;4752;p47">
                  <a:extLst>
                    <a:ext uri="{FF2B5EF4-FFF2-40B4-BE49-F238E27FC236}">
                      <a16:creationId xmlns:a16="http://schemas.microsoft.com/office/drawing/2014/main" xmlns="" id="{E32D5C62-34F7-E813-FA8F-E17577A99476}"/>
                    </a:ext>
                  </a:extLst>
                </p:cNvPr>
                <p:cNvSpPr/>
                <p:nvPr/>
              </p:nvSpPr>
              <p:spPr>
                <a:xfrm>
                  <a:off x="2988450" y="1996625"/>
                  <a:ext cx="1305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" h="124" extrusionOk="0">
                      <a:moveTo>
                        <a:pt x="275" y="57"/>
                      </a:moveTo>
                      <a:cubicBezTo>
                        <a:pt x="303" y="106"/>
                        <a:pt x="442" y="124"/>
                        <a:pt x="521" y="116"/>
                      </a:cubicBezTo>
                      <a:cubicBezTo>
                        <a:pt x="497" y="81"/>
                        <a:pt x="387" y="53"/>
                        <a:pt x="462" y="18"/>
                      </a:cubicBezTo>
                      <a:cubicBezTo>
                        <a:pt x="297" y="0"/>
                        <a:pt x="199" y="18"/>
                        <a:pt x="91" y="31"/>
                      </a:cubicBezTo>
                      <a:cubicBezTo>
                        <a:pt x="181" y="90"/>
                        <a:pt x="0" y="86"/>
                        <a:pt x="55" y="110"/>
                      </a:cubicBezTo>
                      <a:cubicBezTo>
                        <a:pt x="97" y="90"/>
                        <a:pt x="203" y="96"/>
                        <a:pt x="242" y="118"/>
                      </a:cubicBezTo>
                      <a:cubicBezTo>
                        <a:pt x="283" y="83"/>
                        <a:pt x="228" y="69"/>
                        <a:pt x="275" y="5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74" name="Google Shape;4753;p47">
                  <a:extLst>
                    <a:ext uri="{FF2B5EF4-FFF2-40B4-BE49-F238E27FC236}">
                      <a16:creationId xmlns:a16="http://schemas.microsoft.com/office/drawing/2014/main" xmlns="" id="{BB38E5B1-A033-371D-E349-3FF53EE81D3E}"/>
                    </a:ext>
                  </a:extLst>
                </p:cNvPr>
                <p:cNvSpPr/>
                <p:nvPr/>
              </p:nvSpPr>
              <p:spPr>
                <a:xfrm>
                  <a:off x="2910625" y="1979575"/>
                  <a:ext cx="804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8" h="686" extrusionOk="0">
                      <a:moveTo>
                        <a:pt x="2966" y="592"/>
                      </a:moveTo>
                      <a:cubicBezTo>
                        <a:pt x="2968" y="631"/>
                        <a:pt x="2917" y="639"/>
                        <a:pt x="2870" y="645"/>
                      </a:cubicBezTo>
                      <a:cubicBezTo>
                        <a:pt x="2864" y="611"/>
                        <a:pt x="2736" y="623"/>
                        <a:pt x="2720" y="594"/>
                      </a:cubicBezTo>
                      <a:cubicBezTo>
                        <a:pt x="2685" y="603"/>
                        <a:pt x="2705" y="651"/>
                        <a:pt x="2624" y="629"/>
                      </a:cubicBezTo>
                      <a:cubicBezTo>
                        <a:pt x="2093" y="546"/>
                        <a:pt x="1696" y="497"/>
                        <a:pt x="1329" y="387"/>
                      </a:cubicBezTo>
                      <a:lnTo>
                        <a:pt x="771" y="240"/>
                      </a:lnTo>
                      <a:lnTo>
                        <a:pt x="474" y="159"/>
                      </a:lnTo>
                      <a:lnTo>
                        <a:pt x="158" y="49"/>
                      </a:lnTo>
                      <a:cubicBezTo>
                        <a:pt x="138" y="155"/>
                        <a:pt x="61" y="0"/>
                        <a:pt x="0" y="30"/>
                      </a:cubicBezTo>
                      <a:cubicBezTo>
                        <a:pt x="34" y="128"/>
                        <a:pt x="103" y="136"/>
                        <a:pt x="238" y="212"/>
                      </a:cubicBezTo>
                      <a:cubicBezTo>
                        <a:pt x="277" y="171"/>
                        <a:pt x="171" y="153"/>
                        <a:pt x="167" y="120"/>
                      </a:cubicBezTo>
                      <a:cubicBezTo>
                        <a:pt x="197" y="132"/>
                        <a:pt x="228" y="138"/>
                        <a:pt x="260" y="136"/>
                      </a:cubicBezTo>
                      <a:cubicBezTo>
                        <a:pt x="201" y="187"/>
                        <a:pt x="397" y="232"/>
                        <a:pt x="293" y="248"/>
                      </a:cubicBezTo>
                      <a:cubicBezTo>
                        <a:pt x="511" y="307"/>
                        <a:pt x="757" y="338"/>
                        <a:pt x="1024" y="397"/>
                      </a:cubicBezTo>
                      <a:cubicBezTo>
                        <a:pt x="1158" y="423"/>
                        <a:pt x="1297" y="454"/>
                        <a:pt x="1445" y="487"/>
                      </a:cubicBezTo>
                      <a:lnTo>
                        <a:pt x="1671" y="542"/>
                      </a:lnTo>
                      <a:lnTo>
                        <a:pt x="1909" y="590"/>
                      </a:lnTo>
                      <a:cubicBezTo>
                        <a:pt x="1913" y="562"/>
                        <a:pt x="1938" y="552"/>
                        <a:pt x="1977" y="550"/>
                      </a:cubicBezTo>
                      <a:cubicBezTo>
                        <a:pt x="2046" y="601"/>
                        <a:pt x="2056" y="578"/>
                        <a:pt x="2190" y="599"/>
                      </a:cubicBezTo>
                      <a:cubicBezTo>
                        <a:pt x="2148" y="641"/>
                        <a:pt x="2164" y="654"/>
                        <a:pt x="2241" y="686"/>
                      </a:cubicBezTo>
                      <a:cubicBezTo>
                        <a:pt x="2249" y="668"/>
                        <a:pt x="2241" y="641"/>
                        <a:pt x="2278" y="645"/>
                      </a:cubicBezTo>
                      <a:cubicBezTo>
                        <a:pt x="2463" y="668"/>
                        <a:pt x="2648" y="676"/>
                        <a:pt x="2834" y="668"/>
                      </a:cubicBezTo>
                      <a:cubicBezTo>
                        <a:pt x="2964" y="664"/>
                        <a:pt x="3094" y="643"/>
                        <a:pt x="3217" y="599"/>
                      </a:cubicBezTo>
                      <a:cubicBezTo>
                        <a:pt x="3160" y="613"/>
                        <a:pt x="3037" y="586"/>
                        <a:pt x="2966" y="59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75" name="Google Shape;4754;p47">
                  <a:extLst>
                    <a:ext uri="{FF2B5EF4-FFF2-40B4-BE49-F238E27FC236}">
                      <a16:creationId xmlns:a16="http://schemas.microsoft.com/office/drawing/2014/main" xmlns="" id="{B1053E29-CCF2-5AA7-706C-7CCAF0788D13}"/>
                    </a:ext>
                  </a:extLst>
                </p:cNvPr>
                <p:cNvSpPr/>
                <p:nvPr/>
              </p:nvSpPr>
              <p:spPr>
                <a:xfrm>
                  <a:off x="2887050" y="1929600"/>
                  <a:ext cx="52350" cy="2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1011" extrusionOk="0">
                      <a:moveTo>
                        <a:pt x="0" y="0"/>
                      </a:moveTo>
                      <a:cubicBezTo>
                        <a:pt x="106" y="40"/>
                        <a:pt x="224" y="122"/>
                        <a:pt x="102" y="103"/>
                      </a:cubicBezTo>
                      <a:cubicBezTo>
                        <a:pt x="161" y="146"/>
                        <a:pt x="236" y="197"/>
                        <a:pt x="283" y="169"/>
                      </a:cubicBezTo>
                      <a:cubicBezTo>
                        <a:pt x="360" y="244"/>
                        <a:pt x="369" y="362"/>
                        <a:pt x="487" y="388"/>
                      </a:cubicBezTo>
                      <a:cubicBezTo>
                        <a:pt x="482" y="413"/>
                        <a:pt x="464" y="431"/>
                        <a:pt x="438" y="435"/>
                      </a:cubicBezTo>
                      <a:cubicBezTo>
                        <a:pt x="525" y="462"/>
                        <a:pt x="572" y="435"/>
                        <a:pt x="645" y="443"/>
                      </a:cubicBezTo>
                      <a:cubicBezTo>
                        <a:pt x="692" y="472"/>
                        <a:pt x="643" y="509"/>
                        <a:pt x="727" y="533"/>
                      </a:cubicBezTo>
                      <a:cubicBezTo>
                        <a:pt x="766" y="505"/>
                        <a:pt x="908" y="541"/>
                        <a:pt x="1042" y="592"/>
                      </a:cubicBezTo>
                      <a:cubicBezTo>
                        <a:pt x="1034" y="598"/>
                        <a:pt x="1028" y="606"/>
                        <a:pt x="1024" y="616"/>
                      </a:cubicBezTo>
                      <a:cubicBezTo>
                        <a:pt x="1028" y="639"/>
                        <a:pt x="1034" y="659"/>
                        <a:pt x="1044" y="678"/>
                      </a:cubicBezTo>
                      <a:cubicBezTo>
                        <a:pt x="1057" y="667"/>
                        <a:pt x="1077" y="655"/>
                        <a:pt x="1079" y="639"/>
                      </a:cubicBezTo>
                      <a:cubicBezTo>
                        <a:pt x="1079" y="627"/>
                        <a:pt x="1077" y="616"/>
                        <a:pt x="1071" y="604"/>
                      </a:cubicBezTo>
                      <a:cubicBezTo>
                        <a:pt x="1218" y="665"/>
                        <a:pt x="1344" y="743"/>
                        <a:pt x="1293" y="773"/>
                      </a:cubicBezTo>
                      <a:cubicBezTo>
                        <a:pt x="1370" y="794"/>
                        <a:pt x="1446" y="822"/>
                        <a:pt x="1521" y="853"/>
                      </a:cubicBezTo>
                      <a:lnTo>
                        <a:pt x="1519" y="853"/>
                      </a:lnTo>
                      <a:cubicBezTo>
                        <a:pt x="1509" y="855"/>
                        <a:pt x="1500" y="869"/>
                        <a:pt x="1492" y="877"/>
                      </a:cubicBezTo>
                      <a:cubicBezTo>
                        <a:pt x="1476" y="893"/>
                        <a:pt x="1482" y="914"/>
                        <a:pt x="1513" y="922"/>
                      </a:cubicBezTo>
                      <a:cubicBezTo>
                        <a:pt x="1582" y="940"/>
                        <a:pt x="1661" y="918"/>
                        <a:pt x="1714" y="983"/>
                      </a:cubicBezTo>
                      <a:cubicBezTo>
                        <a:pt x="1779" y="938"/>
                        <a:pt x="1832" y="959"/>
                        <a:pt x="1896" y="993"/>
                      </a:cubicBezTo>
                      <a:cubicBezTo>
                        <a:pt x="1934" y="1011"/>
                        <a:pt x="1963" y="993"/>
                        <a:pt x="1977" y="952"/>
                      </a:cubicBezTo>
                      <a:cubicBezTo>
                        <a:pt x="1983" y="952"/>
                        <a:pt x="1987" y="952"/>
                        <a:pt x="1993" y="950"/>
                      </a:cubicBezTo>
                      <a:cubicBezTo>
                        <a:pt x="1989" y="948"/>
                        <a:pt x="1985" y="946"/>
                        <a:pt x="1981" y="944"/>
                      </a:cubicBezTo>
                      <a:cubicBezTo>
                        <a:pt x="1985" y="930"/>
                        <a:pt x="1987" y="914"/>
                        <a:pt x="1987" y="900"/>
                      </a:cubicBezTo>
                      <a:cubicBezTo>
                        <a:pt x="2032" y="910"/>
                        <a:pt x="2085" y="922"/>
                        <a:pt x="2093" y="893"/>
                      </a:cubicBezTo>
                      <a:lnTo>
                        <a:pt x="1987" y="871"/>
                      </a:lnTo>
                      <a:cubicBezTo>
                        <a:pt x="1981" y="838"/>
                        <a:pt x="1965" y="790"/>
                        <a:pt x="1946" y="802"/>
                      </a:cubicBezTo>
                      <a:cubicBezTo>
                        <a:pt x="1922" y="820"/>
                        <a:pt x="1895" y="834"/>
                        <a:pt x="1865" y="842"/>
                      </a:cubicBezTo>
                      <a:cubicBezTo>
                        <a:pt x="1839" y="834"/>
                        <a:pt x="1814" y="830"/>
                        <a:pt x="1788" y="822"/>
                      </a:cubicBezTo>
                      <a:cubicBezTo>
                        <a:pt x="1684" y="787"/>
                        <a:pt x="1580" y="749"/>
                        <a:pt x="1476" y="712"/>
                      </a:cubicBezTo>
                      <a:lnTo>
                        <a:pt x="918" y="504"/>
                      </a:lnTo>
                      <a:cubicBezTo>
                        <a:pt x="937" y="490"/>
                        <a:pt x="961" y="480"/>
                        <a:pt x="987" y="478"/>
                      </a:cubicBezTo>
                      <a:cubicBezTo>
                        <a:pt x="1063" y="504"/>
                        <a:pt x="1093" y="582"/>
                        <a:pt x="1142" y="535"/>
                      </a:cubicBezTo>
                      <a:cubicBezTo>
                        <a:pt x="1061" y="507"/>
                        <a:pt x="1024" y="472"/>
                        <a:pt x="971" y="439"/>
                      </a:cubicBezTo>
                      <a:cubicBezTo>
                        <a:pt x="930" y="476"/>
                        <a:pt x="857" y="458"/>
                        <a:pt x="782" y="429"/>
                      </a:cubicBezTo>
                      <a:cubicBezTo>
                        <a:pt x="711" y="397"/>
                        <a:pt x="637" y="360"/>
                        <a:pt x="590" y="364"/>
                      </a:cubicBezTo>
                      <a:cubicBezTo>
                        <a:pt x="629" y="360"/>
                        <a:pt x="643" y="325"/>
                        <a:pt x="619" y="291"/>
                      </a:cubicBezTo>
                      <a:cubicBezTo>
                        <a:pt x="513" y="256"/>
                        <a:pt x="373" y="175"/>
                        <a:pt x="316" y="97"/>
                      </a:cubicBezTo>
                      <a:cubicBezTo>
                        <a:pt x="332" y="79"/>
                        <a:pt x="369" y="93"/>
                        <a:pt x="385" y="77"/>
                      </a:cubicBezTo>
                      <a:cubicBezTo>
                        <a:pt x="226" y="2"/>
                        <a:pt x="159" y="32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76" name="Google Shape;4755;p47">
                  <a:extLst>
                    <a:ext uri="{FF2B5EF4-FFF2-40B4-BE49-F238E27FC236}">
                      <a16:creationId xmlns:a16="http://schemas.microsoft.com/office/drawing/2014/main" xmlns="" id="{470DE1FD-D0E1-7986-5172-A5D61519CEF6}"/>
                    </a:ext>
                  </a:extLst>
                </p:cNvPr>
                <p:cNvSpPr/>
                <p:nvPr/>
              </p:nvSpPr>
              <p:spPr>
                <a:xfrm>
                  <a:off x="2904525" y="1959875"/>
                  <a:ext cx="12500" cy="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73" extrusionOk="0">
                      <a:moveTo>
                        <a:pt x="1" y="39"/>
                      </a:moveTo>
                      <a:cubicBezTo>
                        <a:pt x="150" y="55"/>
                        <a:pt x="280" y="71"/>
                        <a:pt x="421" y="173"/>
                      </a:cubicBezTo>
                      <a:cubicBezTo>
                        <a:pt x="425" y="153"/>
                        <a:pt x="421" y="134"/>
                        <a:pt x="407" y="118"/>
                      </a:cubicBezTo>
                      <a:cubicBezTo>
                        <a:pt x="455" y="136"/>
                        <a:pt x="482" y="132"/>
                        <a:pt x="500" y="118"/>
                      </a:cubicBezTo>
                      <a:cubicBezTo>
                        <a:pt x="327" y="81"/>
                        <a:pt x="246" y="35"/>
                        <a:pt x="77" y="0"/>
                      </a:cubicBezTo>
                      <a:cubicBezTo>
                        <a:pt x="258" y="63"/>
                        <a:pt x="44" y="39"/>
                        <a:pt x="1" y="3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77" name="Google Shape;4756;p47">
                  <a:extLst>
                    <a:ext uri="{FF2B5EF4-FFF2-40B4-BE49-F238E27FC236}">
                      <a16:creationId xmlns:a16="http://schemas.microsoft.com/office/drawing/2014/main" xmlns="" id="{A6750E16-A732-C65F-0143-1DDE9D4480D0}"/>
                    </a:ext>
                  </a:extLst>
                </p:cNvPr>
                <p:cNvSpPr/>
                <p:nvPr/>
              </p:nvSpPr>
              <p:spPr>
                <a:xfrm>
                  <a:off x="2894075" y="1954450"/>
                  <a:ext cx="3850" cy="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157" extrusionOk="0">
                      <a:moveTo>
                        <a:pt x="147" y="64"/>
                      </a:moveTo>
                      <a:cubicBezTo>
                        <a:pt x="110" y="50"/>
                        <a:pt x="75" y="28"/>
                        <a:pt x="47" y="1"/>
                      </a:cubicBezTo>
                      <a:cubicBezTo>
                        <a:pt x="0" y="30"/>
                        <a:pt x="136" y="156"/>
                        <a:pt x="102" y="95"/>
                      </a:cubicBezTo>
                      <a:cubicBezTo>
                        <a:pt x="28" y="52"/>
                        <a:pt x="153" y="91"/>
                        <a:pt x="147" y="6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78" name="Google Shape;4757;p47">
                  <a:extLst>
                    <a:ext uri="{FF2B5EF4-FFF2-40B4-BE49-F238E27FC236}">
                      <a16:creationId xmlns:a16="http://schemas.microsoft.com/office/drawing/2014/main" xmlns="" id="{A7D93B2F-EAF3-E2EC-0CBB-EE08938C64FD}"/>
                    </a:ext>
                  </a:extLst>
                </p:cNvPr>
                <p:cNvSpPr/>
                <p:nvPr/>
              </p:nvSpPr>
              <p:spPr>
                <a:xfrm>
                  <a:off x="2880400" y="1958450"/>
                  <a:ext cx="942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" h="242" extrusionOk="0">
                      <a:moveTo>
                        <a:pt x="73" y="0"/>
                      </a:moveTo>
                      <a:cubicBezTo>
                        <a:pt x="1" y="88"/>
                        <a:pt x="319" y="157"/>
                        <a:pt x="331" y="242"/>
                      </a:cubicBezTo>
                      <a:lnTo>
                        <a:pt x="343" y="214"/>
                      </a:lnTo>
                      <a:cubicBezTo>
                        <a:pt x="360" y="220"/>
                        <a:pt x="376" y="226"/>
                        <a:pt x="376" y="212"/>
                      </a:cubicBezTo>
                      <a:cubicBezTo>
                        <a:pt x="313" y="173"/>
                        <a:pt x="221" y="136"/>
                        <a:pt x="109" y="69"/>
                      </a:cubicBezTo>
                      <a:cubicBezTo>
                        <a:pt x="117" y="45"/>
                        <a:pt x="134" y="20"/>
                        <a:pt x="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79" name="Google Shape;4758;p47">
                  <a:extLst>
                    <a:ext uri="{FF2B5EF4-FFF2-40B4-BE49-F238E27FC236}">
                      <a16:creationId xmlns:a16="http://schemas.microsoft.com/office/drawing/2014/main" xmlns="" id="{17DABAEB-16EB-2F96-E0FB-7FB8FEB42532}"/>
                    </a:ext>
                  </a:extLst>
                </p:cNvPr>
                <p:cNvSpPr/>
                <p:nvPr/>
              </p:nvSpPr>
              <p:spPr>
                <a:xfrm>
                  <a:off x="2846950" y="1973025"/>
                  <a:ext cx="15350" cy="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" h="261" extrusionOk="0">
                      <a:moveTo>
                        <a:pt x="486" y="130"/>
                      </a:moveTo>
                      <a:cubicBezTo>
                        <a:pt x="515" y="134"/>
                        <a:pt x="608" y="109"/>
                        <a:pt x="551" y="73"/>
                      </a:cubicBezTo>
                      <a:cubicBezTo>
                        <a:pt x="474" y="97"/>
                        <a:pt x="437" y="40"/>
                        <a:pt x="378" y="56"/>
                      </a:cubicBezTo>
                      <a:cubicBezTo>
                        <a:pt x="427" y="83"/>
                        <a:pt x="447" y="105"/>
                        <a:pt x="450" y="130"/>
                      </a:cubicBezTo>
                      <a:cubicBezTo>
                        <a:pt x="348" y="103"/>
                        <a:pt x="352" y="81"/>
                        <a:pt x="250" y="18"/>
                      </a:cubicBezTo>
                      <a:cubicBezTo>
                        <a:pt x="230" y="42"/>
                        <a:pt x="266" y="68"/>
                        <a:pt x="250" y="93"/>
                      </a:cubicBezTo>
                      <a:cubicBezTo>
                        <a:pt x="164" y="14"/>
                        <a:pt x="73" y="26"/>
                        <a:pt x="0" y="1"/>
                      </a:cubicBezTo>
                      <a:cubicBezTo>
                        <a:pt x="87" y="46"/>
                        <a:pt x="71" y="85"/>
                        <a:pt x="158" y="130"/>
                      </a:cubicBezTo>
                      <a:cubicBezTo>
                        <a:pt x="266" y="119"/>
                        <a:pt x="334" y="185"/>
                        <a:pt x="535" y="260"/>
                      </a:cubicBezTo>
                      <a:cubicBezTo>
                        <a:pt x="539" y="227"/>
                        <a:pt x="588" y="250"/>
                        <a:pt x="614" y="244"/>
                      </a:cubicBezTo>
                      <a:cubicBezTo>
                        <a:pt x="537" y="207"/>
                        <a:pt x="521" y="168"/>
                        <a:pt x="486" y="13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80" name="Google Shape;4759;p47">
                  <a:extLst>
                    <a:ext uri="{FF2B5EF4-FFF2-40B4-BE49-F238E27FC236}">
                      <a16:creationId xmlns:a16="http://schemas.microsoft.com/office/drawing/2014/main" xmlns="" id="{EE8B138D-A764-8AC9-09DE-DB70DE379567}"/>
                    </a:ext>
                  </a:extLst>
                </p:cNvPr>
                <p:cNvSpPr/>
                <p:nvPr/>
              </p:nvSpPr>
              <p:spPr>
                <a:xfrm>
                  <a:off x="2878500" y="1901050"/>
                  <a:ext cx="2725" cy="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52" extrusionOk="0">
                      <a:moveTo>
                        <a:pt x="0" y="58"/>
                      </a:moveTo>
                      <a:cubicBezTo>
                        <a:pt x="63" y="71"/>
                        <a:pt x="87" y="152"/>
                        <a:pt x="108" y="122"/>
                      </a:cubicBezTo>
                      <a:cubicBezTo>
                        <a:pt x="14" y="60"/>
                        <a:pt x="67" y="44"/>
                        <a:pt x="61" y="3"/>
                      </a:cubicBezTo>
                      <a:cubicBezTo>
                        <a:pt x="10" y="16"/>
                        <a:pt x="0" y="1"/>
                        <a:pt x="0" y="5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81" name="Google Shape;4760;p47">
                  <a:extLst>
                    <a:ext uri="{FF2B5EF4-FFF2-40B4-BE49-F238E27FC236}">
                      <a16:creationId xmlns:a16="http://schemas.microsoft.com/office/drawing/2014/main" xmlns="" id="{A17FB5AC-47C0-7D48-36C8-B4CA2721067D}"/>
                    </a:ext>
                  </a:extLst>
                </p:cNvPr>
                <p:cNvSpPr/>
                <p:nvPr/>
              </p:nvSpPr>
              <p:spPr>
                <a:xfrm>
                  <a:off x="3205100" y="1423350"/>
                  <a:ext cx="204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" h="718" extrusionOk="0">
                      <a:moveTo>
                        <a:pt x="25" y="97"/>
                      </a:moveTo>
                      <a:cubicBezTo>
                        <a:pt x="135" y="185"/>
                        <a:pt x="184" y="160"/>
                        <a:pt x="264" y="195"/>
                      </a:cubicBezTo>
                      <a:cubicBezTo>
                        <a:pt x="329" y="258"/>
                        <a:pt x="331" y="313"/>
                        <a:pt x="370" y="372"/>
                      </a:cubicBezTo>
                      <a:cubicBezTo>
                        <a:pt x="431" y="394"/>
                        <a:pt x="496" y="449"/>
                        <a:pt x="571" y="512"/>
                      </a:cubicBezTo>
                      <a:cubicBezTo>
                        <a:pt x="646" y="588"/>
                        <a:pt x="728" y="657"/>
                        <a:pt x="817" y="718"/>
                      </a:cubicBezTo>
                      <a:cubicBezTo>
                        <a:pt x="697" y="624"/>
                        <a:pt x="703" y="561"/>
                        <a:pt x="675" y="490"/>
                      </a:cubicBezTo>
                      <a:cubicBezTo>
                        <a:pt x="565" y="445"/>
                        <a:pt x="524" y="374"/>
                        <a:pt x="424" y="352"/>
                      </a:cubicBezTo>
                      <a:cubicBezTo>
                        <a:pt x="443" y="329"/>
                        <a:pt x="424" y="311"/>
                        <a:pt x="382" y="301"/>
                      </a:cubicBezTo>
                      <a:cubicBezTo>
                        <a:pt x="410" y="274"/>
                        <a:pt x="433" y="244"/>
                        <a:pt x="378" y="201"/>
                      </a:cubicBezTo>
                      <a:cubicBezTo>
                        <a:pt x="296" y="195"/>
                        <a:pt x="176" y="115"/>
                        <a:pt x="93" y="109"/>
                      </a:cubicBezTo>
                      <a:cubicBezTo>
                        <a:pt x="82" y="71"/>
                        <a:pt x="80" y="38"/>
                        <a:pt x="54" y="1"/>
                      </a:cubicBezTo>
                      <a:cubicBezTo>
                        <a:pt x="42" y="18"/>
                        <a:pt x="23" y="20"/>
                        <a:pt x="1" y="20"/>
                      </a:cubicBezTo>
                      <a:cubicBezTo>
                        <a:pt x="48" y="52"/>
                        <a:pt x="52" y="77"/>
                        <a:pt x="25" y="9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82" name="Google Shape;4761;p47">
                  <a:extLst>
                    <a:ext uri="{FF2B5EF4-FFF2-40B4-BE49-F238E27FC236}">
                      <a16:creationId xmlns:a16="http://schemas.microsoft.com/office/drawing/2014/main" xmlns="" id="{E7CE4C0F-34BA-5124-DC8F-0D1D16746E14}"/>
                    </a:ext>
                  </a:extLst>
                </p:cNvPr>
                <p:cNvSpPr/>
                <p:nvPr/>
              </p:nvSpPr>
              <p:spPr>
                <a:xfrm>
                  <a:off x="2876275" y="1977500"/>
                  <a:ext cx="48525" cy="2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1" h="921" extrusionOk="0">
                      <a:moveTo>
                        <a:pt x="1734" y="476"/>
                      </a:moveTo>
                      <a:cubicBezTo>
                        <a:pt x="1667" y="427"/>
                        <a:pt x="1596" y="384"/>
                        <a:pt x="1522" y="348"/>
                      </a:cubicBezTo>
                      <a:cubicBezTo>
                        <a:pt x="1366" y="268"/>
                        <a:pt x="1188" y="209"/>
                        <a:pt x="1017" y="203"/>
                      </a:cubicBezTo>
                      <a:cubicBezTo>
                        <a:pt x="1005" y="333"/>
                        <a:pt x="877" y="342"/>
                        <a:pt x="708" y="309"/>
                      </a:cubicBezTo>
                      <a:cubicBezTo>
                        <a:pt x="744" y="238"/>
                        <a:pt x="555" y="191"/>
                        <a:pt x="537" y="126"/>
                      </a:cubicBezTo>
                      <a:cubicBezTo>
                        <a:pt x="523" y="195"/>
                        <a:pt x="417" y="120"/>
                        <a:pt x="421" y="160"/>
                      </a:cubicBezTo>
                      <a:cubicBezTo>
                        <a:pt x="409" y="126"/>
                        <a:pt x="384" y="95"/>
                        <a:pt x="352" y="77"/>
                      </a:cubicBezTo>
                      <a:cubicBezTo>
                        <a:pt x="331" y="154"/>
                        <a:pt x="154" y="40"/>
                        <a:pt x="38" y="1"/>
                      </a:cubicBezTo>
                      <a:cubicBezTo>
                        <a:pt x="16" y="56"/>
                        <a:pt x="54" y="58"/>
                        <a:pt x="1" y="89"/>
                      </a:cubicBezTo>
                      <a:cubicBezTo>
                        <a:pt x="117" y="197"/>
                        <a:pt x="407" y="342"/>
                        <a:pt x="502" y="399"/>
                      </a:cubicBezTo>
                      <a:cubicBezTo>
                        <a:pt x="804" y="423"/>
                        <a:pt x="1129" y="777"/>
                        <a:pt x="1514" y="863"/>
                      </a:cubicBezTo>
                      <a:cubicBezTo>
                        <a:pt x="1771" y="920"/>
                        <a:pt x="1940" y="808"/>
                        <a:pt x="1887" y="596"/>
                      </a:cubicBezTo>
                      <a:cubicBezTo>
                        <a:pt x="1840" y="551"/>
                        <a:pt x="1789" y="511"/>
                        <a:pt x="1734" y="47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795" name="TextBox 794">
                <a:extLst>
                  <a:ext uri="{FF2B5EF4-FFF2-40B4-BE49-F238E27FC236}">
                    <a16:creationId xmlns:a16="http://schemas.microsoft.com/office/drawing/2014/main" xmlns="" id="{3F0A97F6-D1A8-C47F-2A0A-EE3F5A72B6E7}"/>
                  </a:ext>
                </a:extLst>
              </p:cNvPr>
              <p:cNvSpPr txBox="1"/>
              <p:nvPr/>
            </p:nvSpPr>
            <p:spPr>
              <a:xfrm>
                <a:off x="1388897" y="695555"/>
                <a:ext cx="103633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02</a:t>
                </a:r>
              </a:p>
            </p:txBody>
          </p:sp>
        </p:grpSp>
        <p:sp>
          <p:nvSpPr>
            <p:cNvPr id="793" name="TextBox 792">
              <a:extLst>
                <a:ext uri="{FF2B5EF4-FFF2-40B4-BE49-F238E27FC236}">
                  <a16:creationId xmlns:a16="http://schemas.microsoft.com/office/drawing/2014/main" xmlns="" id="{83D8C69B-BB66-2D11-AE29-8795AB401627}"/>
                </a:ext>
              </a:extLst>
            </p:cNvPr>
            <p:cNvSpPr txBox="1"/>
            <p:nvPr/>
          </p:nvSpPr>
          <p:spPr>
            <a:xfrm>
              <a:off x="2362663" y="1197293"/>
              <a:ext cx="3407119" cy="1041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vi-VN" sz="2000" dirty="0">
                  <a:effectLst/>
                  <a:latin typeface="+mj-lt"/>
                  <a:ea typeface="Calibri" panose="020F0502020204030204" pitchFamily="34" charset="0"/>
                  <a:cs typeface="Arial" pitchFamily="34" charset="0"/>
                </a:rPr>
                <a:t>Các nguồn giúp </a:t>
              </a:r>
            </a:p>
            <a:p>
              <a:pPr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vi-VN" sz="2000" dirty="0">
                  <a:effectLst/>
                  <a:latin typeface="+mj-lt"/>
                  <a:ea typeface="Calibri" panose="020F0502020204030204" pitchFamily="34" charset="0"/>
                  <a:cs typeface="Arial" pitchFamily="34" charset="0"/>
                </a:rPr>
                <a:t>tạo ý tưởng kinh doanh</a:t>
              </a:r>
              <a:endParaRPr lang="en-US" sz="2000" dirty="0">
                <a:effectLst/>
                <a:latin typeface="+mj-lt"/>
                <a:ea typeface="Calibri" panose="020F0502020204030204" pitchFamily="34" charset="0"/>
                <a:cs typeface="Arial" pitchFamily="34" charset="0"/>
              </a:endParaRPr>
            </a:p>
          </p:txBody>
        </p:sp>
      </p:grpSp>
      <p:grpSp>
        <p:nvGrpSpPr>
          <p:cNvPr id="883" name="Group 882">
            <a:extLst>
              <a:ext uri="{FF2B5EF4-FFF2-40B4-BE49-F238E27FC236}">
                <a16:creationId xmlns:a16="http://schemas.microsoft.com/office/drawing/2014/main" xmlns="" id="{2FAAF82A-6A73-AAF4-1BBC-415D55613C48}"/>
              </a:ext>
            </a:extLst>
          </p:cNvPr>
          <p:cNvGrpSpPr/>
          <p:nvPr/>
        </p:nvGrpSpPr>
        <p:grpSpPr>
          <a:xfrm>
            <a:off x="286761" y="3644132"/>
            <a:ext cx="7265274" cy="749085"/>
            <a:chOff x="1482682" y="1630126"/>
            <a:chExt cx="7265274" cy="749085"/>
          </a:xfrm>
        </p:grpSpPr>
        <p:grpSp>
          <p:nvGrpSpPr>
            <p:cNvPr id="884" name="Group 883">
              <a:extLst>
                <a:ext uri="{FF2B5EF4-FFF2-40B4-BE49-F238E27FC236}">
                  <a16:creationId xmlns:a16="http://schemas.microsoft.com/office/drawing/2014/main" xmlns="" id="{9DDC0B31-1E91-98F7-4113-4ED23135E1CD}"/>
                </a:ext>
              </a:extLst>
            </p:cNvPr>
            <p:cNvGrpSpPr/>
            <p:nvPr/>
          </p:nvGrpSpPr>
          <p:grpSpPr>
            <a:xfrm>
              <a:off x="1482682" y="1630126"/>
              <a:ext cx="1036333" cy="749085"/>
              <a:chOff x="1388897" y="1098680"/>
              <a:chExt cx="1036333" cy="749085"/>
            </a:xfrm>
          </p:grpSpPr>
          <p:grpSp>
            <p:nvGrpSpPr>
              <p:cNvPr id="886" name="Google Shape;4674;p47">
                <a:extLst>
                  <a:ext uri="{FF2B5EF4-FFF2-40B4-BE49-F238E27FC236}">
                    <a16:creationId xmlns:a16="http://schemas.microsoft.com/office/drawing/2014/main" xmlns="" id="{BC6720B6-6A15-7CF0-EB37-3B4CE7F9EA15}"/>
                  </a:ext>
                </a:extLst>
              </p:cNvPr>
              <p:cNvGrpSpPr/>
              <p:nvPr/>
            </p:nvGrpSpPr>
            <p:grpSpPr>
              <a:xfrm>
                <a:off x="1517241" y="1098680"/>
                <a:ext cx="741930" cy="749085"/>
                <a:chOff x="2721125" y="1401400"/>
                <a:chExt cx="611800" cy="617700"/>
              </a:xfrm>
            </p:grpSpPr>
            <p:sp>
              <p:nvSpPr>
                <p:cNvPr id="888" name="Google Shape;4675;p47">
                  <a:extLst>
                    <a:ext uri="{FF2B5EF4-FFF2-40B4-BE49-F238E27FC236}">
                      <a16:creationId xmlns:a16="http://schemas.microsoft.com/office/drawing/2014/main" xmlns="" id="{8FF00BD4-F2BB-E825-ED7A-C93811910B1D}"/>
                    </a:ext>
                  </a:extLst>
                </p:cNvPr>
                <p:cNvSpPr/>
                <p:nvPr/>
              </p:nvSpPr>
              <p:spPr>
                <a:xfrm>
                  <a:off x="2765000" y="1800125"/>
                  <a:ext cx="12550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60" extrusionOk="0">
                      <a:moveTo>
                        <a:pt x="122" y="44"/>
                      </a:moveTo>
                      <a:cubicBezTo>
                        <a:pt x="99" y="48"/>
                        <a:pt x="79" y="64"/>
                        <a:pt x="65" y="84"/>
                      </a:cubicBezTo>
                      <a:cubicBezTo>
                        <a:pt x="53" y="117"/>
                        <a:pt x="55" y="154"/>
                        <a:pt x="46" y="233"/>
                      </a:cubicBezTo>
                      <a:cubicBezTo>
                        <a:pt x="0" y="331"/>
                        <a:pt x="112" y="424"/>
                        <a:pt x="154" y="536"/>
                      </a:cubicBezTo>
                      <a:cubicBezTo>
                        <a:pt x="171" y="551"/>
                        <a:pt x="195" y="559"/>
                        <a:pt x="217" y="555"/>
                      </a:cubicBezTo>
                      <a:cubicBezTo>
                        <a:pt x="309" y="475"/>
                        <a:pt x="399" y="390"/>
                        <a:pt x="488" y="304"/>
                      </a:cubicBezTo>
                      <a:cubicBezTo>
                        <a:pt x="500" y="282"/>
                        <a:pt x="502" y="256"/>
                        <a:pt x="490" y="235"/>
                      </a:cubicBezTo>
                      <a:cubicBezTo>
                        <a:pt x="401" y="109"/>
                        <a:pt x="299" y="1"/>
                        <a:pt x="122" y="4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89" name="Google Shape;4676;p47">
                  <a:extLst>
                    <a:ext uri="{FF2B5EF4-FFF2-40B4-BE49-F238E27FC236}">
                      <a16:creationId xmlns:a16="http://schemas.microsoft.com/office/drawing/2014/main" xmlns="" id="{8EA69B5D-85EC-8303-B5B0-12DFEE29DE05}"/>
                    </a:ext>
                  </a:extLst>
                </p:cNvPr>
                <p:cNvSpPr/>
                <p:nvPr/>
              </p:nvSpPr>
              <p:spPr>
                <a:xfrm>
                  <a:off x="2751925" y="1806425"/>
                  <a:ext cx="9500" cy="1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" h="540" extrusionOk="0">
                      <a:moveTo>
                        <a:pt x="266" y="144"/>
                      </a:moveTo>
                      <a:cubicBezTo>
                        <a:pt x="242" y="60"/>
                        <a:pt x="174" y="1"/>
                        <a:pt x="73" y="14"/>
                      </a:cubicBezTo>
                      <a:cubicBezTo>
                        <a:pt x="50" y="18"/>
                        <a:pt x="28" y="26"/>
                        <a:pt x="8" y="38"/>
                      </a:cubicBezTo>
                      <a:cubicBezTo>
                        <a:pt x="1" y="42"/>
                        <a:pt x="10" y="79"/>
                        <a:pt x="22" y="91"/>
                      </a:cubicBezTo>
                      <a:cubicBezTo>
                        <a:pt x="99" y="160"/>
                        <a:pt x="148" y="236"/>
                        <a:pt x="126" y="346"/>
                      </a:cubicBezTo>
                      <a:cubicBezTo>
                        <a:pt x="119" y="396"/>
                        <a:pt x="119" y="445"/>
                        <a:pt x="128" y="492"/>
                      </a:cubicBezTo>
                      <a:cubicBezTo>
                        <a:pt x="138" y="513"/>
                        <a:pt x="158" y="527"/>
                        <a:pt x="181" y="531"/>
                      </a:cubicBezTo>
                      <a:cubicBezTo>
                        <a:pt x="274" y="539"/>
                        <a:pt x="380" y="413"/>
                        <a:pt x="331" y="344"/>
                      </a:cubicBezTo>
                      <a:cubicBezTo>
                        <a:pt x="286" y="280"/>
                        <a:pt x="286" y="211"/>
                        <a:pt x="266" y="14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90" name="Google Shape;4677;p47">
                  <a:extLst>
                    <a:ext uri="{FF2B5EF4-FFF2-40B4-BE49-F238E27FC236}">
                      <a16:creationId xmlns:a16="http://schemas.microsoft.com/office/drawing/2014/main" xmlns="" id="{40423A10-CB95-41C7-D0A3-164028D50CE9}"/>
                    </a:ext>
                  </a:extLst>
                </p:cNvPr>
                <p:cNvSpPr/>
                <p:nvPr/>
              </p:nvSpPr>
              <p:spPr>
                <a:xfrm>
                  <a:off x="2784950" y="1827300"/>
                  <a:ext cx="6700" cy="9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65" extrusionOk="0">
                      <a:moveTo>
                        <a:pt x="179" y="70"/>
                      </a:moveTo>
                      <a:cubicBezTo>
                        <a:pt x="159" y="44"/>
                        <a:pt x="138" y="1"/>
                        <a:pt x="99" y="24"/>
                      </a:cubicBezTo>
                      <a:cubicBezTo>
                        <a:pt x="69" y="42"/>
                        <a:pt x="24" y="95"/>
                        <a:pt x="28" y="101"/>
                      </a:cubicBezTo>
                      <a:cubicBezTo>
                        <a:pt x="91" y="186"/>
                        <a:pt x="0" y="252"/>
                        <a:pt x="6" y="329"/>
                      </a:cubicBezTo>
                      <a:cubicBezTo>
                        <a:pt x="6" y="339"/>
                        <a:pt x="20" y="349"/>
                        <a:pt x="34" y="364"/>
                      </a:cubicBezTo>
                      <a:lnTo>
                        <a:pt x="116" y="317"/>
                      </a:lnTo>
                      <a:cubicBezTo>
                        <a:pt x="252" y="241"/>
                        <a:pt x="268" y="184"/>
                        <a:pt x="179" y="7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91" name="Google Shape;4678;p47">
                  <a:extLst>
                    <a:ext uri="{FF2B5EF4-FFF2-40B4-BE49-F238E27FC236}">
                      <a16:creationId xmlns:a16="http://schemas.microsoft.com/office/drawing/2014/main" xmlns="" id="{C7AE4578-0CC6-8D69-6A67-5BF47F963C0B}"/>
                    </a:ext>
                  </a:extLst>
                </p:cNvPr>
                <p:cNvSpPr/>
                <p:nvPr/>
              </p:nvSpPr>
              <p:spPr>
                <a:xfrm>
                  <a:off x="2747450" y="1781175"/>
                  <a:ext cx="4050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335" extrusionOk="0">
                      <a:moveTo>
                        <a:pt x="54" y="0"/>
                      </a:moveTo>
                      <a:cubicBezTo>
                        <a:pt x="34" y="2"/>
                        <a:pt x="17" y="14"/>
                        <a:pt x="7" y="32"/>
                      </a:cubicBezTo>
                      <a:cubicBezTo>
                        <a:pt x="3" y="69"/>
                        <a:pt x="1" y="107"/>
                        <a:pt x="5" y="142"/>
                      </a:cubicBezTo>
                      <a:lnTo>
                        <a:pt x="11" y="142"/>
                      </a:lnTo>
                      <a:cubicBezTo>
                        <a:pt x="11" y="191"/>
                        <a:pt x="7" y="240"/>
                        <a:pt x="13" y="289"/>
                      </a:cubicBezTo>
                      <a:cubicBezTo>
                        <a:pt x="17" y="323"/>
                        <a:pt x="36" y="335"/>
                        <a:pt x="58" y="321"/>
                      </a:cubicBezTo>
                      <a:cubicBezTo>
                        <a:pt x="125" y="279"/>
                        <a:pt x="162" y="221"/>
                        <a:pt x="156" y="138"/>
                      </a:cubicBezTo>
                      <a:cubicBezTo>
                        <a:pt x="152" y="87"/>
                        <a:pt x="103" y="12"/>
                        <a:pt x="5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92" name="Google Shape;4679;p47">
                  <a:extLst>
                    <a:ext uri="{FF2B5EF4-FFF2-40B4-BE49-F238E27FC236}">
                      <a16:creationId xmlns:a16="http://schemas.microsoft.com/office/drawing/2014/main" xmlns="" id="{3CD669D4-B7E0-A53B-994F-1CB5E394158E}"/>
                    </a:ext>
                  </a:extLst>
                </p:cNvPr>
                <p:cNvSpPr/>
                <p:nvPr/>
              </p:nvSpPr>
              <p:spPr>
                <a:xfrm>
                  <a:off x="2891900" y="1902075"/>
                  <a:ext cx="8925" cy="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237" extrusionOk="0">
                      <a:moveTo>
                        <a:pt x="356" y="205"/>
                      </a:moveTo>
                      <a:cubicBezTo>
                        <a:pt x="356" y="195"/>
                        <a:pt x="354" y="186"/>
                        <a:pt x="350" y="178"/>
                      </a:cubicBezTo>
                      <a:cubicBezTo>
                        <a:pt x="272" y="74"/>
                        <a:pt x="150" y="56"/>
                        <a:pt x="48" y="1"/>
                      </a:cubicBezTo>
                      <a:cubicBezTo>
                        <a:pt x="26" y="34"/>
                        <a:pt x="5" y="52"/>
                        <a:pt x="3" y="72"/>
                      </a:cubicBezTo>
                      <a:cubicBezTo>
                        <a:pt x="1" y="91"/>
                        <a:pt x="12" y="129"/>
                        <a:pt x="24" y="133"/>
                      </a:cubicBezTo>
                      <a:cubicBezTo>
                        <a:pt x="54" y="138"/>
                        <a:pt x="83" y="148"/>
                        <a:pt x="113" y="156"/>
                      </a:cubicBezTo>
                      <a:cubicBezTo>
                        <a:pt x="126" y="176"/>
                        <a:pt x="144" y="192"/>
                        <a:pt x="164" y="203"/>
                      </a:cubicBezTo>
                      <a:cubicBezTo>
                        <a:pt x="172" y="193"/>
                        <a:pt x="172" y="180"/>
                        <a:pt x="164" y="172"/>
                      </a:cubicBezTo>
                      <a:cubicBezTo>
                        <a:pt x="209" y="186"/>
                        <a:pt x="252" y="205"/>
                        <a:pt x="291" y="227"/>
                      </a:cubicBezTo>
                      <a:cubicBezTo>
                        <a:pt x="305" y="237"/>
                        <a:pt x="337" y="215"/>
                        <a:pt x="356" y="20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93" name="Google Shape;4680;p47">
                  <a:extLst>
                    <a:ext uri="{FF2B5EF4-FFF2-40B4-BE49-F238E27FC236}">
                      <a16:creationId xmlns:a16="http://schemas.microsoft.com/office/drawing/2014/main" xmlns="" id="{6C80010A-2844-CCD7-2C28-1FAF5337F32B}"/>
                    </a:ext>
                  </a:extLst>
                </p:cNvPr>
                <p:cNvSpPr/>
                <p:nvPr/>
              </p:nvSpPr>
              <p:spPr>
                <a:xfrm>
                  <a:off x="2760425" y="1823325"/>
                  <a:ext cx="5775" cy="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33" extrusionOk="0">
                      <a:moveTo>
                        <a:pt x="111" y="14"/>
                      </a:moveTo>
                      <a:cubicBezTo>
                        <a:pt x="69" y="1"/>
                        <a:pt x="14" y="40"/>
                        <a:pt x="10" y="87"/>
                      </a:cubicBezTo>
                      <a:cubicBezTo>
                        <a:pt x="1" y="177"/>
                        <a:pt x="26" y="225"/>
                        <a:pt x="81" y="231"/>
                      </a:cubicBezTo>
                      <a:cubicBezTo>
                        <a:pt x="120" y="232"/>
                        <a:pt x="213" y="170"/>
                        <a:pt x="223" y="134"/>
                      </a:cubicBezTo>
                      <a:cubicBezTo>
                        <a:pt x="231" y="99"/>
                        <a:pt x="166" y="34"/>
                        <a:pt x="111" y="1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94" name="Google Shape;4681;p47">
                  <a:extLst>
                    <a:ext uri="{FF2B5EF4-FFF2-40B4-BE49-F238E27FC236}">
                      <a16:creationId xmlns:a16="http://schemas.microsoft.com/office/drawing/2014/main" xmlns="" id="{CAC883B4-6EED-DB91-9C68-F89E325A3167}"/>
                    </a:ext>
                  </a:extLst>
                </p:cNvPr>
                <p:cNvSpPr/>
                <p:nvPr/>
              </p:nvSpPr>
              <p:spPr>
                <a:xfrm>
                  <a:off x="2779675" y="1816500"/>
                  <a:ext cx="37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343" extrusionOk="0">
                      <a:moveTo>
                        <a:pt x="50" y="24"/>
                      </a:moveTo>
                      <a:cubicBezTo>
                        <a:pt x="46" y="14"/>
                        <a:pt x="34" y="8"/>
                        <a:pt x="27" y="0"/>
                      </a:cubicBezTo>
                      <a:cubicBezTo>
                        <a:pt x="19" y="10"/>
                        <a:pt x="5" y="18"/>
                        <a:pt x="3" y="28"/>
                      </a:cubicBezTo>
                      <a:cubicBezTo>
                        <a:pt x="1" y="122"/>
                        <a:pt x="1" y="219"/>
                        <a:pt x="1" y="313"/>
                      </a:cubicBezTo>
                      <a:cubicBezTo>
                        <a:pt x="3" y="325"/>
                        <a:pt x="11" y="335"/>
                        <a:pt x="21" y="340"/>
                      </a:cubicBezTo>
                      <a:cubicBezTo>
                        <a:pt x="30" y="342"/>
                        <a:pt x="42" y="331"/>
                        <a:pt x="52" y="325"/>
                      </a:cubicBezTo>
                      <a:cubicBezTo>
                        <a:pt x="146" y="248"/>
                        <a:pt x="150" y="228"/>
                        <a:pt x="91" y="120"/>
                      </a:cubicBezTo>
                      <a:cubicBezTo>
                        <a:pt x="76" y="89"/>
                        <a:pt x="66" y="55"/>
                        <a:pt x="50" y="2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95" name="Google Shape;4682;p47">
                  <a:extLst>
                    <a:ext uri="{FF2B5EF4-FFF2-40B4-BE49-F238E27FC236}">
                      <a16:creationId xmlns:a16="http://schemas.microsoft.com/office/drawing/2014/main" xmlns="" id="{8D9C8E12-ACC4-9319-F2C9-2A41F48312E6}"/>
                    </a:ext>
                  </a:extLst>
                </p:cNvPr>
                <p:cNvSpPr/>
                <p:nvPr/>
              </p:nvSpPr>
              <p:spPr>
                <a:xfrm>
                  <a:off x="2766275" y="1794100"/>
                  <a:ext cx="3850" cy="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193" extrusionOk="0">
                      <a:moveTo>
                        <a:pt x="144" y="28"/>
                      </a:moveTo>
                      <a:cubicBezTo>
                        <a:pt x="144" y="18"/>
                        <a:pt x="128" y="0"/>
                        <a:pt x="120" y="0"/>
                      </a:cubicBezTo>
                      <a:cubicBezTo>
                        <a:pt x="65" y="4"/>
                        <a:pt x="0" y="99"/>
                        <a:pt x="10" y="163"/>
                      </a:cubicBezTo>
                      <a:cubicBezTo>
                        <a:pt x="10" y="173"/>
                        <a:pt x="24" y="183"/>
                        <a:pt x="32" y="193"/>
                      </a:cubicBezTo>
                      <a:cubicBezTo>
                        <a:pt x="83" y="185"/>
                        <a:pt x="154" y="87"/>
                        <a:pt x="144" y="2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96" name="Google Shape;4683;p47">
                  <a:extLst>
                    <a:ext uri="{FF2B5EF4-FFF2-40B4-BE49-F238E27FC236}">
                      <a16:creationId xmlns:a16="http://schemas.microsoft.com/office/drawing/2014/main" xmlns="" id="{7E751BBC-23E2-FC3C-4E14-4448C2A68CCD}"/>
                    </a:ext>
                  </a:extLst>
                </p:cNvPr>
                <p:cNvSpPr/>
                <p:nvPr/>
              </p:nvSpPr>
              <p:spPr>
                <a:xfrm>
                  <a:off x="2769775" y="1833400"/>
                  <a:ext cx="2175" cy="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" h="115" extrusionOk="0">
                      <a:moveTo>
                        <a:pt x="26" y="24"/>
                      </a:moveTo>
                      <a:cubicBezTo>
                        <a:pt x="16" y="55"/>
                        <a:pt x="0" y="89"/>
                        <a:pt x="41" y="114"/>
                      </a:cubicBezTo>
                      <a:cubicBezTo>
                        <a:pt x="55" y="105"/>
                        <a:pt x="86" y="91"/>
                        <a:pt x="86" y="87"/>
                      </a:cubicBezTo>
                      <a:cubicBezTo>
                        <a:pt x="75" y="55"/>
                        <a:pt x="63" y="28"/>
                        <a:pt x="47" y="0"/>
                      </a:cubicBezTo>
                      <a:cubicBezTo>
                        <a:pt x="39" y="8"/>
                        <a:pt x="28" y="14"/>
                        <a:pt x="26" y="2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97" name="Google Shape;4684;p47">
                  <a:extLst>
                    <a:ext uri="{FF2B5EF4-FFF2-40B4-BE49-F238E27FC236}">
                      <a16:creationId xmlns:a16="http://schemas.microsoft.com/office/drawing/2014/main" xmlns="" id="{AD915DEB-FEE8-2A5C-D58B-83077A39C417}"/>
                    </a:ext>
                  </a:extLst>
                </p:cNvPr>
                <p:cNvSpPr/>
                <p:nvPr/>
              </p:nvSpPr>
              <p:spPr>
                <a:xfrm>
                  <a:off x="2917100" y="1948425"/>
                  <a:ext cx="4350" cy="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93" extrusionOk="0">
                      <a:moveTo>
                        <a:pt x="111" y="92"/>
                      </a:moveTo>
                      <a:cubicBezTo>
                        <a:pt x="132" y="92"/>
                        <a:pt x="154" y="75"/>
                        <a:pt x="174" y="65"/>
                      </a:cubicBezTo>
                      <a:cubicBezTo>
                        <a:pt x="154" y="55"/>
                        <a:pt x="132" y="37"/>
                        <a:pt x="113" y="37"/>
                      </a:cubicBezTo>
                      <a:cubicBezTo>
                        <a:pt x="105" y="37"/>
                        <a:pt x="99" y="39"/>
                        <a:pt x="93" y="43"/>
                      </a:cubicBezTo>
                      <a:cubicBezTo>
                        <a:pt x="60" y="22"/>
                        <a:pt x="13" y="0"/>
                        <a:pt x="1" y="22"/>
                      </a:cubicBezTo>
                      <a:cubicBezTo>
                        <a:pt x="18" y="34"/>
                        <a:pt x="26" y="47"/>
                        <a:pt x="16" y="61"/>
                      </a:cubicBezTo>
                      <a:cubicBezTo>
                        <a:pt x="38" y="71"/>
                        <a:pt x="62" y="79"/>
                        <a:pt x="85" y="83"/>
                      </a:cubicBezTo>
                      <a:cubicBezTo>
                        <a:pt x="93" y="89"/>
                        <a:pt x="101" y="91"/>
                        <a:pt x="111" y="9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98" name="Google Shape;4685;p47">
                  <a:extLst>
                    <a:ext uri="{FF2B5EF4-FFF2-40B4-BE49-F238E27FC236}">
                      <a16:creationId xmlns:a16="http://schemas.microsoft.com/office/drawing/2014/main" xmlns="" id="{3F6235F1-1242-D82E-42E4-0446697BF5CD}"/>
                    </a:ext>
                  </a:extLst>
                </p:cNvPr>
                <p:cNvSpPr/>
                <p:nvPr/>
              </p:nvSpPr>
              <p:spPr>
                <a:xfrm>
                  <a:off x="2813300" y="1524075"/>
                  <a:ext cx="1725" cy="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66" extrusionOk="0">
                      <a:moveTo>
                        <a:pt x="24" y="16"/>
                      </a:moveTo>
                      <a:cubicBezTo>
                        <a:pt x="10" y="24"/>
                        <a:pt x="6" y="45"/>
                        <a:pt x="0" y="65"/>
                      </a:cubicBezTo>
                      <a:cubicBezTo>
                        <a:pt x="18" y="61"/>
                        <a:pt x="40" y="57"/>
                        <a:pt x="49" y="45"/>
                      </a:cubicBezTo>
                      <a:cubicBezTo>
                        <a:pt x="69" y="30"/>
                        <a:pt x="41" y="0"/>
                        <a:pt x="24" y="1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99" name="Google Shape;4686;p47">
                  <a:extLst>
                    <a:ext uri="{FF2B5EF4-FFF2-40B4-BE49-F238E27FC236}">
                      <a16:creationId xmlns:a16="http://schemas.microsoft.com/office/drawing/2014/main" xmlns="" id="{0DCCA47C-7630-5C7C-FC8E-31D7F7E2325F}"/>
                    </a:ext>
                  </a:extLst>
                </p:cNvPr>
                <p:cNvSpPr/>
                <p:nvPr/>
              </p:nvSpPr>
              <p:spPr>
                <a:xfrm>
                  <a:off x="2813000" y="1525700"/>
                  <a:ext cx="325" cy="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12" y="0"/>
                      </a:move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8" y="10"/>
                      </a:lnTo>
                      <a:cubicBezTo>
                        <a:pt x="10" y="6"/>
                        <a:pt x="10" y="2"/>
                        <a:pt x="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00" name="Google Shape;4687;p47">
                  <a:extLst>
                    <a:ext uri="{FF2B5EF4-FFF2-40B4-BE49-F238E27FC236}">
                      <a16:creationId xmlns:a16="http://schemas.microsoft.com/office/drawing/2014/main" xmlns="" id="{57B755EA-AE7C-D079-DB7F-1B2F30594A7A}"/>
                    </a:ext>
                  </a:extLst>
                </p:cNvPr>
                <p:cNvSpPr/>
                <p:nvPr/>
              </p:nvSpPr>
              <p:spPr>
                <a:xfrm>
                  <a:off x="2811625" y="1525925"/>
                  <a:ext cx="1400" cy="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66" extrusionOk="0">
                      <a:moveTo>
                        <a:pt x="10" y="46"/>
                      </a:moveTo>
                      <a:cubicBezTo>
                        <a:pt x="12" y="56"/>
                        <a:pt x="38" y="62"/>
                        <a:pt x="55" y="66"/>
                      </a:cubicBezTo>
                      <a:lnTo>
                        <a:pt x="55" y="1"/>
                      </a:lnTo>
                      <a:cubicBezTo>
                        <a:pt x="30" y="5"/>
                        <a:pt x="0" y="9"/>
                        <a:pt x="10" y="4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01" name="Google Shape;4688;p47">
                  <a:extLst>
                    <a:ext uri="{FF2B5EF4-FFF2-40B4-BE49-F238E27FC236}">
                      <a16:creationId xmlns:a16="http://schemas.microsoft.com/office/drawing/2014/main" xmlns="" id="{8D32214F-8648-5A62-1E9C-E246A8D192D1}"/>
                    </a:ext>
                  </a:extLst>
                </p:cNvPr>
                <p:cNvSpPr/>
                <p:nvPr/>
              </p:nvSpPr>
              <p:spPr>
                <a:xfrm>
                  <a:off x="2813000" y="1527550"/>
                  <a:ext cx="225" cy="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11" extrusionOk="0">
                      <a:moveTo>
                        <a:pt x="0" y="1"/>
                      </a:moveTo>
                      <a:lnTo>
                        <a:pt x="0" y="11"/>
                      </a:lnTo>
                      <a:lnTo>
                        <a:pt x="6" y="11"/>
                      </a:lnTo>
                      <a:cubicBezTo>
                        <a:pt x="6" y="9"/>
                        <a:pt x="8" y="7"/>
                        <a:pt x="8" y="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02" name="Google Shape;4689;p47">
                  <a:extLst>
                    <a:ext uri="{FF2B5EF4-FFF2-40B4-BE49-F238E27FC236}">
                      <a16:creationId xmlns:a16="http://schemas.microsoft.com/office/drawing/2014/main" xmlns="" id="{36D9A246-A94F-C79F-25B5-D4A27AF7BF93}"/>
                    </a:ext>
                  </a:extLst>
                </p:cNvPr>
                <p:cNvSpPr/>
                <p:nvPr/>
              </p:nvSpPr>
              <p:spPr>
                <a:xfrm>
                  <a:off x="2749925" y="1578700"/>
                  <a:ext cx="1300" cy="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" h="52" extrusionOk="0">
                      <a:moveTo>
                        <a:pt x="6" y="7"/>
                      </a:moveTo>
                      <a:cubicBezTo>
                        <a:pt x="4" y="7"/>
                        <a:pt x="0" y="30"/>
                        <a:pt x="4" y="32"/>
                      </a:cubicBezTo>
                      <a:cubicBezTo>
                        <a:pt x="20" y="40"/>
                        <a:pt x="35" y="46"/>
                        <a:pt x="51" y="52"/>
                      </a:cubicBezTo>
                      <a:cubicBezTo>
                        <a:pt x="47" y="26"/>
                        <a:pt x="45" y="1"/>
                        <a:pt x="6" y="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03" name="Google Shape;4690;p47">
                  <a:extLst>
                    <a:ext uri="{FF2B5EF4-FFF2-40B4-BE49-F238E27FC236}">
                      <a16:creationId xmlns:a16="http://schemas.microsoft.com/office/drawing/2014/main" xmlns="" id="{A1BC08FF-BC1D-3AEE-D672-08D8762F436D}"/>
                    </a:ext>
                  </a:extLst>
                </p:cNvPr>
                <p:cNvSpPr/>
                <p:nvPr/>
              </p:nvSpPr>
              <p:spPr>
                <a:xfrm>
                  <a:off x="2751200" y="1579925"/>
                  <a:ext cx="300" cy="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15" extrusionOk="0">
                      <a:moveTo>
                        <a:pt x="0" y="1"/>
                      </a:moveTo>
                      <a:cubicBezTo>
                        <a:pt x="0" y="5"/>
                        <a:pt x="0" y="9"/>
                        <a:pt x="2" y="15"/>
                      </a:cubicBezTo>
                      <a:cubicBezTo>
                        <a:pt x="6" y="15"/>
                        <a:pt x="8" y="15"/>
                        <a:pt x="12" y="15"/>
                      </a:cubicBezTo>
                      <a:cubicBezTo>
                        <a:pt x="12" y="11"/>
                        <a:pt x="10" y="9"/>
                        <a:pt x="10" y="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04" name="Google Shape;4691;p47">
                  <a:extLst>
                    <a:ext uri="{FF2B5EF4-FFF2-40B4-BE49-F238E27FC236}">
                      <a16:creationId xmlns:a16="http://schemas.microsoft.com/office/drawing/2014/main" xmlns="" id="{98F9BD04-D250-D185-631E-AD034DDA6483}"/>
                    </a:ext>
                  </a:extLst>
                </p:cNvPr>
                <p:cNvSpPr/>
                <p:nvPr/>
              </p:nvSpPr>
              <p:spPr>
                <a:xfrm>
                  <a:off x="2742250" y="1591425"/>
                  <a:ext cx="1300" cy="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" h="64" extrusionOk="0">
                      <a:moveTo>
                        <a:pt x="26" y="64"/>
                      </a:moveTo>
                      <a:lnTo>
                        <a:pt x="52" y="38"/>
                      </a:lnTo>
                      <a:cubicBezTo>
                        <a:pt x="38" y="3"/>
                        <a:pt x="20" y="1"/>
                        <a:pt x="2" y="36"/>
                      </a:cubicBezTo>
                      <a:cubicBezTo>
                        <a:pt x="0" y="40"/>
                        <a:pt x="16" y="54"/>
                        <a:pt x="26" y="6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05" name="Google Shape;4692;p47">
                  <a:extLst>
                    <a:ext uri="{FF2B5EF4-FFF2-40B4-BE49-F238E27FC236}">
                      <a16:creationId xmlns:a16="http://schemas.microsoft.com/office/drawing/2014/main" xmlns="" id="{368079FA-6F00-44EA-CCF4-80ED4CCC9E55}"/>
                    </a:ext>
                  </a:extLst>
                </p:cNvPr>
                <p:cNvSpPr/>
                <p:nvPr/>
              </p:nvSpPr>
              <p:spPr>
                <a:xfrm>
                  <a:off x="2736500" y="1601150"/>
                  <a:ext cx="1650" cy="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56" extrusionOk="0">
                      <a:moveTo>
                        <a:pt x="20" y="7"/>
                      </a:moveTo>
                      <a:cubicBezTo>
                        <a:pt x="10" y="9"/>
                        <a:pt x="6" y="36"/>
                        <a:pt x="1" y="56"/>
                      </a:cubicBezTo>
                      <a:lnTo>
                        <a:pt x="65" y="56"/>
                      </a:lnTo>
                      <a:cubicBezTo>
                        <a:pt x="59" y="30"/>
                        <a:pt x="58" y="1"/>
                        <a:pt x="20" y="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06" name="Google Shape;4693;p47">
                  <a:extLst>
                    <a:ext uri="{FF2B5EF4-FFF2-40B4-BE49-F238E27FC236}">
                      <a16:creationId xmlns:a16="http://schemas.microsoft.com/office/drawing/2014/main" xmlns="" id="{15CC4209-23F3-62F5-F0E2-2A28C03C7BCD}"/>
                    </a:ext>
                  </a:extLst>
                </p:cNvPr>
                <p:cNvSpPr/>
                <p:nvPr/>
              </p:nvSpPr>
              <p:spPr>
                <a:xfrm>
                  <a:off x="2734350" y="1604400"/>
                  <a:ext cx="300" cy="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13" extrusionOk="0">
                      <a:moveTo>
                        <a:pt x="12" y="0"/>
                      </a:moveTo>
                      <a:lnTo>
                        <a:pt x="2" y="0"/>
                      </a:lnTo>
                      <a:cubicBezTo>
                        <a:pt x="2" y="4"/>
                        <a:pt x="0" y="8"/>
                        <a:pt x="0" y="12"/>
                      </a:cubicBezTo>
                      <a:lnTo>
                        <a:pt x="10" y="8"/>
                      </a:lnTo>
                      <a:cubicBezTo>
                        <a:pt x="10" y="4"/>
                        <a:pt x="10" y="2"/>
                        <a:pt x="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07" name="Google Shape;4694;p47">
                  <a:extLst>
                    <a:ext uri="{FF2B5EF4-FFF2-40B4-BE49-F238E27FC236}">
                      <a16:creationId xmlns:a16="http://schemas.microsoft.com/office/drawing/2014/main" xmlns="" id="{FC4121F1-9637-91D5-26A7-BCE26A17E951}"/>
                    </a:ext>
                  </a:extLst>
                </p:cNvPr>
                <p:cNvSpPr/>
                <p:nvPr/>
              </p:nvSpPr>
              <p:spPr>
                <a:xfrm>
                  <a:off x="2734575" y="1602725"/>
                  <a:ext cx="1700" cy="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66" extrusionOk="0">
                      <a:moveTo>
                        <a:pt x="68" y="1"/>
                      </a:moveTo>
                      <a:cubicBezTo>
                        <a:pt x="30" y="1"/>
                        <a:pt x="1" y="30"/>
                        <a:pt x="3" y="65"/>
                      </a:cubicBezTo>
                      <a:lnTo>
                        <a:pt x="68" y="65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08" name="Google Shape;4695;p47">
                  <a:extLst>
                    <a:ext uri="{FF2B5EF4-FFF2-40B4-BE49-F238E27FC236}">
                      <a16:creationId xmlns:a16="http://schemas.microsoft.com/office/drawing/2014/main" xmlns="" id="{76E7B7E6-EB4E-F31D-79E2-23184FBD1D54}"/>
                    </a:ext>
                  </a:extLst>
                </p:cNvPr>
                <p:cNvSpPr/>
                <p:nvPr/>
              </p:nvSpPr>
              <p:spPr>
                <a:xfrm>
                  <a:off x="2733100" y="1604700"/>
                  <a:ext cx="1275" cy="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48" extrusionOk="0">
                      <a:moveTo>
                        <a:pt x="50" y="0"/>
                      </a:moveTo>
                      <a:cubicBezTo>
                        <a:pt x="34" y="6"/>
                        <a:pt x="19" y="12"/>
                        <a:pt x="5" y="20"/>
                      </a:cubicBezTo>
                      <a:cubicBezTo>
                        <a:pt x="1" y="22"/>
                        <a:pt x="5" y="42"/>
                        <a:pt x="5" y="42"/>
                      </a:cubicBezTo>
                      <a:cubicBezTo>
                        <a:pt x="42" y="47"/>
                        <a:pt x="46" y="24"/>
                        <a:pt x="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09" name="Google Shape;4696;p47">
                  <a:extLst>
                    <a:ext uri="{FF2B5EF4-FFF2-40B4-BE49-F238E27FC236}">
                      <a16:creationId xmlns:a16="http://schemas.microsoft.com/office/drawing/2014/main" xmlns="" id="{7F8C5D12-4691-77A7-4ED7-C1E82C1D87E4}"/>
                    </a:ext>
                  </a:extLst>
                </p:cNvPr>
                <p:cNvSpPr/>
                <p:nvPr/>
              </p:nvSpPr>
              <p:spPr>
                <a:xfrm>
                  <a:off x="2843600" y="1893300"/>
                  <a:ext cx="1025" cy="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44" extrusionOk="0">
                      <a:moveTo>
                        <a:pt x="20" y="43"/>
                      </a:moveTo>
                      <a:cubicBezTo>
                        <a:pt x="28" y="37"/>
                        <a:pt x="40" y="30"/>
                        <a:pt x="40" y="22"/>
                      </a:cubicBezTo>
                      <a:cubicBezTo>
                        <a:pt x="40" y="16"/>
                        <a:pt x="28" y="8"/>
                        <a:pt x="22" y="0"/>
                      </a:cubicBezTo>
                      <a:cubicBezTo>
                        <a:pt x="15" y="10"/>
                        <a:pt x="9" y="22"/>
                        <a:pt x="1" y="3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10" name="Google Shape;4697;p47">
                  <a:extLst>
                    <a:ext uri="{FF2B5EF4-FFF2-40B4-BE49-F238E27FC236}">
                      <a16:creationId xmlns:a16="http://schemas.microsoft.com/office/drawing/2014/main" xmlns="" id="{4141B6ED-1CE7-2A38-A07C-F49ECF0A501F}"/>
                    </a:ext>
                  </a:extLst>
                </p:cNvPr>
                <p:cNvSpPr/>
                <p:nvPr/>
              </p:nvSpPr>
              <p:spPr>
                <a:xfrm>
                  <a:off x="2873325" y="1902575"/>
                  <a:ext cx="1150" cy="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58" extrusionOk="0">
                      <a:moveTo>
                        <a:pt x="3" y="24"/>
                      </a:moveTo>
                      <a:cubicBezTo>
                        <a:pt x="13" y="52"/>
                        <a:pt x="28" y="58"/>
                        <a:pt x="42" y="38"/>
                      </a:cubicBezTo>
                      <a:cubicBezTo>
                        <a:pt x="46" y="32"/>
                        <a:pt x="44" y="22"/>
                        <a:pt x="44" y="14"/>
                      </a:cubicBezTo>
                      <a:cubicBezTo>
                        <a:pt x="38" y="10"/>
                        <a:pt x="28" y="1"/>
                        <a:pt x="24" y="2"/>
                      </a:cubicBezTo>
                      <a:cubicBezTo>
                        <a:pt x="14" y="6"/>
                        <a:pt x="1" y="20"/>
                        <a:pt x="3" y="2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11" name="Google Shape;4698;p47">
                  <a:extLst>
                    <a:ext uri="{FF2B5EF4-FFF2-40B4-BE49-F238E27FC236}">
                      <a16:creationId xmlns:a16="http://schemas.microsoft.com/office/drawing/2014/main" xmlns="" id="{38BD4DD8-3862-6E51-9345-18F7FB75A3F1}"/>
                    </a:ext>
                  </a:extLst>
                </p:cNvPr>
                <p:cNvSpPr/>
                <p:nvPr/>
              </p:nvSpPr>
              <p:spPr>
                <a:xfrm>
                  <a:off x="2907125" y="1945725"/>
                  <a:ext cx="1175" cy="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6" extrusionOk="0">
                      <a:moveTo>
                        <a:pt x="1" y="22"/>
                      </a:moveTo>
                      <a:cubicBezTo>
                        <a:pt x="1" y="29"/>
                        <a:pt x="13" y="37"/>
                        <a:pt x="18" y="45"/>
                      </a:cubicBezTo>
                      <a:lnTo>
                        <a:pt x="46" y="24"/>
                      </a:lnTo>
                      <a:lnTo>
                        <a:pt x="22" y="0"/>
                      </a:lnTo>
                      <a:cubicBezTo>
                        <a:pt x="15" y="6"/>
                        <a:pt x="1" y="14"/>
                        <a:pt x="1" y="2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12" name="Google Shape;4699;p47">
                  <a:extLst>
                    <a:ext uri="{FF2B5EF4-FFF2-40B4-BE49-F238E27FC236}">
                      <a16:creationId xmlns:a16="http://schemas.microsoft.com/office/drawing/2014/main" xmlns="" id="{0D252437-9394-63BA-CF9F-AF702EEA5930}"/>
                    </a:ext>
                  </a:extLst>
                </p:cNvPr>
                <p:cNvSpPr/>
                <p:nvPr/>
              </p:nvSpPr>
              <p:spPr>
                <a:xfrm>
                  <a:off x="2940550" y="1949400"/>
                  <a:ext cx="1400" cy="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50" extrusionOk="0">
                      <a:moveTo>
                        <a:pt x="55" y="24"/>
                      </a:moveTo>
                      <a:cubicBezTo>
                        <a:pt x="49" y="18"/>
                        <a:pt x="39" y="0"/>
                        <a:pt x="38" y="2"/>
                      </a:cubicBezTo>
                      <a:cubicBezTo>
                        <a:pt x="2" y="14"/>
                        <a:pt x="0" y="32"/>
                        <a:pt x="34" y="48"/>
                      </a:cubicBezTo>
                      <a:cubicBezTo>
                        <a:pt x="36" y="50"/>
                        <a:pt x="47" y="34"/>
                        <a:pt x="55" y="2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13" name="Google Shape;4700;p47">
                  <a:extLst>
                    <a:ext uri="{FF2B5EF4-FFF2-40B4-BE49-F238E27FC236}">
                      <a16:creationId xmlns:a16="http://schemas.microsoft.com/office/drawing/2014/main" xmlns="" id="{A36A5D2C-28A6-F01C-EDD4-3C5F29A42F4C}"/>
                    </a:ext>
                  </a:extLst>
                </p:cNvPr>
                <p:cNvSpPr/>
                <p:nvPr/>
              </p:nvSpPr>
              <p:spPr>
                <a:xfrm>
                  <a:off x="3240675" y="1467425"/>
                  <a:ext cx="4300" cy="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248" extrusionOk="0">
                      <a:moveTo>
                        <a:pt x="134" y="248"/>
                      </a:moveTo>
                      <a:cubicBezTo>
                        <a:pt x="172" y="187"/>
                        <a:pt x="152" y="101"/>
                        <a:pt x="66" y="0"/>
                      </a:cubicBezTo>
                      <a:cubicBezTo>
                        <a:pt x="1" y="51"/>
                        <a:pt x="125" y="167"/>
                        <a:pt x="134" y="24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14" name="Google Shape;4701;p47">
                  <a:extLst>
                    <a:ext uri="{FF2B5EF4-FFF2-40B4-BE49-F238E27FC236}">
                      <a16:creationId xmlns:a16="http://schemas.microsoft.com/office/drawing/2014/main" xmlns="" id="{7824B477-8061-7C14-4110-9373739FA902}"/>
                    </a:ext>
                  </a:extLst>
                </p:cNvPr>
                <p:cNvSpPr/>
                <p:nvPr/>
              </p:nvSpPr>
              <p:spPr>
                <a:xfrm>
                  <a:off x="2736500" y="1590150"/>
                  <a:ext cx="3700" cy="1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" h="408" extrusionOk="0">
                      <a:moveTo>
                        <a:pt x="12" y="386"/>
                      </a:moveTo>
                      <a:cubicBezTo>
                        <a:pt x="46" y="256"/>
                        <a:pt x="91" y="130"/>
                        <a:pt x="148" y="10"/>
                      </a:cubicBezTo>
                      <a:cubicBezTo>
                        <a:pt x="118" y="1"/>
                        <a:pt x="75" y="105"/>
                        <a:pt x="42" y="207"/>
                      </a:cubicBezTo>
                      <a:cubicBezTo>
                        <a:pt x="8" y="307"/>
                        <a:pt x="1" y="407"/>
                        <a:pt x="12" y="38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15" name="Google Shape;4702;p47">
                  <a:extLst>
                    <a:ext uri="{FF2B5EF4-FFF2-40B4-BE49-F238E27FC236}">
                      <a16:creationId xmlns:a16="http://schemas.microsoft.com/office/drawing/2014/main" xmlns="" id="{55A652A0-B3DD-80C5-27DB-8321A952EA24}"/>
                    </a:ext>
                  </a:extLst>
                </p:cNvPr>
                <p:cNvSpPr/>
                <p:nvPr/>
              </p:nvSpPr>
              <p:spPr>
                <a:xfrm>
                  <a:off x="2877400" y="1467025"/>
                  <a:ext cx="5250" cy="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123" extrusionOk="0">
                      <a:moveTo>
                        <a:pt x="44" y="122"/>
                      </a:moveTo>
                      <a:cubicBezTo>
                        <a:pt x="109" y="79"/>
                        <a:pt x="138" y="113"/>
                        <a:pt x="209" y="56"/>
                      </a:cubicBezTo>
                      <a:cubicBezTo>
                        <a:pt x="199" y="1"/>
                        <a:pt x="1" y="83"/>
                        <a:pt x="44" y="12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16" name="Google Shape;4703;p47">
                  <a:extLst>
                    <a:ext uri="{FF2B5EF4-FFF2-40B4-BE49-F238E27FC236}">
                      <a16:creationId xmlns:a16="http://schemas.microsoft.com/office/drawing/2014/main" xmlns="" id="{18A9444B-0725-E49B-B7CD-EB32DBA44FD9}"/>
                    </a:ext>
                  </a:extLst>
                </p:cNvPr>
                <p:cNvSpPr/>
                <p:nvPr/>
              </p:nvSpPr>
              <p:spPr>
                <a:xfrm>
                  <a:off x="3115800" y="1420400"/>
                  <a:ext cx="4825" cy="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11" extrusionOk="0">
                      <a:moveTo>
                        <a:pt x="193" y="48"/>
                      </a:moveTo>
                      <a:cubicBezTo>
                        <a:pt x="112" y="16"/>
                        <a:pt x="45" y="1"/>
                        <a:pt x="0" y="10"/>
                      </a:cubicBezTo>
                      <a:cubicBezTo>
                        <a:pt x="63" y="20"/>
                        <a:pt x="193" y="111"/>
                        <a:pt x="193" y="4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17" name="Google Shape;4704;p47">
                  <a:extLst>
                    <a:ext uri="{FF2B5EF4-FFF2-40B4-BE49-F238E27FC236}">
                      <a16:creationId xmlns:a16="http://schemas.microsoft.com/office/drawing/2014/main" xmlns="" id="{6505135D-5D57-208D-F83D-254CCBDB6747}"/>
                    </a:ext>
                  </a:extLst>
                </p:cNvPr>
                <p:cNvSpPr/>
                <p:nvPr/>
              </p:nvSpPr>
              <p:spPr>
                <a:xfrm>
                  <a:off x="3124525" y="1418350"/>
                  <a:ext cx="5500" cy="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" h="93" extrusionOk="0">
                      <a:moveTo>
                        <a:pt x="186" y="92"/>
                      </a:moveTo>
                      <a:cubicBezTo>
                        <a:pt x="219" y="75"/>
                        <a:pt x="162" y="39"/>
                        <a:pt x="107" y="20"/>
                      </a:cubicBezTo>
                      <a:cubicBezTo>
                        <a:pt x="52" y="0"/>
                        <a:pt x="1" y="2"/>
                        <a:pt x="58" y="37"/>
                      </a:cubicBezTo>
                      <a:cubicBezTo>
                        <a:pt x="97" y="2"/>
                        <a:pt x="115" y="83"/>
                        <a:pt x="186" y="9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18" name="Google Shape;4705;p47">
                  <a:extLst>
                    <a:ext uri="{FF2B5EF4-FFF2-40B4-BE49-F238E27FC236}">
                      <a16:creationId xmlns:a16="http://schemas.microsoft.com/office/drawing/2014/main" xmlns="" id="{D741BDB7-628D-F5A9-72D3-BD0349FB30E4}"/>
                    </a:ext>
                  </a:extLst>
                </p:cNvPr>
                <p:cNvSpPr/>
                <p:nvPr/>
              </p:nvSpPr>
              <p:spPr>
                <a:xfrm>
                  <a:off x="3130425" y="1420200"/>
                  <a:ext cx="6175" cy="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137" extrusionOk="0">
                      <a:moveTo>
                        <a:pt x="1" y="42"/>
                      </a:moveTo>
                      <a:cubicBezTo>
                        <a:pt x="111" y="101"/>
                        <a:pt x="136" y="81"/>
                        <a:pt x="205" y="136"/>
                      </a:cubicBezTo>
                      <a:cubicBezTo>
                        <a:pt x="246" y="93"/>
                        <a:pt x="5" y="1"/>
                        <a:pt x="1" y="4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19" name="Google Shape;4706;p47">
                  <a:extLst>
                    <a:ext uri="{FF2B5EF4-FFF2-40B4-BE49-F238E27FC236}">
                      <a16:creationId xmlns:a16="http://schemas.microsoft.com/office/drawing/2014/main" xmlns="" id="{4A713623-7E24-B381-6696-5E68E8097EF8}"/>
                    </a:ext>
                  </a:extLst>
                </p:cNvPr>
                <p:cNvSpPr/>
                <p:nvPr/>
              </p:nvSpPr>
              <p:spPr>
                <a:xfrm>
                  <a:off x="3159525" y="1433725"/>
                  <a:ext cx="4100" cy="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42" extrusionOk="0">
                      <a:moveTo>
                        <a:pt x="163" y="126"/>
                      </a:moveTo>
                      <a:cubicBezTo>
                        <a:pt x="108" y="79"/>
                        <a:pt x="87" y="79"/>
                        <a:pt x="65" y="12"/>
                      </a:cubicBezTo>
                      <a:cubicBezTo>
                        <a:pt x="53" y="30"/>
                        <a:pt x="16" y="0"/>
                        <a:pt x="0" y="12"/>
                      </a:cubicBezTo>
                      <a:cubicBezTo>
                        <a:pt x="16" y="41"/>
                        <a:pt x="104" y="142"/>
                        <a:pt x="163" y="12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20" name="Google Shape;4707;p47">
                  <a:extLst>
                    <a:ext uri="{FF2B5EF4-FFF2-40B4-BE49-F238E27FC236}">
                      <a16:creationId xmlns:a16="http://schemas.microsoft.com/office/drawing/2014/main" xmlns="" id="{736D4FA2-42E6-2CCC-3715-4818F78CAAC3}"/>
                    </a:ext>
                  </a:extLst>
                </p:cNvPr>
                <p:cNvSpPr/>
                <p:nvPr/>
              </p:nvSpPr>
              <p:spPr>
                <a:xfrm>
                  <a:off x="3182175" y="1457050"/>
                  <a:ext cx="5525" cy="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" h="190" extrusionOk="0">
                      <a:moveTo>
                        <a:pt x="0" y="1"/>
                      </a:moveTo>
                      <a:cubicBezTo>
                        <a:pt x="75" y="58"/>
                        <a:pt x="142" y="121"/>
                        <a:pt x="205" y="189"/>
                      </a:cubicBezTo>
                      <a:cubicBezTo>
                        <a:pt x="220" y="146"/>
                        <a:pt x="59" y="9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21" name="Google Shape;4708;p47">
                  <a:extLst>
                    <a:ext uri="{FF2B5EF4-FFF2-40B4-BE49-F238E27FC236}">
                      <a16:creationId xmlns:a16="http://schemas.microsoft.com/office/drawing/2014/main" xmlns="" id="{9E89844A-AEDD-6D0C-AAA4-FA223EB51E64}"/>
                    </a:ext>
                  </a:extLst>
                </p:cNvPr>
                <p:cNvSpPr/>
                <p:nvPr/>
              </p:nvSpPr>
              <p:spPr>
                <a:xfrm>
                  <a:off x="3211400" y="1457050"/>
                  <a:ext cx="3800" cy="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05" extrusionOk="0">
                      <a:moveTo>
                        <a:pt x="1" y="12"/>
                      </a:moveTo>
                      <a:cubicBezTo>
                        <a:pt x="58" y="62"/>
                        <a:pt x="111" y="97"/>
                        <a:pt x="152" y="105"/>
                      </a:cubicBezTo>
                      <a:cubicBezTo>
                        <a:pt x="130" y="44"/>
                        <a:pt x="38" y="1"/>
                        <a:pt x="1" y="1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22" name="Google Shape;4709;p47">
                  <a:extLst>
                    <a:ext uri="{FF2B5EF4-FFF2-40B4-BE49-F238E27FC236}">
                      <a16:creationId xmlns:a16="http://schemas.microsoft.com/office/drawing/2014/main" xmlns="" id="{46D87720-A2B6-03E5-D4C8-C66D8430120F}"/>
                    </a:ext>
                  </a:extLst>
                </p:cNvPr>
                <p:cNvSpPr/>
                <p:nvPr/>
              </p:nvSpPr>
              <p:spPr>
                <a:xfrm>
                  <a:off x="3207325" y="1470075"/>
                  <a:ext cx="12350" cy="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394" extrusionOk="0">
                      <a:moveTo>
                        <a:pt x="480" y="394"/>
                      </a:moveTo>
                      <a:cubicBezTo>
                        <a:pt x="423" y="337"/>
                        <a:pt x="327" y="274"/>
                        <a:pt x="356" y="236"/>
                      </a:cubicBezTo>
                      <a:cubicBezTo>
                        <a:pt x="399" y="264"/>
                        <a:pt x="466" y="362"/>
                        <a:pt x="494" y="339"/>
                      </a:cubicBezTo>
                      <a:cubicBezTo>
                        <a:pt x="395" y="168"/>
                        <a:pt x="167" y="122"/>
                        <a:pt x="0" y="0"/>
                      </a:cubicBezTo>
                      <a:cubicBezTo>
                        <a:pt x="83" y="132"/>
                        <a:pt x="368" y="340"/>
                        <a:pt x="480" y="39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23" name="Google Shape;4710;p47">
                  <a:extLst>
                    <a:ext uri="{FF2B5EF4-FFF2-40B4-BE49-F238E27FC236}">
                      <a16:creationId xmlns:a16="http://schemas.microsoft.com/office/drawing/2014/main" xmlns="" id="{F3EB6A13-FEE6-378A-1B43-721B2CD97E36}"/>
                    </a:ext>
                  </a:extLst>
                </p:cNvPr>
                <p:cNvSpPr/>
                <p:nvPr/>
              </p:nvSpPr>
              <p:spPr>
                <a:xfrm>
                  <a:off x="3270650" y="1499300"/>
                  <a:ext cx="2675" cy="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" h="147" extrusionOk="0">
                      <a:moveTo>
                        <a:pt x="1" y="74"/>
                      </a:moveTo>
                      <a:cubicBezTo>
                        <a:pt x="52" y="146"/>
                        <a:pt x="107" y="109"/>
                        <a:pt x="101" y="75"/>
                      </a:cubicBezTo>
                      <a:lnTo>
                        <a:pt x="44" y="1"/>
                      </a:lnTo>
                      <a:cubicBezTo>
                        <a:pt x="7" y="15"/>
                        <a:pt x="52" y="68"/>
                        <a:pt x="1" y="7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24" name="Google Shape;4711;p47">
                  <a:extLst>
                    <a:ext uri="{FF2B5EF4-FFF2-40B4-BE49-F238E27FC236}">
                      <a16:creationId xmlns:a16="http://schemas.microsoft.com/office/drawing/2014/main" xmlns="" id="{15C929AB-6643-95DE-CFFC-601DC17B25C5}"/>
                    </a:ext>
                  </a:extLst>
                </p:cNvPr>
                <p:cNvSpPr/>
                <p:nvPr/>
              </p:nvSpPr>
              <p:spPr>
                <a:xfrm>
                  <a:off x="3277925" y="1527400"/>
                  <a:ext cx="5625" cy="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" h="373" extrusionOk="0">
                      <a:moveTo>
                        <a:pt x="225" y="325"/>
                      </a:moveTo>
                      <a:cubicBezTo>
                        <a:pt x="91" y="203"/>
                        <a:pt x="132" y="123"/>
                        <a:pt x="6" y="1"/>
                      </a:cubicBezTo>
                      <a:cubicBezTo>
                        <a:pt x="0" y="58"/>
                        <a:pt x="154" y="372"/>
                        <a:pt x="225" y="32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25" name="Google Shape;4712;p47">
                  <a:extLst>
                    <a:ext uri="{FF2B5EF4-FFF2-40B4-BE49-F238E27FC236}">
                      <a16:creationId xmlns:a16="http://schemas.microsoft.com/office/drawing/2014/main" xmlns="" id="{7D6DB5EE-6D09-BC90-BAC7-22DAA529D91B}"/>
                    </a:ext>
                  </a:extLst>
                </p:cNvPr>
                <p:cNvSpPr/>
                <p:nvPr/>
              </p:nvSpPr>
              <p:spPr>
                <a:xfrm>
                  <a:off x="3291625" y="1553650"/>
                  <a:ext cx="9175" cy="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" h="516" extrusionOk="0">
                      <a:moveTo>
                        <a:pt x="298" y="511"/>
                      </a:moveTo>
                      <a:cubicBezTo>
                        <a:pt x="319" y="498"/>
                        <a:pt x="347" y="500"/>
                        <a:pt x="366" y="515"/>
                      </a:cubicBezTo>
                      <a:cubicBezTo>
                        <a:pt x="282" y="364"/>
                        <a:pt x="260" y="224"/>
                        <a:pt x="166" y="106"/>
                      </a:cubicBezTo>
                      <a:cubicBezTo>
                        <a:pt x="178" y="156"/>
                        <a:pt x="73" y="89"/>
                        <a:pt x="44" y="0"/>
                      </a:cubicBezTo>
                      <a:cubicBezTo>
                        <a:pt x="28" y="12"/>
                        <a:pt x="1" y="14"/>
                        <a:pt x="15" y="49"/>
                      </a:cubicBezTo>
                      <a:cubicBezTo>
                        <a:pt x="121" y="226"/>
                        <a:pt x="266" y="258"/>
                        <a:pt x="298" y="51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26" name="Google Shape;4713;p47">
                  <a:extLst>
                    <a:ext uri="{FF2B5EF4-FFF2-40B4-BE49-F238E27FC236}">
                      <a16:creationId xmlns:a16="http://schemas.microsoft.com/office/drawing/2014/main" xmlns="" id="{E61B79CC-C297-B07A-2DF5-12C541FAD4A6}"/>
                    </a:ext>
                  </a:extLst>
                </p:cNvPr>
                <p:cNvSpPr/>
                <p:nvPr/>
              </p:nvSpPr>
              <p:spPr>
                <a:xfrm>
                  <a:off x="3302400" y="1562550"/>
                  <a:ext cx="2975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" h="231" extrusionOk="0">
                      <a:moveTo>
                        <a:pt x="0" y="63"/>
                      </a:moveTo>
                      <a:lnTo>
                        <a:pt x="55" y="204"/>
                      </a:lnTo>
                      <a:cubicBezTo>
                        <a:pt x="118" y="230"/>
                        <a:pt x="28" y="0"/>
                        <a:pt x="0" y="6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27" name="Google Shape;4714;p47">
                  <a:extLst>
                    <a:ext uri="{FF2B5EF4-FFF2-40B4-BE49-F238E27FC236}">
                      <a16:creationId xmlns:a16="http://schemas.microsoft.com/office/drawing/2014/main" xmlns="" id="{F381CAB6-C24A-0CED-4D5F-B831CC584920}"/>
                    </a:ext>
                  </a:extLst>
                </p:cNvPr>
                <p:cNvSpPr/>
                <p:nvPr/>
              </p:nvSpPr>
              <p:spPr>
                <a:xfrm>
                  <a:off x="3300225" y="1568100"/>
                  <a:ext cx="2675" cy="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" h="223" extrusionOk="0">
                      <a:moveTo>
                        <a:pt x="48" y="222"/>
                      </a:moveTo>
                      <a:cubicBezTo>
                        <a:pt x="68" y="208"/>
                        <a:pt x="107" y="210"/>
                        <a:pt x="95" y="169"/>
                      </a:cubicBezTo>
                      <a:cubicBezTo>
                        <a:pt x="12" y="199"/>
                        <a:pt x="95" y="0"/>
                        <a:pt x="1" y="12"/>
                      </a:cubicBezTo>
                      <a:cubicBezTo>
                        <a:pt x="20" y="87"/>
                        <a:pt x="26" y="112"/>
                        <a:pt x="48" y="22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28" name="Google Shape;4715;p47">
                  <a:extLst>
                    <a:ext uri="{FF2B5EF4-FFF2-40B4-BE49-F238E27FC236}">
                      <a16:creationId xmlns:a16="http://schemas.microsoft.com/office/drawing/2014/main" xmlns="" id="{27D4B153-E906-E6AB-BDAB-F1F00C783900}"/>
                    </a:ext>
                  </a:extLst>
                </p:cNvPr>
                <p:cNvSpPr/>
                <p:nvPr/>
              </p:nvSpPr>
              <p:spPr>
                <a:xfrm>
                  <a:off x="3275325" y="1857625"/>
                  <a:ext cx="3400" cy="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" h="217" extrusionOk="0">
                      <a:moveTo>
                        <a:pt x="104" y="0"/>
                      </a:moveTo>
                      <a:cubicBezTo>
                        <a:pt x="49" y="30"/>
                        <a:pt x="75" y="75"/>
                        <a:pt x="0" y="154"/>
                      </a:cubicBezTo>
                      <a:cubicBezTo>
                        <a:pt x="22" y="217"/>
                        <a:pt x="136" y="158"/>
                        <a:pt x="124" y="87"/>
                      </a:cubicBezTo>
                      <a:cubicBezTo>
                        <a:pt x="101" y="110"/>
                        <a:pt x="75" y="132"/>
                        <a:pt x="44" y="146"/>
                      </a:cubicBezTo>
                      <a:cubicBezTo>
                        <a:pt x="36" y="116"/>
                        <a:pt x="128" y="24"/>
                        <a:pt x="10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29" name="Google Shape;4716;p47">
                  <a:extLst>
                    <a:ext uri="{FF2B5EF4-FFF2-40B4-BE49-F238E27FC236}">
                      <a16:creationId xmlns:a16="http://schemas.microsoft.com/office/drawing/2014/main" xmlns="" id="{FD2C0040-168B-0EFB-2A20-2E0E7C548B59}"/>
                    </a:ext>
                  </a:extLst>
                </p:cNvPr>
                <p:cNvSpPr/>
                <p:nvPr/>
              </p:nvSpPr>
              <p:spPr>
                <a:xfrm>
                  <a:off x="3158875" y="1958575"/>
                  <a:ext cx="7700" cy="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" h="172" extrusionOk="0">
                      <a:moveTo>
                        <a:pt x="73" y="172"/>
                      </a:moveTo>
                      <a:cubicBezTo>
                        <a:pt x="189" y="97"/>
                        <a:pt x="307" y="46"/>
                        <a:pt x="295" y="1"/>
                      </a:cubicBezTo>
                      <a:cubicBezTo>
                        <a:pt x="211" y="89"/>
                        <a:pt x="54" y="113"/>
                        <a:pt x="1" y="172"/>
                      </a:cubicBezTo>
                      <a:cubicBezTo>
                        <a:pt x="36" y="156"/>
                        <a:pt x="69" y="142"/>
                        <a:pt x="73" y="17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30" name="Google Shape;4717;p47">
                  <a:extLst>
                    <a:ext uri="{FF2B5EF4-FFF2-40B4-BE49-F238E27FC236}">
                      <a16:creationId xmlns:a16="http://schemas.microsoft.com/office/drawing/2014/main" xmlns="" id="{AE2E17A6-9BFB-4F7C-2AB6-4148C1514D07}"/>
                    </a:ext>
                  </a:extLst>
                </p:cNvPr>
                <p:cNvSpPr/>
                <p:nvPr/>
              </p:nvSpPr>
              <p:spPr>
                <a:xfrm>
                  <a:off x="3087700" y="1988025"/>
                  <a:ext cx="4825" cy="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85" extrusionOk="0">
                      <a:moveTo>
                        <a:pt x="55" y="85"/>
                      </a:moveTo>
                      <a:cubicBezTo>
                        <a:pt x="124" y="61"/>
                        <a:pt x="181" y="35"/>
                        <a:pt x="193" y="0"/>
                      </a:cubicBezTo>
                      <a:cubicBezTo>
                        <a:pt x="114" y="22"/>
                        <a:pt x="0" y="33"/>
                        <a:pt x="55" y="8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31" name="Google Shape;4718;p47">
                  <a:extLst>
                    <a:ext uri="{FF2B5EF4-FFF2-40B4-BE49-F238E27FC236}">
                      <a16:creationId xmlns:a16="http://schemas.microsoft.com/office/drawing/2014/main" xmlns="" id="{CA8D0192-BFA6-2447-05A1-5D19AD061D24}"/>
                    </a:ext>
                  </a:extLst>
                </p:cNvPr>
                <p:cNvSpPr/>
                <p:nvPr/>
              </p:nvSpPr>
              <p:spPr>
                <a:xfrm>
                  <a:off x="3007700" y="2001725"/>
                  <a:ext cx="13300" cy="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89" extrusionOk="0">
                      <a:moveTo>
                        <a:pt x="531" y="0"/>
                      </a:moveTo>
                      <a:cubicBezTo>
                        <a:pt x="301" y="32"/>
                        <a:pt x="187" y="20"/>
                        <a:pt x="1" y="32"/>
                      </a:cubicBezTo>
                      <a:cubicBezTo>
                        <a:pt x="154" y="65"/>
                        <a:pt x="366" y="89"/>
                        <a:pt x="500" y="34"/>
                      </a:cubicBezTo>
                      <a:cubicBezTo>
                        <a:pt x="445" y="28"/>
                        <a:pt x="514" y="16"/>
                        <a:pt x="53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32" name="Google Shape;4719;p47">
                  <a:extLst>
                    <a:ext uri="{FF2B5EF4-FFF2-40B4-BE49-F238E27FC236}">
                      <a16:creationId xmlns:a16="http://schemas.microsoft.com/office/drawing/2014/main" xmlns="" id="{53C5F06D-2F1E-B747-2A47-B17E8F47EE70}"/>
                    </a:ext>
                  </a:extLst>
                </p:cNvPr>
                <p:cNvSpPr/>
                <p:nvPr/>
              </p:nvSpPr>
              <p:spPr>
                <a:xfrm>
                  <a:off x="3013100" y="1996650"/>
                  <a:ext cx="6075" cy="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100" extrusionOk="0">
                      <a:moveTo>
                        <a:pt x="1" y="99"/>
                      </a:moveTo>
                      <a:cubicBezTo>
                        <a:pt x="68" y="64"/>
                        <a:pt x="184" y="46"/>
                        <a:pt x="243" y="1"/>
                      </a:cubicBezTo>
                      <a:cubicBezTo>
                        <a:pt x="101" y="17"/>
                        <a:pt x="28" y="9"/>
                        <a:pt x="1" y="9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33" name="Google Shape;4720;p47">
                  <a:extLst>
                    <a:ext uri="{FF2B5EF4-FFF2-40B4-BE49-F238E27FC236}">
                      <a16:creationId xmlns:a16="http://schemas.microsoft.com/office/drawing/2014/main" xmlns="" id="{AD7CF84A-F182-6E96-0368-482617E77966}"/>
                    </a:ext>
                  </a:extLst>
                </p:cNvPr>
                <p:cNvSpPr/>
                <p:nvPr/>
              </p:nvSpPr>
              <p:spPr>
                <a:xfrm>
                  <a:off x="3002500" y="1997450"/>
                  <a:ext cx="9950" cy="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" h="166" extrusionOk="0">
                      <a:moveTo>
                        <a:pt x="177" y="75"/>
                      </a:moveTo>
                      <a:cubicBezTo>
                        <a:pt x="240" y="38"/>
                        <a:pt x="305" y="132"/>
                        <a:pt x="393" y="83"/>
                      </a:cubicBezTo>
                      <a:cubicBezTo>
                        <a:pt x="397" y="44"/>
                        <a:pt x="376" y="16"/>
                        <a:pt x="330" y="0"/>
                      </a:cubicBezTo>
                      <a:cubicBezTo>
                        <a:pt x="240" y="24"/>
                        <a:pt x="148" y="36"/>
                        <a:pt x="53" y="40"/>
                      </a:cubicBezTo>
                      <a:cubicBezTo>
                        <a:pt x="81" y="97"/>
                        <a:pt x="57" y="77"/>
                        <a:pt x="85" y="136"/>
                      </a:cubicBezTo>
                      <a:cubicBezTo>
                        <a:pt x="36" y="128"/>
                        <a:pt x="0" y="154"/>
                        <a:pt x="53" y="165"/>
                      </a:cubicBezTo>
                      <a:cubicBezTo>
                        <a:pt x="93" y="124"/>
                        <a:pt x="236" y="138"/>
                        <a:pt x="270" y="95"/>
                      </a:cubicBezTo>
                      <a:cubicBezTo>
                        <a:pt x="234" y="91"/>
                        <a:pt x="183" y="95"/>
                        <a:pt x="177" y="7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34" name="Google Shape;4721;p47">
                  <a:extLst>
                    <a:ext uri="{FF2B5EF4-FFF2-40B4-BE49-F238E27FC236}">
                      <a16:creationId xmlns:a16="http://schemas.microsoft.com/office/drawing/2014/main" xmlns="" id="{1B33C2A1-9291-83D8-CC77-F2243CC0572D}"/>
                    </a:ext>
                  </a:extLst>
                </p:cNvPr>
                <p:cNvSpPr/>
                <p:nvPr/>
              </p:nvSpPr>
              <p:spPr>
                <a:xfrm>
                  <a:off x="2994400" y="2002350"/>
                  <a:ext cx="8650" cy="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131" extrusionOk="0">
                      <a:moveTo>
                        <a:pt x="0" y="32"/>
                      </a:moveTo>
                      <a:cubicBezTo>
                        <a:pt x="155" y="131"/>
                        <a:pt x="8" y="54"/>
                        <a:pt x="126" y="38"/>
                      </a:cubicBezTo>
                      <a:cubicBezTo>
                        <a:pt x="199" y="28"/>
                        <a:pt x="303" y="76"/>
                        <a:pt x="346" y="17"/>
                      </a:cubicBezTo>
                      <a:cubicBezTo>
                        <a:pt x="201" y="30"/>
                        <a:pt x="132" y="1"/>
                        <a:pt x="0" y="3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35" name="Google Shape;4722;p47">
                  <a:extLst>
                    <a:ext uri="{FF2B5EF4-FFF2-40B4-BE49-F238E27FC236}">
                      <a16:creationId xmlns:a16="http://schemas.microsoft.com/office/drawing/2014/main" xmlns="" id="{00ECD30F-FD24-7239-DBE1-FFD085E08C7B}"/>
                    </a:ext>
                  </a:extLst>
                </p:cNvPr>
                <p:cNvSpPr/>
                <p:nvPr/>
              </p:nvSpPr>
              <p:spPr>
                <a:xfrm>
                  <a:off x="2970125" y="2000350"/>
                  <a:ext cx="9350" cy="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" h="60" extrusionOk="0">
                      <a:moveTo>
                        <a:pt x="0" y="20"/>
                      </a:moveTo>
                      <a:cubicBezTo>
                        <a:pt x="106" y="28"/>
                        <a:pt x="374" y="59"/>
                        <a:pt x="346" y="36"/>
                      </a:cubicBezTo>
                      <a:cubicBezTo>
                        <a:pt x="209" y="14"/>
                        <a:pt x="81" y="0"/>
                        <a:pt x="0" y="2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36" name="Google Shape;4723;p47">
                  <a:extLst>
                    <a:ext uri="{FF2B5EF4-FFF2-40B4-BE49-F238E27FC236}">
                      <a16:creationId xmlns:a16="http://schemas.microsoft.com/office/drawing/2014/main" xmlns="" id="{F68179F8-2BED-0046-BFF7-D3A9A49F3383}"/>
                    </a:ext>
                  </a:extLst>
                </p:cNvPr>
                <p:cNvSpPr/>
                <p:nvPr/>
              </p:nvSpPr>
              <p:spPr>
                <a:xfrm>
                  <a:off x="2959200" y="1994000"/>
                  <a:ext cx="5350" cy="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92" extrusionOk="0">
                      <a:moveTo>
                        <a:pt x="21" y="68"/>
                      </a:moveTo>
                      <a:cubicBezTo>
                        <a:pt x="97" y="77"/>
                        <a:pt x="121" y="54"/>
                        <a:pt x="176" y="91"/>
                      </a:cubicBezTo>
                      <a:cubicBezTo>
                        <a:pt x="213" y="32"/>
                        <a:pt x="1" y="1"/>
                        <a:pt x="21" y="6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37" name="Google Shape;4724;p47">
                  <a:extLst>
                    <a:ext uri="{FF2B5EF4-FFF2-40B4-BE49-F238E27FC236}">
                      <a16:creationId xmlns:a16="http://schemas.microsoft.com/office/drawing/2014/main" xmlns="" id="{38415A6E-A368-145A-021E-8759EAAD405F}"/>
                    </a:ext>
                  </a:extLst>
                </p:cNvPr>
                <p:cNvSpPr/>
                <p:nvPr/>
              </p:nvSpPr>
              <p:spPr>
                <a:xfrm>
                  <a:off x="2951900" y="1986600"/>
                  <a:ext cx="5025" cy="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93" extrusionOk="0">
                      <a:moveTo>
                        <a:pt x="18" y="59"/>
                      </a:moveTo>
                      <a:cubicBezTo>
                        <a:pt x="122" y="61"/>
                        <a:pt x="144" y="92"/>
                        <a:pt x="201" y="75"/>
                      </a:cubicBezTo>
                      <a:cubicBezTo>
                        <a:pt x="181" y="59"/>
                        <a:pt x="0" y="0"/>
                        <a:pt x="18" y="5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38" name="Google Shape;4725;p47">
                  <a:extLst>
                    <a:ext uri="{FF2B5EF4-FFF2-40B4-BE49-F238E27FC236}">
                      <a16:creationId xmlns:a16="http://schemas.microsoft.com/office/drawing/2014/main" xmlns="" id="{5322DCAF-2D1D-6153-7F45-E0D39A35AFA7}"/>
                    </a:ext>
                  </a:extLst>
                </p:cNvPr>
                <p:cNvSpPr/>
                <p:nvPr/>
              </p:nvSpPr>
              <p:spPr>
                <a:xfrm>
                  <a:off x="2943500" y="1943200"/>
                  <a:ext cx="6050" cy="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" h="96" extrusionOk="0">
                      <a:moveTo>
                        <a:pt x="0" y="17"/>
                      </a:moveTo>
                      <a:cubicBezTo>
                        <a:pt x="81" y="36"/>
                        <a:pt x="159" y="95"/>
                        <a:pt x="232" y="73"/>
                      </a:cubicBezTo>
                      <a:lnTo>
                        <a:pt x="242" y="26"/>
                      </a:lnTo>
                      <a:cubicBezTo>
                        <a:pt x="140" y="1"/>
                        <a:pt x="87" y="24"/>
                        <a:pt x="0" y="1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39" name="Google Shape;4726;p47">
                  <a:extLst>
                    <a:ext uri="{FF2B5EF4-FFF2-40B4-BE49-F238E27FC236}">
                      <a16:creationId xmlns:a16="http://schemas.microsoft.com/office/drawing/2014/main" xmlns="" id="{0D2B64DB-3948-14F0-75C3-98FF47E76E65}"/>
                    </a:ext>
                  </a:extLst>
                </p:cNvPr>
                <p:cNvSpPr/>
                <p:nvPr/>
              </p:nvSpPr>
              <p:spPr>
                <a:xfrm>
                  <a:off x="2913025" y="1948550"/>
                  <a:ext cx="4800" cy="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19" extrusionOk="0">
                      <a:moveTo>
                        <a:pt x="1" y="60"/>
                      </a:moveTo>
                      <a:cubicBezTo>
                        <a:pt x="95" y="72"/>
                        <a:pt x="138" y="119"/>
                        <a:pt x="191" y="111"/>
                      </a:cubicBezTo>
                      <a:cubicBezTo>
                        <a:pt x="172" y="101"/>
                        <a:pt x="164" y="87"/>
                        <a:pt x="174" y="72"/>
                      </a:cubicBezTo>
                      <a:cubicBezTo>
                        <a:pt x="93" y="42"/>
                        <a:pt x="3" y="1"/>
                        <a:pt x="1" y="6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40" name="Google Shape;4727;p47">
                  <a:extLst>
                    <a:ext uri="{FF2B5EF4-FFF2-40B4-BE49-F238E27FC236}">
                      <a16:creationId xmlns:a16="http://schemas.microsoft.com/office/drawing/2014/main" xmlns="" id="{38E6960F-1867-3D20-F3BA-37EEF1ABA74B}"/>
                    </a:ext>
                  </a:extLst>
                </p:cNvPr>
                <p:cNvSpPr/>
                <p:nvPr/>
              </p:nvSpPr>
              <p:spPr>
                <a:xfrm>
                  <a:off x="2898100" y="1956125"/>
                  <a:ext cx="7825" cy="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125" extrusionOk="0">
                      <a:moveTo>
                        <a:pt x="0" y="40"/>
                      </a:moveTo>
                      <a:cubicBezTo>
                        <a:pt x="22" y="50"/>
                        <a:pt x="36" y="69"/>
                        <a:pt x="43" y="93"/>
                      </a:cubicBezTo>
                      <a:cubicBezTo>
                        <a:pt x="173" y="105"/>
                        <a:pt x="214" y="122"/>
                        <a:pt x="313" y="124"/>
                      </a:cubicBezTo>
                      <a:cubicBezTo>
                        <a:pt x="193" y="69"/>
                        <a:pt x="175" y="79"/>
                        <a:pt x="98" y="30"/>
                      </a:cubicBezTo>
                      <a:cubicBezTo>
                        <a:pt x="120" y="99"/>
                        <a:pt x="4" y="1"/>
                        <a:pt x="0" y="4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41" name="Google Shape;4728;p47">
                  <a:extLst>
                    <a:ext uri="{FF2B5EF4-FFF2-40B4-BE49-F238E27FC236}">
                      <a16:creationId xmlns:a16="http://schemas.microsoft.com/office/drawing/2014/main" xmlns="" id="{EF5EB0A4-A248-9B06-841F-CCE820AB48C5}"/>
                    </a:ext>
                  </a:extLst>
                </p:cNvPr>
                <p:cNvSpPr/>
                <p:nvPr/>
              </p:nvSpPr>
              <p:spPr>
                <a:xfrm>
                  <a:off x="2887375" y="1905425"/>
                  <a:ext cx="13350" cy="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" h="327" extrusionOk="0">
                      <a:moveTo>
                        <a:pt x="1" y="75"/>
                      </a:moveTo>
                      <a:cubicBezTo>
                        <a:pt x="62" y="107"/>
                        <a:pt x="119" y="146"/>
                        <a:pt x="168" y="193"/>
                      </a:cubicBezTo>
                      <a:cubicBezTo>
                        <a:pt x="221" y="69"/>
                        <a:pt x="351" y="327"/>
                        <a:pt x="431" y="232"/>
                      </a:cubicBezTo>
                      <a:cubicBezTo>
                        <a:pt x="374" y="219"/>
                        <a:pt x="243" y="187"/>
                        <a:pt x="286" y="128"/>
                      </a:cubicBezTo>
                      <a:cubicBezTo>
                        <a:pt x="384" y="120"/>
                        <a:pt x="504" y="276"/>
                        <a:pt x="533" y="195"/>
                      </a:cubicBezTo>
                      <a:cubicBezTo>
                        <a:pt x="380" y="138"/>
                        <a:pt x="282" y="99"/>
                        <a:pt x="184" y="1"/>
                      </a:cubicBezTo>
                      <a:cubicBezTo>
                        <a:pt x="244" y="118"/>
                        <a:pt x="95" y="22"/>
                        <a:pt x="146" y="124"/>
                      </a:cubicBezTo>
                      <a:cubicBezTo>
                        <a:pt x="99" y="107"/>
                        <a:pt x="9" y="12"/>
                        <a:pt x="1" y="7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42" name="Google Shape;4729;p47">
                  <a:extLst>
                    <a:ext uri="{FF2B5EF4-FFF2-40B4-BE49-F238E27FC236}">
                      <a16:creationId xmlns:a16="http://schemas.microsoft.com/office/drawing/2014/main" xmlns="" id="{5EC12A4F-0BBF-EEBE-B498-E14AE6A7C725}"/>
                    </a:ext>
                  </a:extLst>
                </p:cNvPr>
                <p:cNvSpPr/>
                <p:nvPr/>
              </p:nvSpPr>
              <p:spPr>
                <a:xfrm>
                  <a:off x="2817475" y="1903900"/>
                  <a:ext cx="4000" cy="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121" extrusionOk="0">
                      <a:moveTo>
                        <a:pt x="71" y="1"/>
                      </a:moveTo>
                      <a:cubicBezTo>
                        <a:pt x="0" y="42"/>
                        <a:pt x="99" y="113"/>
                        <a:pt x="159" y="120"/>
                      </a:cubicBezTo>
                      <a:cubicBezTo>
                        <a:pt x="85" y="71"/>
                        <a:pt x="144" y="52"/>
                        <a:pt x="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43" name="Google Shape;4730;p47">
                  <a:extLst>
                    <a:ext uri="{FF2B5EF4-FFF2-40B4-BE49-F238E27FC236}">
                      <a16:creationId xmlns:a16="http://schemas.microsoft.com/office/drawing/2014/main" xmlns="" id="{A258C577-F2D5-1C94-0A07-F09EBE32DDC7}"/>
                    </a:ext>
                  </a:extLst>
                </p:cNvPr>
                <p:cNvSpPr/>
                <p:nvPr/>
              </p:nvSpPr>
              <p:spPr>
                <a:xfrm>
                  <a:off x="2790150" y="1887925"/>
                  <a:ext cx="9400" cy="1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469" extrusionOk="0">
                      <a:moveTo>
                        <a:pt x="191" y="221"/>
                      </a:moveTo>
                      <a:cubicBezTo>
                        <a:pt x="272" y="245"/>
                        <a:pt x="87" y="23"/>
                        <a:pt x="30" y="1"/>
                      </a:cubicBezTo>
                      <a:cubicBezTo>
                        <a:pt x="30" y="72"/>
                        <a:pt x="1" y="131"/>
                        <a:pt x="30" y="211"/>
                      </a:cubicBezTo>
                      <a:cubicBezTo>
                        <a:pt x="71" y="203"/>
                        <a:pt x="105" y="164"/>
                        <a:pt x="160" y="209"/>
                      </a:cubicBezTo>
                      <a:cubicBezTo>
                        <a:pt x="166" y="247"/>
                        <a:pt x="346" y="469"/>
                        <a:pt x="376" y="416"/>
                      </a:cubicBezTo>
                      <a:cubicBezTo>
                        <a:pt x="329" y="337"/>
                        <a:pt x="260" y="288"/>
                        <a:pt x="191" y="22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44" name="Google Shape;4731;p47">
                  <a:extLst>
                    <a:ext uri="{FF2B5EF4-FFF2-40B4-BE49-F238E27FC236}">
                      <a16:creationId xmlns:a16="http://schemas.microsoft.com/office/drawing/2014/main" xmlns="" id="{8741CE20-D956-81AF-C42A-D68C74B31B6E}"/>
                    </a:ext>
                  </a:extLst>
                </p:cNvPr>
                <p:cNvSpPr/>
                <p:nvPr/>
              </p:nvSpPr>
              <p:spPr>
                <a:xfrm>
                  <a:off x="2907975" y="1923600"/>
                  <a:ext cx="1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5" extrusionOk="0">
                      <a:moveTo>
                        <a:pt x="0" y="5"/>
                      </a:moveTo>
                      <a:lnTo>
                        <a:pt x="6" y="5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45" name="Google Shape;4732;p47">
                  <a:extLst>
                    <a:ext uri="{FF2B5EF4-FFF2-40B4-BE49-F238E27FC236}">
                      <a16:creationId xmlns:a16="http://schemas.microsoft.com/office/drawing/2014/main" xmlns="" id="{C29FD627-DA9C-9D3B-04EC-E54B7731281A}"/>
                    </a:ext>
                  </a:extLst>
                </p:cNvPr>
                <p:cNvSpPr/>
                <p:nvPr/>
              </p:nvSpPr>
              <p:spPr>
                <a:xfrm>
                  <a:off x="3047200" y="1980850"/>
                  <a:ext cx="3675" cy="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36" extrusionOk="0">
                      <a:moveTo>
                        <a:pt x="1" y="22"/>
                      </a:moveTo>
                      <a:lnTo>
                        <a:pt x="3" y="36"/>
                      </a:lnTo>
                      <a:lnTo>
                        <a:pt x="14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46" name="Google Shape;4733;p47">
                  <a:extLst>
                    <a:ext uri="{FF2B5EF4-FFF2-40B4-BE49-F238E27FC236}">
                      <a16:creationId xmlns:a16="http://schemas.microsoft.com/office/drawing/2014/main" xmlns="" id="{D58C1C4C-D5C3-0650-5F56-E90E28CB22A9}"/>
                    </a:ext>
                  </a:extLst>
                </p:cNvPr>
                <p:cNvSpPr/>
                <p:nvPr/>
              </p:nvSpPr>
              <p:spPr>
                <a:xfrm>
                  <a:off x="2721125" y="1401400"/>
                  <a:ext cx="611800" cy="59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72" h="23766" extrusionOk="0">
                      <a:moveTo>
                        <a:pt x="24472" y="11226"/>
                      </a:moveTo>
                      <a:cubicBezTo>
                        <a:pt x="24452" y="10886"/>
                        <a:pt x="24430" y="10551"/>
                        <a:pt x="24413" y="10229"/>
                      </a:cubicBezTo>
                      <a:cubicBezTo>
                        <a:pt x="24407" y="10149"/>
                        <a:pt x="24401" y="10068"/>
                        <a:pt x="24395" y="9989"/>
                      </a:cubicBezTo>
                      <a:cubicBezTo>
                        <a:pt x="24385" y="9913"/>
                        <a:pt x="24373" y="9834"/>
                        <a:pt x="24363" y="9758"/>
                      </a:cubicBezTo>
                      <a:cubicBezTo>
                        <a:pt x="24342" y="9604"/>
                        <a:pt x="24322" y="9455"/>
                        <a:pt x="24301" y="9311"/>
                      </a:cubicBezTo>
                      <a:cubicBezTo>
                        <a:pt x="24224" y="9195"/>
                        <a:pt x="24238" y="8759"/>
                        <a:pt x="24086" y="8659"/>
                      </a:cubicBezTo>
                      <a:cubicBezTo>
                        <a:pt x="24079" y="8486"/>
                        <a:pt x="24077" y="8423"/>
                        <a:pt x="24002" y="8266"/>
                      </a:cubicBezTo>
                      <a:cubicBezTo>
                        <a:pt x="24106" y="8309"/>
                        <a:pt x="23963" y="8079"/>
                        <a:pt x="24039" y="8093"/>
                      </a:cubicBezTo>
                      <a:cubicBezTo>
                        <a:pt x="23970" y="7963"/>
                        <a:pt x="23998" y="7780"/>
                        <a:pt x="23925" y="7737"/>
                      </a:cubicBezTo>
                      <a:cubicBezTo>
                        <a:pt x="23961" y="7926"/>
                        <a:pt x="24037" y="8034"/>
                        <a:pt x="23978" y="8111"/>
                      </a:cubicBezTo>
                      <a:cubicBezTo>
                        <a:pt x="23949" y="7930"/>
                        <a:pt x="23856" y="7755"/>
                        <a:pt x="23892" y="7615"/>
                      </a:cubicBezTo>
                      <a:cubicBezTo>
                        <a:pt x="23839" y="7482"/>
                        <a:pt x="23684" y="7252"/>
                        <a:pt x="23705" y="7122"/>
                      </a:cubicBezTo>
                      <a:cubicBezTo>
                        <a:pt x="23630" y="7134"/>
                        <a:pt x="23660" y="6959"/>
                        <a:pt x="23589" y="6900"/>
                      </a:cubicBezTo>
                      <a:cubicBezTo>
                        <a:pt x="23560" y="6900"/>
                        <a:pt x="23568" y="6959"/>
                        <a:pt x="23544" y="6918"/>
                      </a:cubicBezTo>
                      <a:cubicBezTo>
                        <a:pt x="23471" y="6818"/>
                        <a:pt x="23481" y="6652"/>
                        <a:pt x="23412" y="6572"/>
                      </a:cubicBezTo>
                      <a:cubicBezTo>
                        <a:pt x="23424" y="6607"/>
                        <a:pt x="23434" y="6643"/>
                        <a:pt x="23404" y="6643"/>
                      </a:cubicBezTo>
                      <a:cubicBezTo>
                        <a:pt x="23361" y="6558"/>
                        <a:pt x="23397" y="6546"/>
                        <a:pt x="23353" y="6464"/>
                      </a:cubicBezTo>
                      <a:cubicBezTo>
                        <a:pt x="23300" y="6476"/>
                        <a:pt x="23377" y="6599"/>
                        <a:pt x="23375" y="6654"/>
                      </a:cubicBezTo>
                      <a:cubicBezTo>
                        <a:pt x="23446" y="6696"/>
                        <a:pt x="23573" y="7024"/>
                        <a:pt x="23554" y="7081"/>
                      </a:cubicBezTo>
                      <a:cubicBezTo>
                        <a:pt x="23491" y="6992"/>
                        <a:pt x="23444" y="6973"/>
                        <a:pt x="23454" y="6855"/>
                      </a:cubicBezTo>
                      <a:cubicBezTo>
                        <a:pt x="23404" y="6851"/>
                        <a:pt x="23446" y="6926"/>
                        <a:pt x="23416" y="6937"/>
                      </a:cubicBezTo>
                      <a:cubicBezTo>
                        <a:pt x="23452" y="7032"/>
                        <a:pt x="23501" y="7016"/>
                        <a:pt x="23536" y="7120"/>
                      </a:cubicBezTo>
                      <a:cubicBezTo>
                        <a:pt x="23489" y="7118"/>
                        <a:pt x="23448" y="7059"/>
                        <a:pt x="23404" y="7042"/>
                      </a:cubicBezTo>
                      <a:cubicBezTo>
                        <a:pt x="23438" y="7146"/>
                        <a:pt x="23491" y="7095"/>
                        <a:pt x="23526" y="7189"/>
                      </a:cubicBezTo>
                      <a:cubicBezTo>
                        <a:pt x="23511" y="7228"/>
                        <a:pt x="23446" y="7122"/>
                        <a:pt x="23467" y="7213"/>
                      </a:cubicBezTo>
                      <a:cubicBezTo>
                        <a:pt x="23481" y="7220"/>
                        <a:pt x="23491" y="7232"/>
                        <a:pt x="23497" y="7246"/>
                      </a:cubicBezTo>
                      <a:cubicBezTo>
                        <a:pt x="23487" y="7248"/>
                        <a:pt x="23477" y="7252"/>
                        <a:pt x="23467" y="7254"/>
                      </a:cubicBezTo>
                      <a:cubicBezTo>
                        <a:pt x="23448" y="7264"/>
                        <a:pt x="23430" y="7275"/>
                        <a:pt x="23410" y="7285"/>
                      </a:cubicBezTo>
                      <a:cubicBezTo>
                        <a:pt x="23412" y="7271"/>
                        <a:pt x="23422" y="7262"/>
                        <a:pt x="23434" y="7258"/>
                      </a:cubicBezTo>
                      <a:cubicBezTo>
                        <a:pt x="23385" y="7179"/>
                        <a:pt x="23395" y="7163"/>
                        <a:pt x="23385" y="7081"/>
                      </a:cubicBezTo>
                      <a:cubicBezTo>
                        <a:pt x="23349" y="7097"/>
                        <a:pt x="23379" y="7224"/>
                        <a:pt x="23399" y="7291"/>
                      </a:cubicBezTo>
                      <a:cubicBezTo>
                        <a:pt x="23357" y="7313"/>
                        <a:pt x="23316" y="7334"/>
                        <a:pt x="23273" y="7354"/>
                      </a:cubicBezTo>
                      <a:cubicBezTo>
                        <a:pt x="23269" y="7356"/>
                        <a:pt x="23261" y="7350"/>
                        <a:pt x="23253" y="7342"/>
                      </a:cubicBezTo>
                      <a:cubicBezTo>
                        <a:pt x="23245" y="7315"/>
                        <a:pt x="23237" y="7287"/>
                        <a:pt x="23226" y="7260"/>
                      </a:cubicBezTo>
                      <a:cubicBezTo>
                        <a:pt x="23228" y="7228"/>
                        <a:pt x="23214" y="7195"/>
                        <a:pt x="23190" y="7173"/>
                      </a:cubicBezTo>
                      <a:cubicBezTo>
                        <a:pt x="23155" y="7089"/>
                        <a:pt x="23125" y="7008"/>
                        <a:pt x="23165" y="6943"/>
                      </a:cubicBezTo>
                      <a:cubicBezTo>
                        <a:pt x="23066" y="6894"/>
                        <a:pt x="22952" y="6511"/>
                        <a:pt x="22966" y="6409"/>
                      </a:cubicBezTo>
                      <a:cubicBezTo>
                        <a:pt x="22929" y="6415"/>
                        <a:pt x="22884" y="6366"/>
                        <a:pt x="22848" y="6305"/>
                      </a:cubicBezTo>
                      <a:cubicBezTo>
                        <a:pt x="22848" y="6283"/>
                        <a:pt x="22848" y="6261"/>
                        <a:pt x="22852" y="6240"/>
                      </a:cubicBezTo>
                      <a:cubicBezTo>
                        <a:pt x="22856" y="6210"/>
                        <a:pt x="22833" y="6200"/>
                        <a:pt x="22799" y="6206"/>
                      </a:cubicBezTo>
                      <a:cubicBezTo>
                        <a:pt x="22778" y="6151"/>
                        <a:pt x="22768" y="6104"/>
                        <a:pt x="22781" y="6098"/>
                      </a:cubicBezTo>
                      <a:cubicBezTo>
                        <a:pt x="22734" y="6055"/>
                        <a:pt x="22689" y="6010"/>
                        <a:pt x="22642" y="5961"/>
                      </a:cubicBezTo>
                      <a:cubicBezTo>
                        <a:pt x="22628" y="5923"/>
                        <a:pt x="22612" y="5888"/>
                        <a:pt x="22597" y="5849"/>
                      </a:cubicBezTo>
                      <a:cubicBezTo>
                        <a:pt x="22599" y="5851"/>
                        <a:pt x="22603" y="5853"/>
                        <a:pt x="22607" y="5853"/>
                      </a:cubicBezTo>
                      <a:cubicBezTo>
                        <a:pt x="22550" y="5727"/>
                        <a:pt x="22489" y="5613"/>
                        <a:pt x="22426" y="5501"/>
                      </a:cubicBezTo>
                      <a:lnTo>
                        <a:pt x="22422" y="5495"/>
                      </a:lnTo>
                      <a:cubicBezTo>
                        <a:pt x="22284" y="5237"/>
                        <a:pt x="22125" y="4992"/>
                        <a:pt x="21946" y="4760"/>
                      </a:cubicBezTo>
                      <a:cubicBezTo>
                        <a:pt x="21883" y="4656"/>
                        <a:pt x="21820" y="4546"/>
                        <a:pt x="21754" y="4424"/>
                      </a:cubicBezTo>
                      <a:cubicBezTo>
                        <a:pt x="21732" y="4442"/>
                        <a:pt x="21706" y="4430"/>
                        <a:pt x="21679" y="4404"/>
                      </a:cubicBezTo>
                      <a:cubicBezTo>
                        <a:pt x="21667" y="4284"/>
                        <a:pt x="21543" y="4162"/>
                        <a:pt x="21443" y="4056"/>
                      </a:cubicBezTo>
                      <a:cubicBezTo>
                        <a:pt x="21418" y="3972"/>
                        <a:pt x="21378" y="3891"/>
                        <a:pt x="21327" y="3819"/>
                      </a:cubicBezTo>
                      <a:cubicBezTo>
                        <a:pt x="21331" y="3813"/>
                        <a:pt x="21337" y="3807"/>
                        <a:pt x="21343" y="3801"/>
                      </a:cubicBezTo>
                      <a:cubicBezTo>
                        <a:pt x="21306" y="3756"/>
                        <a:pt x="21292" y="3750"/>
                        <a:pt x="21280" y="3754"/>
                      </a:cubicBezTo>
                      <a:cubicBezTo>
                        <a:pt x="21266" y="3734"/>
                        <a:pt x="21251" y="3714"/>
                        <a:pt x="21233" y="3697"/>
                      </a:cubicBezTo>
                      <a:cubicBezTo>
                        <a:pt x="21166" y="3614"/>
                        <a:pt x="21091" y="3534"/>
                        <a:pt x="21023" y="3453"/>
                      </a:cubicBezTo>
                      <a:cubicBezTo>
                        <a:pt x="20950" y="3378"/>
                        <a:pt x="20885" y="3300"/>
                        <a:pt x="20826" y="3215"/>
                      </a:cubicBezTo>
                      <a:cubicBezTo>
                        <a:pt x="20657" y="2950"/>
                        <a:pt x="20490" y="2681"/>
                        <a:pt x="20299" y="2423"/>
                      </a:cubicBezTo>
                      <a:cubicBezTo>
                        <a:pt x="20103" y="2174"/>
                        <a:pt x="19881" y="1942"/>
                        <a:pt x="19586" y="1794"/>
                      </a:cubicBezTo>
                      <a:cubicBezTo>
                        <a:pt x="19529" y="1747"/>
                        <a:pt x="19525" y="1828"/>
                        <a:pt x="19472" y="1792"/>
                      </a:cubicBezTo>
                      <a:cubicBezTo>
                        <a:pt x="19299" y="1631"/>
                        <a:pt x="19071" y="1486"/>
                        <a:pt x="18841" y="1331"/>
                      </a:cubicBezTo>
                      <a:cubicBezTo>
                        <a:pt x="18603" y="1189"/>
                        <a:pt x="18364" y="1036"/>
                        <a:pt x="18136" y="906"/>
                      </a:cubicBezTo>
                      <a:cubicBezTo>
                        <a:pt x="17817" y="710"/>
                        <a:pt x="17540" y="456"/>
                        <a:pt x="17184" y="324"/>
                      </a:cubicBezTo>
                      <a:cubicBezTo>
                        <a:pt x="16974" y="252"/>
                        <a:pt x="16786" y="202"/>
                        <a:pt x="16609" y="187"/>
                      </a:cubicBezTo>
                      <a:cubicBezTo>
                        <a:pt x="16442" y="173"/>
                        <a:pt x="16273" y="189"/>
                        <a:pt x="16111" y="238"/>
                      </a:cubicBezTo>
                      <a:cubicBezTo>
                        <a:pt x="15801" y="108"/>
                        <a:pt x="15363" y="250"/>
                        <a:pt x="15084" y="37"/>
                      </a:cubicBezTo>
                      <a:cubicBezTo>
                        <a:pt x="15015" y="45"/>
                        <a:pt x="15007" y="116"/>
                        <a:pt x="14893" y="79"/>
                      </a:cubicBezTo>
                      <a:cubicBezTo>
                        <a:pt x="14810" y="63"/>
                        <a:pt x="14820" y="26"/>
                        <a:pt x="14781" y="0"/>
                      </a:cubicBezTo>
                      <a:cubicBezTo>
                        <a:pt x="14763" y="87"/>
                        <a:pt x="14810" y="77"/>
                        <a:pt x="14746" y="138"/>
                      </a:cubicBezTo>
                      <a:cubicBezTo>
                        <a:pt x="14985" y="157"/>
                        <a:pt x="15090" y="201"/>
                        <a:pt x="15310" y="179"/>
                      </a:cubicBezTo>
                      <a:cubicBezTo>
                        <a:pt x="15363" y="202"/>
                        <a:pt x="15376" y="234"/>
                        <a:pt x="15463" y="256"/>
                      </a:cubicBezTo>
                      <a:cubicBezTo>
                        <a:pt x="15948" y="263"/>
                        <a:pt x="16528" y="307"/>
                        <a:pt x="17139" y="513"/>
                      </a:cubicBezTo>
                      <a:cubicBezTo>
                        <a:pt x="17727" y="719"/>
                        <a:pt x="18214" y="1142"/>
                        <a:pt x="18643" y="1264"/>
                      </a:cubicBezTo>
                      <a:cubicBezTo>
                        <a:pt x="18723" y="1329"/>
                        <a:pt x="18639" y="1374"/>
                        <a:pt x="18686" y="1435"/>
                      </a:cubicBezTo>
                      <a:cubicBezTo>
                        <a:pt x="18922" y="1500"/>
                        <a:pt x="19016" y="1714"/>
                        <a:pt x="19250" y="1855"/>
                      </a:cubicBezTo>
                      <a:cubicBezTo>
                        <a:pt x="19411" y="1961"/>
                        <a:pt x="19612" y="1979"/>
                        <a:pt x="19784" y="2115"/>
                      </a:cubicBezTo>
                      <a:cubicBezTo>
                        <a:pt x="19957" y="2258"/>
                        <a:pt x="20075" y="2402"/>
                        <a:pt x="20197" y="2549"/>
                      </a:cubicBezTo>
                      <a:cubicBezTo>
                        <a:pt x="20327" y="2724"/>
                        <a:pt x="20464" y="2889"/>
                        <a:pt x="20614" y="3048"/>
                      </a:cubicBezTo>
                      <a:cubicBezTo>
                        <a:pt x="20616" y="3058"/>
                        <a:pt x="20618" y="3070"/>
                        <a:pt x="20620" y="3080"/>
                      </a:cubicBezTo>
                      <a:cubicBezTo>
                        <a:pt x="20533" y="3009"/>
                        <a:pt x="20472" y="2940"/>
                        <a:pt x="20337" y="2836"/>
                      </a:cubicBezTo>
                      <a:cubicBezTo>
                        <a:pt x="20356" y="2804"/>
                        <a:pt x="20407" y="2885"/>
                        <a:pt x="20431" y="2867"/>
                      </a:cubicBezTo>
                      <a:cubicBezTo>
                        <a:pt x="20348" y="2785"/>
                        <a:pt x="20260" y="2708"/>
                        <a:pt x="20170" y="2635"/>
                      </a:cubicBezTo>
                      <a:cubicBezTo>
                        <a:pt x="20091" y="2569"/>
                        <a:pt x="20026" y="2488"/>
                        <a:pt x="19979" y="2396"/>
                      </a:cubicBezTo>
                      <a:cubicBezTo>
                        <a:pt x="19938" y="2461"/>
                        <a:pt x="19828" y="2331"/>
                        <a:pt x="19775" y="2362"/>
                      </a:cubicBezTo>
                      <a:cubicBezTo>
                        <a:pt x="19891" y="2472"/>
                        <a:pt x="20040" y="2610"/>
                        <a:pt x="20038" y="2728"/>
                      </a:cubicBezTo>
                      <a:cubicBezTo>
                        <a:pt x="19926" y="2665"/>
                        <a:pt x="19944" y="2563"/>
                        <a:pt x="19877" y="2559"/>
                      </a:cubicBezTo>
                      <a:cubicBezTo>
                        <a:pt x="19948" y="2694"/>
                        <a:pt x="20032" y="2767"/>
                        <a:pt x="20130" y="2836"/>
                      </a:cubicBezTo>
                      <a:cubicBezTo>
                        <a:pt x="20244" y="2913"/>
                        <a:pt x="20348" y="3005"/>
                        <a:pt x="20441" y="3109"/>
                      </a:cubicBezTo>
                      <a:cubicBezTo>
                        <a:pt x="20425" y="3121"/>
                        <a:pt x="20405" y="3127"/>
                        <a:pt x="20388" y="3121"/>
                      </a:cubicBezTo>
                      <a:cubicBezTo>
                        <a:pt x="20445" y="3223"/>
                        <a:pt x="20559" y="3292"/>
                        <a:pt x="20647" y="3355"/>
                      </a:cubicBezTo>
                      <a:cubicBezTo>
                        <a:pt x="20665" y="3384"/>
                        <a:pt x="20688" y="3412"/>
                        <a:pt x="20708" y="3441"/>
                      </a:cubicBezTo>
                      <a:cubicBezTo>
                        <a:pt x="20694" y="3431"/>
                        <a:pt x="20677" y="3425"/>
                        <a:pt x="20659" y="3422"/>
                      </a:cubicBezTo>
                      <a:cubicBezTo>
                        <a:pt x="20679" y="3461"/>
                        <a:pt x="20702" y="3502"/>
                        <a:pt x="20718" y="3541"/>
                      </a:cubicBezTo>
                      <a:cubicBezTo>
                        <a:pt x="20706" y="3532"/>
                        <a:pt x="20690" y="3528"/>
                        <a:pt x="20677" y="3528"/>
                      </a:cubicBezTo>
                      <a:cubicBezTo>
                        <a:pt x="20696" y="3547"/>
                        <a:pt x="20714" y="3569"/>
                        <a:pt x="20732" y="3589"/>
                      </a:cubicBezTo>
                      <a:cubicBezTo>
                        <a:pt x="20738" y="3606"/>
                        <a:pt x="20738" y="3628"/>
                        <a:pt x="20732" y="3646"/>
                      </a:cubicBezTo>
                      <a:cubicBezTo>
                        <a:pt x="20598" y="3575"/>
                        <a:pt x="20457" y="3524"/>
                        <a:pt x="20309" y="3492"/>
                      </a:cubicBezTo>
                      <a:cubicBezTo>
                        <a:pt x="20290" y="3465"/>
                        <a:pt x="20274" y="3435"/>
                        <a:pt x="20262" y="3406"/>
                      </a:cubicBezTo>
                      <a:lnTo>
                        <a:pt x="20229" y="3439"/>
                      </a:lnTo>
                      <a:cubicBezTo>
                        <a:pt x="20244" y="3451"/>
                        <a:pt x="20260" y="3467"/>
                        <a:pt x="20272" y="3482"/>
                      </a:cubicBezTo>
                      <a:lnTo>
                        <a:pt x="20213" y="3469"/>
                      </a:lnTo>
                      <a:cubicBezTo>
                        <a:pt x="20205" y="3461"/>
                        <a:pt x="20195" y="3451"/>
                        <a:pt x="20187" y="3439"/>
                      </a:cubicBezTo>
                      <a:cubicBezTo>
                        <a:pt x="20203" y="3424"/>
                        <a:pt x="20172" y="3347"/>
                        <a:pt x="20148" y="3400"/>
                      </a:cubicBezTo>
                      <a:cubicBezTo>
                        <a:pt x="20176" y="3425"/>
                        <a:pt x="20179" y="3445"/>
                        <a:pt x="20170" y="3459"/>
                      </a:cubicBezTo>
                      <a:lnTo>
                        <a:pt x="20170" y="3459"/>
                      </a:lnTo>
                      <a:cubicBezTo>
                        <a:pt x="20122" y="3431"/>
                        <a:pt x="20067" y="3414"/>
                        <a:pt x="20032" y="3376"/>
                      </a:cubicBezTo>
                      <a:cubicBezTo>
                        <a:pt x="19991" y="3337"/>
                        <a:pt x="19977" y="3270"/>
                        <a:pt x="19942" y="3223"/>
                      </a:cubicBezTo>
                      <a:cubicBezTo>
                        <a:pt x="19895" y="3158"/>
                        <a:pt x="19755" y="3160"/>
                        <a:pt x="19724" y="3233"/>
                      </a:cubicBezTo>
                      <a:cubicBezTo>
                        <a:pt x="19714" y="3255"/>
                        <a:pt x="19702" y="3278"/>
                        <a:pt x="19688" y="3300"/>
                      </a:cubicBezTo>
                      <a:cubicBezTo>
                        <a:pt x="19647" y="3276"/>
                        <a:pt x="19604" y="3251"/>
                        <a:pt x="19558" y="3221"/>
                      </a:cubicBezTo>
                      <a:cubicBezTo>
                        <a:pt x="19574" y="3141"/>
                        <a:pt x="19564" y="3058"/>
                        <a:pt x="19529" y="2983"/>
                      </a:cubicBezTo>
                      <a:cubicBezTo>
                        <a:pt x="19523" y="2970"/>
                        <a:pt x="19486" y="2970"/>
                        <a:pt x="19464" y="2970"/>
                      </a:cubicBezTo>
                      <a:cubicBezTo>
                        <a:pt x="19452" y="2970"/>
                        <a:pt x="19443" y="2977"/>
                        <a:pt x="19437" y="2987"/>
                      </a:cubicBezTo>
                      <a:cubicBezTo>
                        <a:pt x="19437" y="2991"/>
                        <a:pt x="19433" y="2995"/>
                        <a:pt x="19431" y="3001"/>
                      </a:cubicBezTo>
                      <a:cubicBezTo>
                        <a:pt x="19366" y="2972"/>
                        <a:pt x="19299" y="2934"/>
                        <a:pt x="19283" y="2856"/>
                      </a:cubicBezTo>
                      <a:cubicBezTo>
                        <a:pt x="19264" y="2873"/>
                        <a:pt x="19256" y="2899"/>
                        <a:pt x="19262" y="2922"/>
                      </a:cubicBezTo>
                      <a:cubicBezTo>
                        <a:pt x="19319" y="2958"/>
                        <a:pt x="19372" y="2997"/>
                        <a:pt x="19419" y="3042"/>
                      </a:cubicBezTo>
                      <a:cubicBezTo>
                        <a:pt x="19419" y="3046"/>
                        <a:pt x="19419" y="3050"/>
                        <a:pt x="19423" y="3054"/>
                      </a:cubicBezTo>
                      <a:cubicBezTo>
                        <a:pt x="19446" y="3080"/>
                        <a:pt x="19464" y="3113"/>
                        <a:pt x="19474" y="3146"/>
                      </a:cubicBezTo>
                      <a:cubicBezTo>
                        <a:pt x="19358" y="3030"/>
                        <a:pt x="19230" y="2926"/>
                        <a:pt x="19097" y="2834"/>
                      </a:cubicBezTo>
                      <a:cubicBezTo>
                        <a:pt x="19067" y="2814"/>
                        <a:pt x="19040" y="2799"/>
                        <a:pt x="19012" y="2785"/>
                      </a:cubicBezTo>
                      <a:lnTo>
                        <a:pt x="19024" y="2773"/>
                      </a:lnTo>
                      <a:lnTo>
                        <a:pt x="19000" y="2746"/>
                      </a:lnTo>
                      <a:cubicBezTo>
                        <a:pt x="18994" y="2751"/>
                        <a:pt x="18987" y="2759"/>
                        <a:pt x="18981" y="2765"/>
                      </a:cubicBezTo>
                      <a:cubicBezTo>
                        <a:pt x="18900" y="2720"/>
                        <a:pt x="18814" y="2679"/>
                        <a:pt x="18727" y="2643"/>
                      </a:cubicBezTo>
                      <a:cubicBezTo>
                        <a:pt x="18698" y="2612"/>
                        <a:pt x="18670" y="2582"/>
                        <a:pt x="18647" y="2557"/>
                      </a:cubicBezTo>
                      <a:cubicBezTo>
                        <a:pt x="18615" y="2535"/>
                        <a:pt x="18584" y="2514"/>
                        <a:pt x="18550" y="2496"/>
                      </a:cubicBezTo>
                      <a:cubicBezTo>
                        <a:pt x="18000" y="2001"/>
                        <a:pt x="17377" y="1596"/>
                        <a:pt x="16703" y="1291"/>
                      </a:cubicBezTo>
                      <a:cubicBezTo>
                        <a:pt x="15929" y="936"/>
                        <a:pt x="15097" y="717"/>
                        <a:pt x="14404" y="643"/>
                      </a:cubicBezTo>
                      <a:cubicBezTo>
                        <a:pt x="14254" y="568"/>
                        <a:pt x="14095" y="513"/>
                        <a:pt x="13932" y="478"/>
                      </a:cubicBezTo>
                      <a:cubicBezTo>
                        <a:pt x="13751" y="436"/>
                        <a:pt x="13566" y="415"/>
                        <a:pt x="13382" y="415"/>
                      </a:cubicBezTo>
                      <a:cubicBezTo>
                        <a:pt x="13168" y="220"/>
                        <a:pt x="12745" y="195"/>
                        <a:pt x="12334" y="218"/>
                      </a:cubicBezTo>
                      <a:lnTo>
                        <a:pt x="12030" y="234"/>
                      </a:lnTo>
                      <a:cubicBezTo>
                        <a:pt x="11931" y="242"/>
                        <a:pt x="11835" y="250"/>
                        <a:pt x="11745" y="254"/>
                      </a:cubicBezTo>
                      <a:cubicBezTo>
                        <a:pt x="11564" y="259"/>
                        <a:pt x="11407" y="254"/>
                        <a:pt x="11291" y="214"/>
                      </a:cubicBezTo>
                      <a:cubicBezTo>
                        <a:pt x="11094" y="460"/>
                        <a:pt x="10434" y="399"/>
                        <a:pt x="10200" y="316"/>
                      </a:cubicBezTo>
                      <a:cubicBezTo>
                        <a:pt x="10172" y="405"/>
                        <a:pt x="10076" y="444"/>
                        <a:pt x="9962" y="460"/>
                      </a:cubicBezTo>
                      <a:cubicBezTo>
                        <a:pt x="9844" y="474"/>
                        <a:pt x="9728" y="476"/>
                        <a:pt x="9610" y="468"/>
                      </a:cubicBezTo>
                      <a:cubicBezTo>
                        <a:pt x="9603" y="432"/>
                        <a:pt x="9764" y="360"/>
                        <a:pt x="9597" y="397"/>
                      </a:cubicBezTo>
                      <a:cubicBezTo>
                        <a:pt x="9516" y="405"/>
                        <a:pt x="9524" y="444"/>
                        <a:pt x="9487" y="468"/>
                      </a:cubicBezTo>
                      <a:cubicBezTo>
                        <a:pt x="9404" y="428"/>
                        <a:pt x="9302" y="413"/>
                        <a:pt x="9251" y="350"/>
                      </a:cubicBezTo>
                      <a:cubicBezTo>
                        <a:pt x="9099" y="370"/>
                        <a:pt x="9090" y="430"/>
                        <a:pt x="8938" y="450"/>
                      </a:cubicBezTo>
                      <a:cubicBezTo>
                        <a:pt x="8968" y="395"/>
                        <a:pt x="8982" y="336"/>
                        <a:pt x="9070" y="297"/>
                      </a:cubicBezTo>
                      <a:cubicBezTo>
                        <a:pt x="9278" y="210"/>
                        <a:pt x="9325" y="277"/>
                        <a:pt x="9447" y="281"/>
                      </a:cubicBezTo>
                      <a:cubicBezTo>
                        <a:pt x="9430" y="224"/>
                        <a:pt x="9355" y="224"/>
                        <a:pt x="9469" y="181"/>
                      </a:cubicBezTo>
                      <a:cubicBezTo>
                        <a:pt x="9551" y="315"/>
                        <a:pt x="9722" y="92"/>
                        <a:pt x="9850" y="202"/>
                      </a:cubicBezTo>
                      <a:cubicBezTo>
                        <a:pt x="9777" y="220"/>
                        <a:pt x="9719" y="244"/>
                        <a:pt x="9699" y="281"/>
                      </a:cubicBezTo>
                      <a:cubicBezTo>
                        <a:pt x="9852" y="226"/>
                        <a:pt x="10037" y="175"/>
                        <a:pt x="10174" y="130"/>
                      </a:cubicBezTo>
                      <a:cubicBezTo>
                        <a:pt x="10129" y="136"/>
                        <a:pt x="10068" y="134"/>
                        <a:pt x="10129" y="112"/>
                      </a:cubicBezTo>
                      <a:cubicBezTo>
                        <a:pt x="9388" y="83"/>
                        <a:pt x="8695" y="216"/>
                        <a:pt x="8040" y="444"/>
                      </a:cubicBezTo>
                      <a:cubicBezTo>
                        <a:pt x="7388" y="672"/>
                        <a:pt x="6773" y="996"/>
                        <a:pt x="6154" y="1378"/>
                      </a:cubicBezTo>
                      <a:cubicBezTo>
                        <a:pt x="6057" y="1368"/>
                        <a:pt x="5916" y="1433"/>
                        <a:pt x="5780" y="1488"/>
                      </a:cubicBezTo>
                      <a:cubicBezTo>
                        <a:pt x="5454" y="1763"/>
                        <a:pt x="5204" y="1934"/>
                        <a:pt x="5259" y="2205"/>
                      </a:cubicBezTo>
                      <a:cubicBezTo>
                        <a:pt x="5660" y="1916"/>
                        <a:pt x="5959" y="1649"/>
                        <a:pt x="6670" y="1289"/>
                      </a:cubicBezTo>
                      <a:cubicBezTo>
                        <a:pt x="6845" y="1268"/>
                        <a:pt x="6999" y="1293"/>
                        <a:pt x="7089" y="1401"/>
                      </a:cubicBezTo>
                      <a:cubicBezTo>
                        <a:pt x="6570" y="1745"/>
                        <a:pt x="5910" y="1942"/>
                        <a:pt x="5464" y="2351"/>
                      </a:cubicBezTo>
                      <a:cubicBezTo>
                        <a:pt x="5401" y="2409"/>
                        <a:pt x="5393" y="2457"/>
                        <a:pt x="5330" y="2508"/>
                      </a:cubicBezTo>
                      <a:cubicBezTo>
                        <a:pt x="4943" y="2814"/>
                        <a:pt x="4717" y="2930"/>
                        <a:pt x="4446" y="3135"/>
                      </a:cubicBezTo>
                      <a:cubicBezTo>
                        <a:pt x="3921" y="3532"/>
                        <a:pt x="3477" y="4086"/>
                        <a:pt x="3049" y="4579"/>
                      </a:cubicBezTo>
                      <a:cubicBezTo>
                        <a:pt x="2956" y="4689"/>
                        <a:pt x="2779" y="4738"/>
                        <a:pt x="2766" y="4923"/>
                      </a:cubicBezTo>
                      <a:cubicBezTo>
                        <a:pt x="2895" y="4795"/>
                        <a:pt x="3027" y="4662"/>
                        <a:pt x="3139" y="4526"/>
                      </a:cubicBezTo>
                      <a:cubicBezTo>
                        <a:pt x="3251" y="4392"/>
                        <a:pt x="3355" y="4271"/>
                        <a:pt x="3422" y="4157"/>
                      </a:cubicBezTo>
                      <a:cubicBezTo>
                        <a:pt x="3567" y="4037"/>
                        <a:pt x="3764" y="3878"/>
                        <a:pt x="3951" y="3699"/>
                      </a:cubicBezTo>
                      <a:cubicBezTo>
                        <a:pt x="4147" y="3532"/>
                        <a:pt x="4340" y="3345"/>
                        <a:pt x="4511" y="3205"/>
                      </a:cubicBezTo>
                      <a:cubicBezTo>
                        <a:pt x="4609" y="3150"/>
                        <a:pt x="4699" y="3095"/>
                        <a:pt x="4786" y="3038"/>
                      </a:cubicBezTo>
                      <a:cubicBezTo>
                        <a:pt x="4874" y="2981"/>
                        <a:pt x="4961" y="2930"/>
                        <a:pt x="5043" y="2873"/>
                      </a:cubicBezTo>
                      <a:lnTo>
                        <a:pt x="5529" y="2529"/>
                      </a:lnTo>
                      <a:cubicBezTo>
                        <a:pt x="5853" y="2295"/>
                        <a:pt x="6207" y="2054"/>
                        <a:pt x="6690" y="1843"/>
                      </a:cubicBezTo>
                      <a:cubicBezTo>
                        <a:pt x="6796" y="1930"/>
                        <a:pt x="6894" y="1851"/>
                        <a:pt x="7056" y="1786"/>
                      </a:cubicBezTo>
                      <a:cubicBezTo>
                        <a:pt x="7107" y="1918"/>
                        <a:pt x="7246" y="1914"/>
                        <a:pt x="7425" y="1849"/>
                      </a:cubicBezTo>
                      <a:cubicBezTo>
                        <a:pt x="7508" y="1773"/>
                        <a:pt x="7325" y="1788"/>
                        <a:pt x="7411" y="1726"/>
                      </a:cubicBezTo>
                      <a:cubicBezTo>
                        <a:pt x="7529" y="1718"/>
                        <a:pt x="7641" y="1718"/>
                        <a:pt x="7696" y="1804"/>
                      </a:cubicBezTo>
                      <a:cubicBezTo>
                        <a:pt x="7604" y="1843"/>
                        <a:pt x="7504" y="1902"/>
                        <a:pt x="7447" y="1893"/>
                      </a:cubicBezTo>
                      <a:cubicBezTo>
                        <a:pt x="7525" y="1981"/>
                        <a:pt x="7728" y="1873"/>
                        <a:pt x="7781" y="2001"/>
                      </a:cubicBezTo>
                      <a:cubicBezTo>
                        <a:pt x="7624" y="2089"/>
                        <a:pt x="7470" y="2185"/>
                        <a:pt x="7323" y="2288"/>
                      </a:cubicBezTo>
                      <a:cubicBezTo>
                        <a:pt x="7181" y="2396"/>
                        <a:pt x="7042" y="2500"/>
                        <a:pt x="6908" y="2606"/>
                      </a:cubicBezTo>
                      <a:cubicBezTo>
                        <a:pt x="6639" y="2822"/>
                        <a:pt x="6376" y="3029"/>
                        <a:pt x="6067" y="3205"/>
                      </a:cubicBezTo>
                      <a:cubicBezTo>
                        <a:pt x="5953" y="3207"/>
                        <a:pt x="5859" y="3158"/>
                        <a:pt x="5735" y="3184"/>
                      </a:cubicBezTo>
                      <a:cubicBezTo>
                        <a:pt x="5731" y="3308"/>
                        <a:pt x="5981" y="3198"/>
                        <a:pt x="6065" y="3266"/>
                      </a:cubicBezTo>
                      <a:cubicBezTo>
                        <a:pt x="6002" y="3359"/>
                        <a:pt x="5904" y="3449"/>
                        <a:pt x="5814" y="3545"/>
                      </a:cubicBezTo>
                      <a:cubicBezTo>
                        <a:pt x="5786" y="3575"/>
                        <a:pt x="5761" y="3604"/>
                        <a:pt x="5735" y="3634"/>
                      </a:cubicBezTo>
                      <a:lnTo>
                        <a:pt x="5717" y="3640"/>
                      </a:lnTo>
                      <a:cubicBezTo>
                        <a:pt x="5601" y="3667"/>
                        <a:pt x="5468" y="3707"/>
                        <a:pt x="5417" y="3828"/>
                      </a:cubicBezTo>
                      <a:cubicBezTo>
                        <a:pt x="5407" y="3850"/>
                        <a:pt x="5395" y="3868"/>
                        <a:pt x="5385" y="3885"/>
                      </a:cubicBezTo>
                      <a:cubicBezTo>
                        <a:pt x="5301" y="3948"/>
                        <a:pt x="5222" y="4017"/>
                        <a:pt x="5145" y="4088"/>
                      </a:cubicBezTo>
                      <a:cubicBezTo>
                        <a:pt x="5141" y="4090"/>
                        <a:pt x="5138" y="4092"/>
                        <a:pt x="5132" y="4094"/>
                      </a:cubicBezTo>
                      <a:cubicBezTo>
                        <a:pt x="5124" y="4104"/>
                        <a:pt x="5116" y="4113"/>
                        <a:pt x="5108" y="4121"/>
                      </a:cubicBezTo>
                      <a:cubicBezTo>
                        <a:pt x="5094" y="4135"/>
                        <a:pt x="5079" y="4149"/>
                        <a:pt x="5065" y="4162"/>
                      </a:cubicBezTo>
                      <a:cubicBezTo>
                        <a:pt x="4971" y="4237"/>
                        <a:pt x="4853" y="4239"/>
                        <a:pt x="4731" y="4237"/>
                      </a:cubicBezTo>
                      <a:cubicBezTo>
                        <a:pt x="4688" y="4237"/>
                        <a:pt x="4666" y="4261"/>
                        <a:pt x="4654" y="4300"/>
                      </a:cubicBezTo>
                      <a:cubicBezTo>
                        <a:pt x="4646" y="4324"/>
                        <a:pt x="4636" y="4345"/>
                        <a:pt x="4621" y="4365"/>
                      </a:cubicBezTo>
                      <a:cubicBezTo>
                        <a:pt x="4581" y="4404"/>
                        <a:pt x="4548" y="4479"/>
                        <a:pt x="4479" y="4402"/>
                      </a:cubicBezTo>
                      <a:cubicBezTo>
                        <a:pt x="4412" y="4416"/>
                        <a:pt x="4381" y="4467"/>
                        <a:pt x="4357" y="4522"/>
                      </a:cubicBezTo>
                      <a:cubicBezTo>
                        <a:pt x="4316" y="4622"/>
                        <a:pt x="4261" y="4693"/>
                        <a:pt x="4139" y="4687"/>
                      </a:cubicBezTo>
                      <a:cubicBezTo>
                        <a:pt x="4116" y="4685"/>
                        <a:pt x="4090" y="4693"/>
                        <a:pt x="4072" y="4709"/>
                      </a:cubicBezTo>
                      <a:cubicBezTo>
                        <a:pt x="3990" y="4799"/>
                        <a:pt x="3864" y="4856"/>
                        <a:pt x="3827" y="4982"/>
                      </a:cubicBezTo>
                      <a:cubicBezTo>
                        <a:pt x="3803" y="5065"/>
                        <a:pt x="3736" y="5047"/>
                        <a:pt x="3679" y="5057"/>
                      </a:cubicBezTo>
                      <a:cubicBezTo>
                        <a:pt x="3670" y="5078"/>
                        <a:pt x="3664" y="5106"/>
                        <a:pt x="3648" y="5112"/>
                      </a:cubicBezTo>
                      <a:cubicBezTo>
                        <a:pt x="3465" y="5167"/>
                        <a:pt x="3326" y="5285"/>
                        <a:pt x="3196" y="5418"/>
                      </a:cubicBezTo>
                      <a:cubicBezTo>
                        <a:pt x="3127" y="5489"/>
                        <a:pt x="3062" y="5558"/>
                        <a:pt x="2964" y="5599"/>
                      </a:cubicBezTo>
                      <a:cubicBezTo>
                        <a:pt x="2832" y="5652"/>
                        <a:pt x="2675" y="5701"/>
                        <a:pt x="2701" y="5904"/>
                      </a:cubicBezTo>
                      <a:cubicBezTo>
                        <a:pt x="2703" y="5931"/>
                        <a:pt x="2659" y="5965"/>
                        <a:pt x="2634" y="5992"/>
                      </a:cubicBezTo>
                      <a:cubicBezTo>
                        <a:pt x="2591" y="6035"/>
                        <a:pt x="2543" y="6077"/>
                        <a:pt x="2496" y="6118"/>
                      </a:cubicBezTo>
                      <a:cubicBezTo>
                        <a:pt x="2471" y="6138"/>
                        <a:pt x="2449" y="6187"/>
                        <a:pt x="2410" y="6139"/>
                      </a:cubicBezTo>
                      <a:cubicBezTo>
                        <a:pt x="2382" y="6108"/>
                        <a:pt x="2317" y="6088"/>
                        <a:pt x="2369" y="6026"/>
                      </a:cubicBezTo>
                      <a:cubicBezTo>
                        <a:pt x="2384" y="6008"/>
                        <a:pt x="2392" y="5984"/>
                        <a:pt x="2394" y="5961"/>
                      </a:cubicBezTo>
                      <a:cubicBezTo>
                        <a:pt x="2392" y="5937"/>
                        <a:pt x="2384" y="5913"/>
                        <a:pt x="2372" y="5894"/>
                      </a:cubicBezTo>
                      <a:cubicBezTo>
                        <a:pt x="2361" y="5902"/>
                        <a:pt x="2351" y="5908"/>
                        <a:pt x="2341" y="5915"/>
                      </a:cubicBezTo>
                      <a:cubicBezTo>
                        <a:pt x="2258" y="5976"/>
                        <a:pt x="2207" y="6065"/>
                        <a:pt x="2213" y="6159"/>
                      </a:cubicBezTo>
                      <a:cubicBezTo>
                        <a:pt x="2217" y="6208"/>
                        <a:pt x="2231" y="6242"/>
                        <a:pt x="2194" y="6279"/>
                      </a:cubicBezTo>
                      <a:cubicBezTo>
                        <a:pt x="2131" y="6340"/>
                        <a:pt x="2076" y="6407"/>
                        <a:pt x="1975" y="6407"/>
                      </a:cubicBezTo>
                      <a:cubicBezTo>
                        <a:pt x="1858" y="6405"/>
                        <a:pt x="1944" y="6472"/>
                        <a:pt x="1934" y="6513"/>
                      </a:cubicBezTo>
                      <a:cubicBezTo>
                        <a:pt x="1915" y="6592"/>
                        <a:pt x="1871" y="6694"/>
                        <a:pt x="1806" y="6727"/>
                      </a:cubicBezTo>
                      <a:cubicBezTo>
                        <a:pt x="1746" y="6759"/>
                        <a:pt x="1694" y="6804"/>
                        <a:pt x="1657" y="6861"/>
                      </a:cubicBezTo>
                      <a:cubicBezTo>
                        <a:pt x="1669" y="6788"/>
                        <a:pt x="1691" y="6717"/>
                        <a:pt x="1716" y="6648"/>
                      </a:cubicBezTo>
                      <a:cubicBezTo>
                        <a:pt x="1869" y="6226"/>
                        <a:pt x="2241" y="5774"/>
                        <a:pt x="2392" y="5353"/>
                      </a:cubicBezTo>
                      <a:cubicBezTo>
                        <a:pt x="2577" y="5292"/>
                        <a:pt x="2427" y="5230"/>
                        <a:pt x="2632" y="5076"/>
                      </a:cubicBezTo>
                      <a:cubicBezTo>
                        <a:pt x="2608" y="5021"/>
                        <a:pt x="2579" y="4919"/>
                        <a:pt x="2518" y="4949"/>
                      </a:cubicBezTo>
                      <a:cubicBezTo>
                        <a:pt x="2490" y="4941"/>
                        <a:pt x="2461" y="4966"/>
                        <a:pt x="2433" y="4990"/>
                      </a:cubicBezTo>
                      <a:cubicBezTo>
                        <a:pt x="2343" y="5228"/>
                        <a:pt x="2200" y="5361"/>
                        <a:pt x="2143" y="5583"/>
                      </a:cubicBezTo>
                      <a:cubicBezTo>
                        <a:pt x="1700" y="6035"/>
                        <a:pt x="1447" y="6574"/>
                        <a:pt x="1264" y="7156"/>
                      </a:cubicBezTo>
                      <a:cubicBezTo>
                        <a:pt x="1248" y="7159"/>
                        <a:pt x="1231" y="7159"/>
                        <a:pt x="1215" y="7156"/>
                      </a:cubicBezTo>
                      <a:cubicBezTo>
                        <a:pt x="1217" y="7179"/>
                        <a:pt x="1229" y="7199"/>
                        <a:pt x="1246" y="7211"/>
                      </a:cubicBezTo>
                      <a:cubicBezTo>
                        <a:pt x="1242" y="7222"/>
                        <a:pt x="1239" y="7234"/>
                        <a:pt x="1235" y="7248"/>
                      </a:cubicBezTo>
                      <a:cubicBezTo>
                        <a:pt x="1219" y="7303"/>
                        <a:pt x="1203" y="7360"/>
                        <a:pt x="1189" y="7417"/>
                      </a:cubicBezTo>
                      <a:cubicBezTo>
                        <a:pt x="1158" y="7437"/>
                        <a:pt x="1125" y="7456"/>
                        <a:pt x="1091" y="7472"/>
                      </a:cubicBezTo>
                      <a:cubicBezTo>
                        <a:pt x="1022" y="7501"/>
                        <a:pt x="979" y="7570"/>
                        <a:pt x="981" y="7643"/>
                      </a:cubicBezTo>
                      <a:cubicBezTo>
                        <a:pt x="977" y="7894"/>
                        <a:pt x="973" y="7894"/>
                        <a:pt x="745" y="8028"/>
                      </a:cubicBezTo>
                      <a:cubicBezTo>
                        <a:pt x="728" y="8036"/>
                        <a:pt x="706" y="8044"/>
                        <a:pt x="686" y="8050"/>
                      </a:cubicBezTo>
                      <a:cubicBezTo>
                        <a:pt x="684" y="8091"/>
                        <a:pt x="653" y="8124"/>
                        <a:pt x="614" y="8126"/>
                      </a:cubicBezTo>
                      <a:cubicBezTo>
                        <a:pt x="618" y="8187"/>
                        <a:pt x="712" y="8242"/>
                        <a:pt x="614" y="8309"/>
                      </a:cubicBezTo>
                      <a:cubicBezTo>
                        <a:pt x="561" y="8345"/>
                        <a:pt x="517" y="8390"/>
                        <a:pt x="486" y="8443"/>
                      </a:cubicBezTo>
                      <a:cubicBezTo>
                        <a:pt x="472" y="8466"/>
                        <a:pt x="458" y="8486"/>
                        <a:pt x="445" y="8506"/>
                      </a:cubicBezTo>
                      <a:cubicBezTo>
                        <a:pt x="445" y="8498"/>
                        <a:pt x="443" y="8490"/>
                        <a:pt x="441" y="8482"/>
                      </a:cubicBezTo>
                      <a:cubicBezTo>
                        <a:pt x="435" y="8496"/>
                        <a:pt x="429" y="8515"/>
                        <a:pt x="425" y="8533"/>
                      </a:cubicBezTo>
                      <a:cubicBezTo>
                        <a:pt x="401" y="8559"/>
                        <a:pt x="376" y="8582"/>
                        <a:pt x="344" y="8598"/>
                      </a:cubicBezTo>
                      <a:cubicBezTo>
                        <a:pt x="274" y="8635"/>
                        <a:pt x="340" y="8704"/>
                        <a:pt x="370" y="8755"/>
                      </a:cubicBezTo>
                      <a:cubicBezTo>
                        <a:pt x="252" y="8897"/>
                        <a:pt x="372" y="9103"/>
                        <a:pt x="234" y="9237"/>
                      </a:cubicBezTo>
                      <a:cubicBezTo>
                        <a:pt x="232" y="9337"/>
                        <a:pt x="250" y="9441"/>
                        <a:pt x="224" y="9535"/>
                      </a:cubicBezTo>
                      <a:cubicBezTo>
                        <a:pt x="197" y="9642"/>
                        <a:pt x="144" y="9738"/>
                        <a:pt x="162" y="9854"/>
                      </a:cubicBezTo>
                      <a:cubicBezTo>
                        <a:pt x="175" y="9940"/>
                        <a:pt x="128" y="9991"/>
                        <a:pt x="46" y="10017"/>
                      </a:cubicBezTo>
                      <a:cubicBezTo>
                        <a:pt x="28" y="10033"/>
                        <a:pt x="18" y="10054"/>
                        <a:pt x="20" y="10078"/>
                      </a:cubicBezTo>
                      <a:cubicBezTo>
                        <a:pt x="73" y="10158"/>
                        <a:pt x="38" y="10233"/>
                        <a:pt x="18" y="10310"/>
                      </a:cubicBezTo>
                      <a:cubicBezTo>
                        <a:pt x="112" y="10430"/>
                        <a:pt x="91" y="10571"/>
                        <a:pt x="85" y="10703"/>
                      </a:cubicBezTo>
                      <a:cubicBezTo>
                        <a:pt x="81" y="10836"/>
                        <a:pt x="122" y="10978"/>
                        <a:pt x="20" y="11098"/>
                      </a:cubicBezTo>
                      <a:cubicBezTo>
                        <a:pt x="0" y="11121"/>
                        <a:pt x="20" y="11172"/>
                        <a:pt x="59" y="11188"/>
                      </a:cubicBezTo>
                      <a:cubicBezTo>
                        <a:pt x="107" y="11206"/>
                        <a:pt x="154" y="11218"/>
                        <a:pt x="152" y="11285"/>
                      </a:cubicBezTo>
                      <a:cubicBezTo>
                        <a:pt x="150" y="11334"/>
                        <a:pt x="152" y="11383"/>
                        <a:pt x="156" y="11434"/>
                      </a:cubicBezTo>
                      <a:cubicBezTo>
                        <a:pt x="169" y="11640"/>
                        <a:pt x="126" y="11852"/>
                        <a:pt x="230" y="12049"/>
                      </a:cubicBezTo>
                      <a:cubicBezTo>
                        <a:pt x="244" y="12073"/>
                        <a:pt x="222" y="12120"/>
                        <a:pt x="211" y="12153"/>
                      </a:cubicBezTo>
                      <a:cubicBezTo>
                        <a:pt x="199" y="12187"/>
                        <a:pt x="160" y="12204"/>
                        <a:pt x="197" y="12244"/>
                      </a:cubicBezTo>
                      <a:cubicBezTo>
                        <a:pt x="256" y="12306"/>
                        <a:pt x="240" y="12383"/>
                        <a:pt x="234" y="12458"/>
                      </a:cubicBezTo>
                      <a:cubicBezTo>
                        <a:pt x="222" y="12613"/>
                        <a:pt x="224" y="12686"/>
                        <a:pt x="260" y="12749"/>
                      </a:cubicBezTo>
                      <a:cubicBezTo>
                        <a:pt x="313" y="12845"/>
                        <a:pt x="352" y="12949"/>
                        <a:pt x="445" y="13022"/>
                      </a:cubicBezTo>
                      <a:cubicBezTo>
                        <a:pt x="480" y="13049"/>
                        <a:pt x="523" y="13098"/>
                        <a:pt x="523" y="13140"/>
                      </a:cubicBezTo>
                      <a:cubicBezTo>
                        <a:pt x="527" y="13250"/>
                        <a:pt x="557" y="13358"/>
                        <a:pt x="608" y="13456"/>
                      </a:cubicBezTo>
                      <a:cubicBezTo>
                        <a:pt x="584" y="13651"/>
                        <a:pt x="680" y="13810"/>
                        <a:pt x="763" y="13973"/>
                      </a:cubicBezTo>
                      <a:cubicBezTo>
                        <a:pt x="773" y="13995"/>
                        <a:pt x="792" y="14032"/>
                        <a:pt x="800" y="14030"/>
                      </a:cubicBezTo>
                      <a:cubicBezTo>
                        <a:pt x="944" y="13991"/>
                        <a:pt x="965" y="14142"/>
                        <a:pt x="1054" y="14187"/>
                      </a:cubicBezTo>
                      <a:cubicBezTo>
                        <a:pt x="1140" y="14234"/>
                        <a:pt x="1233" y="14278"/>
                        <a:pt x="1323" y="14321"/>
                      </a:cubicBezTo>
                      <a:cubicBezTo>
                        <a:pt x="1341" y="14362"/>
                        <a:pt x="1356" y="14403"/>
                        <a:pt x="1372" y="14447"/>
                      </a:cubicBezTo>
                      <a:cubicBezTo>
                        <a:pt x="1366" y="14458"/>
                        <a:pt x="1372" y="14474"/>
                        <a:pt x="1384" y="14478"/>
                      </a:cubicBezTo>
                      <a:cubicBezTo>
                        <a:pt x="1400" y="14519"/>
                        <a:pt x="1415" y="14563"/>
                        <a:pt x="1429" y="14606"/>
                      </a:cubicBezTo>
                      <a:cubicBezTo>
                        <a:pt x="1376" y="14661"/>
                        <a:pt x="1341" y="14710"/>
                        <a:pt x="1398" y="14806"/>
                      </a:cubicBezTo>
                      <a:cubicBezTo>
                        <a:pt x="1457" y="14908"/>
                        <a:pt x="1478" y="15032"/>
                        <a:pt x="1508" y="15148"/>
                      </a:cubicBezTo>
                      <a:cubicBezTo>
                        <a:pt x="1518" y="15187"/>
                        <a:pt x="1527" y="15223"/>
                        <a:pt x="1563" y="15233"/>
                      </a:cubicBezTo>
                      <a:cubicBezTo>
                        <a:pt x="1616" y="15250"/>
                        <a:pt x="1647" y="15262"/>
                        <a:pt x="1612" y="15329"/>
                      </a:cubicBezTo>
                      <a:cubicBezTo>
                        <a:pt x="1586" y="15382"/>
                        <a:pt x="1600" y="15463"/>
                        <a:pt x="1563" y="15502"/>
                      </a:cubicBezTo>
                      <a:cubicBezTo>
                        <a:pt x="1476" y="15600"/>
                        <a:pt x="1592" y="15655"/>
                        <a:pt x="1600" y="15732"/>
                      </a:cubicBezTo>
                      <a:cubicBezTo>
                        <a:pt x="1604" y="15771"/>
                        <a:pt x="1669" y="15767"/>
                        <a:pt x="1694" y="15746"/>
                      </a:cubicBezTo>
                      <a:cubicBezTo>
                        <a:pt x="1763" y="15693"/>
                        <a:pt x="1820" y="15626"/>
                        <a:pt x="1887" y="15571"/>
                      </a:cubicBezTo>
                      <a:cubicBezTo>
                        <a:pt x="1956" y="15516"/>
                        <a:pt x="1917" y="15480"/>
                        <a:pt x="1895" y="15419"/>
                      </a:cubicBezTo>
                      <a:cubicBezTo>
                        <a:pt x="1854" y="15303"/>
                        <a:pt x="1879" y="15178"/>
                        <a:pt x="1895" y="15056"/>
                      </a:cubicBezTo>
                      <a:cubicBezTo>
                        <a:pt x="1897" y="15046"/>
                        <a:pt x="1911" y="15038"/>
                        <a:pt x="1918" y="15028"/>
                      </a:cubicBezTo>
                      <a:cubicBezTo>
                        <a:pt x="1926" y="15038"/>
                        <a:pt x="1944" y="15046"/>
                        <a:pt x="1944" y="15056"/>
                      </a:cubicBezTo>
                      <a:cubicBezTo>
                        <a:pt x="1948" y="15154"/>
                        <a:pt x="2046" y="15193"/>
                        <a:pt x="2084" y="15268"/>
                      </a:cubicBezTo>
                      <a:cubicBezTo>
                        <a:pt x="2101" y="15303"/>
                        <a:pt x="2009" y="15362"/>
                        <a:pt x="2084" y="15382"/>
                      </a:cubicBezTo>
                      <a:cubicBezTo>
                        <a:pt x="2196" y="15413"/>
                        <a:pt x="2241" y="15490"/>
                        <a:pt x="2276" y="15586"/>
                      </a:cubicBezTo>
                      <a:cubicBezTo>
                        <a:pt x="2317" y="15700"/>
                        <a:pt x="2361" y="15814"/>
                        <a:pt x="2410" y="15924"/>
                      </a:cubicBezTo>
                      <a:cubicBezTo>
                        <a:pt x="2465" y="16046"/>
                        <a:pt x="2528" y="16164"/>
                        <a:pt x="2587" y="16286"/>
                      </a:cubicBezTo>
                      <a:cubicBezTo>
                        <a:pt x="2602" y="16317"/>
                        <a:pt x="2630" y="16353"/>
                        <a:pt x="2626" y="16384"/>
                      </a:cubicBezTo>
                      <a:cubicBezTo>
                        <a:pt x="2608" y="16510"/>
                        <a:pt x="2669" y="16604"/>
                        <a:pt x="2758" y="16673"/>
                      </a:cubicBezTo>
                      <a:cubicBezTo>
                        <a:pt x="2854" y="16746"/>
                        <a:pt x="2854" y="16838"/>
                        <a:pt x="2852" y="16939"/>
                      </a:cubicBezTo>
                      <a:cubicBezTo>
                        <a:pt x="2850" y="16999"/>
                        <a:pt x="2840" y="17066"/>
                        <a:pt x="2893" y="17113"/>
                      </a:cubicBezTo>
                      <a:cubicBezTo>
                        <a:pt x="2995" y="17206"/>
                        <a:pt x="3031" y="17339"/>
                        <a:pt x="3104" y="17449"/>
                      </a:cubicBezTo>
                      <a:cubicBezTo>
                        <a:pt x="3137" y="17499"/>
                        <a:pt x="3143" y="17428"/>
                        <a:pt x="3157" y="17402"/>
                      </a:cubicBezTo>
                      <a:cubicBezTo>
                        <a:pt x="3168" y="17387"/>
                        <a:pt x="3182" y="17369"/>
                        <a:pt x="3196" y="17353"/>
                      </a:cubicBezTo>
                      <a:cubicBezTo>
                        <a:pt x="3204" y="17363"/>
                        <a:pt x="3218" y="17375"/>
                        <a:pt x="3218" y="17383"/>
                      </a:cubicBezTo>
                      <a:cubicBezTo>
                        <a:pt x="3214" y="17528"/>
                        <a:pt x="3255" y="17674"/>
                        <a:pt x="3176" y="17817"/>
                      </a:cubicBezTo>
                      <a:cubicBezTo>
                        <a:pt x="3123" y="17917"/>
                        <a:pt x="3155" y="18025"/>
                        <a:pt x="3219" y="18131"/>
                      </a:cubicBezTo>
                      <a:cubicBezTo>
                        <a:pt x="3326" y="18304"/>
                        <a:pt x="3339" y="18330"/>
                        <a:pt x="3506" y="18387"/>
                      </a:cubicBezTo>
                      <a:cubicBezTo>
                        <a:pt x="3646" y="18434"/>
                        <a:pt x="3670" y="18460"/>
                        <a:pt x="3673" y="18589"/>
                      </a:cubicBezTo>
                      <a:cubicBezTo>
                        <a:pt x="3677" y="18701"/>
                        <a:pt x="3666" y="18815"/>
                        <a:pt x="3772" y="18894"/>
                      </a:cubicBezTo>
                      <a:cubicBezTo>
                        <a:pt x="3791" y="18908"/>
                        <a:pt x="3815" y="18933"/>
                        <a:pt x="3815" y="18953"/>
                      </a:cubicBezTo>
                      <a:cubicBezTo>
                        <a:pt x="3813" y="19126"/>
                        <a:pt x="3943" y="19214"/>
                        <a:pt x="4047" y="19316"/>
                      </a:cubicBezTo>
                      <a:cubicBezTo>
                        <a:pt x="4127" y="19393"/>
                        <a:pt x="4190" y="19493"/>
                        <a:pt x="4308" y="19519"/>
                      </a:cubicBezTo>
                      <a:cubicBezTo>
                        <a:pt x="4361" y="19633"/>
                        <a:pt x="4460" y="19711"/>
                        <a:pt x="4534" y="19808"/>
                      </a:cubicBezTo>
                      <a:cubicBezTo>
                        <a:pt x="4617" y="19916"/>
                        <a:pt x="4784" y="19924"/>
                        <a:pt x="4823" y="20073"/>
                      </a:cubicBezTo>
                      <a:cubicBezTo>
                        <a:pt x="4829" y="20099"/>
                        <a:pt x="4858" y="20091"/>
                        <a:pt x="4872" y="20059"/>
                      </a:cubicBezTo>
                      <a:cubicBezTo>
                        <a:pt x="4882" y="20038"/>
                        <a:pt x="4880" y="20010"/>
                        <a:pt x="4890" y="19989"/>
                      </a:cubicBezTo>
                      <a:cubicBezTo>
                        <a:pt x="4894" y="19981"/>
                        <a:pt x="4900" y="19975"/>
                        <a:pt x="4904" y="19967"/>
                      </a:cubicBezTo>
                      <a:cubicBezTo>
                        <a:pt x="4963" y="20012"/>
                        <a:pt x="5028" y="20059"/>
                        <a:pt x="5090" y="20106"/>
                      </a:cubicBezTo>
                      <a:cubicBezTo>
                        <a:pt x="5045" y="20059"/>
                        <a:pt x="4992" y="19981"/>
                        <a:pt x="4939" y="19912"/>
                      </a:cubicBezTo>
                      <a:cubicBezTo>
                        <a:pt x="4941" y="19908"/>
                        <a:pt x="4943" y="19902"/>
                        <a:pt x="4945" y="19896"/>
                      </a:cubicBezTo>
                      <a:cubicBezTo>
                        <a:pt x="4955" y="19835"/>
                        <a:pt x="4912" y="19818"/>
                        <a:pt x="4858" y="19802"/>
                      </a:cubicBezTo>
                      <a:cubicBezTo>
                        <a:pt x="4823" y="19792"/>
                        <a:pt x="4792" y="19768"/>
                        <a:pt x="4774" y="19735"/>
                      </a:cubicBezTo>
                      <a:cubicBezTo>
                        <a:pt x="4766" y="19715"/>
                        <a:pt x="4756" y="19696"/>
                        <a:pt x="4746" y="19678"/>
                      </a:cubicBezTo>
                      <a:cubicBezTo>
                        <a:pt x="4752" y="19678"/>
                        <a:pt x="4758" y="19680"/>
                        <a:pt x="4766" y="19682"/>
                      </a:cubicBezTo>
                      <a:cubicBezTo>
                        <a:pt x="4756" y="19670"/>
                        <a:pt x="4745" y="19658"/>
                        <a:pt x="4731" y="19651"/>
                      </a:cubicBezTo>
                      <a:cubicBezTo>
                        <a:pt x="4668" y="19552"/>
                        <a:pt x="4572" y="19480"/>
                        <a:pt x="4507" y="19381"/>
                      </a:cubicBezTo>
                      <a:cubicBezTo>
                        <a:pt x="4460" y="19311"/>
                        <a:pt x="4381" y="19240"/>
                        <a:pt x="4379" y="19167"/>
                      </a:cubicBezTo>
                      <a:cubicBezTo>
                        <a:pt x="4377" y="19077"/>
                        <a:pt x="4442" y="18988"/>
                        <a:pt x="4477" y="18896"/>
                      </a:cubicBezTo>
                      <a:cubicBezTo>
                        <a:pt x="4491" y="18862"/>
                        <a:pt x="4503" y="18829"/>
                        <a:pt x="4517" y="18796"/>
                      </a:cubicBezTo>
                      <a:cubicBezTo>
                        <a:pt x="4522" y="18784"/>
                        <a:pt x="4530" y="18776"/>
                        <a:pt x="4540" y="18768"/>
                      </a:cubicBezTo>
                      <a:cubicBezTo>
                        <a:pt x="4583" y="18741"/>
                        <a:pt x="4552" y="18754"/>
                        <a:pt x="4562" y="18796"/>
                      </a:cubicBezTo>
                      <a:cubicBezTo>
                        <a:pt x="4583" y="18888"/>
                        <a:pt x="4632" y="18914"/>
                        <a:pt x="4717" y="18910"/>
                      </a:cubicBezTo>
                      <a:cubicBezTo>
                        <a:pt x="4798" y="18908"/>
                        <a:pt x="4776" y="18947"/>
                        <a:pt x="4754" y="19000"/>
                      </a:cubicBezTo>
                      <a:cubicBezTo>
                        <a:pt x="4723" y="19085"/>
                        <a:pt x="4813" y="19043"/>
                        <a:pt x="4843" y="19069"/>
                      </a:cubicBezTo>
                      <a:cubicBezTo>
                        <a:pt x="4872" y="19096"/>
                        <a:pt x="4876" y="19118"/>
                        <a:pt x="4841" y="19122"/>
                      </a:cubicBezTo>
                      <a:cubicBezTo>
                        <a:pt x="4721" y="19130"/>
                        <a:pt x="4754" y="19193"/>
                        <a:pt x="4784" y="19258"/>
                      </a:cubicBezTo>
                      <a:cubicBezTo>
                        <a:pt x="4721" y="19316"/>
                        <a:pt x="4721" y="19387"/>
                        <a:pt x="4739" y="19464"/>
                      </a:cubicBezTo>
                      <a:cubicBezTo>
                        <a:pt x="4741" y="19476"/>
                        <a:pt x="4748" y="19485"/>
                        <a:pt x="4758" y="19493"/>
                      </a:cubicBezTo>
                      <a:cubicBezTo>
                        <a:pt x="4766" y="19495"/>
                        <a:pt x="4780" y="19485"/>
                        <a:pt x="4790" y="19478"/>
                      </a:cubicBezTo>
                      <a:cubicBezTo>
                        <a:pt x="4815" y="19450"/>
                        <a:pt x="4855" y="19427"/>
                        <a:pt x="4862" y="19395"/>
                      </a:cubicBezTo>
                      <a:cubicBezTo>
                        <a:pt x="4900" y="19254"/>
                        <a:pt x="4984" y="19199"/>
                        <a:pt x="5128" y="19199"/>
                      </a:cubicBezTo>
                      <a:cubicBezTo>
                        <a:pt x="5183" y="19228"/>
                        <a:pt x="5236" y="19242"/>
                        <a:pt x="5279" y="19228"/>
                      </a:cubicBezTo>
                      <a:cubicBezTo>
                        <a:pt x="5261" y="19259"/>
                        <a:pt x="5257" y="19297"/>
                        <a:pt x="5267" y="19330"/>
                      </a:cubicBezTo>
                      <a:cubicBezTo>
                        <a:pt x="5259" y="19324"/>
                        <a:pt x="5254" y="19320"/>
                        <a:pt x="5250" y="19318"/>
                      </a:cubicBezTo>
                      <a:cubicBezTo>
                        <a:pt x="5257" y="19326"/>
                        <a:pt x="5267" y="19334"/>
                        <a:pt x="5275" y="19344"/>
                      </a:cubicBezTo>
                      <a:cubicBezTo>
                        <a:pt x="5285" y="19362"/>
                        <a:pt x="5299" y="19379"/>
                        <a:pt x="5314" y="19393"/>
                      </a:cubicBezTo>
                      <a:cubicBezTo>
                        <a:pt x="5334" y="19411"/>
                        <a:pt x="5328" y="19446"/>
                        <a:pt x="5314" y="19480"/>
                      </a:cubicBezTo>
                      <a:cubicBezTo>
                        <a:pt x="5295" y="19466"/>
                        <a:pt x="5275" y="19452"/>
                        <a:pt x="5254" y="19438"/>
                      </a:cubicBezTo>
                      <a:cubicBezTo>
                        <a:pt x="5283" y="19377"/>
                        <a:pt x="5155" y="19246"/>
                        <a:pt x="5149" y="19322"/>
                      </a:cubicBezTo>
                      <a:cubicBezTo>
                        <a:pt x="5277" y="19338"/>
                        <a:pt x="5145" y="19391"/>
                        <a:pt x="5173" y="19419"/>
                      </a:cubicBezTo>
                      <a:cubicBezTo>
                        <a:pt x="5216" y="19440"/>
                        <a:pt x="5252" y="19487"/>
                        <a:pt x="5291" y="19533"/>
                      </a:cubicBezTo>
                      <a:cubicBezTo>
                        <a:pt x="5257" y="19607"/>
                        <a:pt x="5226" y="19684"/>
                        <a:pt x="5200" y="19765"/>
                      </a:cubicBezTo>
                      <a:cubicBezTo>
                        <a:pt x="5159" y="19888"/>
                        <a:pt x="5161" y="20008"/>
                        <a:pt x="5283" y="20095"/>
                      </a:cubicBezTo>
                      <a:cubicBezTo>
                        <a:pt x="5399" y="20175"/>
                        <a:pt x="5428" y="20287"/>
                        <a:pt x="5407" y="20419"/>
                      </a:cubicBezTo>
                      <a:cubicBezTo>
                        <a:pt x="5401" y="20456"/>
                        <a:pt x="5407" y="20496"/>
                        <a:pt x="5403" y="20531"/>
                      </a:cubicBezTo>
                      <a:cubicBezTo>
                        <a:pt x="5401" y="20547"/>
                        <a:pt x="5401" y="20562"/>
                        <a:pt x="5403" y="20578"/>
                      </a:cubicBezTo>
                      <a:cubicBezTo>
                        <a:pt x="5381" y="20574"/>
                        <a:pt x="5362" y="20570"/>
                        <a:pt x="5342" y="20562"/>
                      </a:cubicBezTo>
                      <a:cubicBezTo>
                        <a:pt x="5362" y="20584"/>
                        <a:pt x="5383" y="20602"/>
                        <a:pt x="5409" y="20617"/>
                      </a:cubicBezTo>
                      <a:cubicBezTo>
                        <a:pt x="5411" y="20627"/>
                        <a:pt x="5413" y="20639"/>
                        <a:pt x="5417" y="20649"/>
                      </a:cubicBezTo>
                      <a:cubicBezTo>
                        <a:pt x="5269" y="20576"/>
                        <a:pt x="5118" y="20454"/>
                        <a:pt x="4965" y="20325"/>
                      </a:cubicBezTo>
                      <a:lnTo>
                        <a:pt x="4613" y="20014"/>
                      </a:lnTo>
                      <a:cubicBezTo>
                        <a:pt x="4501" y="19910"/>
                        <a:pt x="4401" y="19808"/>
                        <a:pt x="4302" y="19737"/>
                      </a:cubicBezTo>
                      <a:cubicBezTo>
                        <a:pt x="4338" y="19772"/>
                        <a:pt x="4188" y="19694"/>
                        <a:pt x="4147" y="19621"/>
                      </a:cubicBezTo>
                      <a:cubicBezTo>
                        <a:pt x="4147" y="19751"/>
                        <a:pt x="4361" y="19979"/>
                        <a:pt x="4395" y="20158"/>
                      </a:cubicBezTo>
                      <a:cubicBezTo>
                        <a:pt x="4485" y="20240"/>
                        <a:pt x="4538" y="20307"/>
                        <a:pt x="4548" y="20376"/>
                      </a:cubicBezTo>
                      <a:cubicBezTo>
                        <a:pt x="4577" y="20401"/>
                        <a:pt x="4613" y="20419"/>
                        <a:pt x="4650" y="20431"/>
                      </a:cubicBezTo>
                      <a:cubicBezTo>
                        <a:pt x="4605" y="20562"/>
                        <a:pt x="5163" y="20924"/>
                        <a:pt x="5051" y="20959"/>
                      </a:cubicBezTo>
                      <a:cubicBezTo>
                        <a:pt x="5149" y="21001"/>
                        <a:pt x="5240" y="21014"/>
                        <a:pt x="5375" y="21097"/>
                      </a:cubicBezTo>
                      <a:cubicBezTo>
                        <a:pt x="5405" y="21069"/>
                        <a:pt x="5348" y="21040"/>
                        <a:pt x="5391" y="21014"/>
                      </a:cubicBezTo>
                      <a:cubicBezTo>
                        <a:pt x="5460" y="21060"/>
                        <a:pt x="5517" y="21087"/>
                        <a:pt x="5554" y="21075"/>
                      </a:cubicBezTo>
                      <a:cubicBezTo>
                        <a:pt x="5409" y="20979"/>
                        <a:pt x="5348" y="21034"/>
                        <a:pt x="5220" y="20963"/>
                      </a:cubicBezTo>
                      <a:cubicBezTo>
                        <a:pt x="5269" y="20930"/>
                        <a:pt x="5212" y="20863"/>
                        <a:pt x="5153" y="20857"/>
                      </a:cubicBezTo>
                      <a:cubicBezTo>
                        <a:pt x="5086" y="20879"/>
                        <a:pt x="5226" y="20922"/>
                        <a:pt x="5197" y="20948"/>
                      </a:cubicBezTo>
                      <a:cubicBezTo>
                        <a:pt x="5159" y="20922"/>
                        <a:pt x="5157" y="20969"/>
                        <a:pt x="5110" y="20922"/>
                      </a:cubicBezTo>
                      <a:cubicBezTo>
                        <a:pt x="5204" y="20885"/>
                        <a:pt x="4914" y="20786"/>
                        <a:pt x="4888" y="20684"/>
                      </a:cubicBezTo>
                      <a:cubicBezTo>
                        <a:pt x="4908" y="20661"/>
                        <a:pt x="4941" y="20653"/>
                        <a:pt x="4971" y="20667"/>
                      </a:cubicBezTo>
                      <a:cubicBezTo>
                        <a:pt x="5126" y="20806"/>
                        <a:pt x="5077" y="20704"/>
                        <a:pt x="5167" y="20729"/>
                      </a:cubicBezTo>
                      <a:cubicBezTo>
                        <a:pt x="5244" y="20777"/>
                        <a:pt x="5204" y="20810"/>
                        <a:pt x="5255" y="20853"/>
                      </a:cubicBezTo>
                      <a:cubicBezTo>
                        <a:pt x="5310" y="20798"/>
                        <a:pt x="5440" y="20877"/>
                        <a:pt x="5531" y="20952"/>
                      </a:cubicBezTo>
                      <a:cubicBezTo>
                        <a:pt x="5660" y="20997"/>
                        <a:pt x="5794" y="21007"/>
                        <a:pt x="5918" y="21020"/>
                      </a:cubicBezTo>
                      <a:lnTo>
                        <a:pt x="5937" y="21038"/>
                      </a:lnTo>
                      <a:cubicBezTo>
                        <a:pt x="6010" y="21103"/>
                        <a:pt x="6095" y="21152"/>
                        <a:pt x="6173" y="21207"/>
                      </a:cubicBezTo>
                      <a:cubicBezTo>
                        <a:pt x="6193" y="21221"/>
                        <a:pt x="6218" y="21209"/>
                        <a:pt x="6220" y="21178"/>
                      </a:cubicBezTo>
                      <a:cubicBezTo>
                        <a:pt x="6224" y="21103"/>
                        <a:pt x="6256" y="21020"/>
                        <a:pt x="6205" y="20961"/>
                      </a:cubicBezTo>
                      <a:cubicBezTo>
                        <a:pt x="6134" y="20883"/>
                        <a:pt x="6079" y="20773"/>
                        <a:pt x="5941" y="20783"/>
                      </a:cubicBezTo>
                      <a:cubicBezTo>
                        <a:pt x="5906" y="20783"/>
                        <a:pt x="5871" y="20765"/>
                        <a:pt x="5849" y="20737"/>
                      </a:cubicBezTo>
                      <a:cubicBezTo>
                        <a:pt x="5821" y="20700"/>
                        <a:pt x="5798" y="20661"/>
                        <a:pt x="5772" y="20623"/>
                      </a:cubicBezTo>
                      <a:cubicBezTo>
                        <a:pt x="5780" y="20619"/>
                        <a:pt x="5790" y="20615"/>
                        <a:pt x="5800" y="20615"/>
                      </a:cubicBezTo>
                      <a:cubicBezTo>
                        <a:pt x="5780" y="20608"/>
                        <a:pt x="5764" y="20598"/>
                        <a:pt x="5749" y="20586"/>
                      </a:cubicBezTo>
                      <a:cubicBezTo>
                        <a:pt x="5709" y="20525"/>
                        <a:pt x="5672" y="20464"/>
                        <a:pt x="5633" y="20403"/>
                      </a:cubicBezTo>
                      <a:cubicBezTo>
                        <a:pt x="5670" y="20303"/>
                        <a:pt x="5704" y="20199"/>
                        <a:pt x="5747" y="20101"/>
                      </a:cubicBezTo>
                      <a:cubicBezTo>
                        <a:pt x="5764" y="20069"/>
                        <a:pt x="5770" y="20034"/>
                        <a:pt x="5762" y="19998"/>
                      </a:cubicBezTo>
                      <a:cubicBezTo>
                        <a:pt x="5757" y="19989"/>
                        <a:pt x="5751" y="19981"/>
                        <a:pt x="5741" y="19975"/>
                      </a:cubicBezTo>
                      <a:cubicBezTo>
                        <a:pt x="5605" y="20085"/>
                        <a:pt x="5584" y="19926"/>
                        <a:pt x="5519" y="19877"/>
                      </a:cubicBezTo>
                      <a:cubicBezTo>
                        <a:pt x="5470" y="19839"/>
                        <a:pt x="5470" y="19780"/>
                        <a:pt x="5472" y="19723"/>
                      </a:cubicBezTo>
                      <a:cubicBezTo>
                        <a:pt x="5552" y="19696"/>
                        <a:pt x="5584" y="19851"/>
                        <a:pt x="5676" y="19814"/>
                      </a:cubicBezTo>
                      <a:cubicBezTo>
                        <a:pt x="5684" y="19823"/>
                        <a:pt x="5692" y="19831"/>
                        <a:pt x="5700" y="19839"/>
                      </a:cubicBezTo>
                      <a:cubicBezTo>
                        <a:pt x="5766" y="19928"/>
                        <a:pt x="5847" y="20006"/>
                        <a:pt x="5937" y="20071"/>
                      </a:cubicBezTo>
                      <a:cubicBezTo>
                        <a:pt x="6040" y="20144"/>
                        <a:pt x="6138" y="20211"/>
                        <a:pt x="6185" y="20252"/>
                      </a:cubicBezTo>
                      <a:cubicBezTo>
                        <a:pt x="6177" y="20234"/>
                        <a:pt x="6230" y="20213"/>
                        <a:pt x="6250" y="20219"/>
                      </a:cubicBezTo>
                      <a:cubicBezTo>
                        <a:pt x="6299" y="20297"/>
                        <a:pt x="6566" y="20332"/>
                        <a:pt x="6441" y="20352"/>
                      </a:cubicBezTo>
                      <a:cubicBezTo>
                        <a:pt x="6521" y="20407"/>
                        <a:pt x="6558" y="20382"/>
                        <a:pt x="6606" y="20374"/>
                      </a:cubicBezTo>
                      <a:cubicBezTo>
                        <a:pt x="6407" y="20297"/>
                        <a:pt x="6252" y="20169"/>
                        <a:pt x="6108" y="20154"/>
                      </a:cubicBezTo>
                      <a:cubicBezTo>
                        <a:pt x="6083" y="20065"/>
                        <a:pt x="5959" y="20008"/>
                        <a:pt x="5865" y="19947"/>
                      </a:cubicBezTo>
                      <a:cubicBezTo>
                        <a:pt x="5833" y="19928"/>
                        <a:pt x="5802" y="19906"/>
                        <a:pt x="5774" y="19880"/>
                      </a:cubicBezTo>
                      <a:cubicBezTo>
                        <a:pt x="5790" y="19877"/>
                        <a:pt x="5808" y="19871"/>
                        <a:pt x="5823" y="19865"/>
                      </a:cubicBezTo>
                      <a:cubicBezTo>
                        <a:pt x="5827" y="19863"/>
                        <a:pt x="5833" y="19843"/>
                        <a:pt x="5829" y="19837"/>
                      </a:cubicBezTo>
                      <a:cubicBezTo>
                        <a:pt x="5814" y="19818"/>
                        <a:pt x="5802" y="19796"/>
                        <a:pt x="5790" y="19774"/>
                      </a:cubicBezTo>
                      <a:cubicBezTo>
                        <a:pt x="5778" y="19741"/>
                        <a:pt x="5766" y="19702"/>
                        <a:pt x="5808" y="19678"/>
                      </a:cubicBezTo>
                      <a:cubicBezTo>
                        <a:pt x="5839" y="19656"/>
                        <a:pt x="5880" y="19658"/>
                        <a:pt x="5910" y="19682"/>
                      </a:cubicBezTo>
                      <a:cubicBezTo>
                        <a:pt x="5939" y="19700"/>
                        <a:pt x="5969" y="19717"/>
                        <a:pt x="5998" y="19735"/>
                      </a:cubicBezTo>
                      <a:cubicBezTo>
                        <a:pt x="6002" y="19770"/>
                        <a:pt x="5996" y="19814"/>
                        <a:pt x="6016" y="19841"/>
                      </a:cubicBezTo>
                      <a:cubicBezTo>
                        <a:pt x="6034" y="19869"/>
                        <a:pt x="6075" y="19877"/>
                        <a:pt x="6108" y="19882"/>
                      </a:cubicBezTo>
                      <a:cubicBezTo>
                        <a:pt x="6158" y="19888"/>
                        <a:pt x="6211" y="19882"/>
                        <a:pt x="6258" y="19898"/>
                      </a:cubicBezTo>
                      <a:cubicBezTo>
                        <a:pt x="6234" y="19908"/>
                        <a:pt x="6209" y="19904"/>
                        <a:pt x="6268" y="19937"/>
                      </a:cubicBezTo>
                      <a:cubicBezTo>
                        <a:pt x="6293" y="19937"/>
                        <a:pt x="6319" y="19941"/>
                        <a:pt x="6342" y="19947"/>
                      </a:cubicBezTo>
                      <a:cubicBezTo>
                        <a:pt x="6350" y="19953"/>
                        <a:pt x="6360" y="19955"/>
                        <a:pt x="6370" y="19957"/>
                      </a:cubicBezTo>
                      <a:cubicBezTo>
                        <a:pt x="6511" y="20006"/>
                        <a:pt x="6676" y="20132"/>
                        <a:pt x="6782" y="20150"/>
                      </a:cubicBezTo>
                      <a:cubicBezTo>
                        <a:pt x="6718" y="20106"/>
                        <a:pt x="6655" y="20067"/>
                        <a:pt x="6590" y="20026"/>
                      </a:cubicBezTo>
                      <a:cubicBezTo>
                        <a:pt x="6629" y="20026"/>
                        <a:pt x="6667" y="20028"/>
                        <a:pt x="6704" y="20026"/>
                      </a:cubicBezTo>
                      <a:cubicBezTo>
                        <a:pt x="6714" y="20026"/>
                        <a:pt x="6724" y="20014"/>
                        <a:pt x="6727" y="20004"/>
                      </a:cubicBezTo>
                      <a:cubicBezTo>
                        <a:pt x="6731" y="20000"/>
                        <a:pt x="6724" y="19987"/>
                        <a:pt x="6718" y="19981"/>
                      </a:cubicBezTo>
                      <a:cubicBezTo>
                        <a:pt x="6670" y="19947"/>
                        <a:pt x="6606" y="19947"/>
                        <a:pt x="6558" y="19981"/>
                      </a:cubicBezTo>
                      <a:cubicBezTo>
                        <a:pt x="6553" y="19987"/>
                        <a:pt x="6549" y="19993"/>
                        <a:pt x="6547" y="20000"/>
                      </a:cubicBezTo>
                      <a:cubicBezTo>
                        <a:pt x="6513" y="19977"/>
                        <a:pt x="6478" y="19953"/>
                        <a:pt x="6444" y="19932"/>
                      </a:cubicBezTo>
                      <a:cubicBezTo>
                        <a:pt x="6478" y="19906"/>
                        <a:pt x="6509" y="19879"/>
                        <a:pt x="6551" y="19886"/>
                      </a:cubicBezTo>
                      <a:cubicBezTo>
                        <a:pt x="6594" y="19892"/>
                        <a:pt x="6639" y="19892"/>
                        <a:pt x="6682" y="19886"/>
                      </a:cubicBezTo>
                      <a:cubicBezTo>
                        <a:pt x="6720" y="19926"/>
                        <a:pt x="6765" y="19959"/>
                        <a:pt x="6814" y="19987"/>
                      </a:cubicBezTo>
                      <a:cubicBezTo>
                        <a:pt x="6828" y="19945"/>
                        <a:pt x="6902" y="20022"/>
                        <a:pt x="6906" y="19967"/>
                      </a:cubicBezTo>
                      <a:cubicBezTo>
                        <a:pt x="6910" y="19953"/>
                        <a:pt x="6908" y="19939"/>
                        <a:pt x="6902" y="19928"/>
                      </a:cubicBezTo>
                      <a:cubicBezTo>
                        <a:pt x="6975" y="19967"/>
                        <a:pt x="7050" y="19961"/>
                        <a:pt x="7126" y="19959"/>
                      </a:cubicBezTo>
                      <a:cubicBezTo>
                        <a:pt x="7203" y="19957"/>
                        <a:pt x="7258" y="19971"/>
                        <a:pt x="7286" y="20067"/>
                      </a:cubicBezTo>
                      <a:cubicBezTo>
                        <a:pt x="7301" y="20114"/>
                        <a:pt x="7337" y="20154"/>
                        <a:pt x="7384" y="20173"/>
                      </a:cubicBezTo>
                      <a:cubicBezTo>
                        <a:pt x="7378" y="20201"/>
                        <a:pt x="7403" y="20236"/>
                        <a:pt x="7441" y="20268"/>
                      </a:cubicBezTo>
                      <a:cubicBezTo>
                        <a:pt x="7360" y="20266"/>
                        <a:pt x="7331" y="20342"/>
                        <a:pt x="7232" y="20309"/>
                      </a:cubicBezTo>
                      <a:cubicBezTo>
                        <a:pt x="7272" y="20331"/>
                        <a:pt x="7303" y="20354"/>
                        <a:pt x="7309" y="20382"/>
                      </a:cubicBezTo>
                      <a:cubicBezTo>
                        <a:pt x="7278" y="20405"/>
                        <a:pt x="7207" y="20372"/>
                        <a:pt x="7185" y="20409"/>
                      </a:cubicBezTo>
                      <a:cubicBezTo>
                        <a:pt x="7278" y="20433"/>
                        <a:pt x="7378" y="20494"/>
                        <a:pt x="7468" y="20578"/>
                      </a:cubicBezTo>
                      <a:cubicBezTo>
                        <a:pt x="7500" y="20500"/>
                        <a:pt x="7631" y="20594"/>
                        <a:pt x="7669" y="20619"/>
                      </a:cubicBezTo>
                      <a:cubicBezTo>
                        <a:pt x="7624" y="20647"/>
                        <a:pt x="7555" y="20623"/>
                        <a:pt x="7496" y="20574"/>
                      </a:cubicBezTo>
                      <a:cubicBezTo>
                        <a:pt x="7512" y="20661"/>
                        <a:pt x="7398" y="20551"/>
                        <a:pt x="7396" y="20614"/>
                      </a:cubicBezTo>
                      <a:cubicBezTo>
                        <a:pt x="7480" y="20676"/>
                        <a:pt x="7800" y="20621"/>
                        <a:pt x="7871" y="20790"/>
                      </a:cubicBezTo>
                      <a:cubicBezTo>
                        <a:pt x="7669" y="20688"/>
                        <a:pt x="7600" y="20741"/>
                        <a:pt x="7462" y="20716"/>
                      </a:cubicBezTo>
                      <a:cubicBezTo>
                        <a:pt x="7394" y="20786"/>
                        <a:pt x="7415" y="20841"/>
                        <a:pt x="7472" y="20893"/>
                      </a:cubicBezTo>
                      <a:lnTo>
                        <a:pt x="7490" y="20851"/>
                      </a:lnTo>
                      <a:cubicBezTo>
                        <a:pt x="7541" y="20867"/>
                        <a:pt x="7547" y="20889"/>
                        <a:pt x="7578" y="20908"/>
                      </a:cubicBezTo>
                      <a:cubicBezTo>
                        <a:pt x="7557" y="20914"/>
                        <a:pt x="7539" y="20922"/>
                        <a:pt x="7567" y="20938"/>
                      </a:cubicBezTo>
                      <a:cubicBezTo>
                        <a:pt x="7545" y="20971"/>
                        <a:pt x="7533" y="20904"/>
                        <a:pt x="7476" y="20897"/>
                      </a:cubicBezTo>
                      <a:cubicBezTo>
                        <a:pt x="7547" y="20957"/>
                        <a:pt x="7667" y="21010"/>
                        <a:pt x="7734" y="21077"/>
                      </a:cubicBezTo>
                      <a:cubicBezTo>
                        <a:pt x="7950" y="21132"/>
                        <a:pt x="8237" y="21331"/>
                        <a:pt x="8418" y="21337"/>
                      </a:cubicBezTo>
                      <a:cubicBezTo>
                        <a:pt x="8345" y="21292"/>
                        <a:pt x="8168" y="21260"/>
                        <a:pt x="8172" y="21168"/>
                      </a:cubicBezTo>
                      <a:cubicBezTo>
                        <a:pt x="8247" y="21111"/>
                        <a:pt x="8304" y="21256"/>
                        <a:pt x="8351" y="21197"/>
                      </a:cubicBezTo>
                      <a:cubicBezTo>
                        <a:pt x="8250" y="21140"/>
                        <a:pt x="8193" y="21158"/>
                        <a:pt x="8172" y="21083"/>
                      </a:cubicBezTo>
                      <a:cubicBezTo>
                        <a:pt x="8203" y="21095"/>
                        <a:pt x="8203" y="21066"/>
                        <a:pt x="8231" y="21069"/>
                      </a:cubicBezTo>
                      <a:cubicBezTo>
                        <a:pt x="8321" y="21123"/>
                        <a:pt x="8420" y="21205"/>
                        <a:pt x="8390" y="21244"/>
                      </a:cubicBezTo>
                      <a:cubicBezTo>
                        <a:pt x="8398" y="21195"/>
                        <a:pt x="8449" y="21307"/>
                        <a:pt x="8469" y="21254"/>
                      </a:cubicBezTo>
                      <a:cubicBezTo>
                        <a:pt x="8437" y="21231"/>
                        <a:pt x="8449" y="21193"/>
                        <a:pt x="8445" y="21162"/>
                      </a:cubicBezTo>
                      <a:cubicBezTo>
                        <a:pt x="8323" y="21124"/>
                        <a:pt x="8254" y="21075"/>
                        <a:pt x="8250" y="21010"/>
                      </a:cubicBezTo>
                      <a:cubicBezTo>
                        <a:pt x="8408" y="20997"/>
                        <a:pt x="8514" y="21077"/>
                        <a:pt x="8632" y="21087"/>
                      </a:cubicBezTo>
                      <a:cubicBezTo>
                        <a:pt x="8653" y="21132"/>
                        <a:pt x="8681" y="21174"/>
                        <a:pt x="8716" y="21209"/>
                      </a:cubicBezTo>
                      <a:cubicBezTo>
                        <a:pt x="8748" y="21240"/>
                        <a:pt x="8781" y="21233"/>
                        <a:pt x="8816" y="21219"/>
                      </a:cubicBezTo>
                      <a:cubicBezTo>
                        <a:pt x="8848" y="21209"/>
                        <a:pt x="8864" y="21162"/>
                        <a:pt x="8909" y="21189"/>
                      </a:cubicBezTo>
                      <a:cubicBezTo>
                        <a:pt x="8970" y="21227"/>
                        <a:pt x="9046" y="21250"/>
                        <a:pt x="9096" y="21299"/>
                      </a:cubicBezTo>
                      <a:cubicBezTo>
                        <a:pt x="9208" y="21411"/>
                        <a:pt x="9343" y="21498"/>
                        <a:pt x="9493" y="21551"/>
                      </a:cubicBezTo>
                      <a:cubicBezTo>
                        <a:pt x="9493" y="21551"/>
                        <a:pt x="9494" y="21553"/>
                        <a:pt x="9494" y="21555"/>
                      </a:cubicBezTo>
                      <a:cubicBezTo>
                        <a:pt x="9489" y="21559"/>
                        <a:pt x="9485" y="21567"/>
                        <a:pt x="9485" y="21575"/>
                      </a:cubicBezTo>
                      <a:cubicBezTo>
                        <a:pt x="9343" y="21553"/>
                        <a:pt x="9241" y="21586"/>
                        <a:pt x="9099" y="21512"/>
                      </a:cubicBezTo>
                      <a:cubicBezTo>
                        <a:pt x="9105" y="21523"/>
                        <a:pt x="9115" y="21533"/>
                        <a:pt x="9125" y="21539"/>
                      </a:cubicBezTo>
                      <a:cubicBezTo>
                        <a:pt x="9037" y="21521"/>
                        <a:pt x="8944" y="21504"/>
                        <a:pt x="8852" y="21488"/>
                      </a:cubicBezTo>
                      <a:cubicBezTo>
                        <a:pt x="8789" y="21584"/>
                        <a:pt x="8956" y="21484"/>
                        <a:pt x="8950" y="21567"/>
                      </a:cubicBezTo>
                      <a:cubicBezTo>
                        <a:pt x="8889" y="21580"/>
                        <a:pt x="8695" y="21537"/>
                        <a:pt x="8691" y="21472"/>
                      </a:cubicBezTo>
                      <a:cubicBezTo>
                        <a:pt x="8734" y="21492"/>
                        <a:pt x="8779" y="21510"/>
                        <a:pt x="8824" y="21525"/>
                      </a:cubicBezTo>
                      <a:cubicBezTo>
                        <a:pt x="8811" y="21490"/>
                        <a:pt x="8754" y="21468"/>
                        <a:pt x="8701" y="21445"/>
                      </a:cubicBezTo>
                      <a:lnTo>
                        <a:pt x="8701" y="21443"/>
                      </a:lnTo>
                      <a:cubicBezTo>
                        <a:pt x="8701" y="21441"/>
                        <a:pt x="8695" y="21443"/>
                        <a:pt x="8693" y="21441"/>
                      </a:cubicBezTo>
                      <a:cubicBezTo>
                        <a:pt x="8663" y="21431"/>
                        <a:pt x="8638" y="21413"/>
                        <a:pt x="8618" y="21390"/>
                      </a:cubicBezTo>
                      <a:cubicBezTo>
                        <a:pt x="8598" y="21400"/>
                        <a:pt x="8473" y="21380"/>
                        <a:pt x="8530" y="21411"/>
                      </a:cubicBezTo>
                      <a:cubicBezTo>
                        <a:pt x="8533" y="21411"/>
                        <a:pt x="8537" y="21411"/>
                        <a:pt x="8539" y="21413"/>
                      </a:cubicBezTo>
                      <a:cubicBezTo>
                        <a:pt x="8353" y="21372"/>
                        <a:pt x="8180" y="21309"/>
                        <a:pt x="8013" y="21260"/>
                      </a:cubicBezTo>
                      <a:cubicBezTo>
                        <a:pt x="7800" y="21191"/>
                        <a:pt x="7600" y="21134"/>
                        <a:pt x="7392" y="21134"/>
                      </a:cubicBezTo>
                      <a:cubicBezTo>
                        <a:pt x="7350" y="21048"/>
                        <a:pt x="7268" y="21014"/>
                        <a:pt x="7181" y="21005"/>
                      </a:cubicBezTo>
                      <a:cubicBezTo>
                        <a:pt x="6959" y="20940"/>
                        <a:pt x="6786" y="20806"/>
                        <a:pt x="6672" y="20692"/>
                      </a:cubicBezTo>
                      <a:cubicBezTo>
                        <a:pt x="6600" y="20777"/>
                        <a:pt x="6496" y="20549"/>
                        <a:pt x="6391" y="20547"/>
                      </a:cubicBezTo>
                      <a:cubicBezTo>
                        <a:pt x="6393" y="20523"/>
                        <a:pt x="6378" y="20507"/>
                        <a:pt x="6415" y="20505"/>
                      </a:cubicBezTo>
                      <a:cubicBezTo>
                        <a:pt x="6193" y="20490"/>
                        <a:pt x="6179" y="20246"/>
                        <a:pt x="5945" y="20169"/>
                      </a:cubicBezTo>
                      <a:cubicBezTo>
                        <a:pt x="6034" y="20236"/>
                        <a:pt x="5816" y="20193"/>
                        <a:pt x="5994" y="20291"/>
                      </a:cubicBezTo>
                      <a:cubicBezTo>
                        <a:pt x="6044" y="20279"/>
                        <a:pt x="5967" y="20207"/>
                        <a:pt x="6026" y="20238"/>
                      </a:cubicBezTo>
                      <a:cubicBezTo>
                        <a:pt x="5971" y="20317"/>
                        <a:pt x="6167" y="20411"/>
                        <a:pt x="6195" y="20523"/>
                      </a:cubicBezTo>
                      <a:cubicBezTo>
                        <a:pt x="6366" y="20521"/>
                        <a:pt x="6450" y="20672"/>
                        <a:pt x="6629" y="20779"/>
                      </a:cubicBezTo>
                      <a:cubicBezTo>
                        <a:pt x="6633" y="20814"/>
                        <a:pt x="6633" y="20920"/>
                        <a:pt x="6714" y="20906"/>
                      </a:cubicBezTo>
                      <a:cubicBezTo>
                        <a:pt x="6613" y="20865"/>
                        <a:pt x="6759" y="20865"/>
                        <a:pt x="6773" y="20847"/>
                      </a:cubicBezTo>
                      <a:cubicBezTo>
                        <a:pt x="6869" y="20893"/>
                        <a:pt x="6950" y="20957"/>
                        <a:pt x="7028" y="21016"/>
                      </a:cubicBezTo>
                      <a:cubicBezTo>
                        <a:pt x="6983" y="21024"/>
                        <a:pt x="6940" y="21040"/>
                        <a:pt x="6898" y="21062"/>
                      </a:cubicBezTo>
                      <a:cubicBezTo>
                        <a:pt x="6922" y="21071"/>
                        <a:pt x="6942" y="21077"/>
                        <a:pt x="6963" y="21085"/>
                      </a:cubicBezTo>
                      <a:cubicBezTo>
                        <a:pt x="6963" y="21103"/>
                        <a:pt x="6963" y="21111"/>
                        <a:pt x="6934" y="21132"/>
                      </a:cubicBezTo>
                      <a:cubicBezTo>
                        <a:pt x="7038" y="21203"/>
                        <a:pt x="7063" y="21162"/>
                        <a:pt x="7124" y="21170"/>
                      </a:cubicBezTo>
                      <a:cubicBezTo>
                        <a:pt x="7046" y="21250"/>
                        <a:pt x="7388" y="21339"/>
                        <a:pt x="7455" y="21427"/>
                      </a:cubicBezTo>
                      <a:cubicBezTo>
                        <a:pt x="7462" y="21392"/>
                        <a:pt x="7492" y="21392"/>
                        <a:pt x="7547" y="21413"/>
                      </a:cubicBezTo>
                      <a:cubicBezTo>
                        <a:pt x="7529" y="21431"/>
                        <a:pt x="7508" y="21427"/>
                        <a:pt x="7531" y="21457"/>
                      </a:cubicBezTo>
                      <a:cubicBezTo>
                        <a:pt x="8023" y="21630"/>
                        <a:pt x="8475" y="21757"/>
                        <a:pt x="8925" y="21893"/>
                      </a:cubicBezTo>
                      <a:cubicBezTo>
                        <a:pt x="9092" y="21881"/>
                        <a:pt x="9544" y="21942"/>
                        <a:pt x="9493" y="22097"/>
                      </a:cubicBezTo>
                      <a:cubicBezTo>
                        <a:pt x="10039" y="22272"/>
                        <a:pt x="10624" y="22306"/>
                        <a:pt x="11240" y="22359"/>
                      </a:cubicBezTo>
                      <a:cubicBezTo>
                        <a:pt x="11448" y="22286"/>
                        <a:pt x="11701" y="22323"/>
                        <a:pt x="11890" y="22341"/>
                      </a:cubicBezTo>
                      <a:cubicBezTo>
                        <a:pt x="11863" y="22337"/>
                        <a:pt x="11947" y="22300"/>
                        <a:pt x="11998" y="22319"/>
                      </a:cubicBezTo>
                      <a:cubicBezTo>
                        <a:pt x="12195" y="22382"/>
                        <a:pt x="11865" y="22447"/>
                        <a:pt x="11703" y="22439"/>
                      </a:cubicBezTo>
                      <a:cubicBezTo>
                        <a:pt x="11845" y="22437"/>
                        <a:pt x="11707" y="22543"/>
                        <a:pt x="11680" y="22581"/>
                      </a:cubicBezTo>
                      <a:cubicBezTo>
                        <a:pt x="11369" y="22610"/>
                        <a:pt x="11118" y="22596"/>
                        <a:pt x="10845" y="22626"/>
                      </a:cubicBezTo>
                      <a:cubicBezTo>
                        <a:pt x="10772" y="22616"/>
                        <a:pt x="10762" y="22575"/>
                        <a:pt x="10680" y="22571"/>
                      </a:cubicBezTo>
                      <a:cubicBezTo>
                        <a:pt x="10558" y="22626"/>
                        <a:pt x="10438" y="22510"/>
                        <a:pt x="10294" y="22508"/>
                      </a:cubicBezTo>
                      <a:cubicBezTo>
                        <a:pt x="10212" y="22504"/>
                        <a:pt x="10145" y="22565"/>
                        <a:pt x="10064" y="22555"/>
                      </a:cubicBezTo>
                      <a:cubicBezTo>
                        <a:pt x="9974" y="22545"/>
                        <a:pt x="9901" y="22467"/>
                        <a:pt x="9823" y="22457"/>
                      </a:cubicBezTo>
                      <a:cubicBezTo>
                        <a:pt x="9777" y="22451"/>
                        <a:pt x="9693" y="22465"/>
                        <a:pt x="9654" y="22463"/>
                      </a:cubicBezTo>
                      <a:cubicBezTo>
                        <a:pt x="9658" y="22463"/>
                        <a:pt x="9677" y="22435"/>
                        <a:pt x="9685" y="22435"/>
                      </a:cubicBezTo>
                      <a:cubicBezTo>
                        <a:pt x="9603" y="22424"/>
                        <a:pt x="9555" y="22461"/>
                        <a:pt x="9485" y="22453"/>
                      </a:cubicBezTo>
                      <a:cubicBezTo>
                        <a:pt x="9471" y="22451"/>
                        <a:pt x="9471" y="22404"/>
                        <a:pt x="9465" y="22400"/>
                      </a:cubicBezTo>
                      <a:cubicBezTo>
                        <a:pt x="9371" y="22351"/>
                        <a:pt x="9235" y="22404"/>
                        <a:pt x="9127" y="22384"/>
                      </a:cubicBezTo>
                      <a:cubicBezTo>
                        <a:pt x="9056" y="22321"/>
                        <a:pt x="9233" y="22335"/>
                        <a:pt x="9115" y="22300"/>
                      </a:cubicBezTo>
                      <a:cubicBezTo>
                        <a:pt x="9098" y="22351"/>
                        <a:pt x="8984" y="22313"/>
                        <a:pt x="8934" y="22337"/>
                      </a:cubicBezTo>
                      <a:cubicBezTo>
                        <a:pt x="8877" y="22233"/>
                        <a:pt x="8626" y="22268"/>
                        <a:pt x="8681" y="22192"/>
                      </a:cubicBezTo>
                      <a:cubicBezTo>
                        <a:pt x="8563" y="22182"/>
                        <a:pt x="8445" y="22166"/>
                        <a:pt x="8327" y="22141"/>
                      </a:cubicBezTo>
                      <a:cubicBezTo>
                        <a:pt x="8215" y="22117"/>
                        <a:pt x="8105" y="22084"/>
                        <a:pt x="7997" y="22046"/>
                      </a:cubicBezTo>
                      <a:cubicBezTo>
                        <a:pt x="8026" y="22060"/>
                        <a:pt x="8017" y="22080"/>
                        <a:pt x="8009" y="22101"/>
                      </a:cubicBezTo>
                      <a:cubicBezTo>
                        <a:pt x="7808" y="22028"/>
                        <a:pt x="7743" y="22007"/>
                        <a:pt x="7626" y="21999"/>
                      </a:cubicBezTo>
                      <a:cubicBezTo>
                        <a:pt x="7631" y="21983"/>
                        <a:pt x="7653" y="21989"/>
                        <a:pt x="7663" y="21977"/>
                      </a:cubicBezTo>
                      <a:cubicBezTo>
                        <a:pt x="7512" y="21926"/>
                        <a:pt x="7368" y="21887"/>
                        <a:pt x="7246" y="21832"/>
                      </a:cubicBezTo>
                      <a:cubicBezTo>
                        <a:pt x="7140" y="21787"/>
                        <a:pt x="7034" y="21734"/>
                        <a:pt x="6934" y="21677"/>
                      </a:cubicBezTo>
                      <a:cubicBezTo>
                        <a:pt x="6900" y="21683"/>
                        <a:pt x="6873" y="21700"/>
                        <a:pt x="6832" y="21698"/>
                      </a:cubicBezTo>
                      <a:cubicBezTo>
                        <a:pt x="6782" y="21630"/>
                        <a:pt x="6759" y="21637"/>
                        <a:pt x="6696" y="21651"/>
                      </a:cubicBezTo>
                      <a:cubicBezTo>
                        <a:pt x="6657" y="21600"/>
                        <a:pt x="6706" y="21553"/>
                        <a:pt x="6619" y="21545"/>
                      </a:cubicBezTo>
                      <a:cubicBezTo>
                        <a:pt x="6688" y="21628"/>
                        <a:pt x="6497" y="21545"/>
                        <a:pt x="6441" y="21529"/>
                      </a:cubicBezTo>
                      <a:cubicBezTo>
                        <a:pt x="6452" y="21500"/>
                        <a:pt x="6380" y="21478"/>
                        <a:pt x="6417" y="21447"/>
                      </a:cubicBezTo>
                      <a:cubicBezTo>
                        <a:pt x="6425" y="21411"/>
                        <a:pt x="6497" y="21466"/>
                        <a:pt x="6515" y="21441"/>
                      </a:cubicBezTo>
                      <a:cubicBezTo>
                        <a:pt x="6346" y="21366"/>
                        <a:pt x="6325" y="21407"/>
                        <a:pt x="6279" y="21468"/>
                      </a:cubicBezTo>
                      <a:cubicBezTo>
                        <a:pt x="6328" y="21521"/>
                        <a:pt x="6433" y="21571"/>
                        <a:pt x="6490" y="21624"/>
                      </a:cubicBezTo>
                      <a:cubicBezTo>
                        <a:pt x="6578" y="21565"/>
                        <a:pt x="6830" y="21745"/>
                        <a:pt x="6877" y="21806"/>
                      </a:cubicBezTo>
                      <a:cubicBezTo>
                        <a:pt x="6843" y="21791"/>
                        <a:pt x="6843" y="21820"/>
                        <a:pt x="6814" y="21810"/>
                      </a:cubicBezTo>
                      <a:cubicBezTo>
                        <a:pt x="6816" y="21793"/>
                        <a:pt x="6836" y="21773"/>
                        <a:pt x="6806" y="21755"/>
                      </a:cubicBezTo>
                      <a:cubicBezTo>
                        <a:pt x="6615" y="21775"/>
                        <a:pt x="6476" y="21647"/>
                        <a:pt x="6277" y="21537"/>
                      </a:cubicBezTo>
                      <a:cubicBezTo>
                        <a:pt x="6309" y="21624"/>
                        <a:pt x="6207" y="21557"/>
                        <a:pt x="6175" y="21612"/>
                      </a:cubicBezTo>
                      <a:cubicBezTo>
                        <a:pt x="6382" y="21712"/>
                        <a:pt x="6590" y="21804"/>
                        <a:pt x="6775" y="21899"/>
                      </a:cubicBezTo>
                      <a:cubicBezTo>
                        <a:pt x="6706" y="21832"/>
                        <a:pt x="6871" y="21891"/>
                        <a:pt x="6904" y="21889"/>
                      </a:cubicBezTo>
                      <a:cubicBezTo>
                        <a:pt x="6946" y="21934"/>
                        <a:pt x="7077" y="22044"/>
                        <a:pt x="7122" y="22042"/>
                      </a:cubicBezTo>
                      <a:cubicBezTo>
                        <a:pt x="7091" y="22025"/>
                        <a:pt x="7103" y="22005"/>
                        <a:pt x="7113" y="21985"/>
                      </a:cubicBezTo>
                      <a:cubicBezTo>
                        <a:pt x="7195" y="22105"/>
                        <a:pt x="7372" y="22135"/>
                        <a:pt x="7519" y="22211"/>
                      </a:cubicBezTo>
                      <a:cubicBezTo>
                        <a:pt x="7352" y="22142"/>
                        <a:pt x="7417" y="22207"/>
                        <a:pt x="7286" y="22178"/>
                      </a:cubicBezTo>
                      <a:cubicBezTo>
                        <a:pt x="7398" y="22241"/>
                        <a:pt x="7458" y="22284"/>
                        <a:pt x="7563" y="22262"/>
                      </a:cubicBezTo>
                      <a:lnTo>
                        <a:pt x="7547" y="22308"/>
                      </a:lnTo>
                      <a:cubicBezTo>
                        <a:pt x="7685" y="22329"/>
                        <a:pt x="7844" y="22398"/>
                        <a:pt x="8015" y="22471"/>
                      </a:cubicBezTo>
                      <a:cubicBezTo>
                        <a:pt x="8099" y="22508"/>
                        <a:pt x="8186" y="22545"/>
                        <a:pt x="8274" y="22575"/>
                      </a:cubicBezTo>
                      <a:cubicBezTo>
                        <a:pt x="8363" y="22600"/>
                        <a:pt x="8451" y="22620"/>
                        <a:pt x="8541" y="22630"/>
                      </a:cubicBezTo>
                      <a:cubicBezTo>
                        <a:pt x="8541" y="22650"/>
                        <a:pt x="8526" y="22673"/>
                        <a:pt x="8559" y="22683"/>
                      </a:cubicBezTo>
                      <a:cubicBezTo>
                        <a:pt x="8868" y="22701"/>
                        <a:pt x="9278" y="22915"/>
                        <a:pt x="9439" y="22877"/>
                      </a:cubicBezTo>
                      <a:cubicBezTo>
                        <a:pt x="9439" y="22940"/>
                        <a:pt x="9296" y="22934"/>
                        <a:pt x="9233" y="22881"/>
                      </a:cubicBezTo>
                      <a:cubicBezTo>
                        <a:pt x="9233" y="22995"/>
                        <a:pt x="9412" y="22952"/>
                        <a:pt x="9487" y="22950"/>
                      </a:cubicBezTo>
                      <a:cubicBezTo>
                        <a:pt x="9483" y="22950"/>
                        <a:pt x="9487" y="22982"/>
                        <a:pt x="9483" y="22982"/>
                      </a:cubicBezTo>
                      <a:cubicBezTo>
                        <a:pt x="9601" y="22982"/>
                        <a:pt x="9662" y="22921"/>
                        <a:pt x="9785" y="22933"/>
                      </a:cubicBezTo>
                      <a:cubicBezTo>
                        <a:pt x="9943" y="22946"/>
                        <a:pt x="9976" y="23035"/>
                        <a:pt x="10182" y="23037"/>
                      </a:cubicBezTo>
                      <a:cubicBezTo>
                        <a:pt x="10129" y="22954"/>
                        <a:pt x="10397" y="23062"/>
                        <a:pt x="10475" y="23029"/>
                      </a:cubicBezTo>
                      <a:cubicBezTo>
                        <a:pt x="10322" y="23003"/>
                        <a:pt x="10410" y="22997"/>
                        <a:pt x="10534" y="23009"/>
                      </a:cubicBezTo>
                      <a:cubicBezTo>
                        <a:pt x="10660" y="23017"/>
                        <a:pt x="10823" y="23033"/>
                        <a:pt x="10821" y="23086"/>
                      </a:cubicBezTo>
                      <a:cubicBezTo>
                        <a:pt x="10725" y="23076"/>
                        <a:pt x="10709" y="23115"/>
                        <a:pt x="10644" y="23125"/>
                      </a:cubicBezTo>
                      <a:cubicBezTo>
                        <a:pt x="10803" y="23127"/>
                        <a:pt x="10727" y="23145"/>
                        <a:pt x="10756" y="23210"/>
                      </a:cubicBezTo>
                      <a:cubicBezTo>
                        <a:pt x="10886" y="23200"/>
                        <a:pt x="10900" y="23243"/>
                        <a:pt x="10988" y="23253"/>
                      </a:cubicBezTo>
                      <a:cubicBezTo>
                        <a:pt x="10976" y="23202"/>
                        <a:pt x="10858" y="23202"/>
                        <a:pt x="10817" y="23164"/>
                      </a:cubicBezTo>
                      <a:cubicBezTo>
                        <a:pt x="10847" y="23166"/>
                        <a:pt x="10876" y="23162"/>
                        <a:pt x="10906" y="23153"/>
                      </a:cubicBezTo>
                      <a:cubicBezTo>
                        <a:pt x="10972" y="23176"/>
                        <a:pt x="11014" y="23257"/>
                        <a:pt x="11078" y="23194"/>
                      </a:cubicBezTo>
                      <a:cubicBezTo>
                        <a:pt x="11075" y="23217"/>
                        <a:pt x="11084" y="23243"/>
                        <a:pt x="11106" y="23259"/>
                      </a:cubicBezTo>
                      <a:cubicBezTo>
                        <a:pt x="10870" y="23267"/>
                        <a:pt x="10707" y="23272"/>
                        <a:pt x="10548" y="23267"/>
                      </a:cubicBezTo>
                      <a:cubicBezTo>
                        <a:pt x="10369" y="23247"/>
                        <a:pt x="10194" y="23210"/>
                        <a:pt x="10021" y="23159"/>
                      </a:cubicBezTo>
                      <a:cubicBezTo>
                        <a:pt x="9888" y="23162"/>
                        <a:pt x="9754" y="23129"/>
                        <a:pt x="9618" y="23100"/>
                      </a:cubicBezTo>
                      <a:cubicBezTo>
                        <a:pt x="9481" y="23066"/>
                        <a:pt x="9341" y="23050"/>
                        <a:pt x="9200" y="23054"/>
                      </a:cubicBezTo>
                      <a:cubicBezTo>
                        <a:pt x="9204" y="23023"/>
                        <a:pt x="9107" y="23021"/>
                        <a:pt x="9123" y="22988"/>
                      </a:cubicBezTo>
                      <a:cubicBezTo>
                        <a:pt x="8756" y="22942"/>
                        <a:pt x="8412" y="22697"/>
                        <a:pt x="8093" y="22718"/>
                      </a:cubicBezTo>
                      <a:cubicBezTo>
                        <a:pt x="8172" y="22750"/>
                        <a:pt x="8290" y="22765"/>
                        <a:pt x="8284" y="22809"/>
                      </a:cubicBezTo>
                      <a:cubicBezTo>
                        <a:pt x="8193" y="22789"/>
                        <a:pt x="7785" y="22695"/>
                        <a:pt x="7907" y="22620"/>
                      </a:cubicBezTo>
                      <a:cubicBezTo>
                        <a:pt x="7828" y="22608"/>
                        <a:pt x="7753" y="22587"/>
                        <a:pt x="7681" y="22557"/>
                      </a:cubicBezTo>
                      <a:cubicBezTo>
                        <a:pt x="7616" y="22606"/>
                        <a:pt x="7824" y="22610"/>
                        <a:pt x="7804" y="22651"/>
                      </a:cubicBezTo>
                      <a:cubicBezTo>
                        <a:pt x="7677" y="22614"/>
                        <a:pt x="7384" y="22541"/>
                        <a:pt x="7319" y="22425"/>
                      </a:cubicBezTo>
                      <a:cubicBezTo>
                        <a:pt x="7062" y="22341"/>
                        <a:pt x="6849" y="22235"/>
                        <a:pt x="6657" y="22144"/>
                      </a:cubicBezTo>
                      <a:cubicBezTo>
                        <a:pt x="6466" y="22048"/>
                        <a:pt x="6301" y="21952"/>
                        <a:pt x="6161" y="21834"/>
                      </a:cubicBezTo>
                      <a:cubicBezTo>
                        <a:pt x="6110" y="21899"/>
                        <a:pt x="6126" y="21777"/>
                        <a:pt x="6071" y="21753"/>
                      </a:cubicBezTo>
                      <a:cubicBezTo>
                        <a:pt x="5998" y="21734"/>
                        <a:pt x="6059" y="21836"/>
                        <a:pt x="6010" y="21810"/>
                      </a:cubicBezTo>
                      <a:cubicBezTo>
                        <a:pt x="5985" y="21795"/>
                        <a:pt x="5975" y="21802"/>
                        <a:pt x="5951" y="21795"/>
                      </a:cubicBezTo>
                      <a:cubicBezTo>
                        <a:pt x="5847" y="21749"/>
                        <a:pt x="5878" y="21706"/>
                        <a:pt x="5821" y="21663"/>
                      </a:cubicBezTo>
                      <a:cubicBezTo>
                        <a:pt x="5768" y="21685"/>
                        <a:pt x="5650" y="21596"/>
                        <a:pt x="5552" y="21541"/>
                      </a:cubicBezTo>
                      <a:cubicBezTo>
                        <a:pt x="5592" y="21425"/>
                        <a:pt x="5371" y="21382"/>
                        <a:pt x="5273" y="21317"/>
                      </a:cubicBezTo>
                      <a:cubicBezTo>
                        <a:pt x="5067" y="21191"/>
                        <a:pt x="4858" y="21005"/>
                        <a:pt x="4650" y="20838"/>
                      </a:cubicBezTo>
                      <a:cubicBezTo>
                        <a:pt x="4448" y="20665"/>
                        <a:pt x="4245" y="20513"/>
                        <a:pt x="4102" y="20388"/>
                      </a:cubicBezTo>
                      <a:cubicBezTo>
                        <a:pt x="4300" y="20617"/>
                        <a:pt x="4412" y="20635"/>
                        <a:pt x="4566" y="20845"/>
                      </a:cubicBezTo>
                      <a:cubicBezTo>
                        <a:pt x="4725" y="20922"/>
                        <a:pt x="4880" y="21044"/>
                        <a:pt x="5037" y="21174"/>
                      </a:cubicBezTo>
                      <a:cubicBezTo>
                        <a:pt x="5195" y="21297"/>
                        <a:pt x="5362" y="21411"/>
                        <a:pt x="5535" y="21512"/>
                      </a:cubicBezTo>
                      <a:cubicBezTo>
                        <a:pt x="5511" y="21543"/>
                        <a:pt x="5550" y="21578"/>
                        <a:pt x="5546" y="21610"/>
                      </a:cubicBezTo>
                      <a:cubicBezTo>
                        <a:pt x="5505" y="21612"/>
                        <a:pt x="5438" y="21573"/>
                        <a:pt x="5395" y="21575"/>
                      </a:cubicBezTo>
                      <a:cubicBezTo>
                        <a:pt x="5478" y="21663"/>
                        <a:pt x="5798" y="21740"/>
                        <a:pt x="5920" y="21920"/>
                      </a:cubicBezTo>
                      <a:cubicBezTo>
                        <a:pt x="5957" y="21883"/>
                        <a:pt x="6028" y="21956"/>
                        <a:pt x="6085" y="21989"/>
                      </a:cubicBezTo>
                      <a:cubicBezTo>
                        <a:pt x="6220" y="21936"/>
                        <a:pt x="6617" y="22133"/>
                        <a:pt x="6763" y="22223"/>
                      </a:cubicBezTo>
                      <a:cubicBezTo>
                        <a:pt x="6745" y="22249"/>
                        <a:pt x="6517" y="22111"/>
                        <a:pt x="6588" y="22178"/>
                      </a:cubicBezTo>
                      <a:cubicBezTo>
                        <a:pt x="6668" y="22215"/>
                        <a:pt x="6753" y="22253"/>
                        <a:pt x="6731" y="22296"/>
                      </a:cubicBezTo>
                      <a:cubicBezTo>
                        <a:pt x="6680" y="22282"/>
                        <a:pt x="6580" y="22205"/>
                        <a:pt x="6562" y="22235"/>
                      </a:cubicBezTo>
                      <a:cubicBezTo>
                        <a:pt x="6639" y="22298"/>
                        <a:pt x="6828" y="22353"/>
                        <a:pt x="6743" y="22424"/>
                      </a:cubicBezTo>
                      <a:cubicBezTo>
                        <a:pt x="6853" y="22488"/>
                        <a:pt x="6729" y="22351"/>
                        <a:pt x="6849" y="22404"/>
                      </a:cubicBezTo>
                      <a:cubicBezTo>
                        <a:pt x="6849" y="22418"/>
                        <a:pt x="6865" y="22431"/>
                        <a:pt x="6898" y="22443"/>
                      </a:cubicBezTo>
                      <a:cubicBezTo>
                        <a:pt x="6906" y="22526"/>
                        <a:pt x="6820" y="22492"/>
                        <a:pt x="6775" y="22508"/>
                      </a:cubicBezTo>
                      <a:cubicBezTo>
                        <a:pt x="6883" y="22604"/>
                        <a:pt x="6914" y="22545"/>
                        <a:pt x="6930" y="22526"/>
                      </a:cubicBezTo>
                      <a:cubicBezTo>
                        <a:pt x="7001" y="22604"/>
                        <a:pt x="6836" y="22549"/>
                        <a:pt x="6894" y="22614"/>
                      </a:cubicBezTo>
                      <a:cubicBezTo>
                        <a:pt x="6987" y="22679"/>
                        <a:pt x="7089" y="22730"/>
                        <a:pt x="7195" y="22765"/>
                      </a:cubicBezTo>
                      <a:cubicBezTo>
                        <a:pt x="7174" y="22758"/>
                        <a:pt x="7156" y="22738"/>
                        <a:pt x="7148" y="22716"/>
                      </a:cubicBezTo>
                      <a:cubicBezTo>
                        <a:pt x="7197" y="22744"/>
                        <a:pt x="7284" y="22716"/>
                        <a:pt x="7291" y="22767"/>
                      </a:cubicBezTo>
                      <a:cubicBezTo>
                        <a:pt x="7256" y="22758"/>
                        <a:pt x="7211" y="22736"/>
                        <a:pt x="7201" y="22752"/>
                      </a:cubicBezTo>
                      <a:cubicBezTo>
                        <a:pt x="7345" y="22852"/>
                        <a:pt x="7618" y="22907"/>
                        <a:pt x="7692" y="23011"/>
                      </a:cubicBezTo>
                      <a:cubicBezTo>
                        <a:pt x="7769" y="23017"/>
                        <a:pt x="7655" y="22948"/>
                        <a:pt x="7740" y="22962"/>
                      </a:cubicBezTo>
                      <a:cubicBezTo>
                        <a:pt x="7911" y="22997"/>
                        <a:pt x="7873" y="23066"/>
                        <a:pt x="7981" y="23111"/>
                      </a:cubicBezTo>
                      <a:cubicBezTo>
                        <a:pt x="8003" y="23096"/>
                        <a:pt x="7969" y="23023"/>
                        <a:pt x="8032" y="23046"/>
                      </a:cubicBezTo>
                      <a:cubicBezTo>
                        <a:pt x="8131" y="23092"/>
                        <a:pt x="8321" y="23098"/>
                        <a:pt x="8282" y="23166"/>
                      </a:cubicBezTo>
                      <a:cubicBezTo>
                        <a:pt x="8249" y="23170"/>
                        <a:pt x="8054" y="23121"/>
                        <a:pt x="8127" y="23159"/>
                      </a:cubicBezTo>
                      <a:cubicBezTo>
                        <a:pt x="8302" y="23172"/>
                        <a:pt x="8408" y="23237"/>
                        <a:pt x="8496" y="23190"/>
                      </a:cubicBezTo>
                      <a:cubicBezTo>
                        <a:pt x="8612" y="23239"/>
                        <a:pt x="8455" y="23267"/>
                        <a:pt x="8563" y="23304"/>
                      </a:cubicBezTo>
                      <a:cubicBezTo>
                        <a:pt x="8606" y="23306"/>
                        <a:pt x="8583" y="23245"/>
                        <a:pt x="8638" y="23257"/>
                      </a:cubicBezTo>
                      <a:cubicBezTo>
                        <a:pt x="8669" y="23296"/>
                        <a:pt x="8970" y="23438"/>
                        <a:pt x="8838" y="23339"/>
                      </a:cubicBezTo>
                      <a:cubicBezTo>
                        <a:pt x="8960" y="23385"/>
                        <a:pt x="8985" y="23388"/>
                        <a:pt x="9162" y="23434"/>
                      </a:cubicBezTo>
                      <a:cubicBezTo>
                        <a:pt x="9172" y="23412"/>
                        <a:pt x="9162" y="23373"/>
                        <a:pt x="9204" y="23379"/>
                      </a:cubicBezTo>
                      <a:cubicBezTo>
                        <a:pt x="9447" y="23459"/>
                        <a:pt x="9685" y="23483"/>
                        <a:pt x="9913" y="23514"/>
                      </a:cubicBezTo>
                      <a:cubicBezTo>
                        <a:pt x="10141" y="23540"/>
                        <a:pt x="10361" y="23569"/>
                        <a:pt x="10583" y="23612"/>
                      </a:cubicBezTo>
                      <a:cubicBezTo>
                        <a:pt x="10597" y="23585"/>
                        <a:pt x="10542" y="23569"/>
                        <a:pt x="10587" y="23565"/>
                      </a:cubicBezTo>
                      <a:cubicBezTo>
                        <a:pt x="10754" y="23599"/>
                        <a:pt x="10892" y="23628"/>
                        <a:pt x="11010" y="23569"/>
                      </a:cubicBezTo>
                      <a:cubicBezTo>
                        <a:pt x="11010" y="23591"/>
                        <a:pt x="10994" y="23605"/>
                        <a:pt x="10978" y="23616"/>
                      </a:cubicBezTo>
                      <a:cubicBezTo>
                        <a:pt x="11102" y="23593"/>
                        <a:pt x="11259" y="23634"/>
                        <a:pt x="11371" y="23666"/>
                      </a:cubicBezTo>
                      <a:cubicBezTo>
                        <a:pt x="11287" y="23724"/>
                        <a:pt x="11132" y="23666"/>
                        <a:pt x="11094" y="23766"/>
                      </a:cubicBezTo>
                      <a:cubicBezTo>
                        <a:pt x="11308" y="23766"/>
                        <a:pt x="11401" y="23638"/>
                        <a:pt x="11642" y="23673"/>
                      </a:cubicBezTo>
                      <a:cubicBezTo>
                        <a:pt x="11684" y="23640"/>
                        <a:pt x="11564" y="23612"/>
                        <a:pt x="11642" y="23611"/>
                      </a:cubicBezTo>
                      <a:cubicBezTo>
                        <a:pt x="11735" y="23632"/>
                        <a:pt x="11760" y="23628"/>
                        <a:pt x="11823" y="23597"/>
                      </a:cubicBezTo>
                      <a:cubicBezTo>
                        <a:pt x="11823" y="23652"/>
                        <a:pt x="11914" y="23652"/>
                        <a:pt x="11977" y="23669"/>
                      </a:cubicBezTo>
                      <a:cubicBezTo>
                        <a:pt x="12214" y="23599"/>
                        <a:pt x="12454" y="23693"/>
                        <a:pt x="12668" y="23583"/>
                      </a:cubicBezTo>
                      <a:cubicBezTo>
                        <a:pt x="12788" y="23585"/>
                        <a:pt x="12924" y="23585"/>
                        <a:pt x="13063" y="23575"/>
                      </a:cubicBezTo>
                      <a:cubicBezTo>
                        <a:pt x="13203" y="23557"/>
                        <a:pt x="13348" y="23538"/>
                        <a:pt x="13488" y="23512"/>
                      </a:cubicBezTo>
                      <a:cubicBezTo>
                        <a:pt x="13735" y="23471"/>
                        <a:pt x="13981" y="23412"/>
                        <a:pt x="14219" y="23333"/>
                      </a:cubicBezTo>
                      <a:cubicBezTo>
                        <a:pt x="14254" y="23371"/>
                        <a:pt x="14388" y="23312"/>
                        <a:pt x="14386" y="23377"/>
                      </a:cubicBezTo>
                      <a:cubicBezTo>
                        <a:pt x="14539" y="23278"/>
                        <a:pt x="14659" y="23347"/>
                        <a:pt x="14761" y="23247"/>
                      </a:cubicBezTo>
                      <a:cubicBezTo>
                        <a:pt x="14724" y="23255"/>
                        <a:pt x="14689" y="23261"/>
                        <a:pt x="14693" y="23233"/>
                      </a:cubicBezTo>
                      <a:cubicBezTo>
                        <a:pt x="14759" y="23202"/>
                        <a:pt x="14767" y="23202"/>
                        <a:pt x="14893" y="23162"/>
                      </a:cubicBezTo>
                      <a:cubicBezTo>
                        <a:pt x="14905" y="23186"/>
                        <a:pt x="14905" y="23217"/>
                        <a:pt x="14966" y="23192"/>
                      </a:cubicBezTo>
                      <a:cubicBezTo>
                        <a:pt x="15031" y="23070"/>
                        <a:pt x="15294" y="23103"/>
                        <a:pt x="15439" y="23078"/>
                      </a:cubicBezTo>
                      <a:cubicBezTo>
                        <a:pt x="15437" y="23046"/>
                        <a:pt x="15390" y="23060"/>
                        <a:pt x="15367" y="23050"/>
                      </a:cubicBezTo>
                      <a:cubicBezTo>
                        <a:pt x="15477" y="23013"/>
                        <a:pt x="15677" y="22921"/>
                        <a:pt x="15732" y="22991"/>
                      </a:cubicBezTo>
                      <a:cubicBezTo>
                        <a:pt x="15663" y="23033"/>
                        <a:pt x="15608" y="22964"/>
                        <a:pt x="15585" y="23029"/>
                      </a:cubicBezTo>
                      <a:cubicBezTo>
                        <a:pt x="15626" y="23017"/>
                        <a:pt x="15628" y="23048"/>
                        <a:pt x="15657" y="23052"/>
                      </a:cubicBezTo>
                      <a:cubicBezTo>
                        <a:pt x="15939" y="22856"/>
                        <a:pt x="16375" y="22720"/>
                        <a:pt x="16579" y="22653"/>
                      </a:cubicBezTo>
                      <a:cubicBezTo>
                        <a:pt x="16654" y="22626"/>
                        <a:pt x="16664" y="22559"/>
                        <a:pt x="16697" y="22545"/>
                      </a:cubicBezTo>
                      <a:cubicBezTo>
                        <a:pt x="16784" y="22508"/>
                        <a:pt x="16882" y="22539"/>
                        <a:pt x="17017" y="22443"/>
                      </a:cubicBezTo>
                      <a:cubicBezTo>
                        <a:pt x="16992" y="22461"/>
                        <a:pt x="17057" y="22425"/>
                        <a:pt x="17126" y="22390"/>
                      </a:cubicBezTo>
                      <a:cubicBezTo>
                        <a:pt x="17153" y="22376"/>
                        <a:pt x="17420" y="22205"/>
                        <a:pt x="17522" y="22229"/>
                      </a:cubicBezTo>
                      <a:cubicBezTo>
                        <a:pt x="17554" y="22256"/>
                        <a:pt x="17320" y="22355"/>
                        <a:pt x="17408" y="22339"/>
                      </a:cubicBezTo>
                      <a:cubicBezTo>
                        <a:pt x="17505" y="22284"/>
                        <a:pt x="17528" y="22251"/>
                        <a:pt x="17627" y="22229"/>
                      </a:cubicBezTo>
                      <a:cubicBezTo>
                        <a:pt x="17597" y="22198"/>
                        <a:pt x="17623" y="22166"/>
                        <a:pt x="17666" y="22142"/>
                      </a:cubicBezTo>
                      <a:cubicBezTo>
                        <a:pt x="17705" y="22115"/>
                        <a:pt x="17750" y="22099"/>
                        <a:pt x="17796" y="22095"/>
                      </a:cubicBezTo>
                      <a:cubicBezTo>
                        <a:pt x="17727" y="22170"/>
                        <a:pt x="17607" y="22233"/>
                        <a:pt x="17597" y="22298"/>
                      </a:cubicBezTo>
                      <a:cubicBezTo>
                        <a:pt x="17756" y="22196"/>
                        <a:pt x="18016" y="21942"/>
                        <a:pt x="18071" y="22076"/>
                      </a:cubicBezTo>
                      <a:cubicBezTo>
                        <a:pt x="18063" y="22062"/>
                        <a:pt x="18106" y="22030"/>
                        <a:pt x="18124" y="22044"/>
                      </a:cubicBezTo>
                      <a:cubicBezTo>
                        <a:pt x="18037" y="22142"/>
                        <a:pt x="18100" y="22146"/>
                        <a:pt x="18026" y="22235"/>
                      </a:cubicBezTo>
                      <a:cubicBezTo>
                        <a:pt x="18161" y="22074"/>
                        <a:pt x="18324" y="21997"/>
                        <a:pt x="18482" y="21915"/>
                      </a:cubicBezTo>
                      <a:cubicBezTo>
                        <a:pt x="18639" y="21834"/>
                        <a:pt x="18792" y="21753"/>
                        <a:pt x="18875" y="21563"/>
                      </a:cubicBezTo>
                      <a:cubicBezTo>
                        <a:pt x="18898" y="21582"/>
                        <a:pt x="18867" y="21612"/>
                        <a:pt x="18886" y="21632"/>
                      </a:cubicBezTo>
                      <a:cubicBezTo>
                        <a:pt x="18965" y="21576"/>
                        <a:pt x="18928" y="21539"/>
                        <a:pt x="19042" y="21478"/>
                      </a:cubicBezTo>
                      <a:cubicBezTo>
                        <a:pt x="19053" y="21506"/>
                        <a:pt x="19091" y="21486"/>
                        <a:pt x="19104" y="21510"/>
                      </a:cubicBezTo>
                      <a:cubicBezTo>
                        <a:pt x="19165" y="21457"/>
                        <a:pt x="19234" y="21402"/>
                        <a:pt x="19258" y="21354"/>
                      </a:cubicBezTo>
                      <a:cubicBezTo>
                        <a:pt x="19152" y="21443"/>
                        <a:pt x="19085" y="21453"/>
                        <a:pt x="19036" y="21421"/>
                      </a:cubicBezTo>
                      <a:cubicBezTo>
                        <a:pt x="19215" y="21319"/>
                        <a:pt x="19248" y="21201"/>
                        <a:pt x="19446" y="21150"/>
                      </a:cubicBezTo>
                      <a:cubicBezTo>
                        <a:pt x="19340" y="21213"/>
                        <a:pt x="19403" y="21242"/>
                        <a:pt x="19295" y="21305"/>
                      </a:cubicBezTo>
                      <a:cubicBezTo>
                        <a:pt x="19342" y="21317"/>
                        <a:pt x="19366" y="21378"/>
                        <a:pt x="19454" y="21305"/>
                      </a:cubicBezTo>
                      <a:cubicBezTo>
                        <a:pt x="19443" y="21284"/>
                        <a:pt x="19407" y="21268"/>
                        <a:pt x="19439" y="21238"/>
                      </a:cubicBezTo>
                      <a:cubicBezTo>
                        <a:pt x="19464" y="21303"/>
                        <a:pt x="19806" y="21081"/>
                        <a:pt x="19934" y="20961"/>
                      </a:cubicBezTo>
                      <a:cubicBezTo>
                        <a:pt x="19918" y="20895"/>
                        <a:pt x="19847" y="20979"/>
                        <a:pt x="19824" y="20932"/>
                      </a:cubicBezTo>
                      <a:cubicBezTo>
                        <a:pt x="19863" y="20922"/>
                        <a:pt x="19918" y="20873"/>
                        <a:pt x="19971" y="20820"/>
                      </a:cubicBezTo>
                      <a:cubicBezTo>
                        <a:pt x="19950" y="20893"/>
                        <a:pt x="19961" y="20875"/>
                        <a:pt x="20012" y="20910"/>
                      </a:cubicBezTo>
                      <a:cubicBezTo>
                        <a:pt x="20097" y="20853"/>
                        <a:pt x="20009" y="20843"/>
                        <a:pt x="20073" y="20792"/>
                      </a:cubicBezTo>
                      <a:cubicBezTo>
                        <a:pt x="20111" y="20840"/>
                        <a:pt x="20215" y="20706"/>
                        <a:pt x="20264" y="20724"/>
                      </a:cubicBezTo>
                      <a:cubicBezTo>
                        <a:pt x="20327" y="20594"/>
                        <a:pt x="20388" y="20598"/>
                        <a:pt x="20402" y="20641"/>
                      </a:cubicBezTo>
                      <a:cubicBezTo>
                        <a:pt x="20457" y="20529"/>
                        <a:pt x="20502" y="20507"/>
                        <a:pt x="20527" y="20415"/>
                      </a:cubicBezTo>
                      <a:cubicBezTo>
                        <a:pt x="20586" y="20401"/>
                        <a:pt x="20539" y="20431"/>
                        <a:pt x="20573" y="20460"/>
                      </a:cubicBezTo>
                      <a:cubicBezTo>
                        <a:pt x="20657" y="20356"/>
                        <a:pt x="20653" y="20372"/>
                        <a:pt x="20742" y="20321"/>
                      </a:cubicBezTo>
                      <a:cubicBezTo>
                        <a:pt x="20765" y="20275"/>
                        <a:pt x="20763" y="20236"/>
                        <a:pt x="20783" y="20189"/>
                      </a:cubicBezTo>
                      <a:cubicBezTo>
                        <a:pt x="20844" y="20169"/>
                        <a:pt x="20875" y="20103"/>
                        <a:pt x="20838" y="20199"/>
                      </a:cubicBezTo>
                      <a:cubicBezTo>
                        <a:pt x="21095" y="19965"/>
                        <a:pt x="21034" y="19761"/>
                        <a:pt x="21172" y="19664"/>
                      </a:cubicBezTo>
                      <a:cubicBezTo>
                        <a:pt x="21095" y="19574"/>
                        <a:pt x="21225" y="19499"/>
                        <a:pt x="21331" y="19436"/>
                      </a:cubicBezTo>
                      <a:cubicBezTo>
                        <a:pt x="21331" y="19381"/>
                        <a:pt x="21233" y="19458"/>
                        <a:pt x="21282" y="19397"/>
                      </a:cubicBezTo>
                      <a:cubicBezTo>
                        <a:pt x="21365" y="19354"/>
                        <a:pt x="21412" y="19301"/>
                        <a:pt x="21473" y="19197"/>
                      </a:cubicBezTo>
                      <a:cubicBezTo>
                        <a:pt x="21530" y="19206"/>
                        <a:pt x="21482" y="19263"/>
                        <a:pt x="21498" y="19295"/>
                      </a:cubicBezTo>
                      <a:cubicBezTo>
                        <a:pt x="21518" y="19224"/>
                        <a:pt x="21600" y="19163"/>
                        <a:pt x="21596" y="19138"/>
                      </a:cubicBezTo>
                      <a:cubicBezTo>
                        <a:pt x="21571" y="19163"/>
                        <a:pt x="21537" y="19179"/>
                        <a:pt x="21502" y="19183"/>
                      </a:cubicBezTo>
                      <a:cubicBezTo>
                        <a:pt x="21545" y="19124"/>
                        <a:pt x="21535" y="19092"/>
                        <a:pt x="21600" y="19026"/>
                      </a:cubicBezTo>
                      <a:lnTo>
                        <a:pt x="21638" y="19053"/>
                      </a:lnTo>
                      <a:cubicBezTo>
                        <a:pt x="21724" y="18794"/>
                        <a:pt x="22003" y="18546"/>
                        <a:pt x="22009" y="18414"/>
                      </a:cubicBezTo>
                      <a:cubicBezTo>
                        <a:pt x="22054" y="18328"/>
                        <a:pt x="22082" y="18385"/>
                        <a:pt x="22121" y="18342"/>
                      </a:cubicBezTo>
                      <a:cubicBezTo>
                        <a:pt x="22103" y="18332"/>
                        <a:pt x="22082" y="18332"/>
                        <a:pt x="22062" y="18342"/>
                      </a:cubicBezTo>
                      <a:cubicBezTo>
                        <a:pt x="22084" y="18265"/>
                        <a:pt x="22367" y="18015"/>
                        <a:pt x="22198" y="18135"/>
                      </a:cubicBezTo>
                      <a:cubicBezTo>
                        <a:pt x="22278" y="18015"/>
                        <a:pt x="22353" y="18012"/>
                        <a:pt x="22367" y="17917"/>
                      </a:cubicBezTo>
                      <a:cubicBezTo>
                        <a:pt x="22326" y="17976"/>
                        <a:pt x="22294" y="17957"/>
                        <a:pt x="22327" y="17892"/>
                      </a:cubicBezTo>
                      <a:cubicBezTo>
                        <a:pt x="22324" y="17941"/>
                        <a:pt x="22357" y="17937"/>
                        <a:pt x="22400" y="17864"/>
                      </a:cubicBezTo>
                      <a:cubicBezTo>
                        <a:pt x="22392" y="17825"/>
                        <a:pt x="22420" y="17764"/>
                        <a:pt x="22438" y="17709"/>
                      </a:cubicBezTo>
                      <a:cubicBezTo>
                        <a:pt x="22434" y="17801"/>
                        <a:pt x="22536" y="17601"/>
                        <a:pt x="22546" y="17558"/>
                      </a:cubicBezTo>
                      <a:cubicBezTo>
                        <a:pt x="22530" y="17577"/>
                        <a:pt x="22514" y="17609"/>
                        <a:pt x="22500" y="17603"/>
                      </a:cubicBezTo>
                      <a:cubicBezTo>
                        <a:pt x="22524" y="17548"/>
                        <a:pt x="22581" y="17389"/>
                        <a:pt x="22640" y="17365"/>
                      </a:cubicBezTo>
                      <a:cubicBezTo>
                        <a:pt x="22650" y="17392"/>
                        <a:pt x="22583" y="17469"/>
                        <a:pt x="22607" y="17487"/>
                      </a:cubicBezTo>
                      <a:cubicBezTo>
                        <a:pt x="22683" y="17410"/>
                        <a:pt x="22656" y="17359"/>
                        <a:pt x="22701" y="17259"/>
                      </a:cubicBezTo>
                      <a:cubicBezTo>
                        <a:pt x="22813" y="17263"/>
                        <a:pt x="22774" y="16956"/>
                        <a:pt x="22893" y="16980"/>
                      </a:cubicBezTo>
                      <a:cubicBezTo>
                        <a:pt x="22813" y="17078"/>
                        <a:pt x="22801" y="17184"/>
                        <a:pt x="22783" y="17275"/>
                      </a:cubicBezTo>
                      <a:cubicBezTo>
                        <a:pt x="22766" y="17367"/>
                        <a:pt x="22742" y="17442"/>
                        <a:pt x="22650" y="17475"/>
                      </a:cubicBezTo>
                      <a:cubicBezTo>
                        <a:pt x="22724" y="17522"/>
                        <a:pt x="22624" y="17585"/>
                        <a:pt x="22579" y="17717"/>
                      </a:cubicBezTo>
                      <a:cubicBezTo>
                        <a:pt x="22642" y="17711"/>
                        <a:pt x="22589" y="17778"/>
                        <a:pt x="22605" y="17801"/>
                      </a:cubicBezTo>
                      <a:cubicBezTo>
                        <a:pt x="22689" y="17685"/>
                        <a:pt x="22634" y="17717"/>
                        <a:pt x="22640" y="17679"/>
                      </a:cubicBezTo>
                      <a:cubicBezTo>
                        <a:pt x="22669" y="17662"/>
                        <a:pt x="22703" y="17583"/>
                        <a:pt x="22728" y="17620"/>
                      </a:cubicBezTo>
                      <a:cubicBezTo>
                        <a:pt x="22713" y="17654"/>
                        <a:pt x="22681" y="17695"/>
                        <a:pt x="22695" y="17709"/>
                      </a:cubicBezTo>
                      <a:cubicBezTo>
                        <a:pt x="22750" y="17593"/>
                        <a:pt x="22799" y="17546"/>
                        <a:pt x="22848" y="17544"/>
                      </a:cubicBezTo>
                      <a:cubicBezTo>
                        <a:pt x="22872" y="17463"/>
                        <a:pt x="22911" y="17406"/>
                        <a:pt x="22958" y="17326"/>
                      </a:cubicBezTo>
                      <a:cubicBezTo>
                        <a:pt x="23019" y="17216"/>
                        <a:pt x="23074" y="17100"/>
                        <a:pt x="23121" y="16982"/>
                      </a:cubicBezTo>
                      <a:cubicBezTo>
                        <a:pt x="23121" y="16919"/>
                        <a:pt x="23059" y="16999"/>
                        <a:pt x="23090" y="16899"/>
                      </a:cubicBezTo>
                      <a:cubicBezTo>
                        <a:pt x="23328" y="16561"/>
                        <a:pt x="23365" y="16178"/>
                        <a:pt x="23497" y="15893"/>
                      </a:cubicBezTo>
                      <a:cubicBezTo>
                        <a:pt x="23473" y="15816"/>
                        <a:pt x="23391" y="15915"/>
                        <a:pt x="23438" y="15773"/>
                      </a:cubicBezTo>
                      <a:cubicBezTo>
                        <a:pt x="23485" y="15710"/>
                        <a:pt x="23509" y="15740"/>
                        <a:pt x="23538" y="15775"/>
                      </a:cubicBezTo>
                      <a:cubicBezTo>
                        <a:pt x="23575" y="15488"/>
                        <a:pt x="23727" y="15345"/>
                        <a:pt x="23811" y="15050"/>
                      </a:cubicBezTo>
                      <a:cubicBezTo>
                        <a:pt x="23717" y="14891"/>
                        <a:pt x="23947" y="14511"/>
                        <a:pt x="23888" y="14305"/>
                      </a:cubicBezTo>
                      <a:cubicBezTo>
                        <a:pt x="23876" y="14449"/>
                        <a:pt x="23831" y="14627"/>
                        <a:pt x="23760" y="14684"/>
                      </a:cubicBezTo>
                      <a:cubicBezTo>
                        <a:pt x="23735" y="14559"/>
                        <a:pt x="23801" y="14209"/>
                        <a:pt x="23896" y="14274"/>
                      </a:cubicBezTo>
                      <a:cubicBezTo>
                        <a:pt x="23880" y="14101"/>
                        <a:pt x="24033" y="13983"/>
                        <a:pt x="23951" y="13910"/>
                      </a:cubicBezTo>
                      <a:cubicBezTo>
                        <a:pt x="24065" y="13896"/>
                        <a:pt x="24116" y="13548"/>
                        <a:pt x="24112" y="13346"/>
                      </a:cubicBezTo>
                      <a:cubicBezTo>
                        <a:pt x="24112" y="13376"/>
                        <a:pt x="24137" y="13305"/>
                        <a:pt x="24145" y="13226"/>
                      </a:cubicBezTo>
                      <a:cubicBezTo>
                        <a:pt x="24171" y="13024"/>
                        <a:pt x="24204" y="12800"/>
                        <a:pt x="24228" y="12578"/>
                      </a:cubicBezTo>
                      <a:cubicBezTo>
                        <a:pt x="24236" y="12409"/>
                        <a:pt x="24234" y="12240"/>
                        <a:pt x="24220" y="12073"/>
                      </a:cubicBezTo>
                      <a:cubicBezTo>
                        <a:pt x="24240" y="12071"/>
                        <a:pt x="24259" y="12075"/>
                        <a:pt x="24277" y="12080"/>
                      </a:cubicBezTo>
                      <a:cubicBezTo>
                        <a:pt x="24263" y="11890"/>
                        <a:pt x="24251" y="11701"/>
                        <a:pt x="24238" y="11516"/>
                      </a:cubicBezTo>
                      <a:cubicBezTo>
                        <a:pt x="24242" y="11520"/>
                        <a:pt x="24248" y="11520"/>
                        <a:pt x="24253" y="11518"/>
                      </a:cubicBezTo>
                      <a:cubicBezTo>
                        <a:pt x="24226" y="11424"/>
                        <a:pt x="24236" y="11391"/>
                        <a:pt x="24222" y="11302"/>
                      </a:cubicBezTo>
                      <a:cubicBezTo>
                        <a:pt x="24216" y="11239"/>
                        <a:pt x="24212" y="11176"/>
                        <a:pt x="24206" y="11114"/>
                      </a:cubicBezTo>
                      <a:cubicBezTo>
                        <a:pt x="24240" y="11017"/>
                        <a:pt x="24261" y="10917"/>
                        <a:pt x="24269" y="10815"/>
                      </a:cubicBezTo>
                      <a:cubicBezTo>
                        <a:pt x="24273" y="10874"/>
                        <a:pt x="24314" y="10850"/>
                        <a:pt x="24306" y="10935"/>
                      </a:cubicBezTo>
                      <a:cubicBezTo>
                        <a:pt x="24285" y="11068"/>
                        <a:pt x="24295" y="11235"/>
                        <a:pt x="24354" y="11332"/>
                      </a:cubicBezTo>
                      <a:cubicBezTo>
                        <a:pt x="24344" y="11397"/>
                        <a:pt x="24328" y="11397"/>
                        <a:pt x="24305" y="11363"/>
                      </a:cubicBezTo>
                      <a:cubicBezTo>
                        <a:pt x="24344" y="11723"/>
                        <a:pt x="24293" y="11990"/>
                        <a:pt x="24362" y="12318"/>
                      </a:cubicBezTo>
                      <a:cubicBezTo>
                        <a:pt x="24306" y="12236"/>
                        <a:pt x="24306" y="12619"/>
                        <a:pt x="24365" y="12534"/>
                      </a:cubicBezTo>
                      <a:cubicBezTo>
                        <a:pt x="24312" y="12778"/>
                        <a:pt x="24273" y="13024"/>
                        <a:pt x="24248" y="13271"/>
                      </a:cubicBezTo>
                      <a:cubicBezTo>
                        <a:pt x="24236" y="13403"/>
                        <a:pt x="24226" y="13535"/>
                        <a:pt x="24224" y="13659"/>
                      </a:cubicBezTo>
                      <a:cubicBezTo>
                        <a:pt x="24222" y="13719"/>
                        <a:pt x="24222" y="13778"/>
                        <a:pt x="24224" y="13835"/>
                      </a:cubicBezTo>
                      <a:cubicBezTo>
                        <a:pt x="24226" y="13892"/>
                        <a:pt x="24222" y="13945"/>
                        <a:pt x="24224" y="13995"/>
                      </a:cubicBezTo>
                      <a:cubicBezTo>
                        <a:pt x="24244" y="13841"/>
                        <a:pt x="24334" y="13572"/>
                        <a:pt x="24291" y="13434"/>
                      </a:cubicBezTo>
                      <a:cubicBezTo>
                        <a:pt x="24348" y="13515"/>
                        <a:pt x="24322" y="13301"/>
                        <a:pt x="24299" y="13279"/>
                      </a:cubicBezTo>
                      <a:lnTo>
                        <a:pt x="24346" y="13285"/>
                      </a:lnTo>
                      <a:cubicBezTo>
                        <a:pt x="24454" y="12613"/>
                        <a:pt x="24464" y="11906"/>
                        <a:pt x="24472" y="11226"/>
                      </a:cubicBezTo>
                      <a:close/>
                      <a:moveTo>
                        <a:pt x="20005" y="2590"/>
                      </a:moveTo>
                      <a:cubicBezTo>
                        <a:pt x="20060" y="2565"/>
                        <a:pt x="20093" y="2645"/>
                        <a:pt x="20113" y="2689"/>
                      </a:cubicBezTo>
                      <a:cubicBezTo>
                        <a:pt x="20083" y="2710"/>
                        <a:pt x="20012" y="2608"/>
                        <a:pt x="20005" y="2590"/>
                      </a:cubicBezTo>
                      <a:close/>
                      <a:moveTo>
                        <a:pt x="6906" y="21816"/>
                      </a:moveTo>
                      <a:cubicBezTo>
                        <a:pt x="6912" y="21734"/>
                        <a:pt x="7042" y="21854"/>
                        <a:pt x="7054" y="21832"/>
                      </a:cubicBezTo>
                      <a:cubicBezTo>
                        <a:pt x="7119" y="21893"/>
                        <a:pt x="6973" y="21859"/>
                        <a:pt x="6906" y="21816"/>
                      </a:cubicBezTo>
                      <a:close/>
                      <a:moveTo>
                        <a:pt x="7810" y="22347"/>
                      </a:moveTo>
                      <a:cubicBezTo>
                        <a:pt x="7850" y="22266"/>
                        <a:pt x="7899" y="22374"/>
                        <a:pt x="8007" y="22400"/>
                      </a:cubicBezTo>
                      <a:cubicBezTo>
                        <a:pt x="7985" y="22429"/>
                        <a:pt x="7871" y="22359"/>
                        <a:pt x="7810" y="22347"/>
                      </a:cubicBezTo>
                      <a:close/>
                      <a:moveTo>
                        <a:pt x="8038" y="22107"/>
                      </a:moveTo>
                      <a:cubicBezTo>
                        <a:pt x="8052" y="22068"/>
                        <a:pt x="8174" y="22117"/>
                        <a:pt x="8201" y="22148"/>
                      </a:cubicBezTo>
                      <a:cubicBezTo>
                        <a:pt x="8190" y="22182"/>
                        <a:pt x="8087" y="22115"/>
                        <a:pt x="8038" y="22107"/>
                      </a:cubicBezTo>
                      <a:close/>
                      <a:moveTo>
                        <a:pt x="9994" y="22911"/>
                      </a:moveTo>
                      <a:cubicBezTo>
                        <a:pt x="10033" y="22903"/>
                        <a:pt x="10072" y="22903"/>
                        <a:pt x="10112" y="22911"/>
                      </a:cubicBezTo>
                      <a:cubicBezTo>
                        <a:pt x="10106" y="22933"/>
                        <a:pt x="10102" y="22954"/>
                        <a:pt x="10133" y="22962"/>
                      </a:cubicBezTo>
                      <a:cubicBezTo>
                        <a:pt x="10108" y="22995"/>
                        <a:pt x="9954" y="22952"/>
                        <a:pt x="9994" y="22911"/>
                      </a:cubicBezTo>
                      <a:close/>
                      <a:moveTo>
                        <a:pt x="10909" y="23088"/>
                      </a:moveTo>
                      <a:cubicBezTo>
                        <a:pt x="10890" y="23043"/>
                        <a:pt x="10968" y="23058"/>
                        <a:pt x="10970" y="23027"/>
                      </a:cubicBezTo>
                      <a:cubicBezTo>
                        <a:pt x="10742" y="22972"/>
                        <a:pt x="10503" y="23005"/>
                        <a:pt x="10432" y="22876"/>
                      </a:cubicBezTo>
                      <a:cubicBezTo>
                        <a:pt x="10628" y="22931"/>
                        <a:pt x="10709" y="22887"/>
                        <a:pt x="10862" y="22864"/>
                      </a:cubicBezTo>
                      <a:cubicBezTo>
                        <a:pt x="10900" y="22881"/>
                        <a:pt x="10915" y="22909"/>
                        <a:pt x="10974" y="22917"/>
                      </a:cubicBezTo>
                      <a:cubicBezTo>
                        <a:pt x="10929" y="22950"/>
                        <a:pt x="10904" y="22936"/>
                        <a:pt x="10831" y="22925"/>
                      </a:cubicBezTo>
                      <a:cubicBezTo>
                        <a:pt x="10852" y="22986"/>
                        <a:pt x="10929" y="23021"/>
                        <a:pt x="11057" y="23031"/>
                      </a:cubicBezTo>
                      <a:cubicBezTo>
                        <a:pt x="11075" y="23090"/>
                        <a:pt x="11008" y="23100"/>
                        <a:pt x="10909" y="23088"/>
                      </a:cubicBezTo>
                      <a:close/>
                      <a:moveTo>
                        <a:pt x="23279" y="14317"/>
                      </a:moveTo>
                      <a:cubicBezTo>
                        <a:pt x="23312" y="14321"/>
                        <a:pt x="23259" y="14419"/>
                        <a:pt x="23257" y="14462"/>
                      </a:cubicBezTo>
                      <a:cubicBezTo>
                        <a:pt x="23247" y="14447"/>
                        <a:pt x="23239" y="14429"/>
                        <a:pt x="23233" y="14409"/>
                      </a:cubicBezTo>
                      <a:cubicBezTo>
                        <a:pt x="23245" y="14386"/>
                        <a:pt x="23257" y="14358"/>
                        <a:pt x="23267" y="14333"/>
                      </a:cubicBezTo>
                      <a:cubicBezTo>
                        <a:pt x="23271" y="14331"/>
                        <a:pt x="23275" y="14327"/>
                        <a:pt x="23277" y="14317"/>
                      </a:cubicBezTo>
                      <a:close/>
                      <a:moveTo>
                        <a:pt x="23023" y="16363"/>
                      </a:moveTo>
                      <a:cubicBezTo>
                        <a:pt x="22958" y="16471"/>
                        <a:pt x="22976" y="16457"/>
                        <a:pt x="22921" y="16585"/>
                      </a:cubicBezTo>
                      <a:cubicBezTo>
                        <a:pt x="22874" y="16620"/>
                        <a:pt x="22825" y="16569"/>
                        <a:pt x="22886" y="16471"/>
                      </a:cubicBezTo>
                      <a:cubicBezTo>
                        <a:pt x="22935" y="16589"/>
                        <a:pt x="22935" y="16343"/>
                        <a:pt x="23023" y="16363"/>
                      </a:cubicBezTo>
                      <a:close/>
                      <a:moveTo>
                        <a:pt x="15361" y="22229"/>
                      </a:moveTo>
                      <a:cubicBezTo>
                        <a:pt x="15353" y="22268"/>
                        <a:pt x="15213" y="22294"/>
                        <a:pt x="15152" y="22317"/>
                      </a:cubicBezTo>
                      <a:cubicBezTo>
                        <a:pt x="15178" y="22233"/>
                        <a:pt x="15249" y="22264"/>
                        <a:pt x="15361" y="22229"/>
                      </a:cubicBezTo>
                      <a:close/>
                      <a:moveTo>
                        <a:pt x="13881" y="22891"/>
                      </a:moveTo>
                      <a:cubicBezTo>
                        <a:pt x="13720" y="22907"/>
                        <a:pt x="13645" y="22883"/>
                        <a:pt x="13466" y="22879"/>
                      </a:cubicBezTo>
                      <a:cubicBezTo>
                        <a:pt x="13549" y="22795"/>
                        <a:pt x="13718" y="22832"/>
                        <a:pt x="13887" y="22777"/>
                      </a:cubicBezTo>
                      <a:cubicBezTo>
                        <a:pt x="13885" y="22817"/>
                        <a:pt x="13853" y="22844"/>
                        <a:pt x="13881" y="22891"/>
                      </a:cubicBezTo>
                      <a:close/>
                      <a:moveTo>
                        <a:pt x="13002" y="22903"/>
                      </a:moveTo>
                      <a:cubicBezTo>
                        <a:pt x="12981" y="22956"/>
                        <a:pt x="12904" y="22905"/>
                        <a:pt x="12888" y="22897"/>
                      </a:cubicBezTo>
                      <a:cubicBezTo>
                        <a:pt x="12875" y="22862"/>
                        <a:pt x="12967" y="22874"/>
                        <a:pt x="12967" y="22844"/>
                      </a:cubicBezTo>
                      <a:cubicBezTo>
                        <a:pt x="13067" y="22832"/>
                        <a:pt x="12904" y="22913"/>
                        <a:pt x="13002" y="22903"/>
                      </a:cubicBezTo>
                      <a:close/>
                      <a:moveTo>
                        <a:pt x="13350" y="22881"/>
                      </a:moveTo>
                      <a:cubicBezTo>
                        <a:pt x="13337" y="22921"/>
                        <a:pt x="13262" y="22938"/>
                        <a:pt x="13248" y="22978"/>
                      </a:cubicBezTo>
                      <a:cubicBezTo>
                        <a:pt x="13203" y="22936"/>
                        <a:pt x="13002" y="23013"/>
                        <a:pt x="12981" y="22952"/>
                      </a:cubicBezTo>
                      <a:cubicBezTo>
                        <a:pt x="13112" y="22982"/>
                        <a:pt x="13199" y="22870"/>
                        <a:pt x="13350" y="22881"/>
                      </a:cubicBezTo>
                      <a:close/>
                      <a:moveTo>
                        <a:pt x="13136" y="22655"/>
                      </a:moveTo>
                      <a:cubicBezTo>
                        <a:pt x="13046" y="22677"/>
                        <a:pt x="12961" y="22707"/>
                        <a:pt x="12810" y="22728"/>
                      </a:cubicBezTo>
                      <a:cubicBezTo>
                        <a:pt x="12745" y="22648"/>
                        <a:pt x="12875" y="22620"/>
                        <a:pt x="13040" y="22579"/>
                      </a:cubicBezTo>
                      <a:cubicBezTo>
                        <a:pt x="13205" y="22537"/>
                        <a:pt x="13405" y="22514"/>
                        <a:pt x="13484" y="22492"/>
                      </a:cubicBezTo>
                      <a:cubicBezTo>
                        <a:pt x="13606" y="22514"/>
                        <a:pt x="13641" y="22575"/>
                        <a:pt x="13478" y="22622"/>
                      </a:cubicBezTo>
                      <a:cubicBezTo>
                        <a:pt x="13482" y="22608"/>
                        <a:pt x="13502" y="22602"/>
                        <a:pt x="13500" y="22587"/>
                      </a:cubicBezTo>
                      <a:cubicBezTo>
                        <a:pt x="13325" y="22612"/>
                        <a:pt x="13226" y="22632"/>
                        <a:pt x="13136" y="22655"/>
                      </a:cubicBezTo>
                      <a:close/>
                      <a:moveTo>
                        <a:pt x="12861" y="22917"/>
                      </a:moveTo>
                      <a:cubicBezTo>
                        <a:pt x="12655" y="22970"/>
                        <a:pt x="12169" y="22972"/>
                        <a:pt x="12285" y="22889"/>
                      </a:cubicBezTo>
                      <a:cubicBezTo>
                        <a:pt x="12433" y="22946"/>
                        <a:pt x="12621" y="22868"/>
                        <a:pt x="12861" y="22917"/>
                      </a:cubicBezTo>
                      <a:close/>
                      <a:moveTo>
                        <a:pt x="13637" y="22547"/>
                      </a:moveTo>
                      <a:cubicBezTo>
                        <a:pt x="13620" y="22508"/>
                        <a:pt x="13686" y="22498"/>
                        <a:pt x="13737" y="22482"/>
                      </a:cubicBezTo>
                      <a:cubicBezTo>
                        <a:pt x="13745" y="22524"/>
                        <a:pt x="13690" y="22567"/>
                        <a:pt x="13637" y="22547"/>
                      </a:cubicBezTo>
                      <a:close/>
                      <a:moveTo>
                        <a:pt x="13847" y="22068"/>
                      </a:moveTo>
                      <a:cubicBezTo>
                        <a:pt x="13655" y="22095"/>
                        <a:pt x="13460" y="22115"/>
                        <a:pt x="13311" y="22135"/>
                      </a:cubicBezTo>
                      <a:cubicBezTo>
                        <a:pt x="13246" y="22162"/>
                        <a:pt x="13344" y="22201"/>
                        <a:pt x="13401" y="22184"/>
                      </a:cubicBezTo>
                      <a:cubicBezTo>
                        <a:pt x="13382" y="22233"/>
                        <a:pt x="13287" y="22198"/>
                        <a:pt x="13240" y="22209"/>
                      </a:cubicBezTo>
                      <a:cubicBezTo>
                        <a:pt x="13232" y="22182"/>
                        <a:pt x="13268" y="22170"/>
                        <a:pt x="13258" y="22142"/>
                      </a:cubicBezTo>
                      <a:cubicBezTo>
                        <a:pt x="13240" y="22109"/>
                        <a:pt x="13124" y="22156"/>
                        <a:pt x="13069" y="22156"/>
                      </a:cubicBezTo>
                      <a:cubicBezTo>
                        <a:pt x="13238" y="22052"/>
                        <a:pt x="13417" y="22015"/>
                        <a:pt x="13621" y="21989"/>
                      </a:cubicBezTo>
                      <a:lnTo>
                        <a:pt x="13952" y="21954"/>
                      </a:lnTo>
                      <a:cubicBezTo>
                        <a:pt x="14077" y="21932"/>
                        <a:pt x="14201" y="21903"/>
                        <a:pt x="14325" y="21867"/>
                      </a:cubicBezTo>
                      <a:cubicBezTo>
                        <a:pt x="14329" y="21891"/>
                        <a:pt x="14331" y="21913"/>
                        <a:pt x="14362" y="21907"/>
                      </a:cubicBezTo>
                      <a:cubicBezTo>
                        <a:pt x="14286" y="21946"/>
                        <a:pt x="14207" y="21977"/>
                        <a:pt x="14125" y="22003"/>
                      </a:cubicBezTo>
                      <a:cubicBezTo>
                        <a:pt x="14081" y="22017"/>
                        <a:pt x="14036" y="22030"/>
                        <a:pt x="13989" y="22042"/>
                      </a:cubicBezTo>
                      <a:close/>
                      <a:moveTo>
                        <a:pt x="7496" y="20185"/>
                      </a:moveTo>
                      <a:cubicBezTo>
                        <a:pt x="7508" y="20183"/>
                        <a:pt x="7519" y="20185"/>
                        <a:pt x="7529" y="20191"/>
                      </a:cubicBezTo>
                      <a:lnTo>
                        <a:pt x="7529" y="20191"/>
                      </a:lnTo>
                      <a:cubicBezTo>
                        <a:pt x="7529" y="20195"/>
                        <a:pt x="7529" y="20199"/>
                        <a:pt x="7527" y="20203"/>
                      </a:cubicBezTo>
                      <a:cubicBezTo>
                        <a:pt x="7506" y="20199"/>
                        <a:pt x="7484" y="20193"/>
                        <a:pt x="7464" y="20185"/>
                      </a:cubicBezTo>
                      <a:cubicBezTo>
                        <a:pt x="7476" y="20187"/>
                        <a:pt x="7486" y="20187"/>
                        <a:pt x="7496" y="20185"/>
                      </a:cubicBezTo>
                      <a:close/>
                      <a:moveTo>
                        <a:pt x="5994" y="19548"/>
                      </a:moveTo>
                      <a:lnTo>
                        <a:pt x="5969" y="19572"/>
                      </a:lnTo>
                      <a:lnTo>
                        <a:pt x="5947" y="19560"/>
                      </a:lnTo>
                      <a:lnTo>
                        <a:pt x="5959" y="19542"/>
                      </a:lnTo>
                      <a:cubicBezTo>
                        <a:pt x="5963" y="19537"/>
                        <a:pt x="5967" y="19531"/>
                        <a:pt x="5971" y="19525"/>
                      </a:cubicBezTo>
                      <a:lnTo>
                        <a:pt x="5971" y="19525"/>
                      </a:lnTo>
                      <a:close/>
                      <a:moveTo>
                        <a:pt x="10776" y="2099"/>
                      </a:moveTo>
                      <a:cubicBezTo>
                        <a:pt x="10746" y="2123"/>
                        <a:pt x="10711" y="2134"/>
                        <a:pt x="10674" y="2134"/>
                      </a:cubicBezTo>
                      <a:lnTo>
                        <a:pt x="10652" y="2134"/>
                      </a:lnTo>
                      <a:cubicBezTo>
                        <a:pt x="10624" y="2128"/>
                        <a:pt x="10595" y="2128"/>
                        <a:pt x="10566" y="2134"/>
                      </a:cubicBezTo>
                      <a:cubicBezTo>
                        <a:pt x="10630" y="2101"/>
                        <a:pt x="10703" y="2089"/>
                        <a:pt x="10776" y="2099"/>
                      </a:cubicBezTo>
                      <a:close/>
                      <a:moveTo>
                        <a:pt x="23797" y="8352"/>
                      </a:moveTo>
                      <a:cubicBezTo>
                        <a:pt x="23817" y="8423"/>
                        <a:pt x="23801" y="8453"/>
                        <a:pt x="23784" y="8480"/>
                      </a:cubicBezTo>
                      <a:cubicBezTo>
                        <a:pt x="23762" y="8398"/>
                        <a:pt x="23754" y="8307"/>
                        <a:pt x="23729" y="8225"/>
                      </a:cubicBezTo>
                      <a:cubicBezTo>
                        <a:pt x="23729" y="8211"/>
                        <a:pt x="23731" y="8195"/>
                        <a:pt x="23737" y="8181"/>
                      </a:cubicBezTo>
                      <a:cubicBezTo>
                        <a:pt x="23788" y="8358"/>
                        <a:pt x="23717" y="8343"/>
                        <a:pt x="23797" y="8352"/>
                      </a:cubicBezTo>
                      <a:close/>
                      <a:moveTo>
                        <a:pt x="23837" y="8500"/>
                      </a:moveTo>
                      <a:cubicBezTo>
                        <a:pt x="23847" y="8555"/>
                        <a:pt x="23854" y="8594"/>
                        <a:pt x="23862" y="8629"/>
                      </a:cubicBezTo>
                      <a:cubicBezTo>
                        <a:pt x="23858" y="8629"/>
                        <a:pt x="23856" y="8626"/>
                        <a:pt x="23851" y="8624"/>
                      </a:cubicBezTo>
                      <a:cubicBezTo>
                        <a:pt x="23841" y="8610"/>
                        <a:pt x="23831" y="8596"/>
                        <a:pt x="23823" y="8580"/>
                      </a:cubicBezTo>
                      <a:cubicBezTo>
                        <a:pt x="23807" y="8533"/>
                        <a:pt x="23797" y="8490"/>
                        <a:pt x="23835" y="8502"/>
                      </a:cubicBezTo>
                      <a:close/>
                      <a:moveTo>
                        <a:pt x="23735" y="12456"/>
                      </a:moveTo>
                      <a:cubicBezTo>
                        <a:pt x="23739" y="12428"/>
                        <a:pt x="23733" y="12399"/>
                        <a:pt x="23717" y="12375"/>
                      </a:cubicBezTo>
                      <a:cubicBezTo>
                        <a:pt x="23719" y="12312"/>
                        <a:pt x="23729" y="12251"/>
                        <a:pt x="23746" y="12192"/>
                      </a:cubicBezTo>
                      <a:cubicBezTo>
                        <a:pt x="23756" y="12210"/>
                        <a:pt x="23766" y="12232"/>
                        <a:pt x="23776" y="12251"/>
                      </a:cubicBezTo>
                      <a:cubicBezTo>
                        <a:pt x="23776" y="12216"/>
                        <a:pt x="23772" y="12181"/>
                        <a:pt x="23766" y="12145"/>
                      </a:cubicBezTo>
                      <a:cubicBezTo>
                        <a:pt x="23768" y="12141"/>
                        <a:pt x="23770" y="12135"/>
                        <a:pt x="23772" y="12132"/>
                      </a:cubicBezTo>
                      <a:cubicBezTo>
                        <a:pt x="23770" y="12124"/>
                        <a:pt x="23768" y="12114"/>
                        <a:pt x="23766" y="12106"/>
                      </a:cubicBezTo>
                      <a:cubicBezTo>
                        <a:pt x="23768" y="12094"/>
                        <a:pt x="23774" y="12082"/>
                        <a:pt x="23786" y="12075"/>
                      </a:cubicBezTo>
                      <a:cubicBezTo>
                        <a:pt x="23790" y="12132"/>
                        <a:pt x="23827" y="12130"/>
                        <a:pt x="23809" y="12224"/>
                      </a:cubicBezTo>
                      <a:cubicBezTo>
                        <a:pt x="23701" y="12340"/>
                        <a:pt x="23772" y="12275"/>
                        <a:pt x="23733" y="12456"/>
                      </a:cubicBezTo>
                      <a:close/>
                      <a:moveTo>
                        <a:pt x="13918" y="2258"/>
                      </a:moveTo>
                      <a:cubicBezTo>
                        <a:pt x="13906" y="2262"/>
                        <a:pt x="13893" y="2260"/>
                        <a:pt x="13885" y="2250"/>
                      </a:cubicBezTo>
                      <a:lnTo>
                        <a:pt x="13920" y="2240"/>
                      </a:lnTo>
                      <a:cubicBezTo>
                        <a:pt x="13920" y="2248"/>
                        <a:pt x="13920" y="2258"/>
                        <a:pt x="13918" y="2258"/>
                      </a:cubicBezTo>
                      <a:close/>
                      <a:moveTo>
                        <a:pt x="21532" y="5275"/>
                      </a:moveTo>
                      <a:cubicBezTo>
                        <a:pt x="21482" y="5273"/>
                        <a:pt x="21441" y="5259"/>
                        <a:pt x="21437" y="5198"/>
                      </a:cubicBezTo>
                      <a:lnTo>
                        <a:pt x="21437" y="5196"/>
                      </a:lnTo>
                      <a:cubicBezTo>
                        <a:pt x="21471" y="5220"/>
                        <a:pt x="21502" y="5247"/>
                        <a:pt x="21532" y="5275"/>
                      </a:cubicBezTo>
                      <a:close/>
                      <a:moveTo>
                        <a:pt x="23703" y="11542"/>
                      </a:moveTo>
                      <a:cubicBezTo>
                        <a:pt x="23699" y="11495"/>
                        <a:pt x="23695" y="11448"/>
                        <a:pt x="23691" y="11398"/>
                      </a:cubicBezTo>
                      <a:cubicBezTo>
                        <a:pt x="23693" y="11395"/>
                        <a:pt x="23695" y="11391"/>
                        <a:pt x="23695" y="11387"/>
                      </a:cubicBezTo>
                      <a:cubicBezTo>
                        <a:pt x="23707" y="11351"/>
                        <a:pt x="23740" y="11322"/>
                        <a:pt x="23770" y="11290"/>
                      </a:cubicBezTo>
                      <a:cubicBezTo>
                        <a:pt x="23770" y="11340"/>
                        <a:pt x="23770" y="11389"/>
                        <a:pt x="23772" y="11438"/>
                      </a:cubicBezTo>
                      <a:cubicBezTo>
                        <a:pt x="23774" y="11544"/>
                        <a:pt x="23782" y="11648"/>
                        <a:pt x="23797" y="11750"/>
                      </a:cubicBezTo>
                      <a:cubicBezTo>
                        <a:pt x="23774" y="11754"/>
                        <a:pt x="23744" y="11746"/>
                        <a:pt x="23748" y="11809"/>
                      </a:cubicBezTo>
                      <a:cubicBezTo>
                        <a:pt x="23774" y="11815"/>
                        <a:pt x="23807" y="11799"/>
                        <a:pt x="23811" y="11841"/>
                      </a:cubicBezTo>
                      <a:cubicBezTo>
                        <a:pt x="23803" y="11913"/>
                        <a:pt x="23784" y="11986"/>
                        <a:pt x="23754" y="12055"/>
                      </a:cubicBezTo>
                      <a:cubicBezTo>
                        <a:pt x="23719" y="11911"/>
                        <a:pt x="23711" y="11731"/>
                        <a:pt x="23703" y="11542"/>
                      </a:cubicBezTo>
                      <a:close/>
                      <a:moveTo>
                        <a:pt x="23762" y="11123"/>
                      </a:moveTo>
                      <a:lnTo>
                        <a:pt x="23762" y="11147"/>
                      </a:lnTo>
                      <a:cubicBezTo>
                        <a:pt x="23758" y="11141"/>
                        <a:pt x="23758" y="11131"/>
                        <a:pt x="23762" y="11125"/>
                      </a:cubicBezTo>
                      <a:close/>
                      <a:moveTo>
                        <a:pt x="22212" y="6014"/>
                      </a:moveTo>
                      <a:cubicBezTo>
                        <a:pt x="22176" y="5976"/>
                        <a:pt x="22182" y="5923"/>
                        <a:pt x="22227" y="5888"/>
                      </a:cubicBezTo>
                      <a:cubicBezTo>
                        <a:pt x="22231" y="5886"/>
                        <a:pt x="22235" y="5886"/>
                        <a:pt x="22241" y="5884"/>
                      </a:cubicBezTo>
                      <a:cubicBezTo>
                        <a:pt x="22296" y="5953"/>
                        <a:pt x="22345" y="6027"/>
                        <a:pt x="22388" y="6104"/>
                      </a:cubicBezTo>
                      <a:cubicBezTo>
                        <a:pt x="22322" y="6116"/>
                        <a:pt x="22282" y="6090"/>
                        <a:pt x="22212" y="6014"/>
                      </a:cubicBezTo>
                      <a:close/>
                      <a:moveTo>
                        <a:pt x="22158" y="5796"/>
                      </a:moveTo>
                      <a:cubicBezTo>
                        <a:pt x="22107" y="5782"/>
                        <a:pt x="22066" y="5743"/>
                        <a:pt x="22050" y="5689"/>
                      </a:cubicBezTo>
                      <a:cubicBezTo>
                        <a:pt x="22088" y="5723"/>
                        <a:pt x="22125" y="5758"/>
                        <a:pt x="22158" y="5794"/>
                      </a:cubicBezTo>
                      <a:close/>
                      <a:moveTo>
                        <a:pt x="23713" y="12403"/>
                      </a:moveTo>
                      <a:cubicBezTo>
                        <a:pt x="23719" y="12440"/>
                        <a:pt x="23717" y="12479"/>
                        <a:pt x="23709" y="12517"/>
                      </a:cubicBezTo>
                      <a:cubicBezTo>
                        <a:pt x="23711" y="12477"/>
                        <a:pt x="23711" y="12440"/>
                        <a:pt x="23713" y="12403"/>
                      </a:cubicBezTo>
                      <a:close/>
                      <a:moveTo>
                        <a:pt x="24069" y="9655"/>
                      </a:moveTo>
                      <a:cubicBezTo>
                        <a:pt x="24077" y="9630"/>
                        <a:pt x="24086" y="9608"/>
                        <a:pt x="24100" y="9585"/>
                      </a:cubicBezTo>
                      <a:cubicBezTo>
                        <a:pt x="24100" y="9636"/>
                        <a:pt x="24094" y="9679"/>
                        <a:pt x="24075" y="9695"/>
                      </a:cubicBezTo>
                      <a:cubicBezTo>
                        <a:pt x="24071" y="9683"/>
                        <a:pt x="24069" y="9667"/>
                        <a:pt x="24069" y="9655"/>
                      </a:cubicBezTo>
                      <a:close/>
                      <a:moveTo>
                        <a:pt x="24031" y="9361"/>
                      </a:moveTo>
                      <a:cubicBezTo>
                        <a:pt x="24029" y="9351"/>
                        <a:pt x="24029" y="9341"/>
                        <a:pt x="24031" y="9331"/>
                      </a:cubicBezTo>
                      <a:cubicBezTo>
                        <a:pt x="24045" y="9349"/>
                        <a:pt x="24055" y="9368"/>
                        <a:pt x="24061" y="9390"/>
                      </a:cubicBezTo>
                      <a:cubicBezTo>
                        <a:pt x="24051" y="9380"/>
                        <a:pt x="24039" y="9372"/>
                        <a:pt x="24029" y="9361"/>
                      </a:cubicBezTo>
                      <a:close/>
                      <a:moveTo>
                        <a:pt x="23935" y="9040"/>
                      </a:moveTo>
                      <a:cubicBezTo>
                        <a:pt x="23898" y="9125"/>
                        <a:pt x="23953" y="9227"/>
                        <a:pt x="23980" y="9217"/>
                      </a:cubicBezTo>
                      <a:cubicBezTo>
                        <a:pt x="23976" y="9254"/>
                        <a:pt x="23967" y="9268"/>
                        <a:pt x="23955" y="9270"/>
                      </a:cubicBezTo>
                      <a:cubicBezTo>
                        <a:pt x="23941" y="9252"/>
                        <a:pt x="23929" y="9237"/>
                        <a:pt x="23915" y="9219"/>
                      </a:cubicBezTo>
                      <a:cubicBezTo>
                        <a:pt x="23913" y="9209"/>
                        <a:pt x="23911" y="9197"/>
                        <a:pt x="23908" y="9186"/>
                      </a:cubicBezTo>
                      <a:cubicBezTo>
                        <a:pt x="23894" y="9168"/>
                        <a:pt x="23876" y="9152"/>
                        <a:pt x="23858" y="9136"/>
                      </a:cubicBezTo>
                      <a:cubicBezTo>
                        <a:pt x="23851" y="9125"/>
                        <a:pt x="23843" y="9111"/>
                        <a:pt x="23837" y="9097"/>
                      </a:cubicBezTo>
                      <a:cubicBezTo>
                        <a:pt x="23825" y="9066"/>
                        <a:pt x="23860" y="9023"/>
                        <a:pt x="23900" y="9026"/>
                      </a:cubicBezTo>
                      <a:cubicBezTo>
                        <a:pt x="23911" y="9028"/>
                        <a:pt x="23921" y="9030"/>
                        <a:pt x="23931" y="9034"/>
                      </a:cubicBezTo>
                      <a:cubicBezTo>
                        <a:pt x="23931" y="9036"/>
                        <a:pt x="23933" y="9036"/>
                        <a:pt x="23935" y="9040"/>
                      </a:cubicBezTo>
                      <a:close/>
                      <a:moveTo>
                        <a:pt x="23715" y="8185"/>
                      </a:moveTo>
                      <a:cubicBezTo>
                        <a:pt x="23715" y="8183"/>
                        <a:pt x="23713" y="8181"/>
                        <a:pt x="23711" y="8177"/>
                      </a:cubicBezTo>
                      <a:cubicBezTo>
                        <a:pt x="23707" y="8168"/>
                        <a:pt x="23705" y="8156"/>
                        <a:pt x="23707" y="8144"/>
                      </a:cubicBezTo>
                      <a:cubicBezTo>
                        <a:pt x="23709" y="8160"/>
                        <a:pt x="23711" y="8174"/>
                        <a:pt x="23713" y="8185"/>
                      </a:cubicBezTo>
                      <a:close/>
                      <a:moveTo>
                        <a:pt x="10957" y="2136"/>
                      </a:moveTo>
                      <a:cubicBezTo>
                        <a:pt x="10939" y="2134"/>
                        <a:pt x="10923" y="2130"/>
                        <a:pt x="10907" y="2123"/>
                      </a:cubicBezTo>
                      <a:cubicBezTo>
                        <a:pt x="10925" y="2126"/>
                        <a:pt x="10941" y="2130"/>
                        <a:pt x="10957" y="2136"/>
                      </a:cubicBezTo>
                      <a:close/>
                      <a:moveTo>
                        <a:pt x="14750" y="22264"/>
                      </a:moveTo>
                      <a:cubicBezTo>
                        <a:pt x="14773" y="22331"/>
                        <a:pt x="14667" y="22278"/>
                        <a:pt x="14592" y="22321"/>
                      </a:cubicBezTo>
                      <a:cubicBezTo>
                        <a:pt x="14620" y="22274"/>
                        <a:pt x="14677" y="22270"/>
                        <a:pt x="14750" y="22264"/>
                      </a:cubicBezTo>
                      <a:close/>
                      <a:moveTo>
                        <a:pt x="20869" y="19330"/>
                      </a:moveTo>
                      <a:cubicBezTo>
                        <a:pt x="20901" y="19381"/>
                        <a:pt x="20789" y="19417"/>
                        <a:pt x="20722" y="19517"/>
                      </a:cubicBezTo>
                      <a:cubicBezTo>
                        <a:pt x="20704" y="19497"/>
                        <a:pt x="20673" y="19523"/>
                        <a:pt x="20655" y="19497"/>
                      </a:cubicBezTo>
                      <a:cubicBezTo>
                        <a:pt x="20730" y="19436"/>
                        <a:pt x="20802" y="19366"/>
                        <a:pt x="20869" y="19330"/>
                      </a:cubicBezTo>
                      <a:close/>
                      <a:moveTo>
                        <a:pt x="21015" y="19142"/>
                      </a:moveTo>
                      <a:cubicBezTo>
                        <a:pt x="21030" y="19157"/>
                        <a:pt x="21048" y="19173"/>
                        <a:pt x="21072" y="19147"/>
                      </a:cubicBezTo>
                      <a:cubicBezTo>
                        <a:pt x="21107" y="19177"/>
                        <a:pt x="20989" y="19299"/>
                        <a:pt x="20946" y="19314"/>
                      </a:cubicBezTo>
                      <a:cubicBezTo>
                        <a:pt x="20924" y="19275"/>
                        <a:pt x="20952" y="19214"/>
                        <a:pt x="21015" y="19142"/>
                      </a:cubicBezTo>
                      <a:close/>
                      <a:moveTo>
                        <a:pt x="23328" y="14171"/>
                      </a:moveTo>
                      <a:cubicBezTo>
                        <a:pt x="23334" y="14173"/>
                        <a:pt x="23340" y="14177"/>
                        <a:pt x="23344" y="14181"/>
                      </a:cubicBezTo>
                      <a:cubicBezTo>
                        <a:pt x="23326" y="14223"/>
                        <a:pt x="23320" y="14228"/>
                        <a:pt x="23308" y="14221"/>
                      </a:cubicBezTo>
                      <a:cubicBezTo>
                        <a:pt x="23316" y="14205"/>
                        <a:pt x="23322" y="14187"/>
                        <a:pt x="23328" y="14171"/>
                      </a:cubicBezTo>
                      <a:close/>
                      <a:moveTo>
                        <a:pt x="23672" y="12984"/>
                      </a:moveTo>
                      <a:cubicBezTo>
                        <a:pt x="23670" y="12959"/>
                        <a:pt x="23666" y="12937"/>
                        <a:pt x="23664" y="12918"/>
                      </a:cubicBezTo>
                      <a:cubicBezTo>
                        <a:pt x="23672" y="12908"/>
                        <a:pt x="23682" y="12902"/>
                        <a:pt x="23691" y="12896"/>
                      </a:cubicBezTo>
                      <a:cubicBezTo>
                        <a:pt x="23689" y="12925"/>
                        <a:pt x="23682" y="12957"/>
                        <a:pt x="23672" y="12984"/>
                      </a:cubicBezTo>
                      <a:close/>
                      <a:moveTo>
                        <a:pt x="23729" y="12792"/>
                      </a:moveTo>
                      <a:cubicBezTo>
                        <a:pt x="23723" y="12755"/>
                        <a:pt x="23717" y="12707"/>
                        <a:pt x="23715" y="12654"/>
                      </a:cubicBezTo>
                      <a:cubicBezTo>
                        <a:pt x="23725" y="12607"/>
                        <a:pt x="23740" y="12560"/>
                        <a:pt x="23760" y="12517"/>
                      </a:cubicBezTo>
                      <a:cubicBezTo>
                        <a:pt x="23752" y="12648"/>
                        <a:pt x="23740" y="12692"/>
                        <a:pt x="23744" y="12788"/>
                      </a:cubicBezTo>
                      <a:cubicBezTo>
                        <a:pt x="23740" y="12792"/>
                        <a:pt x="23735" y="12792"/>
                        <a:pt x="23729" y="12794"/>
                      </a:cubicBezTo>
                      <a:close/>
                      <a:moveTo>
                        <a:pt x="24106" y="10202"/>
                      </a:moveTo>
                      <a:cubicBezTo>
                        <a:pt x="24124" y="10123"/>
                        <a:pt x="24126" y="10044"/>
                        <a:pt x="24112" y="9966"/>
                      </a:cubicBezTo>
                      <a:cubicBezTo>
                        <a:pt x="24200" y="9999"/>
                        <a:pt x="24163" y="10211"/>
                        <a:pt x="24118" y="10284"/>
                      </a:cubicBezTo>
                      <a:cubicBezTo>
                        <a:pt x="24116" y="10257"/>
                        <a:pt x="24110" y="10229"/>
                        <a:pt x="24106" y="10202"/>
                      </a:cubicBezTo>
                      <a:close/>
                      <a:moveTo>
                        <a:pt x="24082" y="9754"/>
                      </a:moveTo>
                      <a:cubicBezTo>
                        <a:pt x="24110" y="9789"/>
                        <a:pt x="24128" y="9854"/>
                        <a:pt x="24139" y="9930"/>
                      </a:cubicBezTo>
                      <a:cubicBezTo>
                        <a:pt x="24084" y="9966"/>
                        <a:pt x="24065" y="9805"/>
                        <a:pt x="24082" y="9756"/>
                      </a:cubicBezTo>
                      <a:close/>
                      <a:moveTo>
                        <a:pt x="23856" y="8272"/>
                      </a:moveTo>
                      <a:lnTo>
                        <a:pt x="23796" y="8289"/>
                      </a:lnTo>
                      <a:cubicBezTo>
                        <a:pt x="23774" y="8240"/>
                        <a:pt x="23807" y="8154"/>
                        <a:pt x="23756" y="8142"/>
                      </a:cubicBezTo>
                      <a:cubicBezTo>
                        <a:pt x="23746" y="8040"/>
                        <a:pt x="23796" y="8168"/>
                        <a:pt x="23811" y="8158"/>
                      </a:cubicBezTo>
                      <a:cubicBezTo>
                        <a:pt x="23819" y="8118"/>
                        <a:pt x="23797" y="8095"/>
                        <a:pt x="23772" y="8067"/>
                      </a:cubicBezTo>
                      <a:cubicBezTo>
                        <a:pt x="23782" y="8060"/>
                        <a:pt x="23792" y="8050"/>
                        <a:pt x="23801" y="8038"/>
                      </a:cubicBezTo>
                      <a:cubicBezTo>
                        <a:pt x="23847" y="8107"/>
                        <a:pt x="23866" y="8191"/>
                        <a:pt x="23858" y="8274"/>
                      </a:cubicBezTo>
                      <a:close/>
                      <a:moveTo>
                        <a:pt x="23737" y="7765"/>
                      </a:moveTo>
                      <a:cubicBezTo>
                        <a:pt x="23715" y="7763"/>
                        <a:pt x="23705" y="7708"/>
                        <a:pt x="23693" y="7666"/>
                      </a:cubicBezTo>
                      <a:cubicBezTo>
                        <a:pt x="23695" y="7666"/>
                        <a:pt x="23695" y="7666"/>
                        <a:pt x="23697" y="7666"/>
                      </a:cubicBezTo>
                      <a:cubicBezTo>
                        <a:pt x="23713" y="7663"/>
                        <a:pt x="23727" y="7653"/>
                        <a:pt x="23735" y="7639"/>
                      </a:cubicBezTo>
                      <a:cubicBezTo>
                        <a:pt x="23776" y="7723"/>
                        <a:pt x="23731" y="7718"/>
                        <a:pt x="23737" y="7765"/>
                      </a:cubicBezTo>
                      <a:close/>
                      <a:moveTo>
                        <a:pt x="23479" y="7470"/>
                      </a:moveTo>
                      <a:cubicBezTo>
                        <a:pt x="23489" y="7466"/>
                        <a:pt x="23499" y="7468"/>
                        <a:pt x="23507" y="7474"/>
                      </a:cubicBezTo>
                      <a:cubicBezTo>
                        <a:pt x="23562" y="7505"/>
                        <a:pt x="23599" y="7558"/>
                        <a:pt x="23611" y="7621"/>
                      </a:cubicBezTo>
                      <a:cubicBezTo>
                        <a:pt x="23617" y="7649"/>
                        <a:pt x="23644" y="7668"/>
                        <a:pt x="23674" y="7666"/>
                      </a:cubicBezTo>
                      <a:cubicBezTo>
                        <a:pt x="23680" y="7694"/>
                        <a:pt x="23682" y="7722"/>
                        <a:pt x="23684" y="7749"/>
                      </a:cubicBezTo>
                      <a:cubicBezTo>
                        <a:pt x="23668" y="7755"/>
                        <a:pt x="23672" y="7779"/>
                        <a:pt x="23660" y="7788"/>
                      </a:cubicBezTo>
                      <a:cubicBezTo>
                        <a:pt x="23623" y="7653"/>
                        <a:pt x="23546" y="7700"/>
                        <a:pt x="23638" y="7765"/>
                      </a:cubicBezTo>
                      <a:cubicBezTo>
                        <a:pt x="23642" y="7782"/>
                        <a:pt x="23644" y="7802"/>
                        <a:pt x="23648" y="7822"/>
                      </a:cubicBezTo>
                      <a:cubicBezTo>
                        <a:pt x="23599" y="7822"/>
                        <a:pt x="23548" y="7818"/>
                        <a:pt x="23499" y="7814"/>
                      </a:cubicBezTo>
                      <a:cubicBezTo>
                        <a:pt x="23483" y="7812"/>
                        <a:pt x="23459" y="7773"/>
                        <a:pt x="23463" y="7757"/>
                      </a:cubicBezTo>
                      <a:cubicBezTo>
                        <a:pt x="23473" y="7714"/>
                        <a:pt x="23516" y="7668"/>
                        <a:pt x="23509" y="7629"/>
                      </a:cubicBezTo>
                      <a:cubicBezTo>
                        <a:pt x="23501" y="7588"/>
                        <a:pt x="23448" y="7554"/>
                        <a:pt x="23458" y="7499"/>
                      </a:cubicBezTo>
                      <a:cubicBezTo>
                        <a:pt x="23461" y="7488"/>
                        <a:pt x="23469" y="7478"/>
                        <a:pt x="23479" y="7472"/>
                      </a:cubicBezTo>
                      <a:close/>
                      <a:moveTo>
                        <a:pt x="22947" y="6481"/>
                      </a:moveTo>
                      <a:cubicBezTo>
                        <a:pt x="22931" y="6470"/>
                        <a:pt x="22909" y="6468"/>
                        <a:pt x="22892" y="6474"/>
                      </a:cubicBezTo>
                      <a:cubicBezTo>
                        <a:pt x="22880" y="6450"/>
                        <a:pt x="22868" y="6426"/>
                        <a:pt x="22856" y="6403"/>
                      </a:cubicBezTo>
                      <a:cubicBezTo>
                        <a:pt x="22852" y="6383"/>
                        <a:pt x="22850" y="6364"/>
                        <a:pt x="22848" y="6344"/>
                      </a:cubicBezTo>
                      <a:cubicBezTo>
                        <a:pt x="22880" y="6387"/>
                        <a:pt x="22915" y="6438"/>
                        <a:pt x="22947" y="6481"/>
                      </a:cubicBezTo>
                      <a:close/>
                      <a:moveTo>
                        <a:pt x="20914" y="3697"/>
                      </a:moveTo>
                      <a:lnTo>
                        <a:pt x="20950" y="3738"/>
                      </a:lnTo>
                      <a:cubicBezTo>
                        <a:pt x="20948" y="3742"/>
                        <a:pt x="20946" y="3746"/>
                        <a:pt x="20942" y="3752"/>
                      </a:cubicBezTo>
                      <a:cubicBezTo>
                        <a:pt x="20877" y="3738"/>
                        <a:pt x="20846" y="3651"/>
                        <a:pt x="20806" y="3569"/>
                      </a:cubicBezTo>
                      <a:cubicBezTo>
                        <a:pt x="20842" y="3612"/>
                        <a:pt x="20877" y="3657"/>
                        <a:pt x="20914" y="3697"/>
                      </a:cubicBezTo>
                      <a:close/>
                      <a:moveTo>
                        <a:pt x="19832" y="3349"/>
                      </a:moveTo>
                      <a:cubicBezTo>
                        <a:pt x="19838" y="3355"/>
                        <a:pt x="19841" y="3361"/>
                        <a:pt x="19843" y="3369"/>
                      </a:cubicBezTo>
                      <a:cubicBezTo>
                        <a:pt x="19832" y="3363"/>
                        <a:pt x="19820" y="3359"/>
                        <a:pt x="19804" y="3353"/>
                      </a:cubicBezTo>
                      <a:cubicBezTo>
                        <a:pt x="19812" y="3345"/>
                        <a:pt x="19824" y="3343"/>
                        <a:pt x="19832" y="3351"/>
                      </a:cubicBezTo>
                      <a:close/>
                      <a:moveTo>
                        <a:pt x="10349" y="2164"/>
                      </a:moveTo>
                      <a:lnTo>
                        <a:pt x="10349" y="2203"/>
                      </a:lnTo>
                      <a:cubicBezTo>
                        <a:pt x="10375" y="2203"/>
                        <a:pt x="10398" y="2187"/>
                        <a:pt x="10408" y="2164"/>
                      </a:cubicBezTo>
                      <a:cubicBezTo>
                        <a:pt x="10457" y="2164"/>
                        <a:pt x="10509" y="2166"/>
                        <a:pt x="10562" y="2166"/>
                      </a:cubicBezTo>
                      <a:cubicBezTo>
                        <a:pt x="10540" y="2205"/>
                        <a:pt x="10509" y="2237"/>
                        <a:pt x="10469" y="2256"/>
                      </a:cubicBezTo>
                      <a:cubicBezTo>
                        <a:pt x="10408" y="2297"/>
                        <a:pt x="10367" y="2274"/>
                        <a:pt x="10347" y="2209"/>
                      </a:cubicBezTo>
                      <a:cubicBezTo>
                        <a:pt x="10324" y="2215"/>
                        <a:pt x="10304" y="2223"/>
                        <a:pt x="10283" y="2233"/>
                      </a:cubicBezTo>
                      <a:cubicBezTo>
                        <a:pt x="10184" y="2284"/>
                        <a:pt x="10149" y="2282"/>
                        <a:pt x="10096" y="2213"/>
                      </a:cubicBezTo>
                      <a:cubicBezTo>
                        <a:pt x="10094" y="2211"/>
                        <a:pt x="10094" y="2209"/>
                        <a:pt x="10092" y="2205"/>
                      </a:cubicBezTo>
                      <a:cubicBezTo>
                        <a:pt x="10174" y="2180"/>
                        <a:pt x="10261" y="2166"/>
                        <a:pt x="10347" y="2166"/>
                      </a:cubicBezTo>
                      <a:close/>
                      <a:moveTo>
                        <a:pt x="9618" y="2282"/>
                      </a:moveTo>
                      <a:cubicBezTo>
                        <a:pt x="9699" y="2266"/>
                        <a:pt x="9779" y="2256"/>
                        <a:pt x="9862" y="2256"/>
                      </a:cubicBezTo>
                      <a:cubicBezTo>
                        <a:pt x="9838" y="2276"/>
                        <a:pt x="9809" y="2286"/>
                        <a:pt x="9779" y="2282"/>
                      </a:cubicBezTo>
                      <a:cubicBezTo>
                        <a:pt x="9754" y="2282"/>
                        <a:pt x="9720" y="2282"/>
                        <a:pt x="9709" y="2297"/>
                      </a:cubicBezTo>
                      <a:cubicBezTo>
                        <a:pt x="9626" y="2406"/>
                        <a:pt x="9491" y="2315"/>
                        <a:pt x="9398" y="2384"/>
                      </a:cubicBezTo>
                      <a:cubicBezTo>
                        <a:pt x="9333" y="2431"/>
                        <a:pt x="9296" y="2406"/>
                        <a:pt x="9263" y="2370"/>
                      </a:cubicBezTo>
                      <a:cubicBezTo>
                        <a:pt x="9381" y="2331"/>
                        <a:pt x="9498" y="2301"/>
                        <a:pt x="9618" y="2282"/>
                      </a:cubicBezTo>
                      <a:close/>
                      <a:moveTo>
                        <a:pt x="3408" y="17310"/>
                      </a:moveTo>
                      <a:cubicBezTo>
                        <a:pt x="3398" y="17308"/>
                        <a:pt x="3387" y="17273"/>
                        <a:pt x="3390" y="17255"/>
                      </a:cubicBezTo>
                      <a:cubicBezTo>
                        <a:pt x="3392" y="17245"/>
                        <a:pt x="3396" y="17235"/>
                        <a:pt x="3402" y="17227"/>
                      </a:cubicBezTo>
                      <a:cubicBezTo>
                        <a:pt x="3410" y="17218"/>
                        <a:pt x="3416" y="17210"/>
                        <a:pt x="3422" y="17200"/>
                      </a:cubicBezTo>
                      <a:lnTo>
                        <a:pt x="3422" y="17200"/>
                      </a:lnTo>
                      <a:cubicBezTo>
                        <a:pt x="3436" y="17218"/>
                        <a:pt x="3444" y="17235"/>
                        <a:pt x="3451" y="17255"/>
                      </a:cubicBezTo>
                      <a:cubicBezTo>
                        <a:pt x="3453" y="17284"/>
                        <a:pt x="3451" y="17320"/>
                        <a:pt x="3408" y="17310"/>
                      </a:cubicBezTo>
                      <a:close/>
                      <a:moveTo>
                        <a:pt x="3752" y="18249"/>
                      </a:moveTo>
                      <a:cubicBezTo>
                        <a:pt x="3748" y="18265"/>
                        <a:pt x="3728" y="18279"/>
                        <a:pt x="3713" y="18293"/>
                      </a:cubicBezTo>
                      <a:cubicBezTo>
                        <a:pt x="3705" y="18283"/>
                        <a:pt x="3691" y="18275"/>
                        <a:pt x="3691" y="18265"/>
                      </a:cubicBezTo>
                      <a:cubicBezTo>
                        <a:pt x="3687" y="18232"/>
                        <a:pt x="3685" y="18198"/>
                        <a:pt x="3685" y="18165"/>
                      </a:cubicBezTo>
                      <a:lnTo>
                        <a:pt x="3679" y="18165"/>
                      </a:lnTo>
                      <a:lnTo>
                        <a:pt x="3679" y="18157"/>
                      </a:lnTo>
                      <a:cubicBezTo>
                        <a:pt x="3664" y="18149"/>
                        <a:pt x="3646" y="18141"/>
                        <a:pt x="3630" y="18133"/>
                      </a:cubicBezTo>
                      <a:cubicBezTo>
                        <a:pt x="3628" y="18124"/>
                        <a:pt x="3630" y="18116"/>
                        <a:pt x="3634" y="18108"/>
                      </a:cubicBezTo>
                      <a:cubicBezTo>
                        <a:pt x="3675" y="18102"/>
                        <a:pt x="3677" y="18129"/>
                        <a:pt x="3679" y="18157"/>
                      </a:cubicBezTo>
                      <a:lnTo>
                        <a:pt x="3685" y="18159"/>
                      </a:lnTo>
                      <a:cubicBezTo>
                        <a:pt x="3685" y="18161"/>
                        <a:pt x="3685" y="18163"/>
                        <a:pt x="3685" y="18165"/>
                      </a:cubicBezTo>
                      <a:cubicBezTo>
                        <a:pt x="3738" y="18167"/>
                        <a:pt x="3764" y="18192"/>
                        <a:pt x="3750" y="18249"/>
                      </a:cubicBezTo>
                      <a:close/>
                      <a:moveTo>
                        <a:pt x="3978" y="18456"/>
                      </a:moveTo>
                      <a:lnTo>
                        <a:pt x="3978" y="18456"/>
                      </a:lnTo>
                      <a:lnTo>
                        <a:pt x="3921" y="18422"/>
                      </a:lnTo>
                      <a:cubicBezTo>
                        <a:pt x="3941" y="18410"/>
                        <a:pt x="3962" y="18391"/>
                        <a:pt x="3982" y="18393"/>
                      </a:cubicBezTo>
                      <a:cubicBezTo>
                        <a:pt x="4002" y="18393"/>
                        <a:pt x="4021" y="18414"/>
                        <a:pt x="4041" y="18426"/>
                      </a:cubicBezTo>
                      <a:close/>
                      <a:moveTo>
                        <a:pt x="4127" y="18617"/>
                      </a:moveTo>
                      <a:cubicBezTo>
                        <a:pt x="4125" y="18644"/>
                        <a:pt x="4123" y="18672"/>
                        <a:pt x="4082" y="18666"/>
                      </a:cubicBezTo>
                      <a:cubicBezTo>
                        <a:pt x="4080" y="18666"/>
                        <a:pt x="4076" y="18642"/>
                        <a:pt x="4078" y="18640"/>
                      </a:cubicBezTo>
                      <a:cubicBezTo>
                        <a:pt x="4094" y="18631"/>
                        <a:pt x="4110" y="18623"/>
                        <a:pt x="4127" y="18617"/>
                      </a:cubicBezTo>
                      <a:lnTo>
                        <a:pt x="4127" y="18609"/>
                      </a:lnTo>
                      <a:cubicBezTo>
                        <a:pt x="4129" y="18609"/>
                        <a:pt x="4131" y="18609"/>
                        <a:pt x="4133" y="18609"/>
                      </a:cubicBezTo>
                      <a:cubicBezTo>
                        <a:pt x="4131" y="18564"/>
                        <a:pt x="4125" y="18519"/>
                        <a:pt x="4163" y="18483"/>
                      </a:cubicBezTo>
                      <a:cubicBezTo>
                        <a:pt x="4184" y="18462"/>
                        <a:pt x="4259" y="18464"/>
                        <a:pt x="4257" y="18483"/>
                      </a:cubicBezTo>
                      <a:cubicBezTo>
                        <a:pt x="4257" y="18503"/>
                        <a:pt x="4249" y="18521"/>
                        <a:pt x="4237" y="18536"/>
                      </a:cubicBezTo>
                      <a:cubicBezTo>
                        <a:pt x="4210" y="18570"/>
                        <a:pt x="4186" y="18611"/>
                        <a:pt x="4133" y="18607"/>
                      </a:cubicBezTo>
                      <a:cubicBezTo>
                        <a:pt x="4133" y="18609"/>
                        <a:pt x="4133" y="18611"/>
                        <a:pt x="4133" y="18613"/>
                      </a:cubicBezTo>
                      <a:close/>
                      <a:moveTo>
                        <a:pt x="4424" y="18686"/>
                      </a:moveTo>
                      <a:cubicBezTo>
                        <a:pt x="4373" y="18805"/>
                        <a:pt x="4263" y="18896"/>
                        <a:pt x="4251" y="19037"/>
                      </a:cubicBezTo>
                      <a:cubicBezTo>
                        <a:pt x="4251" y="19045"/>
                        <a:pt x="4206" y="19057"/>
                        <a:pt x="4186" y="19051"/>
                      </a:cubicBezTo>
                      <a:cubicBezTo>
                        <a:pt x="4167" y="19045"/>
                        <a:pt x="4139" y="19018"/>
                        <a:pt x="4143" y="19006"/>
                      </a:cubicBezTo>
                      <a:cubicBezTo>
                        <a:pt x="4179" y="18864"/>
                        <a:pt x="4241" y="18733"/>
                        <a:pt x="4328" y="18619"/>
                      </a:cubicBezTo>
                      <a:cubicBezTo>
                        <a:pt x="4334" y="18609"/>
                        <a:pt x="4373" y="18619"/>
                        <a:pt x="4395" y="18625"/>
                      </a:cubicBezTo>
                      <a:lnTo>
                        <a:pt x="4397" y="18625"/>
                      </a:lnTo>
                      <a:cubicBezTo>
                        <a:pt x="4403" y="18631"/>
                        <a:pt x="4408" y="18635"/>
                        <a:pt x="4414" y="18640"/>
                      </a:cubicBezTo>
                      <a:cubicBezTo>
                        <a:pt x="4416" y="18644"/>
                        <a:pt x="4420" y="18646"/>
                        <a:pt x="4422" y="18648"/>
                      </a:cubicBezTo>
                      <a:cubicBezTo>
                        <a:pt x="4422" y="18662"/>
                        <a:pt x="4428" y="18676"/>
                        <a:pt x="4422" y="18686"/>
                      </a:cubicBezTo>
                      <a:close/>
                      <a:moveTo>
                        <a:pt x="5542" y="19613"/>
                      </a:moveTo>
                      <a:cubicBezTo>
                        <a:pt x="5536" y="19639"/>
                        <a:pt x="5509" y="19653"/>
                        <a:pt x="5483" y="19643"/>
                      </a:cubicBezTo>
                      <a:cubicBezTo>
                        <a:pt x="5491" y="19615"/>
                        <a:pt x="5515" y="19594"/>
                        <a:pt x="5542" y="19592"/>
                      </a:cubicBezTo>
                      <a:cubicBezTo>
                        <a:pt x="5607" y="19582"/>
                        <a:pt x="5633" y="19621"/>
                        <a:pt x="5627" y="19678"/>
                      </a:cubicBezTo>
                      <a:cubicBezTo>
                        <a:pt x="5627" y="19684"/>
                        <a:pt x="5629" y="19688"/>
                        <a:pt x="5629" y="19696"/>
                      </a:cubicBezTo>
                      <a:cubicBezTo>
                        <a:pt x="5601" y="19666"/>
                        <a:pt x="5572" y="19639"/>
                        <a:pt x="5542" y="19613"/>
                      </a:cubicBezTo>
                      <a:close/>
                      <a:moveTo>
                        <a:pt x="6010" y="19729"/>
                      </a:moveTo>
                      <a:cubicBezTo>
                        <a:pt x="6010" y="19733"/>
                        <a:pt x="6008" y="19735"/>
                        <a:pt x="6006" y="19737"/>
                      </a:cubicBezTo>
                      <a:lnTo>
                        <a:pt x="6002" y="19733"/>
                      </a:lnTo>
                      <a:lnTo>
                        <a:pt x="6010" y="19729"/>
                      </a:lnTo>
                      <a:cubicBezTo>
                        <a:pt x="6012" y="19723"/>
                        <a:pt x="6014" y="19719"/>
                        <a:pt x="6014" y="19713"/>
                      </a:cubicBezTo>
                      <a:lnTo>
                        <a:pt x="6030" y="19723"/>
                      </a:lnTo>
                      <a:cubicBezTo>
                        <a:pt x="6022" y="19725"/>
                        <a:pt x="6014" y="19727"/>
                        <a:pt x="6008" y="19729"/>
                      </a:cubicBezTo>
                      <a:close/>
                      <a:moveTo>
                        <a:pt x="8533" y="21698"/>
                      </a:moveTo>
                      <a:cubicBezTo>
                        <a:pt x="8304" y="21592"/>
                        <a:pt x="8078" y="21486"/>
                        <a:pt x="7802" y="21435"/>
                      </a:cubicBezTo>
                      <a:cubicBezTo>
                        <a:pt x="7708" y="21388"/>
                        <a:pt x="7616" y="21335"/>
                        <a:pt x="7529" y="21276"/>
                      </a:cubicBezTo>
                      <a:cubicBezTo>
                        <a:pt x="7519" y="21268"/>
                        <a:pt x="7508" y="21262"/>
                        <a:pt x="7498" y="21254"/>
                      </a:cubicBezTo>
                      <a:cubicBezTo>
                        <a:pt x="7541" y="21264"/>
                        <a:pt x="7582" y="21274"/>
                        <a:pt x="7624" y="21282"/>
                      </a:cubicBezTo>
                      <a:cubicBezTo>
                        <a:pt x="7728" y="21303"/>
                        <a:pt x="7826" y="21327"/>
                        <a:pt x="7926" y="21356"/>
                      </a:cubicBezTo>
                      <a:cubicBezTo>
                        <a:pt x="8034" y="21384"/>
                        <a:pt x="8142" y="21421"/>
                        <a:pt x="8245" y="21466"/>
                      </a:cubicBezTo>
                      <a:cubicBezTo>
                        <a:pt x="8433" y="21382"/>
                        <a:pt x="8701" y="21716"/>
                        <a:pt x="8879" y="21690"/>
                      </a:cubicBezTo>
                      <a:cubicBezTo>
                        <a:pt x="8809" y="21576"/>
                        <a:pt x="9111" y="21669"/>
                        <a:pt x="9286" y="21690"/>
                      </a:cubicBezTo>
                      <a:cubicBezTo>
                        <a:pt x="9259" y="21740"/>
                        <a:pt x="9276" y="21806"/>
                        <a:pt x="9290" y="21899"/>
                      </a:cubicBezTo>
                      <a:cubicBezTo>
                        <a:pt x="9009" y="21873"/>
                        <a:pt x="8767" y="21787"/>
                        <a:pt x="8532" y="21698"/>
                      </a:cubicBezTo>
                      <a:close/>
                      <a:moveTo>
                        <a:pt x="12030" y="22284"/>
                      </a:moveTo>
                      <a:cubicBezTo>
                        <a:pt x="12085" y="22249"/>
                        <a:pt x="12118" y="22321"/>
                        <a:pt x="12220" y="22306"/>
                      </a:cubicBezTo>
                      <a:cubicBezTo>
                        <a:pt x="12218" y="22290"/>
                        <a:pt x="12185" y="22296"/>
                        <a:pt x="12165" y="22292"/>
                      </a:cubicBezTo>
                      <a:cubicBezTo>
                        <a:pt x="12169" y="22270"/>
                        <a:pt x="12244" y="22282"/>
                        <a:pt x="12244" y="22256"/>
                      </a:cubicBezTo>
                      <a:cubicBezTo>
                        <a:pt x="12212" y="22223"/>
                        <a:pt x="12075" y="22260"/>
                        <a:pt x="12000" y="22254"/>
                      </a:cubicBezTo>
                      <a:cubicBezTo>
                        <a:pt x="12110" y="22174"/>
                        <a:pt x="12385" y="22180"/>
                        <a:pt x="12476" y="22131"/>
                      </a:cubicBezTo>
                      <a:cubicBezTo>
                        <a:pt x="12509" y="22152"/>
                        <a:pt x="12513" y="22199"/>
                        <a:pt x="12484" y="22225"/>
                      </a:cubicBezTo>
                      <a:cubicBezTo>
                        <a:pt x="12513" y="22278"/>
                        <a:pt x="12545" y="22223"/>
                        <a:pt x="12596" y="22251"/>
                      </a:cubicBezTo>
                      <a:cubicBezTo>
                        <a:pt x="12668" y="22225"/>
                        <a:pt x="12507" y="22223"/>
                        <a:pt x="12533" y="22174"/>
                      </a:cubicBezTo>
                      <a:cubicBezTo>
                        <a:pt x="12739" y="22160"/>
                        <a:pt x="12788" y="22178"/>
                        <a:pt x="12877" y="22121"/>
                      </a:cubicBezTo>
                      <a:cubicBezTo>
                        <a:pt x="12965" y="22133"/>
                        <a:pt x="12877" y="22146"/>
                        <a:pt x="13038" y="22113"/>
                      </a:cubicBezTo>
                      <a:cubicBezTo>
                        <a:pt x="13067" y="22219"/>
                        <a:pt x="12871" y="22164"/>
                        <a:pt x="12806" y="22203"/>
                      </a:cubicBezTo>
                      <a:cubicBezTo>
                        <a:pt x="12904" y="22272"/>
                        <a:pt x="13146" y="22097"/>
                        <a:pt x="13162" y="22205"/>
                      </a:cubicBezTo>
                      <a:cubicBezTo>
                        <a:pt x="13071" y="22217"/>
                        <a:pt x="12985" y="22233"/>
                        <a:pt x="12896" y="22253"/>
                      </a:cubicBezTo>
                      <a:lnTo>
                        <a:pt x="12613" y="22294"/>
                      </a:lnTo>
                      <a:cubicBezTo>
                        <a:pt x="12417" y="22319"/>
                        <a:pt x="12216" y="22331"/>
                        <a:pt x="12026" y="22284"/>
                      </a:cubicBezTo>
                      <a:close/>
                      <a:moveTo>
                        <a:pt x="12091" y="22931"/>
                      </a:moveTo>
                      <a:cubicBezTo>
                        <a:pt x="12065" y="22980"/>
                        <a:pt x="12155" y="22956"/>
                        <a:pt x="12207" y="22956"/>
                      </a:cubicBezTo>
                      <a:cubicBezTo>
                        <a:pt x="12112" y="22980"/>
                        <a:pt x="11961" y="22989"/>
                        <a:pt x="11788" y="22995"/>
                      </a:cubicBezTo>
                      <a:cubicBezTo>
                        <a:pt x="11617" y="22989"/>
                        <a:pt x="11428" y="22980"/>
                        <a:pt x="11261" y="22991"/>
                      </a:cubicBezTo>
                      <a:cubicBezTo>
                        <a:pt x="11460" y="22874"/>
                        <a:pt x="11786" y="22986"/>
                        <a:pt x="12089" y="22931"/>
                      </a:cubicBezTo>
                      <a:close/>
                      <a:moveTo>
                        <a:pt x="11171" y="23037"/>
                      </a:moveTo>
                      <a:cubicBezTo>
                        <a:pt x="11334" y="23060"/>
                        <a:pt x="11373" y="23050"/>
                        <a:pt x="11546" y="23066"/>
                      </a:cubicBezTo>
                      <a:cubicBezTo>
                        <a:pt x="11383" y="22986"/>
                        <a:pt x="11906" y="23027"/>
                        <a:pt x="11949" y="23066"/>
                      </a:cubicBezTo>
                      <a:cubicBezTo>
                        <a:pt x="11813" y="23109"/>
                        <a:pt x="11652" y="23100"/>
                        <a:pt x="11501" y="23092"/>
                      </a:cubicBezTo>
                      <a:cubicBezTo>
                        <a:pt x="11350" y="23084"/>
                        <a:pt x="11208" y="23078"/>
                        <a:pt x="11112" y="23113"/>
                      </a:cubicBezTo>
                      <a:cubicBezTo>
                        <a:pt x="11088" y="23060"/>
                        <a:pt x="11159" y="23066"/>
                        <a:pt x="11171" y="23037"/>
                      </a:cubicBezTo>
                      <a:close/>
                      <a:moveTo>
                        <a:pt x="11080" y="23174"/>
                      </a:moveTo>
                      <a:cubicBezTo>
                        <a:pt x="11104" y="23119"/>
                        <a:pt x="11183" y="23160"/>
                        <a:pt x="11226" y="23180"/>
                      </a:cubicBezTo>
                      <a:cubicBezTo>
                        <a:pt x="11218" y="23217"/>
                        <a:pt x="11098" y="23184"/>
                        <a:pt x="11080" y="23174"/>
                      </a:cubicBezTo>
                      <a:close/>
                      <a:moveTo>
                        <a:pt x="13052" y="23263"/>
                      </a:moveTo>
                      <a:lnTo>
                        <a:pt x="13044" y="23214"/>
                      </a:lnTo>
                      <a:lnTo>
                        <a:pt x="13006" y="23223"/>
                      </a:lnTo>
                      <a:cubicBezTo>
                        <a:pt x="12942" y="23233"/>
                        <a:pt x="12877" y="23243"/>
                        <a:pt x="12808" y="23251"/>
                      </a:cubicBezTo>
                      <a:cubicBezTo>
                        <a:pt x="12672" y="23269"/>
                        <a:pt x="12529" y="23282"/>
                        <a:pt x="12381" y="23292"/>
                      </a:cubicBezTo>
                      <a:cubicBezTo>
                        <a:pt x="12087" y="23310"/>
                        <a:pt x="11778" y="23326"/>
                        <a:pt x="11489" y="23271"/>
                      </a:cubicBezTo>
                      <a:cubicBezTo>
                        <a:pt x="11458" y="23272"/>
                        <a:pt x="11470" y="23300"/>
                        <a:pt x="11430" y="23300"/>
                      </a:cubicBezTo>
                      <a:cubicBezTo>
                        <a:pt x="11371" y="23292"/>
                        <a:pt x="11312" y="23278"/>
                        <a:pt x="11253" y="23261"/>
                      </a:cubicBezTo>
                      <a:cubicBezTo>
                        <a:pt x="11261" y="23212"/>
                        <a:pt x="11401" y="23241"/>
                        <a:pt x="11489" y="23239"/>
                      </a:cubicBezTo>
                      <a:cubicBezTo>
                        <a:pt x="11491" y="23216"/>
                        <a:pt x="11493" y="23194"/>
                        <a:pt x="11460" y="23190"/>
                      </a:cubicBezTo>
                      <a:cubicBezTo>
                        <a:pt x="11745" y="23182"/>
                        <a:pt x="12256" y="23184"/>
                        <a:pt x="12676" y="23070"/>
                      </a:cubicBezTo>
                      <a:cubicBezTo>
                        <a:pt x="12771" y="23082"/>
                        <a:pt x="12861" y="23096"/>
                        <a:pt x="12916" y="23133"/>
                      </a:cubicBezTo>
                      <a:cubicBezTo>
                        <a:pt x="12999" y="23113"/>
                        <a:pt x="12892" y="23084"/>
                        <a:pt x="12906" y="23054"/>
                      </a:cubicBezTo>
                      <a:cubicBezTo>
                        <a:pt x="12979" y="23039"/>
                        <a:pt x="13048" y="23102"/>
                        <a:pt x="13081" y="23050"/>
                      </a:cubicBezTo>
                      <a:cubicBezTo>
                        <a:pt x="13168" y="23050"/>
                        <a:pt x="13116" y="23068"/>
                        <a:pt x="13118" y="23107"/>
                      </a:cubicBezTo>
                      <a:cubicBezTo>
                        <a:pt x="13262" y="23062"/>
                        <a:pt x="13364" y="23027"/>
                        <a:pt x="13460" y="23023"/>
                      </a:cubicBezTo>
                      <a:cubicBezTo>
                        <a:pt x="13482" y="22966"/>
                        <a:pt x="13366" y="23013"/>
                        <a:pt x="13311" y="23015"/>
                      </a:cubicBezTo>
                      <a:cubicBezTo>
                        <a:pt x="13394" y="22946"/>
                        <a:pt x="13598" y="22936"/>
                        <a:pt x="13684" y="22956"/>
                      </a:cubicBezTo>
                      <a:cubicBezTo>
                        <a:pt x="13718" y="23011"/>
                        <a:pt x="13568" y="23080"/>
                        <a:pt x="13734" y="23060"/>
                      </a:cubicBezTo>
                      <a:cubicBezTo>
                        <a:pt x="13616" y="23135"/>
                        <a:pt x="13266" y="23082"/>
                        <a:pt x="13215" y="23159"/>
                      </a:cubicBezTo>
                      <a:cubicBezTo>
                        <a:pt x="13441" y="23162"/>
                        <a:pt x="13824" y="23045"/>
                        <a:pt x="13958" y="23119"/>
                      </a:cubicBezTo>
                      <a:cubicBezTo>
                        <a:pt x="13661" y="23239"/>
                        <a:pt x="13382" y="23192"/>
                        <a:pt x="13052" y="23263"/>
                      </a:cubicBezTo>
                      <a:close/>
                      <a:moveTo>
                        <a:pt x="14386" y="22883"/>
                      </a:moveTo>
                      <a:cubicBezTo>
                        <a:pt x="14382" y="22854"/>
                        <a:pt x="14343" y="22860"/>
                        <a:pt x="14343" y="22828"/>
                      </a:cubicBezTo>
                      <a:cubicBezTo>
                        <a:pt x="14451" y="22785"/>
                        <a:pt x="14439" y="22854"/>
                        <a:pt x="14547" y="22809"/>
                      </a:cubicBezTo>
                      <a:cubicBezTo>
                        <a:pt x="14527" y="22842"/>
                        <a:pt x="14433" y="22856"/>
                        <a:pt x="14386" y="22883"/>
                      </a:cubicBezTo>
                      <a:close/>
                      <a:moveTo>
                        <a:pt x="15154" y="22596"/>
                      </a:moveTo>
                      <a:cubicBezTo>
                        <a:pt x="14808" y="22651"/>
                        <a:pt x="14510" y="22740"/>
                        <a:pt x="14158" y="22811"/>
                      </a:cubicBezTo>
                      <a:cubicBezTo>
                        <a:pt x="14170" y="22838"/>
                        <a:pt x="14256" y="22797"/>
                        <a:pt x="14278" y="22813"/>
                      </a:cubicBezTo>
                      <a:cubicBezTo>
                        <a:pt x="14286" y="22862"/>
                        <a:pt x="14113" y="22887"/>
                        <a:pt x="14107" y="22838"/>
                      </a:cubicBezTo>
                      <a:cubicBezTo>
                        <a:pt x="14032" y="22883"/>
                        <a:pt x="14030" y="22897"/>
                        <a:pt x="14073" y="22956"/>
                      </a:cubicBezTo>
                      <a:cubicBezTo>
                        <a:pt x="13944" y="22923"/>
                        <a:pt x="13916" y="22881"/>
                        <a:pt x="13961" y="22846"/>
                      </a:cubicBezTo>
                      <a:cubicBezTo>
                        <a:pt x="14009" y="22809"/>
                        <a:pt x="14129" y="22781"/>
                        <a:pt x="14292" y="22746"/>
                      </a:cubicBezTo>
                      <a:cubicBezTo>
                        <a:pt x="14262" y="22728"/>
                        <a:pt x="14197" y="22746"/>
                        <a:pt x="14144" y="22750"/>
                      </a:cubicBezTo>
                      <a:cubicBezTo>
                        <a:pt x="14121" y="22705"/>
                        <a:pt x="14270" y="22707"/>
                        <a:pt x="14274" y="22667"/>
                      </a:cubicBezTo>
                      <a:cubicBezTo>
                        <a:pt x="14311" y="22663"/>
                        <a:pt x="14305" y="22701"/>
                        <a:pt x="14317" y="22722"/>
                      </a:cubicBezTo>
                      <a:cubicBezTo>
                        <a:pt x="14584" y="22636"/>
                        <a:pt x="14602" y="22624"/>
                        <a:pt x="14893" y="22537"/>
                      </a:cubicBezTo>
                      <a:cubicBezTo>
                        <a:pt x="14948" y="22585"/>
                        <a:pt x="15034" y="22498"/>
                        <a:pt x="15107" y="22545"/>
                      </a:cubicBezTo>
                      <a:cubicBezTo>
                        <a:pt x="15178" y="22510"/>
                        <a:pt x="15011" y="22534"/>
                        <a:pt x="15088" y="22484"/>
                      </a:cubicBezTo>
                      <a:cubicBezTo>
                        <a:pt x="15286" y="22443"/>
                        <a:pt x="15280" y="22488"/>
                        <a:pt x="15481" y="22388"/>
                      </a:cubicBezTo>
                      <a:cubicBezTo>
                        <a:pt x="15469" y="22345"/>
                        <a:pt x="15310" y="22471"/>
                        <a:pt x="15329" y="22394"/>
                      </a:cubicBezTo>
                      <a:cubicBezTo>
                        <a:pt x="15443" y="22374"/>
                        <a:pt x="15553" y="22329"/>
                        <a:pt x="15648" y="22260"/>
                      </a:cubicBezTo>
                      <a:cubicBezTo>
                        <a:pt x="15665" y="22284"/>
                        <a:pt x="15667" y="22319"/>
                        <a:pt x="15648" y="22343"/>
                      </a:cubicBezTo>
                      <a:cubicBezTo>
                        <a:pt x="15722" y="22321"/>
                        <a:pt x="15730" y="22290"/>
                        <a:pt x="15707" y="22254"/>
                      </a:cubicBezTo>
                      <a:cubicBezTo>
                        <a:pt x="15836" y="22188"/>
                        <a:pt x="15883" y="22219"/>
                        <a:pt x="15946" y="22233"/>
                      </a:cubicBezTo>
                      <a:cubicBezTo>
                        <a:pt x="15844" y="22392"/>
                        <a:pt x="15316" y="22475"/>
                        <a:pt x="15154" y="22596"/>
                      </a:cubicBezTo>
                      <a:close/>
                      <a:moveTo>
                        <a:pt x="17748" y="21897"/>
                      </a:moveTo>
                      <a:cubicBezTo>
                        <a:pt x="17747" y="21814"/>
                        <a:pt x="17864" y="21808"/>
                        <a:pt x="17929" y="21734"/>
                      </a:cubicBezTo>
                      <a:cubicBezTo>
                        <a:pt x="17953" y="21783"/>
                        <a:pt x="17804" y="21844"/>
                        <a:pt x="17748" y="21897"/>
                      </a:cubicBezTo>
                      <a:close/>
                      <a:moveTo>
                        <a:pt x="18574" y="21722"/>
                      </a:moveTo>
                      <a:cubicBezTo>
                        <a:pt x="18525" y="21840"/>
                        <a:pt x="18531" y="21700"/>
                        <a:pt x="18452" y="21761"/>
                      </a:cubicBezTo>
                      <a:cubicBezTo>
                        <a:pt x="18446" y="21740"/>
                        <a:pt x="18509" y="21710"/>
                        <a:pt x="18546" y="21685"/>
                      </a:cubicBezTo>
                      <a:cubicBezTo>
                        <a:pt x="18556" y="21704"/>
                        <a:pt x="18566" y="21724"/>
                        <a:pt x="18599" y="21706"/>
                      </a:cubicBezTo>
                      <a:cubicBezTo>
                        <a:pt x="18605" y="21724"/>
                        <a:pt x="18578" y="21730"/>
                        <a:pt x="18574" y="21722"/>
                      </a:cubicBezTo>
                      <a:close/>
                      <a:moveTo>
                        <a:pt x="18480" y="21482"/>
                      </a:moveTo>
                      <a:lnTo>
                        <a:pt x="18582" y="21417"/>
                      </a:lnTo>
                      <a:lnTo>
                        <a:pt x="18609" y="21457"/>
                      </a:lnTo>
                      <a:cubicBezTo>
                        <a:pt x="18556" y="21482"/>
                        <a:pt x="18495" y="21521"/>
                        <a:pt x="18480" y="21482"/>
                      </a:cubicBezTo>
                      <a:close/>
                      <a:moveTo>
                        <a:pt x="18597" y="21390"/>
                      </a:moveTo>
                      <a:cubicBezTo>
                        <a:pt x="18576" y="21354"/>
                        <a:pt x="18658" y="21305"/>
                        <a:pt x="18723" y="21256"/>
                      </a:cubicBezTo>
                      <a:lnTo>
                        <a:pt x="18751" y="21295"/>
                      </a:lnTo>
                      <a:cubicBezTo>
                        <a:pt x="18692" y="21341"/>
                        <a:pt x="18637" y="21384"/>
                        <a:pt x="18597" y="21388"/>
                      </a:cubicBezTo>
                      <a:close/>
                      <a:moveTo>
                        <a:pt x="18554" y="21313"/>
                      </a:moveTo>
                      <a:cubicBezTo>
                        <a:pt x="18397" y="21421"/>
                        <a:pt x="18238" y="21521"/>
                        <a:pt x="18157" y="21592"/>
                      </a:cubicBezTo>
                      <a:cubicBezTo>
                        <a:pt x="18167" y="21527"/>
                        <a:pt x="18301" y="21425"/>
                        <a:pt x="18462" y="21315"/>
                      </a:cubicBezTo>
                      <a:cubicBezTo>
                        <a:pt x="18623" y="21207"/>
                        <a:pt x="18798" y="21067"/>
                        <a:pt x="18916" y="20971"/>
                      </a:cubicBezTo>
                      <a:cubicBezTo>
                        <a:pt x="18851" y="21069"/>
                        <a:pt x="18704" y="21195"/>
                        <a:pt x="18554" y="21313"/>
                      </a:cubicBezTo>
                      <a:close/>
                      <a:moveTo>
                        <a:pt x="19665" y="21075"/>
                      </a:moveTo>
                      <a:cubicBezTo>
                        <a:pt x="19610" y="21042"/>
                        <a:pt x="19604" y="21042"/>
                        <a:pt x="19615" y="20973"/>
                      </a:cubicBezTo>
                      <a:cubicBezTo>
                        <a:pt x="19674" y="20969"/>
                        <a:pt x="19765" y="20997"/>
                        <a:pt x="19665" y="21075"/>
                      </a:cubicBezTo>
                      <a:close/>
                      <a:moveTo>
                        <a:pt x="19755" y="20946"/>
                      </a:moveTo>
                      <a:cubicBezTo>
                        <a:pt x="19729" y="20946"/>
                        <a:pt x="19690" y="20977"/>
                        <a:pt x="19676" y="20948"/>
                      </a:cubicBezTo>
                      <a:cubicBezTo>
                        <a:pt x="19704" y="20938"/>
                        <a:pt x="19731" y="20928"/>
                        <a:pt x="19726" y="20910"/>
                      </a:cubicBezTo>
                      <a:cubicBezTo>
                        <a:pt x="19753" y="20891"/>
                        <a:pt x="19761" y="20920"/>
                        <a:pt x="19792" y="20893"/>
                      </a:cubicBezTo>
                      <a:cubicBezTo>
                        <a:pt x="19784" y="20912"/>
                        <a:pt x="19788" y="20932"/>
                        <a:pt x="19800" y="20948"/>
                      </a:cubicBezTo>
                      <a:cubicBezTo>
                        <a:pt x="19769" y="20969"/>
                        <a:pt x="19720" y="20977"/>
                        <a:pt x="19755" y="20946"/>
                      </a:cubicBezTo>
                      <a:close/>
                      <a:moveTo>
                        <a:pt x="20183" y="20728"/>
                      </a:moveTo>
                      <a:cubicBezTo>
                        <a:pt x="20176" y="20706"/>
                        <a:pt x="20233" y="20667"/>
                        <a:pt x="20264" y="20633"/>
                      </a:cubicBezTo>
                      <a:cubicBezTo>
                        <a:pt x="20248" y="20623"/>
                        <a:pt x="20213" y="20661"/>
                        <a:pt x="20185" y="20684"/>
                      </a:cubicBezTo>
                      <a:cubicBezTo>
                        <a:pt x="20142" y="20682"/>
                        <a:pt x="20217" y="20584"/>
                        <a:pt x="20140" y="20639"/>
                      </a:cubicBezTo>
                      <a:cubicBezTo>
                        <a:pt x="20146" y="20600"/>
                        <a:pt x="20268" y="20590"/>
                        <a:pt x="20309" y="20590"/>
                      </a:cubicBezTo>
                      <a:cubicBezTo>
                        <a:pt x="20233" y="20669"/>
                        <a:pt x="20286" y="20672"/>
                        <a:pt x="20183" y="20728"/>
                      </a:cubicBezTo>
                      <a:close/>
                      <a:moveTo>
                        <a:pt x="20724" y="19800"/>
                      </a:moveTo>
                      <a:lnTo>
                        <a:pt x="20759" y="19831"/>
                      </a:lnTo>
                      <a:lnTo>
                        <a:pt x="20657" y="19945"/>
                      </a:lnTo>
                      <a:cubicBezTo>
                        <a:pt x="20616" y="19920"/>
                        <a:pt x="20700" y="19849"/>
                        <a:pt x="20724" y="19800"/>
                      </a:cubicBezTo>
                      <a:close/>
                      <a:moveTo>
                        <a:pt x="20891" y="19993"/>
                      </a:moveTo>
                      <a:cubicBezTo>
                        <a:pt x="20911" y="19920"/>
                        <a:pt x="20861" y="19975"/>
                        <a:pt x="20806" y="20040"/>
                      </a:cubicBezTo>
                      <a:cubicBezTo>
                        <a:pt x="20785" y="19969"/>
                        <a:pt x="20940" y="19906"/>
                        <a:pt x="21005" y="19845"/>
                      </a:cubicBezTo>
                      <a:cubicBezTo>
                        <a:pt x="21028" y="19871"/>
                        <a:pt x="20922" y="19945"/>
                        <a:pt x="20893" y="19993"/>
                      </a:cubicBezTo>
                      <a:close/>
                      <a:moveTo>
                        <a:pt x="20983" y="19584"/>
                      </a:moveTo>
                      <a:cubicBezTo>
                        <a:pt x="20962" y="19717"/>
                        <a:pt x="20926" y="19841"/>
                        <a:pt x="20724" y="19965"/>
                      </a:cubicBezTo>
                      <a:cubicBezTo>
                        <a:pt x="20744" y="19877"/>
                        <a:pt x="20930" y="19757"/>
                        <a:pt x="20865" y="19643"/>
                      </a:cubicBezTo>
                      <a:cubicBezTo>
                        <a:pt x="21054" y="19472"/>
                        <a:pt x="21170" y="19301"/>
                        <a:pt x="21272" y="19232"/>
                      </a:cubicBezTo>
                      <a:cubicBezTo>
                        <a:pt x="21270" y="19356"/>
                        <a:pt x="21103" y="19537"/>
                        <a:pt x="20983" y="19584"/>
                      </a:cubicBezTo>
                      <a:close/>
                      <a:moveTo>
                        <a:pt x="21524" y="18963"/>
                      </a:moveTo>
                      <a:cubicBezTo>
                        <a:pt x="21420" y="19081"/>
                        <a:pt x="21363" y="19110"/>
                        <a:pt x="21319" y="19228"/>
                      </a:cubicBezTo>
                      <a:lnTo>
                        <a:pt x="21256" y="19179"/>
                      </a:lnTo>
                      <a:cubicBezTo>
                        <a:pt x="21378" y="19065"/>
                        <a:pt x="21475" y="18864"/>
                        <a:pt x="21618" y="18731"/>
                      </a:cubicBezTo>
                      <a:cubicBezTo>
                        <a:pt x="21618" y="18821"/>
                        <a:pt x="21496" y="18880"/>
                        <a:pt x="21524" y="18963"/>
                      </a:cubicBezTo>
                      <a:close/>
                      <a:moveTo>
                        <a:pt x="22768" y="17015"/>
                      </a:moveTo>
                      <a:cubicBezTo>
                        <a:pt x="22713" y="17013"/>
                        <a:pt x="22748" y="16946"/>
                        <a:pt x="22695" y="16946"/>
                      </a:cubicBezTo>
                      <a:cubicBezTo>
                        <a:pt x="22740" y="16917"/>
                        <a:pt x="22781" y="16758"/>
                        <a:pt x="22831" y="16809"/>
                      </a:cubicBezTo>
                      <a:cubicBezTo>
                        <a:pt x="22797" y="16746"/>
                        <a:pt x="22911" y="16630"/>
                        <a:pt x="22960" y="16534"/>
                      </a:cubicBezTo>
                      <a:cubicBezTo>
                        <a:pt x="22864" y="16713"/>
                        <a:pt x="22854" y="16889"/>
                        <a:pt x="22766" y="17015"/>
                      </a:cubicBezTo>
                      <a:close/>
                      <a:moveTo>
                        <a:pt x="22787" y="17544"/>
                      </a:moveTo>
                      <a:cubicBezTo>
                        <a:pt x="22764" y="17528"/>
                        <a:pt x="22740" y="17544"/>
                        <a:pt x="22713" y="17573"/>
                      </a:cubicBezTo>
                      <a:cubicBezTo>
                        <a:pt x="22685" y="17554"/>
                        <a:pt x="22723" y="17491"/>
                        <a:pt x="22762" y="17426"/>
                      </a:cubicBezTo>
                      <a:cubicBezTo>
                        <a:pt x="22764" y="17489"/>
                        <a:pt x="22801" y="17420"/>
                        <a:pt x="22803" y="17483"/>
                      </a:cubicBezTo>
                      <a:cubicBezTo>
                        <a:pt x="22838" y="17436"/>
                        <a:pt x="22878" y="17310"/>
                        <a:pt x="22909" y="17363"/>
                      </a:cubicBezTo>
                      <a:cubicBezTo>
                        <a:pt x="22872" y="17387"/>
                        <a:pt x="22829" y="17471"/>
                        <a:pt x="22787" y="17542"/>
                      </a:cubicBezTo>
                      <a:close/>
                      <a:moveTo>
                        <a:pt x="22954" y="17210"/>
                      </a:moveTo>
                      <a:cubicBezTo>
                        <a:pt x="22949" y="17113"/>
                        <a:pt x="22994" y="17094"/>
                        <a:pt x="23049" y="17013"/>
                      </a:cubicBezTo>
                      <a:cubicBezTo>
                        <a:pt x="23055" y="17108"/>
                        <a:pt x="23007" y="17127"/>
                        <a:pt x="22954" y="17208"/>
                      </a:cubicBezTo>
                      <a:close/>
                      <a:moveTo>
                        <a:pt x="23062" y="16086"/>
                      </a:moveTo>
                      <a:cubicBezTo>
                        <a:pt x="23053" y="16054"/>
                        <a:pt x="23061" y="16003"/>
                        <a:pt x="23088" y="15934"/>
                      </a:cubicBezTo>
                      <a:cubicBezTo>
                        <a:pt x="23135" y="15944"/>
                        <a:pt x="23106" y="16054"/>
                        <a:pt x="23062" y="16086"/>
                      </a:cubicBezTo>
                      <a:close/>
                      <a:moveTo>
                        <a:pt x="23039" y="15659"/>
                      </a:moveTo>
                      <a:cubicBezTo>
                        <a:pt x="23037" y="15581"/>
                        <a:pt x="23078" y="15553"/>
                        <a:pt x="23104" y="15431"/>
                      </a:cubicBezTo>
                      <a:cubicBezTo>
                        <a:pt x="23147" y="15449"/>
                        <a:pt x="23072" y="15626"/>
                        <a:pt x="23037" y="15659"/>
                      </a:cubicBezTo>
                      <a:close/>
                      <a:moveTo>
                        <a:pt x="23196" y="15024"/>
                      </a:moveTo>
                      <a:cubicBezTo>
                        <a:pt x="23241" y="15066"/>
                        <a:pt x="23155" y="15136"/>
                        <a:pt x="23159" y="15231"/>
                      </a:cubicBezTo>
                      <a:cubicBezTo>
                        <a:pt x="23092" y="15235"/>
                        <a:pt x="23184" y="15091"/>
                        <a:pt x="23194" y="15024"/>
                      </a:cubicBezTo>
                      <a:close/>
                      <a:moveTo>
                        <a:pt x="23190" y="15522"/>
                      </a:moveTo>
                      <a:cubicBezTo>
                        <a:pt x="23173" y="15412"/>
                        <a:pt x="23196" y="15358"/>
                        <a:pt x="23224" y="15187"/>
                      </a:cubicBezTo>
                      <a:cubicBezTo>
                        <a:pt x="23233" y="15237"/>
                        <a:pt x="23206" y="15394"/>
                        <a:pt x="23275" y="15235"/>
                      </a:cubicBezTo>
                      <a:cubicBezTo>
                        <a:pt x="23324" y="15294"/>
                        <a:pt x="23216" y="15417"/>
                        <a:pt x="23188" y="15522"/>
                      </a:cubicBezTo>
                      <a:close/>
                      <a:moveTo>
                        <a:pt x="23416" y="14226"/>
                      </a:moveTo>
                      <a:cubicBezTo>
                        <a:pt x="23355" y="14517"/>
                        <a:pt x="23383" y="14627"/>
                        <a:pt x="23377" y="14767"/>
                      </a:cubicBezTo>
                      <a:cubicBezTo>
                        <a:pt x="23363" y="14836"/>
                        <a:pt x="23324" y="14787"/>
                        <a:pt x="23308" y="14842"/>
                      </a:cubicBezTo>
                      <a:cubicBezTo>
                        <a:pt x="23391" y="14814"/>
                        <a:pt x="23334" y="15032"/>
                        <a:pt x="23294" y="15178"/>
                      </a:cubicBezTo>
                      <a:cubicBezTo>
                        <a:pt x="23245" y="15152"/>
                        <a:pt x="23216" y="15154"/>
                        <a:pt x="23214" y="15123"/>
                      </a:cubicBezTo>
                      <a:cubicBezTo>
                        <a:pt x="23241" y="15097"/>
                        <a:pt x="23263" y="14995"/>
                        <a:pt x="23255" y="14950"/>
                      </a:cubicBezTo>
                      <a:cubicBezTo>
                        <a:pt x="23198" y="15022"/>
                        <a:pt x="23230" y="14851"/>
                        <a:pt x="23192" y="14840"/>
                      </a:cubicBezTo>
                      <a:cubicBezTo>
                        <a:pt x="23218" y="14785"/>
                        <a:pt x="23233" y="14787"/>
                        <a:pt x="23247" y="14826"/>
                      </a:cubicBezTo>
                      <a:cubicBezTo>
                        <a:pt x="23267" y="14604"/>
                        <a:pt x="23375" y="14350"/>
                        <a:pt x="23391" y="14132"/>
                      </a:cubicBezTo>
                      <a:cubicBezTo>
                        <a:pt x="23408" y="14140"/>
                        <a:pt x="23414" y="14191"/>
                        <a:pt x="23438" y="14142"/>
                      </a:cubicBezTo>
                      <a:cubicBezTo>
                        <a:pt x="23371" y="14173"/>
                        <a:pt x="23452" y="14044"/>
                        <a:pt x="23412" y="14046"/>
                      </a:cubicBezTo>
                      <a:cubicBezTo>
                        <a:pt x="23391" y="14077"/>
                        <a:pt x="23379" y="14067"/>
                        <a:pt x="23373" y="14042"/>
                      </a:cubicBezTo>
                      <a:cubicBezTo>
                        <a:pt x="23395" y="13975"/>
                        <a:pt x="23416" y="13908"/>
                        <a:pt x="23436" y="13837"/>
                      </a:cubicBezTo>
                      <a:cubicBezTo>
                        <a:pt x="23493" y="13818"/>
                        <a:pt x="23406" y="13963"/>
                        <a:pt x="23450" y="13963"/>
                      </a:cubicBezTo>
                      <a:cubicBezTo>
                        <a:pt x="23473" y="13833"/>
                        <a:pt x="23585" y="13639"/>
                        <a:pt x="23530" y="13590"/>
                      </a:cubicBezTo>
                      <a:cubicBezTo>
                        <a:pt x="23495" y="13716"/>
                        <a:pt x="23499" y="13771"/>
                        <a:pt x="23438" y="13829"/>
                      </a:cubicBezTo>
                      <a:cubicBezTo>
                        <a:pt x="23438" y="13826"/>
                        <a:pt x="23440" y="13822"/>
                        <a:pt x="23442" y="13818"/>
                      </a:cubicBezTo>
                      <a:cubicBezTo>
                        <a:pt x="23465" y="13706"/>
                        <a:pt x="23489" y="13592"/>
                        <a:pt x="23505" y="13472"/>
                      </a:cubicBezTo>
                      <a:cubicBezTo>
                        <a:pt x="23528" y="13470"/>
                        <a:pt x="23552" y="13460"/>
                        <a:pt x="23570" y="13442"/>
                      </a:cubicBezTo>
                      <a:cubicBezTo>
                        <a:pt x="23570" y="13444"/>
                        <a:pt x="23570" y="13444"/>
                        <a:pt x="23570" y="13446"/>
                      </a:cubicBezTo>
                      <a:cubicBezTo>
                        <a:pt x="23615" y="13509"/>
                        <a:pt x="23603" y="13594"/>
                        <a:pt x="23585" y="13676"/>
                      </a:cubicBezTo>
                      <a:cubicBezTo>
                        <a:pt x="23568" y="13759"/>
                        <a:pt x="23532" y="13845"/>
                        <a:pt x="23542" y="13920"/>
                      </a:cubicBezTo>
                      <a:cubicBezTo>
                        <a:pt x="23503" y="13989"/>
                        <a:pt x="23481" y="13981"/>
                        <a:pt x="23459" y="13995"/>
                      </a:cubicBezTo>
                      <a:cubicBezTo>
                        <a:pt x="23499" y="14054"/>
                        <a:pt x="23450" y="14323"/>
                        <a:pt x="23428" y="14382"/>
                      </a:cubicBezTo>
                      <a:cubicBezTo>
                        <a:pt x="23373" y="14384"/>
                        <a:pt x="23446" y="14246"/>
                        <a:pt x="23414" y="14226"/>
                      </a:cubicBezTo>
                      <a:close/>
                      <a:moveTo>
                        <a:pt x="23412" y="15695"/>
                      </a:moveTo>
                      <a:cubicBezTo>
                        <a:pt x="23461" y="15596"/>
                        <a:pt x="23430" y="15545"/>
                        <a:pt x="23485" y="15494"/>
                      </a:cubicBezTo>
                      <a:cubicBezTo>
                        <a:pt x="23560" y="15480"/>
                        <a:pt x="23463" y="15752"/>
                        <a:pt x="23412" y="15695"/>
                      </a:cubicBezTo>
                      <a:close/>
                      <a:moveTo>
                        <a:pt x="23491" y="15431"/>
                      </a:moveTo>
                      <a:cubicBezTo>
                        <a:pt x="23556" y="15386"/>
                        <a:pt x="23611" y="15264"/>
                        <a:pt x="23684" y="15264"/>
                      </a:cubicBezTo>
                      <a:cubicBezTo>
                        <a:pt x="23627" y="15374"/>
                        <a:pt x="23568" y="15480"/>
                        <a:pt x="23489" y="15431"/>
                      </a:cubicBezTo>
                      <a:close/>
                      <a:moveTo>
                        <a:pt x="24130" y="10363"/>
                      </a:moveTo>
                      <a:lnTo>
                        <a:pt x="24130" y="10361"/>
                      </a:lnTo>
                      <a:lnTo>
                        <a:pt x="24130" y="10367"/>
                      </a:lnTo>
                      <a:cubicBezTo>
                        <a:pt x="24128" y="10365"/>
                        <a:pt x="24128" y="10363"/>
                        <a:pt x="24128" y="10363"/>
                      </a:cubicBezTo>
                      <a:close/>
                      <a:moveTo>
                        <a:pt x="24200" y="10231"/>
                      </a:moveTo>
                      <a:cubicBezTo>
                        <a:pt x="24214" y="10186"/>
                        <a:pt x="24216" y="10359"/>
                        <a:pt x="24232" y="10473"/>
                      </a:cubicBezTo>
                      <a:cubicBezTo>
                        <a:pt x="24161" y="10441"/>
                        <a:pt x="24177" y="10304"/>
                        <a:pt x="24198" y="10231"/>
                      </a:cubicBezTo>
                      <a:close/>
                    </a:path>
                  </a:pathLst>
                </a:custGeom>
                <a:solidFill>
                  <a:srgbClr val="AC352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47" name="Google Shape;4734;p47">
                  <a:extLst>
                    <a:ext uri="{FF2B5EF4-FFF2-40B4-BE49-F238E27FC236}">
                      <a16:creationId xmlns:a16="http://schemas.microsoft.com/office/drawing/2014/main" xmlns="" id="{070BC022-8D91-ECFB-5B44-96010F6F4B8E}"/>
                    </a:ext>
                  </a:extLst>
                </p:cNvPr>
                <p:cNvSpPr/>
                <p:nvPr/>
              </p:nvSpPr>
              <p:spPr>
                <a:xfrm>
                  <a:off x="2884325" y="1419725"/>
                  <a:ext cx="11200" cy="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" h="191" extrusionOk="0">
                      <a:moveTo>
                        <a:pt x="353" y="0"/>
                      </a:moveTo>
                      <a:cubicBezTo>
                        <a:pt x="308" y="71"/>
                        <a:pt x="17" y="159"/>
                        <a:pt x="1" y="191"/>
                      </a:cubicBezTo>
                      <a:cubicBezTo>
                        <a:pt x="64" y="183"/>
                        <a:pt x="447" y="14"/>
                        <a:pt x="35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48" name="Google Shape;4735;p47">
                  <a:extLst>
                    <a:ext uri="{FF2B5EF4-FFF2-40B4-BE49-F238E27FC236}">
                      <a16:creationId xmlns:a16="http://schemas.microsoft.com/office/drawing/2014/main" xmlns="" id="{E0910D06-FDC9-FD48-4614-9832694FEA72}"/>
                    </a:ext>
                  </a:extLst>
                </p:cNvPr>
                <p:cNvSpPr/>
                <p:nvPr/>
              </p:nvSpPr>
              <p:spPr>
                <a:xfrm>
                  <a:off x="3140025" y="1425175"/>
                  <a:ext cx="6050" cy="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" h="103" extrusionOk="0">
                      <a:moveTo>
                        <a:pt x="0" y="22"/>
                      </a:moveTo>
                      <a:cubicBezTo>
                        <a:pt x="77" y="42"/>
                        <a:pt x="181" y="102"/>
                        <a:pt x="242" y="102"/>
                      </a:cubicBezTo>
                      <a:cubicBezTo>
                        <a:pt x="181" y="63"/>
                        <a:pt x="41" y="0"/>
                        <a:pt x="0" y="2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49" name="Google Shape;4736;p47">
                  <a:extLst>
                    <a:ext uri="{FF2B5EF4-FFF2-40B4-BE49-F238E27FC236}">
                      <a16:creationId xmlns:a16="http://schemas.microsoft.com/office/drawing/2014/main" xmlns="" id="{281BF24A-9385-FDCC-F9C4-AD098AE2664B}"/>
                    </a:ext>
                  </a:extLst>
                </p:cNvPr>
                <p:cNvSpPr/>
                <p:nvPr/>
              </p:nvSpPr>
              <p:spPr>
                <a:xfrm>
                  <a:off x="3163850" y="1425950"/>
                  <a:ext cx="6500" cy="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" h="125" extrusionOk="0">
                      <a:moveTo>
                        <a:pt x="207" y="50"/>
                      </a:moveTo>
                      <a:cubicBezTo>
                        <a:pt x="177" y="99"/>
                        <a:pt x="59" y="1"/>
                        <a:pt x="0" y="1"/>
                      </a:cubicBezTo>
                      <a:cubicBezTo>
                        <a:pt x="32" y="62"/>
                        <a:pt x="260" y="125"/>
                        <a:pt x="207" y="5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50" name="Google Shape;4737;p47">
                  <a:extLst>
                    <a:ext uri="{FF2B5EF4-FFF2-40B4-BE49-F238E27FC236}">
                      <a16:creationId xmlns:a16="http://schemas.microsoft.com/office/drawing/2014/main" xmlns="" id="{E68ACFAC-1FDF-10B7-1D19-B4614316C6E9}"/>
                    </a:ext>
                  </a:extLst>
                </p:cNvPr>
                <p:cNvSpPr/>
                <p:nvPr/>
              </p:nvSpPr>
              <p:spPr>
                <a:xfrm>
                  <a:off x="3189825" y="1454550"/>
                  <a:ext cx="6675" cy="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03" extrusionOk="0">
                      <a:moveTo>
                        <a:pt x="40" y="0"/>
                      </a:moveTo>
                      <a:cubicBezTo>
                        <a:pt x="1" y="34"/>
                        <a:pt x="58" y="77"/>
                        <a:pt x="125" y="124"/>
                      </a:cubicBezTo>
                      <a:cubicBezTo>
                        <a:pt x="109" y="50"/>
                        <a:pt x="266" y="203"/>
                        <a:pt x="199" y="120"/>
                      </a:cubicBezTo>
                      <a:cubicBezTo>
                        <a:pt x="140" y="79"/>
                        <a:pt x="109" y="91"/>
                        <a:pt x="117" y="40"/>
                      </a:cubicBezTo>
                      <a:cubicBezTo>
                        <a:pt x="129" y="50"/>
                        <a:pt x="150" y="48"/>
                        <a:pt x="127" y="26"/>
                      </a:cubicBezTo>
                      <a:cubicBezTo>
                        <a:pt x="103" y="36"/>
                        <a:pt x="77" y="36"/>
                        <a:pt x="52" y="32"/>
                      </a:cubicBezTo>
                      <a:cubicBezTo>
                        <a:pt x="58" y="22"/>
                        <a:pt x="60" y="12"/>
                        <a:pt x="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51" name="Google Shape;4738;p47">
                  <a:extLst>
                    <a:ext uri="{FF2B5EF4-FFF2-40B4-BE49-F238E27FC236}">
                      <a16:creationId xmlns:a16="http://schemas.microsoft.com/office/drawing/2014/main" xmlns="" id="{5D370B59-C9FB-7263-18BF-EBD7A6192870}"/>
                    </a:ext>
                  </a:extLst>
                </p:cNvPr>
                <p:cNvSpPr/>
                <p:nvPr/>
              </p:nvSpPr>
              <p:spPr>
                <a:xfrm>
                  <a:off x="3195975" y="1458925"/>
                  <a:ext cx="16100" cy="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" h="526" extrusionOk="0">
                      <a:moveTo>
                        <a:pt x="0" y="20"/>
                      </a:moveTo>
                      <a:cubicBezTo>
                        <a:pt x="132" y="173"/>
                        <a:pt x="287" y="425"/>
                        <a:pt x="452" y="446"/>
                      </a:cubicBezTo>
                      <a:cubicBezTo>
                        <a:pt x="439" y="431"/>
                        <a:pt x="411" y="409"/>
                        <a:pt x="421" y="397"/>
                      </a:cubicBezTo>
                      <a:cubicBezTo>
                        <a:pt x="488" y="450"/>
                        <a:pt x="529" y="427"/>
                        <a:pt x="610" y="525"/>
                      </a:cubicBezTo>
                      <a:cubicBezTo>
                        <a:pt x="643" y="500"/>
                        <a:pt x="594" y="454"/>
                        <a:pt x="557" y="413"/>
                      </a:cubicBezTo>
                      <a:cubicBezTo>
                        <a:pt x="450" y="366"/>
                        <a:pt x="75" y="116"/>
                        <a:pt x="109" y="22"/>
                      </a:cubicBezTo>
                      <a:cubicBezTo>
                        <a:pt x="73" y="20"/>
                        <a:pt x="28" y="0"/>
                        <a:pt x="0" y="2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52" name="Google Shape;4739;p47">
                  <a:extLst>
                    <a:ext uri="{FF2B5EF4-FFF2-40B4-BE49-F238E27FC236}">
                      <a16:creationId xmlns:a16="http://schemas.microsoft.com/office/drawing/2014/main" xmlns="" id="{4D3F8429-3AB5-D79A-58DA-9EF85BFEBC18}"/>
                    </a:ext>
                  </a:extLst>
                </p:cNvPr>
                <p:cNvSpPr/>
                <p:nvPr/>
              </p:nvSpPr>
              <p:spPr>
                <a:xfrm>
                  <a:off x="3223400" y="1446300"/>
                  <a:ext cx="51950" cy="5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8" h="2137" extrusionOk="0">
                      <a:moveTo>
                        <a:pt x="0" y="0"/>
                      </a:moveTo>
                      <a:cubicBezTo>
                        <a:pt x="41" y="99"/>
                        <a:pt x="362" y="272"/>
                        <a:pt x="360" y="385"/>
                      </a:cubicBezTo>
                      <a:cubicBezTo>
                        <a:pt x="413" y="435"/>
                        <a:pt x="446" y="427"/>
                        <a:pt x="507" y="499"/>
                      </a:cubicBezTo>
                      <a:cubicBezTo>
                        <a:pt x="480" y="505"/>
                        <a:pt x="446" y="498"/>
                        <a:pt x="419" y="503"/>
                      </a:cubicBezTo>
                      <a:cubicBezTo>
                        <a:pt x="470" y="539"/>
                        <a:pt x="519" y="576"/>
                        <a:pt x="566" y="617"/>
                      </a:cubicBezTo>
                      <a:cubicBezTo>
                        <a:pt x="613" y="661"/>
                        <a:pt x="660" y="710"/>
                        <a:pt x="708" y="761"/>
                      </a:cubicBezTo>
                      <a:cubicBezTo>
                        <a:pt x="802" y="865"/>
                        <a:pt x="898" y="977"/>
                        <a:pt x="992" y="1091"/>
                      </a:cubicBezTo>
                      <a:cubicBezTo>
                        <a:pt x="1185" y="1317"/>
                        <a:pt x="1382" y="1539"/>
                        <a:pt x="1572" y="1698"/>
                      </a:cubicBezTo>
                      <a:cubicBezTo>
                        <a:pt x="1590" y="1891"/>
                        <a:pt x="1853" y="1944"/>
                        <a:pt x="1828" y="2085"/>
                      </a:cubicBezTo>
                      <a:cubicBezTo>
                        <a:pt x="1851" y="2038"/>
                        <a:pt x="1838" y="2050"/>
                        <a:pt x="1891" y="2036"/>
                      </a:cubicBezTo>
                      <a:cubicBezTo>
                        <a:pt x="1733" y="1912"/>
                        <a:pt x="1586" y="1665"/>
                        <a:pt x="1604" y="1569"/>
                      </a:cubicBezTo>
                      <a:cubicBezTo>
                        <a:pt x="1598" y="1565"/>
                        <a:pt x="1598" y="1557"/>
                        <a:pt x="1612" y="1543"/>
                      </a:cubicBezTo>
                      <a:cubicBezTo>
                        <a:pt x="1606" y="1551"/>
                        <a:pt x="1604" y="1559"/>
                        <a:pt x="1604" y="1569"/>
                      </a:cubicBezTo>
                      <a:cubicBezTo>
                        <a:pt x="1621" y="1580"/>
                        <a:pt x="1716" y="1553"/>
                        <a:pt x="1720" y="1655"/>
                      </a:cubicBezTo>
                      <a:cubicBezTo>
                        <a:pt x="1773" y="1667"/>
                        <a:pt x="1716" y="1553"/>
                        <a:pt x="1769" y="1614"/>
                      </a:cubicBezTo>
                      <a:cubicBezTo>
                        <a:pt x="1784" y="1671"/>
                        <a:pt x="1796" y="1730"/>
                        <a:pt x="1802" y="1789"/>
                      </a:cubicBezTo>
                      <a:cubicBezTo>
                        <a:pt x="1845" y="1836"/>
                        <a:pt x="1891" y="1879"/>
                        <a:pt x="1940" y="1918"/>
                      </a:cubicBezTo>
                      <a:cubicBezTo>
                        <a:pt x="1928" y="1934"/>
                        <a:pt x="1902" y="1942"/>
                        <a:pt x="1922" y="1973"/>
                      </a:cubicBezTo>
                      <a:cubicBezTo>
                        <a:pt x="1977" y="1895"/>
                        <a:pt x="2036" y="2087"/>
                        <a:pt x="2066" y="2137"/>
                      </a:cubicBezTo>
                      <a:cubicBezTo>
                        <a:pt x="2077" y="2058"/>
                        <a:pt x="1963" y="1918"/>
                        <a:pt x="1983" y="1844"/>
                      </a:cubicBezTo>
                      <a:cubicBezTo>
                        <a:pt x="1924" y="1855"/>
                        <a:pt x="1942" y="1802"/>
                        <a:pt x="1875" y="1730"/>
                      </a:cubicBezTo>
                      <a:cubicBezTo>
                        <a:pt x="1887" y="1712"/>
                        <a:pt x="1914" y="1704"/>
                        <a:pt x="1895" y="1675"/>
                      </a:cubicBezTo>
                      <a:cubicBezTo>
                        <a:pt x="1865" y="1665"/>
                        <a:pt x="1834" y="1539"/>
                        <a:pt x="1747" y="1510"/>
                      </a:cubicBezTo>
                      <a:cubicBezTo>
                        <a:pt x="1781" y="1567"/>
                        <a:pt x="1769" y="1578"/>
                        <a:pt x="1729" y="1565"/>
                      </a:cubicBezTo>
                      <a:cubicBezTo>
                        <a:pt x="1655" y="1425"/>
                        <a:pt x="1505" y="1313"/>
                        <a:pt x="1444" y="1146"/>
                      </a:cubicBezTo>
                      <a:cubicBezTo>
                        <a:pt x="1368" y="1195"/>
                        <a:pt x="1323" y="1081"/>
                        <a:pt x="1252" y="983"/>
                      </a:cubicBezTo>
                      <a:cubicBezTo>
                        <a:pt x="1230" y="995"/>
                        <a:pt x="1217" y="1032"/>
                        <a:pt x="1185" y="1003"/>
                      </a:cubicBezTo>
                      <a:cubicBezTo>
                        <a:pt x="1144" y="953"/>
                        <a:pt x="1173" y="928"/>
                        <a:pt x="1167" y="891"/>
                      </a:cubicBezTo>
                      <a:cubicBezTo>
                        <a:pt x="1201" y="932"/>
                        <a:pt x="1315" y="1007"/>
                        <a:pt x="1266" y="926"/>
                      </a:cubicBezTo>
                      <a:cubicBezTo>
                        <a:pt x="1230" y="955"/>
                        <a:pt x="1128" y="759"/>
                        <a:pt x="1093" y="786"/>
                      </a:cubicBezTo>
                      <a:cubicBezTo>
                        <a:pt x="1142" y="836"/>
                        <a:pt x="1152" y="869"/>
                        <a:pt x="1124" y="889"/>
                      </a:cubicBezTo>
                      <a:cubicBezTo>
                        <a:pt x="1101" y="804"/>
                        <a:pt x="1053" y="865"/>
                        <a:pt x="985" y="763"/>
                      </a:cubicBezTo>
                      <a:cubicBezTo>
                        <a:pt x="947" y="782"/>
                        <a:pt x="910" y="812"/>
                        <a:pt x="863" y="796"/>
                      </a:cubicBezTo>
                      <a:cubicBezTo>
                        <a:pt x="869" y="684"/>
                        <a:pt x="723" y="692"/>
                        <a:pt x="651" y="615"/>
                      </a:cubicBezTo>
                      <a:cubicBezTo>
                        <a:pt x="619" y="527"/>
                        <a:pt x="590" y="450"/>
                        <a:pt x="613" y="382"/>
                      </a:cubicBezTo>
                      <a:cubicBezTo>
                        <a:pt x="535" y="325"/>
                        <a:pt x="521" y="295"/>
                        <a:pt x="487" y="289"/>
                      </a:cubicBezTo>
                      <a:cubicBezTo>
                        <a:pt x="533" y="334"/>
                        <a:pt x="505" y="362"/>
                        <a:pt x="515" y="397"/>
                      </a:cubicBezTo>
                      <a:cubicBezTo>
                        <a:pt x="350" y="293"/>
                        <a:pt x="311" y="238"/>
                        <a:pt x="169" y="87"/>
                      </a:cubicBezTo>
                      <a:cubicBezTo>
                        <a:pt x="112" y="93"/>
                        <a:pt x="53" y="71"/>
                        <a:pt x="0" y="0"/>
                      </a:cubicBezTo>
                      <a:close/>
                      <a:moveTo>
                        <a:pt x="1232" y="1174"/>
                      </a:moveTo>
                      <a:cubicBezTo>
                        <a:pt x="1279" y="1199"/>
                        <a:pt x="1319" y="1234"/>
                        <a:pt x="1348" y="1278"/>
                      </a:cubicBezTo>
                      <a:cubicBezTo>
                        <a:pt x="1332" y="1358"/>
                        <a:pt x="1236" y="1146"/>
                        <a:pt x="1218" y="1229"/>
                      </a:cubicBezTo>
                      <a:cubicBezTo>
                        <a:pt x="1197" y="1199"/>
                        <a:pt x="1222" y="1189"/>
                        <a:pt x="1232" y="117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53" name="Google Shape;4740;p47">
                  <a:extLst>
                    <a:ext uri="{FF2B5EF4-FFF2-40B4-BE49-F238E27FC236}">
                      <a16:creationId xmlns:a16="http://schemas.microsoft.com/office/drawing/2014/main" xmlns="" id="{5DB4C0DF-5C5A-5A9D-2A4F-6EE4E9509DB5}"/>
                    </a:ext>
                  </a:extLst>
                </p:cNvPr>
                <p:cNvSpPr/>
                <p:nvPr/>
              </p:nvSpPr>
              <p:spPr>
                <a:xfrm>
                  <a:off x="3220350" y="1479650"/>
                  <a:ext cx="4525" cy="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" h="280" extrusionOk="0">
                      <a:moveTo>
                        <a:pt x="0" y="9"/>
                      </a:moveTo>
                      <a:cubicBezTo>
                        <a:pt x="36" y="64"/>
                        <a:pt x="24" y="105"/>
                        <a:pt x="22" y="148"/>
                      </a:cubicBezTo>
                      <a:cubicBezTo>
                        <a:pt x="67" y="211"/>
                        <a:pt x="83" y="166"/>
                        <a:pt x="120" y="207"/>
                      </a:cubicBezTo>
                      <a:cubicBezTo>
                        <a:pt x="100" y="225"/>
                        <a:pt x="106" y="252"/>
                        <a:pt x="126" y="280"/>
                      </a:cubicBezTo>
                      <a:cubicBezTo>
                        <a:pt x="181" y="187"/>
                        <a:pt x="36" y="117"/>
                        <a:pt x="59" y="26"/>
                      </a:cubicBezTo>
                      <a:cubicBezTo>
                        <a:pt x="45" y="42"/>
                        <a:pt x="16" y="1"/>
                        <a:pt x="0" y="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54" name="Google Shape;4741;p47">
                  <a:extLst>
                    <a:ext uri="{FF2B5EF4-FFF2-40B4-BE49-F238E27FC236}">
                      <a16:creationId xmlns:a16="http://schemas.microsoft.com/office/drawing/2014/main" xmlns="" id="{B6D92646-A90A-DFF0-4C15-333072E2BFAD}"/>
                    </a:ext>
                  </a:extLst>
                </p:cNvPr>
                <p:cNvSpPr/>
                <p:nvPr/>
              </p:nvSpPr>
              <p:spPr>
                <a:xfrm>
                  <a:off x="3302050" y="1557175"/>
                  <a:ext cx="4200" cy="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208" extrusionOk="0">
                      <a:moveTo>
                        <a:pt x="51" y="160"/>
                      </a:moveTo>
                      <a:cubicBezTo>
                        <a:pt x="40" y="1"/>
                        <a:pt x="156" y="207"/>
                        <a:pt x="167" y="107"/>
                      </a:cubicBezTo>
                      <a:cubicBezTo>
                        <a:pt x="114" y="125"/>
                        <a:pt x="67" y="15"/>
                        <a:pt x="14" y="9"/>
                      </a:cubicBezTo>
                      <a:cubicBezTo>
                        <a:pt x="85" y="103"/>
                        <a:pt x="0" y="79"/>
                        <a:pt x="51" y="16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55" name="Google Shape;4742;p47">
                  <a:extLst>
                    <a:ext uri="{FF2B5EF4-FFF2-40B4-BE49-F238E27FC236}">
                      <a16:creationId xmlns:a16="http://schemas.microsoft.com/office/drawing/2014/main" xmlns="" id="{4DF591D6-89F5-DB69-60A1-1E9467F4B769}"/>
                    </a:ext>
                  </a:extLst>
                </p:cNvPr>
                <p:cNvSpPr/>
                <p:nvPr/>
              </p:nvSpPr>
              <p:spPr>
                <a:xfrm>
                  <a:off x="3302350" y="1574125"/>
                  <a:ext cx="2625" cy="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318" extrusionOk="0">
                      <a:moveTo>
                        <a:pt x="83" y="30"/>
                      </a:moveTo>
                      <a:cubicBezTo>
                        <a:pt x="59" y="30"/>
                        <a:pt x="39" y="1"/>
                        <a:pt x="12" y="24"/>
                      </a:cubicBezTo>
                      <a:cubicBezTo>
                        <a:pt x="47" y="107"/>
                        <a:pt x="22" y="135"/>
                        <a:pt x="22" y="186"/>
                      </a:cubicBezTo>
                      <a:cubicBezTo>
                        <a:pt x="39" y="172"/>
                        <a:pt x="104" y="317"/>
                        <a:pt x="87" y="223"/>
                      </a:cubicBezTo>
                      <a:cubicBezTo>
                        <a:pt x="0" y="123"/>
                        <a:pt x="98" y="99"/>
                        <a:pt x="83" y="3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56" name="Google Shape;4743;p47">
                  <a:extLst>
                    <a:ext uri="{FF2B5EF4-FFF2-40B4-BE49-F238E27FC236}">
                      <a16:creationId xmlns:a16="http://schemas.microsoft.com/office/drawing/2014/main" xmlns="" id="{260D7ED4-199A-28AB-1BAF-449A748B1FD2}"/>
                    </a:ext>
                  </a:extLst>
                </p:cNvPr>
                <p:cNvSpPr/>
                <p:nvPr/>
              </p:nvSpPr>
              <p:spPr>
                <a:xfrm>
                  <a:off x="3282800" y="1845725"/>
                  <a:ext cx="3500" cy="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" h="125" extrusionOk="0">
                      <a:moveTo>
                        <a:pt x="0" y="125"/>
                      </a:moveTo>
                      <a:cubicBezTo>
                        <a:pt x="55" y="87"/>
                        <a:pt x="138" y="95"/>
                        <a:pt x="116" y="83"/>
                      </a:cubicBezTo>
                      <a:cubicBezTo>
                        <a:pt x="140" y="1"/>
                        <a:pt x="33" y="52"/>
                        <a:pt x="0" y="12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57" name="Google Shape;4744;p47">
                  <a:extLst>
                    <a:ext uri="{FF2B5EF4-FFF2-40B4-BE49-F238E27FC236}">
                      <a16:creationId xmlns:a16="http://schemas.microsoft.com/office/drawing/2014/main" xmlns="" id="{AF4FEF65-7C4D-CEE6-9338-3B6BA559B6DB}"/>
                    </a:ext>
                  </a:extLst>
                </p:cNvPr>
                <p:cNvSpPr/>
                <p:nvPr/>
              </p:nvSpPr>
              <p:spPr>
                <a:xfrm>
                  <a:off x="3253150" y="1883600"/>
                  <a:ext cx="9675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" h="267" extrusionOk="0">
                      <a:moveTo>
                        <a:pt x="174" y="48"/>
                      </a:moveTo>
                      <a:cubicBezTo>
                        <a:pt x="97" y="142"/>
                        <a:pt x="1" y="186"/>
                        <a:pt x="3" y="266"/>
                      </a:cubicBezTo>
                      <a:cubicBezTo>
                        <a:pt x="56" y="233"/>
                        <a:pt x="166" y="133"/>
                        <a:pt x="146" y="223"/>
                      </a:cubicBezTo>
                      <a:cubicBezTo>
                        <a:pt x="164" y="146"/>
                        <a:pt x="386" y="1"/>
                        <a:pt x="325" y="9"/>
                      </a:cubicBezTo>
                      <a:cubicBezTo>
                        <a:pt x="268" y="58"/>
                        <a:pt x="109" y="178"/>
                        <a:pt x="174" y="4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58" name="Google Shape;4745;p47">
                  <a:extLst>
                    <a:ext uri="{FF2B5EF4-FFF2-40B4-BE49-F238E27FC236}">
                      <a16:creationId xmlns:a16="http://schemas.microsoft.com/office/drawing/2014/main" xmlns="" id="{C9759CD0-DAB8-B84B-2057-E12F694F4D7F}"/>
                    </a:ext>
                  </a:extLst>
                </p:cNvPr>
                <p:cNvSpPr/>
                <p:nvPr/>
              </p:nvSpPr>
              <p:spPr>
                <a:xfrm>
                  <a:off x="3283825" y="1912200"/>
                  <a:ext cx="4600" cy="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" h="308" extrusionOk="0">
                      <a:moveTo>
                        <a:pt x="30" y="142"/>
                      </a:moveTo>
                      <a:cubicBezTo>
                        <a:pt x="26" y="180"/>
                        <a:pt x="26" y="176"/>
                        <a:pt x="12" y="307"/>
                      </a:cubicBezTo>
                      <a:cubicBezTo>
                        <a:pt x="102" y="182"/>
                        <a:pt x="183" y="60"/>
                        <a:pt x="132" y="1"/>
                      </a:cubicBezTo>
                      <a:cubicBezTo>
                        <a:pt x="106" y="44"/>
                        <a:pt x="0" y="126"/>
                        <a:pt x="30" y="14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59" name="Google Shape;4746;p47">
                  <a:extLst>
                    <a:ext uri="{FF2B5EF4-FFF2-40B4-BE49-F238E27FC236}">
                      <a16:creationId xmlns:a16="http://schemas.microsoft.com/office/drawing/2014/main" xmlns="" id="{3DC82495-6EA4-589F-1218-6ACC9E773361}"/>
                    </a:ext>
                  </a:extLst>
                </p:cNvPr>
                <p:cNvSpPr/>
                <p:nvPr/>
              </p:nvSpPr>
              <p:spPr>
                <a:xfrm>
                  <a:off x="3182650" y="1953425"/>
                  <a:ext cx="6275" cy="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56" extrusionOk="0">
                      <a:moveTo>
                        <a:pt x="170" y="1"/>
                      </a:moveTo>
                      <a:cubicBezTo>
                        <a:pt x="127" y="34"/>
                        <a:pt x="87" y="24"/>
                        <a:pt x="89" y="50"/>
                      </a:cubicBezTo>
                      <a:cubicBezTo>
                        <a:pt x="199" y="16"/>
                        <a:pt x="1" y="130"/>
                        <a:pt x="9" y="156"/>
                      </a:cubicBezTo>
                      <a:cubicBezTo>
                        <a:pt x="79" y="134"/>
                        <a:pt x="250" y="18"/>
                        <a:pt x="215" y="8"/>
                      </a:cubicBezTo>
                      <a:cubicBezTo>
                        <a:pt x="105" y="79"/>
                        <a:pt x="146" y="42"/>
                        <a:pt x="17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60" name="Google Shape;4747;p47">
                  <a:extLst>
                    <a:ext uri="{FF2B5EF4-FFF2-40B4-BE49-F238E27FC236}">
                      <a16:creationId xmlns:a16="http://schemas.microsoft.com/office/drawing/2014/main" xmlns="" id="{22223041-87B4-7B7C-47D4-FAAB97394DA0}"/>
                    </a:ext>
                  </a:extLst>
                </p:cNvPr>
                <p:cNvSpPr/>
                <p:nvPr/>
              </p:nvSpPr>
              <p:spPr>
                <a:xfrm>
                  <a:off x="3090975" y="1987875"/>
                  <a:ext cx="15200" cy="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81" extrusionOk="0">
                      <a:moveTo>
                        <a:pt x="246" y="87"/>
                      </a:moveTo>
                      <a:cubicBezTo>
                        <a:pt x="292" y="91"/>
                        <a:pt x="364" y="71"/>
                        <a:pt x="382" y="100"/>
                      </a:cubicBezTo>
                      <a:cubicBezTo>
                        <a:pt x="239" y="146"/>
                        <a:pt x="1" y="114"/>
                        <a:pt x="79" y="181"/>
                      </a:cubicBezTo>
                      <a:cubicBezTo>
                        <a:pt x="121" y="132"/>
                        <a:pt x="268" y="150"/>
                        <a:pt x="305" y="169"/>
                      </a:cubicBezTo>
                      <a:cubicBezTo>
                        <a:pt x="329" y="126"/>
                        <a:pt x="608" y="0"/>
                        <a:pt x="523" y="28"/>
                      </a:cubicBezTo>
                      <a:cubicBezTo>
                        <a:pt x="392" y="96"/>
                        <a:pt x="290" y="38"/>
                        <a:pt x="246" y="8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61" name="Google Shape;4748;p47">
                  <a:extLst>
                    <a:ext uri="{FF2B5EF4-FFF2-40B4-BE49-F238E27FC236}">
                      <a16:creationId xmlns:a16="http://schemas.microsoft.com/office/drawing/2014/main" xmlns="" id="{BA40DE0C-DA33-9C74-69E4-A0588606B3B8}"/>
                    </a:ext>
                  </a:extLst>
                </p:cNvPr>
                <p:cNvSpPr/>
                <p:nvPr/>
              </p:nvSpPr>
              <p:spPr>
                <a:xfrm>
                  <a:off x="3076050" y="1989450"/>
                  <a:ext cx="7300" cy="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256" extrusionOk="0">
                      <a:moveTo>
                        <a:pt x="114" y="65"/>
                      </a:moveTo>
                      <a:cubicBezTo>
                        <a:pt x="116" y="140"/>
                        <a:pt x="0" y="224"/>
                        <a:pt x="128" y="256"/>
                      </a:cubicBezTo>
                      <a:cubicBezTo>
                        <a:pt x="112" y="228"/>
                        <a:pt x="161" y="218"/>
                        <a:pt x="177" y="197"/>
                      </a:cubicBezTo>
                      <a:cubicBezTo>
                        <a:pt x="79" y="179"/>
                        <a:pt x="91" y="87"/>
                        <a:pt x="272" y="59"/>
                      </a:cubicBezTo>
                      <a:cubicBezTo>
                        <a:pt x="291" y="0"/>
                        <a:pt x="173" y="59"/>
                        <a:pt x="114" y="6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62" name="Google Shape;4749;p47">
                  <a:extLst>
                    <a:ext uri="{FF2B5EF4-FFF2-40B4-BE49-F238E27FC236}">
                      <a16:creationId xmlns:a16="http://schemas.microsoft.com/office/drawing/2014/main" xmlns="" id="{3A11DBED-C5A3-B22C-784D-91678FA5B5EA}"/>
                    </a:ext>
                  </a:extLst>
                </p:cNvPr>
                <p:cNvSpPr/>
                <p:nvPr/>
              </p:nvSpPr>
              <p:spPr>
                <a:xfrm>
                  <a:off x="3054525" y="1994850"/>
                  <a:ext cx="13825" cy="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219" extrusionOk="0">
                      <a:moveTo>
                        <a:pt x="439" y="6"/>
                      </a:moveTo>
                      <a:cubicBezTo>
                        <a:pt x="376" y="30"/>
                        <a:pt x="510" y="59"/>
                        <a:pt x="490" y="108"/>
                      </a:cubicBezTo>
                      <a:lnTo>
                        <a:pt x="368" y="130"/>
                      </a:lnTo>
                      <a:lnTo>
                        <a:pt x="354" y="51"/>
                      </a:lnTo>
                      <a:cubicBezTo>
                        <a:pt x="260" y="116"/>
                        <a:pt x="77" y="128"/>
                        <a:pt x="154" y="179"/>
                      </a:cubicBezTo>
                      <a:cubicBezTo>
                        <a:pt x="103" y="161"/>
                        <a:pt x="26" y="187"/>
                        <a:pt x="1" y="218"/>
                      </a:cubicBezTo>
                      <a:cubicBezTo>
                        <a:pt x="240" y="205"/>
                        <a:pt x="301" y="136"/>
                        <a:pt x="498" y="140"/>
                      </a:cubicBezTo>
                      <a:cubicBezTo>
                        <a:pt x="498" y="120"/>
                        <a:pt x="500" y="102"/>
                        <a:pt x="553" y="99"/>
                      </a:cubicBezTo>
                      <a:cubicBezTo>
                        <a:pt x="458" y="71"/>
                        <a:pt x="547" y="0"/>
                        <a:pt x="439" y="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63" name="Google Shape;4750;p47">
                  <a:extLst>
                    <a:ext uri="{FF2B5EF4-FFF2-40B4-BE49-F238E27FC236}">
                      <a16:creationId xmlns:a16="http://schemas.microsoft.com/office/drawing/2014/main" xmlns="" id="{5DC0EFEC-53A5-B7E8-6B13-00776ED707AA}"/>
                    </a:ext>
                  </a:extLst>
                </p:cNvPr>
                <p:cNvSpPr/>
                <p:nvPr/>
              </p:nvSpPr>
              <p:spPr>
                <a:xfrm>
                  <a:off x="3032375" y="2015925"/>
                  <a:ext cx="10200" cy="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" h="127" extrusionOk="0">
                      <a:moveTo>
                        <a:pt x="0" y="57"/>
                      </a:moveTo>
                      <a:cubicBezTo>
                        <a:pt x="63" y="79"/>
                        <a:pt x="218" y="44"/>
                        <a:pt x="171" y="126"/>
                      </a:cubicBezTo>
                      <a:cubicBezTo>
                        <a:pt x="407" y="105"/>
                        <a:pt x="77" y="0"/>
                        <a:pt x="0" y="5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64" name="Google Shape;4751;p47">
                  <a:extLst>
                    <a:ext uri="{FF2B5EF4-FFF2-40B4-BE49-F238E27FC236}">
                      <a16:creationId xmlns:a16="http://schemas.microsoft.com/office/drawing/2014/main" xmlns="" id="{05229685-CC54-9E92-4E6D-C1D4D2217C92}"/>
                    </a:ext>
                  </a:extLst>
                </p:cNvPr>
                <p:cNvSpPr/>
                <p:nvPr/>
              </p:nvSpPr>
              <p:spPr>
                <a:xfrm>
                  <a:off x="3000000" y="1996225"/>
                  <a:ext cx="10875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8" extrusionOk="0">
                      <a:moveTo>
                        <a:pt x="0" y="2"/>
                      </a:moveTo>
                      <a:cubicBezTo>
                        <a:pt x="34" y="8"/>
                        <a:pt x="65" y="22"/>
                        <a:pt x="92" y="38"/>
                      </a:cubicBezTo>
                      <a:cubicBezTo>
                        <a:pt x="434" y="24"/>
                        <a:pt x="69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65" name="Google Shape;4752;p47">
                  <a:extLst>
                    <a:ext uri="{FF2B5EF4-FFF2-40B4-BE49-F238E27FC236}">
                      <a16:creationId xmlns:a16="http://schemas.microsoft.com/office/drawing/2014/main" xmlns="" id="{F417E9F1-55D1-CD7C-2322-BADFE5CB9ED1}"/>
                    </a:ext>
                  </a:extLst>
                </p:cNvPr>
                <p:cNvSpPr/>
                <p:nvPr/>
              </p:nvSpPr>
              <p:spPr>
                <a:xfrm>
                  <a:off x="2988450" y="1996625"/>
                  <a:ext cx="1305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" h="124" extrusionOk="0">
                      <a:moveTo>
                        <a:pt x="275" y="57"/>
                      </a:moveTo>
                      <a:cubicBezTo>
                        <a:pt x="303" y="106"/>
                        <a:pt x="442" y="124"/>
                        <a:pt x="521" y="116"/>
                      </a:cubicBezTo>
                      <a:cubicBezTo>
                        <a:pt x="497" y="81"/>
                        <a:pt x="387" y="53"/>
                        <a:pt x="462" y="18"/>
                      </a:cubicBezTo>
                      <a:cubicBezTo>
                        <a:pt x="297" y="0"/>
                        <a:pt x="199" y="18"/>
                        <a:pt x="91" y="31"/>
                      </a:cubicBezTo>
                      <a:cubicBezTo>
                        <a:pt x="181" y="90"/>
                        <a:pt x="0" y="86"/>
                        <a:pt x="55" y="110"/>
                      </a:cubicBezTo>
                      <a:cubicBezTo>
                        <a:pt x="97" y="90"/>
                        <a:pt x="203" y="96"/>
                        <a:pt x="242" y="118"/>
                      </a:cubicBezTo>
                      <a:cubicBezTo>
                        <a:pt x="283" y="83"/>
                        <a:pt x="228" y="69"/>
                        <a:pt x="275" y="5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66" name="Google Shape;4753;p47">
                  <a:extLst>
                    <a:ext uri="{FF2B5EF4-FFF2-40B4-BE49-F238E27FC236}">
                      <a16:creationId xmlns:a16="http://schemas.microsoft.com/office/drawing/2014/main" xmlns="" id="{580A1E62-8DED-137A-5912-FD434F288BE9}"/>
                    </a:ext>
                  </a:extLst>
                </p:cNvPr>
                <p:cNvSpPr/>
                <p:nvPr/>
              </p:nvSpPr>
              <p:spPr>
                <a:xfrm>
                  <a:off x="2910625" y="1979575"/>
                  <a:ext cx="804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8" h="686" extrusionOk="0">
                      <a:moveTo>
                        <a:pt x="2966" y="592"/>
                      </a:moveTo>
                      <a:cubicBezTo>
                        <a:pt x="2968" y="631"/>
                        <a:pt x="2917" y="639"/>
                        <a:pt x="2870" y="645"/>
                      </a:cubicBezTo>
                      <a:cubicBezTo>
                        <a:pt x="2864" y="611"/>
                        <a:pt x="2736" y="623"/>
                        <a:pt x="2720" y="594"/>
                      </a:cubicBezTo>
                      <a:cubicBezTo>
                        <a:pt x="2685" y="603"/>
                        <a:pt x="2705" y="651"/>
                        <a:pt x="2624" y="629"/>
                      </a:cubicBezTo>
                      <a:cubicBezTo>
                        <a:pt x="2093" y="546"/>
                        <a:pt x="1696" y="497"/>
                        <a:pt x="1329" y="387"/>
                      </a:cubicBezTo>
                      <a:lnTo>
                        <a:pt x="771" y="240"/>
                      </a:lnTo>
                      <a:lnTo>
                        <a:pt x="474" y="159"/>
                      </a:lnTo>
                      <a:lnTo>
                        <a:pt x="158" y="49"/>
                      </a:lnTo>
                      <a:cubicBezTo>
                        <a:pt x="138" y="155"/>
                        <a:pt x="61" y="0"/>
                        <a:pt x="0" y="30"/>
                      </a:cubicBezTo>
                      <a:cubicBezTo>
                        <a:pt x="34" y="128"/>
                        <a:pt x="103" y="136"/>
                        <a:pt x="238" y="212"/>
                      </a:cubicBezTo>
                      <a:cubicBezTo>
                        <a:pt x="277" y="171"/>
                        <a:pt x="171" y="153"/>
                        <a:pt x="167" y="120"/>
                      </a:cubicBezTo>
                      <a:cubicBezTo>
                        <a:pt x="197" y="132"/>
                        <a:pt x="228" y="138"/>
                        <a:pt x="260" y="136"/>
                      </a:cubicBezTo>
                      <a:cubicBezTo>
                        <a:pt x="201" y="187"/>
                        <a:pt x="397" y="232"/>
                        <a:pt x="293" y="248"/>
                      </a:cubicBezTo>
                      <a:cubicBezTo>
                        <a:pt x="511" y="307"/>
                        <a:pt x="757" y="338"/>
                        <a:pt x="1024" y="397"/>
                      </a:cubicBezTo>
                      <a:cubicBezTo>
                        <a:pt x="1158" y="423"/>
                        <a:pt x="1297" y="454"/>
                        <a:pt x="1445" y="487"/>
                      </a:cubicBezTo>
                      <a:lnTo>
                        <a:pt x="1671" y="542"/>
                      </a:lnTo>
                      <a:lnTo>
                        <a:pt x="1909" y="590"/>
                      </a:lnTo>
                      <a:cubicBezTo>
                        <a:pt x="1913" y="562"/>
                        <a:pt x="1938" y="552"/>
                        <a:pt x="1977" y="550"/>
                      </a:cubicBezTo>
                      <a:cubicBezTo>
                        <a:pt x="2046" y="601"/>
                        <a:pt x="2056" y="578"/>
                        <a:pt x="2190" y="599"/>
                      </a:cubicBezTo>
                      <a:cubicBezTo>
                        <a:pt x="2148" y="641"/>
                        <a:pt x="2164" y="654"/>
                        <a:pt x="2241" y="686"/>
                      </a:cubicBezTo>
                      <a:cubicBezTo>
                        <a:pt x="2249" y="668"/>
                        <a:pt x="2241" y="641"/>
                        <a:pt x="2278" y="645"/>
                      </a:cubicBezTo>
                      <a:cubicBezTo>
                        <a:pt x="2463" y="668"/>
                        <a:pt x="2648" y="676"/>
                        <a:pt x="2834" y="668"/>
                      </a:cubicBezTo>
                      <a:cubicBezTo>
                        <a:pt x="2964" y="664"/>
                        <a:pt x="3094" y="643"/>
                        <a:pt x="3217" y="599"/>
                      </a:cubicBezTo>
                      <a:cubicBezTo>
                        <a:pt x="3160" y="613"/>
                        <a:pt x="3037" y="586"/>
                        <a:pt x="2966" y="59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67" name="Google Shape;4754;p47">
                  <a:extLst>
                    <a:ext uri="{FF2B5EF4-FFF2-40B4-BE49-F238E27FC236}">
                      <a16:creationId xmlns:a16="http://schemas.microsoft.com/office/drawing/2014/main" xmlns="" id="{7983DC19-F736-B7E6-9A38-D0D9EF61D491}"/>
                    </a:ext>
                  </a:extLst>
                </p:cNvPr>
                <p:cNvSpPr/>
                <p:nvPr/>
              </p:nvSpPr>
              <p:spPr>
                <a:xfrm>
                  <a:off x="2887050" y="1929600"/>
                  <a:ext cx="52350" cy="2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1011" extrusionOk="0">
                      <a:moveTo>
                        <a:pt x="0" y="0"/>
                      </a:moveTo>
                      <a:cubicBezTo>
                        <a:pt x="106" y="40"/>
                        <a:pt x="224" y="122"/>
                        <a:pt x="102" y="103"/>
                      </a:cubicBezTo>
                      <a:cubicBezTo>
                        <a:pt x="161" y="146"/>
                        <a:pt x="236" y="197"/>
                        <a:pt x="283" y="169"/>
                      </a:cubicBezTo>
                      <a:cubicBezTo>
                        <a:pt x="360" y="244"/>
                        <a:pt x="369" y="362"/>
                        <a:pt x="487" y="388"/>
                      </a:cubicBezTo>
                      <a:cubicBezTo>
                        <a:pt x="482" y="413"/>
                        <a:pt x="464" y="431"/>
                        <a:pt x="438" y="435"/>
                      </a:cubicBezTo>
                      <a:cubicBezTo>
                        <a:pt x="525" y="462"/>
                        <a:pt x="572" y="435"/>
                        <a:pt x="645" y="443"/>
                      </a:cubicBezTo>
                      <a:cubicBezTo>
                        <a:pt x="692" y="472"/>
                        <a:pt x="643" y="509"/>
                        <a:pt x="727" y="533"/>
                      </a:cubicBezTo>
                      <a:cubicBezTo>
                        <a:pt x="766" y="505"/>
                        <a:pt x="908" y="541"/>
                        <a:pt x="1042" y="592"/>
                      </a:cubicBezTo>
                      <a:cubicBezTo>
                        <a:pt x="1034" y="598"/>
                        <a:pt x="1028" y="606"/>
                        <a:pt x="1024" y="616"/>
                      </a:cubicBezTo>
                      <a:cubicBezTo>
                        <a:pt x="1028" y="639"/>
                        <a:pt x="1034" y="659"/>
                        <a:pt x="1044" y="678"/>
                      </a:cubicBezTo>
                      <a:cubicBezTo>
                        <a:pt x="1057" y="667"/>
                        <a:pt x="1077" y="655"/>
                        <a:pt x="1079" y="639"/>
                      </a:cubicBezTo>
                      <a:cubicBezTo>
                        <a:pt x="1079" y="627"/>
                        <a:pt x="1077" y="616"/>
                        <a:pt x="1071" y="604"/>
                      </a:cubicBezTo>
                      <a:cubicBezTo>
                        <a:pt x="1218" y="665"/>
                        <a:pt x="1344" y="743"/>
                        <a:pt x="1293" y="773"/>
                      </a:cubicBezTo>
                      <a:cubicBezTo>
                        <a:pt x="1370" y="794"/>
                        <a:pt x="1446" y="822"/>
                        <a:pt x="1521" y="853"/>
                      </a:cubicBezTo>
                      <a:lnTo>
                        <a:pt x="1519" y="853"/>
                      </a:lnTo>
                      <a:cubicBezTo>
                        <a:pt x="1509" y="855"/>
                        <a:pt x="1500" y="869"/>
                        <a:pt x="1492" y="877"/>
                      </a:cubicBezTo>
                      <a:cubicBezTo>
                        <a:pt x="1476" y="893"/>
                        <a:pt x="1482" y="914"/>
                        <a:pt x="1513" y="922"/>
                      </a:cubicBezTo>
                      <a:cubicBezTo>
                        <a:pt x="1582" y="940"/>
                        <a:pt x="1661" y="918"/>
                        <a:pt x="1714" y="983"/>
                      </a:cubicBezTo>
                      <a:cubicBezTo>
                        <a:pt x="1779" y="938"/>
                        <a:pt x="1832" y="959"/>
                        <a:pt x="1896" y="993"/>
                      </a:cubicBezTo>
                      <a:cubicBezTo>
                        <a:pt x="1934" y="1011"/>
                        <a:pt x="1963" y="993"/>
                        <a:pt x="1977" y="952"/>
                      </a:cubicBezTo>
                      <a:cubicBezTo>
                        <a:pt x="1983" y="952"/>
                        <a:pt x="1987" y="952"/>
                        <a:pt x="1993" y="950"/>
                      </a:cubicBezTo>
                      <a:cubicBezTo>
                        <a:pt x="1989" y="948"/>
                        <a:pt x="1985" y="946"/>
                        <a:pt x="1981" y="944"/>
                      </a:cubicBezTo>
                      <a:cubicBezTo>
                        <a:pt x="1985" y="930"/>
                        <a:pt x="1987" y="914"/>
                        <a:pt x="1987" y="900"/>
                      </a:cubicBezTo>
                      <a:cubicBezTo>
                        <a:pt x="2032" y="910"/>
                        <a:pt x="2085" y="922"/>
                        <a:pt x="2093" y="893"/>
                      </a:cubicBezTo>
                      <a:lnTo>
                        <a:pt x="1987" y="871"/>
                      </a:lnTo>
                      <a:cubicBezTo>
                        <a:pt x="1981" y="838"/>
                        <a:pt x="1965" y="790"/>
                        <a:pt x="1946" y="802"/>
                      </a:cubicBezTo>
                      <a:cubicBezTo>
                        <a:pt x="1922" y="820"/>
                        <a:pt x="1895" y="834"/>
                        <a:pt x="1865" y="842"/>
                      </a:cubicBezTo>
                      <a:cubicBezTo>
                        <a:pt x="1839" y="834"/>
                        <a:pt x="1814" y="830"/>
                        <a:pt x="1788" y="822"/>
                      </a:cubicBezTo>
                      <a:cubicBezTo>
                        <a:pt x="1684" y="787"/>
                        <a:pt x="1580" y="749"/>
                        <a:pt x="1476" y="712"/>
                      </a:cubicBezTo>
                      <a:lnTo>
                        <a:pt x="918" y="504"/>
                      </a:lnTo>
                      <a:cubicBezTo>
                        <a:pt x="937" y="490"/>
                        <a:pt x="961" y="480"/>
                        <a:pt x="987" y="478"/>
                      </a:cubicBezTo>
                      <a:cubicBezTo>
                        <a:pt x="1063" y="504"/>
                        <a:pt x="1093" y="582"/>
                        <a:pt x="1142" y="535"/>
                      </a:cubicBezTo>
                      <a:cubicBezTo>
                        <a:pt x="1061" y="507"/>
                        <a:pt x="1024" y="472"/>
                        <a:pt x="971" y="439"/>
                      </a:cubicBezTo>
                      <a:cubicBezTo>
                        <a:pt x="930" y="476"/>
                        <a:pt x="857" y="458"/>
                        <a:pt x="782" y="429"/>
                      </a:cubicBezTo>
                      <a:cubicBezTo>
                        <a:pt x="711" y="397"/>
                        <a:pt x="637" y="360"/>
                        <a:pt x="590" y="364"/>
                      </a:cubicBezTo>
                      <a:cubicBezTo>
                        <a:pt x="629" y="360"/>
                        <a:pt x="643" y="325"/>
                        <a:pt x="619" y="291"/>
                      </a:cubicBezTo>
                      <a:cubicBezTo>
                        <a:pt x="513" y="256"/>
                        <a:pt x="373" y="175"/>
                        <a:pt x="316" y="97"/>
                      </a:cubicBezTo>
                      <a:cubicBezTo>
                        <a:pt x="332" y="79"/>
                        <a:pt x="369" y="93"/>
                        <a:pt x="385" y="77"/>
                      </a:cubicBezTo>
                      <a:cubicBezTo>
                        <a:pt x="226" y="2"/>
                        <a:pt x="159" y="32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68" name="Google Shape;4755;p47">
                  <a:extLst>
                    <a:ext uri="{FF2B5EF4-FFF2-40B4-BE49-F238E27FC236}">
                      <a16:creationId xmlns:a16="http://schemas.microsoft.com/office/drawing/2014/main" xmlns="" id="{E46DAB8B-7C20-DC7C-46A3-36891EE2C68A}"/>
                    </a:ext>
                  </a:extLst>
                </p:cNvPr>
                <p:cNvSpPr/>
                <p:nvPr/>
              </p:nvSpPr>
              <p:spPr>
                <a:xfrm>
                  <a:off x="2904525" y="1959875"/>
                  <a:ext cx="12500" cy="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73" extrusionOk="0">
                      <a:moveTo>
                        <a:pt x="1" y="39"/>
                      </a:moveTo>
                      <a:cubicBezTo>
                        <a:pt x="150" y="55"/>
                        <a:pt x="280" y="71"/>
                        <a:pt x="421" y="173"/>
                      </a:cubicBezTo>
                      <a:cubicBezTo>
                        <a:pt x="425" y="153"/>
                        <a:pt x="421" y="134"/>
                        <a:pt x="407" y="118"/>
                      </a:cubicBezTo>
                      <a:cubicBezTo>
                        <a:pt x="455" y="136"/>
                        <a:pt x="482" y="132"/>
                        <a:pt x="500" y="118"/>
                      </a:cubicBezTo>
                      <a:cubicBezTo>
                        <a:pt x="327" y="81"/>
                        <a:pt x="246" y="35"/>
                        <a:pt x="77" y="0"/>
                      </a:cubicBezTo>
                      <a:cubicBezTo>
                        <a:pt x="258" y="63"/>
                        <a:pt x="44" y="39"/>
                        <a:pt x="1" y="3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69" name="Google Shape;4756;p47">
                  <a:extLst>
                    <a:ext uri="{FF2B5EF4-FFF2-40B4-BE49-F238E27FC236}">
                      <a16:creationId xmlns:a16="http://schemas.microsoft.com/office/drawing/2014/main" xmlns="" id="{13C08733-B2FA-EA63-B260-ED95F34F34EF}"/>
                    </a:ext>
                  </a:extLst>
                </p:cNvPr>
                <p:cNvSpPr/>
                <p:nvPr/>
              </p:nvSpPr>
              <p:spPr>
                <a:xfrm>
                  <a:off x="2894075" y="1954450"/>
                  <a:ext cx="3850" cy="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157" extrusionOk="0">
                      <a:moveTo>
                        <a:pt x="147" y="64"/>
                      </a:moveTo>
                      <a:cubicBezTo>
                        <a:pt x="110" y="50"/>
                        <a:pt x="75" y="28"/>
                        <a:pt x="47" y="1"/>
                      </a:cubicBezTo>
                      <a:cubicBezTo>
                        <a:pt x="0" y="30"/>
                        <a:pt x="136" y="156"/>
                        <a:pt x="102" y="95"/>
                      </a:cubicBezTo>
                      <a:cubicBezTo>
                        <a:pt x="28" y="52"/>
                        <a:pt x="153" y="91"/>
                        <a:pt x="147" y="6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70" name="Google Shape;4757;p47">
                  <a:extLst>
                    <a:ext uri="{FF2B5EF4-FFF2-40B4-BE49-F238E27FC236}">
                      <a16:creationId xmlns:a16="http://schemas.microsoft.com/office/drawing/2014/main" xmlns="" id="{175B478C-7CC5-AD72-E9F5-16586FB94337}"/>
                    </a:ext>
                  </a:extLst>
                </p:cNvPr>
                <p:cNvSpPr/>
                <p:nvPr/>
              </p:nvSpPr>
              <p:spPr>
                <a:xfrm>
                  <a:off x="2880400" y="1958450"/>
                  <a:ext cx="942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" h="242" extrusionOk="0">
                      <a:moveTo>
                        <a:pt x="73" y="0"/>
                      </a:moveTo>
                      <a:cubicBezTo>
                        <a:pt x="1" y="88"/>
                        <a:pt x="319" y="157"/>
                        <a:pt x="331" y="242"/>
                      </a:cubicBezTo>
                      <a:lnTo>
                        <a:pt x="343" y="214"/>
                      </a:lnTo>
                      <a:cubicBezTo>
                        <a:pt x="360" y="220"/>
                        <a:pt x="376" y="226"/>
                        <a:pt x="376" y="212"/>
                      </a:cubicBezTo>
                      <a:cubicBezTo>
                        <a:pt x="313" y="173"/>
                        <a:pt x="221" y="136"/>
                        <a:pt x="109" y="69"/>
                      </a:cubicBezTo>
                      <a:cubicBezTo>
                        <a:pt x="117" y="45"/>
                        <a:pt x="134" y="20"/>
                        <a:pt x="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71" name="Google Shape;4758;p47">
                  <a:extLst>
                    <a:ext uri="{FF2B5EF4-FFF2-40B4-BE49-F238E27FC236}">
                      <a16:creationId xmlns:a16="http://schemas.microsoft.com/office/drawing/2014/main" xmlns="" id="{6589FE6F-21DA-AE22-2B10-4624731181E6}"/>
                    </a:ext>
                  </a:extLst>
                </p:cNvPr>
                <p:cNvSpPr/>
                <p:nvPr/>
              </p:nvSpPr>
              <p:spPr>
                <a:xfrm>
                  <a:off x="2846950" y="1973025"/>
                  <a:ext cx="15350" cy="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" h="261" extrusionOk="0">
                      <a:moveTo>
                        <a:pt x="486" y="130"/>
                      </a:moveTo>
                      <a:cubicBezTo>
                        <a:pt x="515" y="134"/>
                        <a:pt x="608" y="109"/>
                        <a:pt x="551" y="73"/>
                      </a:cubicBezTo>
                      <a:cubicBezTo>
                        <a:pt x="474" y="97"/>
                        <a:pt x="437" y="40"/>
                        <a:pt x="378" y="56"/>
                      </a:cubicBezTo>
                      <a:cubicBezTo>
                        <a:pt x="427" y="83"/>
                        <a:pt x="447" y="105"/>
                        <a:pt x="450" y="130"/>
                      </a:cubicBezTo>
                      <a:cubicBezTo>
                        <a:pt x="348" y="103"/>
                        <a:pt x="352" y="81"/>
                        <a:pt x="250" y="18"/>
                      </a:cubicBezTo>
                      <a:cubicBezTo>
                        <a:pt x="230" y="42"/>
                        <a:pt x="266" y="68"/>
                        <a:pt x="250" y="93"/>
                      </a:cubicBezTo>
                      <a:cubicBezTo>
                        <a:pt x="164" y="14"/>
                        <a:pt x="73" y="26"/>
                        <a:pt x="0" y="1"/>
                      </a:cubicBezTo>
                      <a:cubicBezTo>
                        <a:pt x="87" y="46"/>
                        <a:pt x="71" y="85"/>
                        <a:pt x="158" y="130"/>
                      </a:cubicBezTo>
                      <a:cubicBezTo>
                        <a:pt x="266" y="119"/>
                        <a:pt x="334" y="185"/>
                        <a:pt x="535" y="260"/>
                      </a:cubicBezTo>
                      <a:cubicBezTo>
                        <a:pt x="539" y="227"/>
                        <a:pt x="588" y="250"/>
                        <a:pt x="614" y="244"/>
                      </a:cubicBezTo>
                      <a:cubicBezTo>
                        <a:pt x="537" y="207"/>
                        <a:pt x="521" y="168"/>
                        <a:pt x="486" y="13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72" name="Google Shape;4759;p47">
                  <a:extLst>
                    <a:ext uri="{FF2B5EF4-FFF2-40B4-BE49-F238E27FC236}">
                      <a16:creationId xmlns:a16="http://schemas.microsoft.com/office/drawing/2014/main" xmlns="" id="{85200396-ECFD-FA45-E271-46400BFA722E}"/>
                    </a:ext>
                  </a:extLst>
                </p:cNvPr>
                <p:cNvSpPr/>
                <p:nvPr/>
              </p:nvSpPr>
              <p:spPr>
                <a:xfrm>
                  <a:off x="2878500" y="1901050"/>
                  <a:ext cx="2725" cy="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52" extrusionOk="0">
                      <a:moveTo>
                        <a:pt x="0" y="58"/>
                      </a:moveTo>
                      <a:cubicBezTo>
                        <a:pt x="63" y="71"/>
                        <a:pt x="87" y="152"/>
                        <a:pt x="108" y="122"/>
                      </a:cubicBezTo>
                      <a:cubicBezTo>
                        <a:pt x="14" y="60"/>
                        <a:pt x="67" y="44"/>
                        <a:pt x="61" y="3"/>
                      </a:cubicBezTo>
                      <a:cubicBezTo>
                        <a:pt x="10" y="16"/>
                        <a:pt x="0" y="1"/>
                        <a:pt x="0" y="5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73" name="Google Shape;4760;p47">
                  <a:extLst>
                    <a:ext uri="{FF2B5EF4-FFF2-40B4-BE49-F238E27FC236}">
                      <a16:creationId xmlns:a16="http://schemas.microsoft.com/office/drawing/2014/main" xmlns="" id="{5E6FAEFA-1C60-7E9D-2C62-89B6B73BB039}"/>
                    </a:ext>
                  </a:extLst>
                </p:cNvPr>
                <p:cNvSpPr/>
                <p:nvPr/>
              </p:nvSpPr>
              <p:spPr>
                <a:xfrm>
                  <a:off x="3205100" y="1423350"/>
                  <a:ext cx="204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" h="718" extrusionOk="0">
                      <a:moveTo>
                        <a:pt x="25" y="97"/>
                      </a:moveTo>
                      <a:cubicBezTo>
                        <a:pt x="135" y="185"/>
                        <a:pt x="184" y="160"/>
                        <a:pt x="264" y="195"/>
                      </a:cubicBezTo>
                      <a:cubicBezTo>
                        <a:pt x="329" y="258"/>
                        <a:pt x="331" y="313"/>
                        <a:pt x="370" y="372"/>
                      </a:cubicBezTo>
                      <a:cubicBezTo>
                        <a:pt x="431" y="394"/>
                        <a:pt x="496" y="449"/>
                        <a:pt x="571" y="512"/>
                      </a:cubicBezTo>
                      <a:cubicBezTo>
                        <a:pt x="646" y="588"/>
                        <a:pt x="728" y="657"/>
                        <a:pt x="817" y="718"/>
                      </a:cubicBezTo>
                      <a:cubicBezTo>
                        <a:pt x="697" y="624"/>
                        <a:pt x="703" y="561"/>
                        <a:pt x="675" y="490"/>
                      </a:cubicBezTo>
                      <a:cubicBezTo>
                        <a:pt x="565" y="445"/>
                        <a:pt x="524" y="374"/>
                        <a:pt x="424" y="352"/>
                      </a:cubicBezTo>
                      <a:cubicBezTo>
                        <a:pt x="443" y="329"/>
                        <a:pt x="424" y="311"/>
                        <a:pt x="382" y="301"/>
                      </a:cubicBezTo>
                      <a:cubicBezTo>
                        <a:pt x="410" y="274"/>
                        <a:pt x="433" y="244"/>
                        <a:pt x="378" y="201"/>
                      </a:cubicBezTo>
                      <a:cubicBezTo>
                        <a:pt x="296" y="195"/>
                        <a:pt x="176" y="115"/>
                        <a:pt x="93" y="109"/>
                      </a:cubicBezTo>
                      <a:cubicBezTo>
                        <a:pt x="82" y="71"/>
                        <a:pt x="80" y="38"/>
                        <a:pt x="54" y="1"/>
                      </a:cubicBezTo>
                      <a:cubicBezTo>
                        <a:pt x="42" y="18"/>
                        <a:pt x="23" y="20"/>
                        <a:pt x="1" y="20"/>
                      </a:cubicBezTo>
                      <a:cubicBezTo>
                        <a:pt x="48" y="52"/>
                        <a:pt x="52" y="77"/>
                        <a:pt x="25" y="9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974" name="Google Shape;4761;p47">
                  <a:extLst>
                    <a:ext uri="{FF2B5EF4-FFF2-40B4-BE49-F238E27FC236}">
                      <a16:creationId xmlns:a16="http://schemas.microsoft.com/office/drawing/2014/main" xmlns="" id="{A9D5D5A5-4490-3556-BE0B-0A08A813F193}"/>
                    </a:ext>
                  </a:extLst>
                </p:cNvPr>
                <p:cNvSpPr/>
                <p:nvPr/>
              </p:nvSpPr>
              <p:spPr>
                <a:xfrm>
                  <a:off x="2876275" y="1977500"/>
                  <a:ext cx="48525" cy="2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1" h="921" extrusionOk="0">
                      <a:moveTo>
                        <a:pt x="1734" y="476"/>
                      </a:moveTo>
                      <a:cubicBezTo>
                        <a:pt x="1667" y="427"/>
                        <a:pt x="1596" y="384"/>
                        <a:pt x="1522" y="348"/>
                      </a:cubicBezTo>
                      <a:cubicBezTo>
                        <a:pt x="1366" y="268"/>
                        <a:pt x="1188" y="209"/>
                        <a:pt x="1017" y="203"/>
                      </a:cubicBezTo>
                      <a:cubicBezTo>
                        <a:pt x="1005" y="333"/>
                        <a:pt x="877" y="342"/>
                        <a:pt x="708" y="309"/>
                      </a:cubicBezTo>
                      <a:cubicBezTo>
                        <a:pt x="744" y="238"/>
                        <a:pt x="555" y="191"/>
                        <a:pt x="537" y="126"/>
                      </a:cubicBezTo>
                      <a:cubicBezTo>
                        <a:pt x="523" y="195"/>
                        <a:pt x="417" y="120"/>
                        <a:pt x="421" y="160"/>
                      </a:cubicBezTo>
                      <a:cubicBezTo>
                        <a:pt x="409" y="126"/>
                        <a:pt x="384" y="95"/>
                        <a:pt x="352" y="77"/>
                      </a:cubicBezTo>
                      <a:cubicBezTo>
                        <a:pt x="331" y="154"/>
                        <a:pt x="154" y="40"/>
                        <a:pt x="38" y="1"/>
                      </a:cubicBezTo>
                      <a:cubicBezTo>
                        <a:pt x="16" y="56"/>
                        <a:pt x="54" y="58"/>
                        <a:pt x="1" y="89"/>
                      </a:cubicBezTo>
                      <a:cubicBezTo>
                        <a:pt x="117" y="197"/>
                        <a:pt x="407" y="342"/>
                        <a:pt x="502" y="399"/>
                      </a:cubicBezTo>
                      <a:cubicBezTo>
                        <a:pt x="804" y="423"/>
                        <a:pt x="1129" y="777"/>
                        <a:pt x="1514" y="863"/>
                      </a:cubicBezTo>
                      <a:cubicBezTo>
                        <a:pt x="1771" y="920"/>
                        <a:pt x="1940" y="808"/>
                        <a:pt x="1887" y="596"/>
                      </a:cubicBezTo>
                      <a:cubicBezTo>
                        <a:pt x="1840" y="551"/>
                        <a:pt x="1789" y="511"/>
                        <a:pt x="1734" y="47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887" name="TextBox 886">
                <a:extLst>
                  <a:ext uri="{FF2B5EF4-FFF2-40B4-BE49-F238E27FC236}">
                    <a16:creationId xmlns:a16="http://schemas.microsoft.com/office/drawing/2014/main" xmlns="" id="{BBF011A0-FA16-9C1A-AD17-0DC2CAAC78B9}"/>
                  </a:ext>
                </a:extLst>
              </p:cNvPr>
              <p:cNvSpPr txBox="1"/>
              <p:nvPr/>
            </p:nvSpPr>
            <p:spPr>
              <a:xfrm>
                <a:off x="1388897" y="1204124"/>
                <a:ext cx="103633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03</a:t>
                </a:r>
              </a:p>
            </p:txBody>
          </p:sp>
        </p:grpSp>
        <p:sp>
          <p:nvSpPr>
            <p:cNvPr id="885" name="TextBox 884">
              <a:extLst>
                <a:ext uri="{FF2B5EF4-FFF2-40B4-BE49-F238E27FC236}">
                  <a16:creationId xmlns:a16="http://schemas.microsoft.com/office/drawing/2014/main" xmlns="" id="{9D3E6205-61B5-37B4-2243-FA247387F3DA}"/>
                </a:ext>
              </a:extLst>
            </p:cNvPr>
            <p:cNvSpPr txBox="1"/>
            <p:nvPr/>
          </p:nvSpPr>
          <p:spPr>
            <a:xfrm>
              <a:off x="2352232" y="1634801"/>
              <a:ext cx="6395724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vi-VN" sz="2000" dirty="0">
                  <a:effectLst/>
                  <a:latin typeface="+mj-lt"/>
                  <a:ea typeface="Calibri" panose="020F0502020204030204" pitchFamily="34" charset="0"/>
                  <a:cs typeface="Arial" pitchFamily="34" charset="0"/>
                </a:rPr>
                <a:t>Cơ hội kinh doanh</a:t>
              </a:r>
              <a:endParaRPr lang="en-US" sz="2000" dirty="0">
                <a:effectLst/>
                <a:latin typeface="+mj-lt"/>
                <a:ea typeface="Calibri" panose="020F0502020204030204" pitchFamily="34" charset="0"/>
                <a:cs typeface="Arial" pitchFamily="34" charset="0"/>
              </a:endParaRPr>
            </a:p>
          </p:txBody>
        </p:sp>
      </p:grpSp>
      <p:grpSp>
        <p:nvGrpSpPr>
          <p:cNvPr id="293" name="Group 292">
            <a:extLst>
              <a:ext uri="{FF2B5EF4-FFF2-40B4-BE49-F238E27FC236}">
                <a16:creationId xmlns:a16="http://schemas.microsoft.com/office/drawing/2014/main" xmlns="" id="{2FAAF82A-6A73-AAF4-1BBC-415D55613C48}"/>
              </a:ext>
            </a:extLst>
          </p:cNvPr>
          <p:cNvGrpSpPr/>
          <p:nvPr/>
        </p:nvGrpSpPr>
        <p:grpSpPr>
          <a:xfrm>
            <a:off x="4876728" y="1272534"/>
            <a:ext cx="3983638" cy="1888011"/>
            <a:chOff x="1482682" y="1630126"/>
            <a:chExt cx="3983638" cy="1888011"/>
          </a:xfrm>
        </p:grpSpPr>
        <p:grpSp>
          <p:nvGrpSpPr>
            <p:cNvPr id="294" name="Group 293">
              <a:extLst>
                <a:ext uri="{FF2B5EF4-FFF2-40B4-BE49-F238E27FC236}">
                  <a16:creationId xmlns:a16="http://schemas.microsoft.com/office/drawing/2014/main" xmlns="" id="{9DDC0B31-1E91-98F7-4113-4ED23135E1CD}"/>
                </a:ext>
              </a:extLst>
            </p:cNvPr>
            <p:cNvGrpSpPr/>
            <p:nvPr/>
          </p:nvGrpSpPr>
          <p:grpSpPr>
            <a:xfrm>
              <a:off x="1482682" y="1630126"/>
              <a:ext cx="1036333" cy="749085"/>
              <a:chOff x="1388897" y="1098680"/>
              <a:chExt cx="1036333" cy="749085"/>
            </a:xfrm>
          </p:grpSpPr>
          <p:grpSp>
            <p:nvGrpSpPr>
              <p:cNvPr id="296" name="Google Shape;4674;p47">
                <a:extLst>
                  <a:ext uri="{FF2B5EF4-FFF2-40B4-BE49-F238E27FC236}">
                    <a16:creationId xmlns:a16="http://schemas.microsoft.com/office/drawing/2014/main" xmlns="" id="{BC6720B6-6A15-7CF0-EB37-3B4CE7F9EA15}"/>
                  </a:ext>
                </a:extLst>
              </p:cNvPr>
              <p:cNvGrpSpPr/>
              <p:nvPr/>
            </p:nvGrpSpPr>
            <p:grpSpPr>
              <a:xfrm>
                <a:off x="1517241" y="1098680"/>
                <a:ext cx="741930" cy="749085"/>
                <a:chOff x="2721125" y="1401400"/>
                <a:chExt cx="611800" cy="617700"/>
              </a:xfrm>
            </p:grpSpPr>
            <p:sp>
              <p:nvSpPr>
                <p:cNvPr id="298" name="Google Shape;4675;p47">
                  <a:extLst>
                    <a:ext uri="{FF2B5EF4-FFF2-40B4-BE49-F238E27FC236}">
                      <a16:creationId xmlns:a16="http://schemas.microsoft.com/office/drawing/2014/main" xmlns="" id="{8FF00BD4-F2BB-E825-ED7A-C93811910B1D}"/>
                    </a:ext>
                  </a:extLst>
                </p:cNvPr>
                <p:cNvSpPr/>
                <p:nvPr/>
              </p:nvSpPr>
              <p:spPr>
                <a:xfrm>
                  <a:off x="2765000" y="1800125"/>
                  <a:ext cx="12550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60" extrusionOk="0">
                      <a:moveTo>
                        <a:pt x="122" y="44"/>
                      </a:moveTo>
                      <a:cubicBezTo>
                        <a:pt x="99" y="48"/>
                        <a:pt x="79" y="64"/>
                        <a:pt x="65" y="84"/>
                      </a:cubicBezTo>
                      <a:cubicBezTo>
                        <a:pt x="53" y="117"/>
                        <a:pt x="55" y="154"/>
                        <a:pt x="46" y="233"/>
                      </a:cubicBezTo>
                      <a:cubicBezTo>
                        <a:pt x="0" y="331"/>
                        <a:pt x="112" y="424"/>
                        <a:pt x="154" y="536"/>
                      </a:cubicBezTo>
                      <a:cubicBezTo>
                        <a:pt x="171" y="551"/>
                        <a:pt x="195" y="559"/>
                        <a:pt x="217" y="555"/>
                      </a:cubicBezTo>
                      <a:cubicBezTo>
                        <a:pt x="309" y="475"/>
                        <a:pt x="399" y="390"/>
                        <a:pt x="488" y="304"/>
                      </a:cubicBezTo>
                      <a:cubicBezTo>
                        <a:pt x="500" y="282"/>
                        <a:pt x="502" y="256"/>
                        <a:pt x="490" y="235"/>
                      </a:cubicBezTo>
                      <a:cubicBezTo>
                        <a:pt x="401" y="109"/>
                        <a:pt x="299" y="1"/>
                        <a:pt x="122" y="4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99" name="Google Shape;4676;p47">
                  <a:extLst>
                    <a:ext uri="{FF2B5EF4-FFF2-40B4-BE49-F238E27FC236}">
                      <a16:creationId xmlns:a16="http://schemas.microsoft.com/office/drawing/2014/main" xmlns="" id="{8EA69B5D-85EC-8303-B5B0-12DFEE29DE05}"/>
                    </a:ext>
                  </a:extLst>
                </p:cNvPr>
                <p:cNvSpPr/>
                <p:nvPr/>
              </p:nvSpPr>
              <p:spPr>
                <a:xfrm>
                  <a:off x="2751925" y="1806425"/>
                  <a:ext cx="9500" cy="1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" h="540" extrusionOk="0">
                      <a:moveTo>
                        <a:pt x="266" y="144"/>
                      </a:moveTo>
                      <a:cubicBezTo>
                        <a:pt x="242" y="60"/>
                        <a:pt x="174" y="1"/>
                        <a:pt x="73" y="14"/>
                      </a:cubicBezTo>
                      <a:cubicBezTo>
                        <a:pt x="50" y="18"/>
                        <a:pt x="28" y="26"/>
                        <a:pt x="8" y="38"/>
                      </a:cubicBezTo>
                      <a:cubicBezTo>
                        <a:pt x="1" y="42"/>
                        <a:pt x="10" y="79"/>
                        <a:pt x="22" y="91"/>
                      </a:cubicBezTo>
                      <a:cubicBezTo>
                        <a:pt x="99" y="160"/>
                        <a:pt x="148" y="236"/>
                        <a:pt x="126" y="346"/>
                      </a:cubicBezTo>
                      <a:cubicBezTo>
                        <a:pt x="119" y="396"/>
                        <a:pt x="119" y="445"/>
                        <a:pt x="128" y="492"/>
                      </a:cubicBezTo>
                      <a:cubicBezTo>
                        <a:pt x="138" y="513"/>
                        <a:pt x="158" y="527"/>
                        <a:pt x="181" y="531"/>
                      </a:cubicBezTo>
                      <a:cubicBezTo>
                        <a:pt x="274" y="539"/>
                        <a:pt x="380" y="413"/>
                        <a:pt x="331" y="344"/>
                      </a:cubicBezTo>
                      <a:cubicBezTo>
                        <a:pt x="286" y="280"/>
                        <a:pt x="286" y="211"/>
                        <a:pt x="266" y="14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00" name="Google Shape;4677;p47">
                  <a:extLst>
                    <a:ext uri="{FF2B5EF4-FFF2-40B4-BE49-F238E27FC236}">
                      <a16:creationId xmlns:a16="http://schemas.microsoft.com/office/drawing/2014/main" xmlns="" id="{40423A10-CB95-41C7-D0A3-164028D50CE9}"/>
                    </a:ext>
                  </a:extLst>
                </p:cNvPr>
                <p:cNvSpPr/>
                <p:nvPr/>
              </p:nvSpPr>
              <p:spPr>
                <a:xfrm>
                  <a:off x="2784950" y="1827300"/>
                  <a:ext cx="6700" cy="9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65" extrusionOk="0">
                      <a:moveTo>
                        <a:pt x="179" y="70"/>
                      </a:moveTo>
                      <a:cubicBezTo>
                        <a:pt x="159" y="44"/>
                        <a:pt x="138" y="1"/>
                        <a:pt x="99" y="24"/>
                      </a:cubicBezTo>
                      <a:cubicBezTo>
                        <a:pt x="69" y="42"/>
                        <a:pt x="24" y="95"/>
                        <a:pt x="28" y="101"/>
                      </a:cubicBezTo>
                      <a:cubicBezTo>
                        <a:pt x="91" y="186"/>
                        <a:pt x="0" y="252"/>
                        <a:pt x="6" y="329"/>
                      </a:cubicBezTo>
                      <a:cubicBezTo>
                        <a:pt x="6" y="339"/>
                        <a:pt x="20" y="349"/>
                        <a:pt x="34" y="364"/>
                      </a:cubicBezTo>
                      <a:lnTo>
                        <a:pt x="116" y="317"/>
                      </a:lnTo>
                      <a:cubicBezTo>
                        <a:pt x="252" y="241"/>
                        <a:pt x="268" y="184"/>
                        <a:pt x="179" y="7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01" name="Google Shape;4678;p47">
                  <a:extLst>
                    <a:ext uri="{FF2B5EF4-FFF2-40B4-BE49-F238E27FC236}">
                      <a16:creationId xmlns:a16="http://schemas.microsoft.com/office/drawing/2014/main" xmlns="" id="{C7AE4578-0CC6-8D69-6A67-5BF47F963C0B}"/>
                    </a:ext>
                  </a:extLst>
                </p:cNvPr>
                <p:cNvSpPr/>
                <p:nvPr/>
              </p:nvSpPr>
              <p:spPr>
                <a:xfrm>
                  <a:off x="2747450" y="1781175"/>
                  <a:ext cx="4050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335" extrusionOk="0">
                      <a:moveTo>
                        <a:pt x="54" y="0"/>
                      </a:moveTo>
                      <a:cubicBezTo>
                        <a:pt x="34" y="2"/>
                        <a:pt x="17" y="14"/>
                        <a:pt x="7" y="32"/>
                      </a:cubicBezTo>
                      <a:cubicBezTo>
                        <a:pt x="3" y="69"/>
                        <a:pt x="1" y="107"/>
                        <a:pt x="5" y="142"/>
                      </a:cubicBezTo>
                      <a:lnTo>
                        <a:pt x="11" y="142"/>
                      </a:lnTo>
                      <a:cubicBezTo>
                        <a:pt x="11" y="191"/>
                        <a:pt x="7" y="240"/>
                        <a:pt x="13" y="289"/>
                      </a:cubicBezTo>
                      <a:cubicBezTo>
                        <a:pt x="17" y="323"/>
                        <a:pt x="36" y="335"/>
                        <a:pt x="58" y="321"/>
                      </a:cubicBezTo>
                      <a:cubicBezTo>
                        <a:pt x="125" y="279"/>
                        <a:pt x="162" y="221"/>
                        <a:pt x="156" y="138"/>
                      </a:cubicBezTo>
                      <a:cubicBezTo>
                        <a:pt x="152" y="87"/>
                        <a:pt x="103" y="12"/>
                        <a:pt x="5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02" name="Google Shape;4679;p47">
                  <a:extLst>
                    <a:ext uri="{FF2B5EF4-FFF2-40B4-BE49-F238E27FC236}">
                      <a16:creationId xmlns:a16="http://schemas.microsoft.com/office/drawing/2014/main" xmlns="" id="{3CD669D4-B7E0-A53B-994F-1CB5E394158E}"/>
                    </a:ext>
                  </a:extLst>
                </p:cNvPr>
                <p:cNvSpPr/>
                <p:nvPr/>
              </p:nvSpPr>
              <p:spPr>
                <a:xfrm>
                  <a:off x="2891900" y="1902075"/>
                  <a:ext cx="8925" cy="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237" extrusionOk="0">
                      <a:moveTo>
                        <a:pt x="356" y="205"/>
                      </a:moveTo>
                      <a:cubicBezTo>
                        <a:pt x="356" y="195"/>
                        <a:pt x="354" y="186"/>
                        <a:pt x="350" y="178"/>
                      </a:cubicBezTo>
                      <a:cubicBezTo>
                        <a:pt x="272" y="74"/>
                        <a:pt x="150" y="56"/>
                        <a:pt x="48" y="1"/>
                      </a:cubicBezTo>
                      <a:cubicBezTo>
                        <a:pt x="26" y="34"/>
                        <a:pt x="5" y="52"/>
                        <a:pt x="3" y="72"/>
                      </a:cubicBezTo>
                      <a:cubicBezTo>
                        <a:pt x="1" y="91"/>
                        <a:pt x="12" y="129"/>
                        <a:pt x="24" y="133"/>
                      </a:cubicBezTo>
                      <a:cubicBezTo>
                        <a:pt x="54" y="138"/>
                        <a:pt x="83" y="148"/>
                        <a:pt x="113" y="156"/>
                      </a:cubicBezTo>
                      <a:cubicBezTo>
                        <a:pt x="126" y="176"/>
                        <a:pt x="144" y="192"/>
                        <a:pt x="164" y="203"/>
                      </a:cubicBezTo>
                      <a:cubicBezTo>
                        <a:pt x="172" y="193"/>
                        <a:pt x="172" y="180"/>
                        <a:pt x="164" y="172"/>
                      </a:cubicBezTo>
                      <a:cubicBezTo>
                        <a:pt x="209" y="186"/>
                        <a:pt x="252" y="205"/>
                        <a:pt x="291" y="227"/>
                      </a:cubicBezTo>
                      <a:cubicBezTo>
                        <a:pt x="305" y="237"/>
                        <a:pt x="337" y="215"/>
                        <a:pt x="356" y="20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03" name="Google Shape;4680;p47">
                  <a:extLst>
                    <a:ext uri="{FF2B5EF4-FFF2-40B4-BE49-F238E27FC236}">
                      <a16:creationId xmlns:a16="http://schemas.microsoft.com/office/drawing/2014/main" xmlns="" id="{6C80010A-2844-CCD7-2C28-1FAF5337F32B}"/>
                    </a:ext>
                  </a:extLst>
                </p:cNvPr>
                <p:cNvSpPr/>
                <p:nvPr/>
              </p:nvSpPr>
              <p:spPr>
                <a:xfrm>
                  <a:off x="2760425" y="1823325"/>
                  <a:ext cx="5775" cy="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33" extrusionOk="0">
                      <a:moveTo>
                        <a:pt x="111" y="14"/>
                      </a:moveTo>
                      <a:cubicBezTo>
                        <a:pt x="69" y="1"/>
                        <a:pt x="14" y="40"/>
                        <a:pt x="10" y="87"/>
                      </a:cubicBezTo>
                      <a:cubicBezTo>
                        <a:pt x="1" y="177"/>
                        <a:pt x="26" y="225"/>
                        <a:pt x="81" y="231"/>
                      </a:cubicBezTo>
                      <a:cubicBezTo>
                        <a:pt x="120" y="232"/>
                        <a:pt x="213" y="170"/>
                        <a:pt x="223" y="134"/>
                      </a:cubicBezTo>
                      <a:cubicBezTo>
                        <a:pt x="231" y="99"/>
                        <a:pt x="166" y="34"/>
                        <a:pt x="111" y="1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04" name="Google Shape;4681;p47">
                  <a:extLst>
                    <a:ext uri="{FF2B5EF4-FFF2-40B4-BE49-F238E27FC236}">
                      <a16:creationId xmlns:a16="http://schemas.microsoft.com/office/drawing/2014/main" xmlns="" id="{CAC883B4-6EED-DB91-9C68-F89E325A3167}"/>
                    </a:ext>
                  </a:extLst>
                </p:cNvPr>
                <p:cNvSpPr/>
                <p:nvPr/>
              </p:nvSpPr>
              <p:spPr>
                <a:xfrm>
                  <a:off x="2779675" y="1816500"/>
                  <a:ext cx="37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343" extrusionOk="0">
                      <a:moveTo>
                        <a:pt x="50" y="24"/>
                      </a:moveTo>
                      <a:cubicBezTo>
                        <a:pt x="46" y="14"/>
                        <a:pt x="34" y="8"/>
                        <a:pt x="27" y="0"/>
                      </a:cubicBezTo>
                      <a:cubicBezTo>
                        <a:pt x="19" y="10"/>
                        <a:pt x="5" y="18"/>
                        <a:pt x="3" y="28"/>
                      </a:cubicBezTo>
                      <a:cubicBezTo>
                        <a:pt x="1" y="122"/>
                        <a:pt x="1" y="219"/>
                        <a:pt x="1" y="313"/>
                      </a:cubicBezTo>
                      <a:cubicBezTo>
                        <a:pt x="3" y="325"/>
                        <a:pt x="11" y="335"/>
                        <a:pt x="21" y="340"/>
                      </a:cubicBezTo>
                      <a:cubicBezTo>
                        <a:pt x="30" y="342"/>
                        <a:pt x="42" y="331"/>
                        <a:pt x="52" y="325"/>
                      </a:cubicBezTo>
                      <a:cubicBezTo>
                        <a:pt x="146" y="248"/>
                        <a:pt x="150" y="228"/>
                        <a:pt x="91" y="120"/>
                      </a:cubicBezTo>
                      <a:cubicBezTo>
                        <a:pt x="76" y="89"/>
                        <a:pt x="66" y="55"/>
                        <a:pt x="50" y="2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05" name="Google Shape;4682;p47">
                  <a:extLst>
                    <a:ext uri="{FF2B5EF4-FFF2-40B4-BE49-F238E27FC236}">
                      <a16:creationId xmlns:a16="http://schemas.microsoft.com/office/drawing/2014/main" xmlns="" id="{8D9C8E12-ACC4-9319-F2C9-2A41F48312E6}"/>
                    </a:ext>
                  </a:extLst>
                </p:cNvPr>
                <p:cNvSpPr/>
                <p:nvPr/>
              </p:nvSpPr>
              <p:spPr>
                <a:xfrm>
                  <a:off x="2766275" y="1794100"/>
                  <a:ext cx="3850" cy="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193" extrusionOk="0">
                      <a:moveTo>
                        <a:pt x="144" y="28"/>
                      </a:moveTo>
                      <a:cubicBezTo>
                        <a:pt x="144" y="18"/>
                        <a:pt x="128" y="0"/>
                        <a:pt x="120" y="0"/>
                      </a:cubicBezTo>
                      <a:cubicBezTo>
                        <a:pt x="65" y="4"/>
                        <a:pt x="0" y="99"/>
                        <a:pt x="10" y="163"/>
                      </a:cubicBezTo>
                      <a:cubicBezTo>
                        <a:pt x="10" y="173"/>
                        <a:pt x="24" y="183"/>
                        <a:pt x="32" y="193"/>
                      </a:cubicBezTo>
                      <a:cubicBezTo>
                        <a:pt x="83" y="185"/>
                        <a:pt x="154" y="87"/>
                        <a:pt x="144" y="2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06" name="Google Shape;4683;p47">
                  <a:extLst>
                    <a:ext uri="{FF2B5EF4-FFF2-40B4-BE49-F238E27FC236}">
                      <a16:creationId xmlns:a16="http://schemas.microsoft.com/office/drawing/2014/main" xmlns="" id="{7E751BBC-23E2-FC3C-4E14-4448C2A68CCD}"/>
                    </a:ext>
                  </a:extLst>
                </p:cNvPr>
                <p:cNvSpPr/>
                <p:nvPr/>
              </p:nvSpPr>
              <p:spPr>
                <a:xfrm>
                  <a:off x="2769775" y="1833400"/>
                  <a:ext cx="2175" cy="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" h="115" extrusionOk="0">
                      <a:moveTo>
                        <a:pt x="26" y="24"/>
                      </a:moveTo>
                      <a:cubicBezTo>
                        <a:pt x="16" y="55"/>
                        <a:pt x="0" y="89"/>
                        <a:pt x="41" y="114"/>
                      </a:cubicBezTo>
                      <a:cubicBezTo>
                        <a:pt x="55" y="105"/>
                        <a:pt x="86" y="91"/>
                        <a:pt x="86" y="87"/>
                      </a:cubicBezTo>
                      <a:cubicBezTo>
                        <a:pt x="75" y="55"/>
                        <a:pt x="63" y="28"/>
                        <a:pt x="47" y="0"/>
                      </a:cubicBezTo>
                      <a:cubicBezTo>
                        <a:pt x="39" y="8"/>
                        <a:pt x="28" y="14"/>
                        <a:pt x="26" y="2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07" name="Google Shape;4684;p47">
                  <a:extLst>
                    <a:ext uri="{FF2B5EF4-FFF2-40B4-BE49-F238E27FC236}">
                      <a16:creationId xmlns:a16="http://schemas.microsoft.com/office/drawing/2014/main" xmlns="" id="{AD915DEB-FEE8-2A5C-D58B-83077A39C417}"/>
                    </a:ext>
                  </a:extLst>
                </p:cNvPr>
                <p:cNvSpPr/>
                <p:nvPr/>
              </p:nvSpPr>
              <p:spPr>
                <a:xfrm>
                  <a:off x="2917100" y="1948425"/>
                  <a:ext cx="4350" cy="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93" extrusionOk="0">
                      <a:moveTo>
                        <a:pt x="111" y="92"/>
                      </a:moveTo>
                      <a:cubicBezTo>
                        <a:pt x="132" y="92"/>
                        <a:pt x="154" y="75"/>
                        <a:pt x="174" y="65"/>
                      </a:cubicBezTo>
                      <a:cubicBezTo>
                        <a:pt x="154" y="55"/>
                        <a:pt x="132" y="37"/>
                        <a:pt x="113" y="37"/>
                      </a:cubicBezTo>
                      <a:cubicBezTo>
                        <a:pt x="105" y="37"/>
                        <a:pt x="99" y="39"/>
                        <a:pt x="93" y="43"/>
                      </a:cubicBezTo>
                      <a:cubicBezTo>
                        <a:pt x="60" y="22"/>
                        <a:pt x="13" y="0"/>
                        <a:pt x="1" y="22"/>
                      </a:cubicBezTo>
                      <a:cubicBezTo>
                        <a:pt x="18" y="34"/>
                        <a:pt x="26" y="47"/>
                        <a:pt x="16" y="61"/>
                      </a:cubicBezTo>
                      <a:cubicBezTo>
                        <a:pt x="38" y="71"/>
                        <a:pt x="62" y="79"/>
                        <a:pt x="85" y="83"/>
                      </a:cubicBezTo>
                      <a:cubicBezTo>
                        <a:pt x="93" y="89"/>
                        <a:pt x="101" y="91"/>
                        <a:pt x="111" y="9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08" name="Google Shape;4685;p47">
                  <a:extLst>
                    <a:ext uri="{FF2B5EF4-FFF2-40B4-BE49-F238E27FC236}">
                      <a16:creationId xmlns:a16="http://schemas.microsoft.com/office/drawing/2014/main" xmlns="" id="{3F6235F1-1242-D82E-42E4-0446697BF5CD}"/>
                    </a:ext>
                  </a:extLst>
                </p:cNvPr>
                <p:cNvSpPr/>
                <p:nvPr/>
              </p:nvSpPr>
              <p:spPr>
                <a:xfrm>
                  <a:off x="2813300" y="1524075"/>
                  <a:ext cx="1725" cy="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66" extrusionOk="0">
                      <a:moveTo>
                        <a:pt x="24" y="16"/>
                      </a:moveTo>
                      <a:cubicBezTo>
                        <a:pt x="10" y="24"/>
                        <a:pt x="6" y="45"/>
                        <a:pt x="0" y="65"/>
                      </a:cubicBezTo>
                      <a:cubicBezTo>
                        <a:pt x="18" y="61"/>
                        <a:pt x="40" y="57"/>
                        <a:pt x="49" y="45"/>
                      </a:cubicBezTo>
                      <a:cubicBezTo>
                        <a:pt x="69" y="30"/>
                        <a:pt x="41" y="0"/>
                        <a:pt x="24" y="1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09" name="Google Shape;4686;p47">
                  <a:extLst>
                    <a:ext uri="{FF2B5EF4-FFF2-40B4-BE49-F238E27FC236}">
                      <a16:creationId xmlns:a16="http://schemas.microsoft.com/office/drawing/2014/main" xmlns="" id="{0DCCA47C-7630-5C7C-FC8E-31D7F7E2325F}"/>
                    </a:ext>
                  </a:extLst>
                </p:cNvPr>
                <p:cNvSpPr/>
                <p:nvPr/>
              </p:nvSpPr>
              <p:spPr>
                <a:xfrm>
                  <a:off x="2813000" y="1525700"/>
                  <a:ext cx="325" cy="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12" y="0"/>
                      </a:move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8" y="10"/>
                      </a:lnTo>
                      <a:cubicBezTo>
                        <a:pt x="10" y="6"/>
                        <a:pt x="10" y="2"/>
                        <a:pt x="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10" name="Google Shape;4687;p47">
                  <a:extLst>
                    <a:ext uri="{FF2B5EF4-FFF2-40B4-BE49-F238E27FC236}">
                      <a16:creationId xmlns:a16="http://schemas.microsoft.com/office/drawing/2014/main" xmlns="" id="{57B755EA-AE7C-D079-DB7F-1B2F30594A7A}"/>
                    </a:ext>
                  </a:extLst>
                </p:cNvPr>
                <p:cNvSpPr/>
                <p:nvPr/>
              </p:nvSpPr>
              <p:spPr>
                <a:xfrm>
                  <a:off x="2811625" y="1525925"/>
                  <a:ext cx="1400" cy="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66" extrusionOk="0">
                      <a:moveTo>
                        <a:pt x="10" y="46"/>
                      </a:moveTo>
                      <a:cubicBezTo>
                        <a:pt x="12" y="56"/>
                        <a:pt x="38" y="62"/>
                        <a:pt x="55" y="66"/>
                      </a:cubicBezTo>
                      <a:lnTo>
                        <a:pt x="55" y="1"/>
                      </a:lnTo>
                      <a:cubicBezTo>
                        <a:pt x="30" y="5"/>
                        <a:pt x="0" y="9"/>
                        <a:pt x="10" y="4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11" name="Google Shape;4688;p47">
                  <a:extLst>
                    <a:ext uri="{FF2B5EF4-FFF2-40B4-BE49-F238E27FC236}">
                      <a16:creationId xmlns:a16="http://schemas.microsoft.com/office/drawing/2014/main" xmlns="" id="{8D32214F-8648-5A62-1E9C-E246A8D192D1}"/>
                    </a:ext>
                  </a:extLst>
                </p:cNvPr>
                <p:cNvSpPr/>
                <p:nvPr/>
              </p:nvSpPr>
              <p:spPr>
                <a:xfrm>
                  <a:off x="2813000" y="1527550"/>
                  <a:ext cx="225" cy="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11" extrusionOk="0">
                      <a:moveTo>
                        <a:pt x="0" y="1"/>
                      </a:moveTo>
                      <a:lnTo>
                        <a:pt x="0" y="11"/>
                      </a:lnTo>
                      <a:lnTo>
                        <a:pt x="6" y="11"/>
                      </a:lnTo>
                      <a:cubicBezTo>
                        <a:pt x="6" y="9"/>
                        <a:pt x="8" y="7"/>
                        <a:pt x="8" y="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12" name="Google Shape;4689;p47">
                  <a:extLst>
                    <a:ext uri="{FF2B5EF4-FFF2-40B4-BE49-F238E27FC236}">
                      <a16:creationId xmlns:a16="http://schemas.microsoft.com/office/drawing/2014/main" xmlns="" id="{36D9A246-A94F-C79F-25B5-D4A27AF7BF93}"/>
                    </a:ext>
                  </a:extLst>
                </p:cNvPr>
                <p:cNvSpPr/>
                <p:nvPr/>
              </p:nvSpPr>
              <p:spPr>
                <a:xfrm>
                  <a:off x="2749925" y="1578700"/>
                  <a:ext cx="1300" cy="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" h="52" extrusionOk="0">
                      <a:moveTo>
                        <a:pt x="6" y="7"/>
                      </a:moveTo>
                      <a:cubicBezTo>
                        <a:pt x="4" y="7"/>
                        <a:pt x="0" y="30"/>
                        <a:pt x="4" y="32"/>
                      </a:cubicBezTo>
                      <a:cubicBezTo>
                        <a:pt x="20" y="40"/>
                        <a:pt x="35" y="46"/>
                        <a:pt x="51" y="52"/>
                      </a:cubicBezTo>
                      <a:cubicBezTo>
                        <a:pt x="47" y="26"/>
                        <a:pt x="45" y="1"/>
                        <a:pt x="6" y="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13" name="Google Shape;4690;p47">
                  <a:extLst>
                    <a:ext uri="{FF2B5EF4-FFF2-40B4-BE49-F238E27FC236}">
                      <a16:creationId xmlns:a16="http://schemas.microsoft.com/office/drawing/2014/main" xmlns="" id="{A1BC08FF-BC1D-3AEE-D672-08D8762F436D}"/>
                    </a:ext>
                  </a:extLst>
                </p:cNvPr>
                <p:cNvSpPr/>
                <p:nvPr/>
              </p:nvSpPr>
              <p:spPr>
                <a:xfrm>
                  <a:off x="2751200" y="1579925"/>
                  <a:ext cx="300" cy="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15" extrusionOk="0">
                      <a:moveTo>
                        <a:pt x="0" y="1"/>
                      </a:moveTo>
                      <a:cubicBezTo>
                        <a:pt x="0" y="5"/>
                        <a:pt x="0" y="9"/>
                        <a:pt x="2" y="15"/>
                      </a:cubicBezTo>
                      <a:cubicBezTo>
                        <a:pt x="6" y="15"/>
                        <a:pt x="8" y="15"/>
                        <a:pt x="12" y="15"/>
                      </a:cubicBezTo>
                      <a:cubicBezTo>
                        <a:pt x="12" y="11"/>
                        <a:pt x="10" y="9"/>
                        <a:pt x="10" y="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14" name="Google Shape;4691;p47">
                  <a:extLst>
                    <a:ext uri="{FF2B5EF4-FFF2-40B4-BE49-F238E27FC236}">
                      <a16:creationId xmlns:a16="http://schemas.microsoft.com/office/drawing/2014/main" xmlns="" id="{98F9BD04-D250-D185-631E-AD034DDA6483}"/>
                    </a:ext>
                  </a:extLst>
                </p:cNvPr>
                <p:cNvSpPr/>
                <p:nvPr/>
              </p:nvSpPr>
              <p:spPr>
                <a:xfrm>
                  <a:off x="2742250" y="1591425"/>
                  <a:ext cx="1300" cy="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" h="64" extrusionOk="0">
                      <a:moveTo>
                        <a:pt x="26" y="64"/>
                      </a:moveTo>
                      <a:lnTo>
                        <a:pt x="52" y="38"/>
                      </a:lnTo>
                      <a:cubicBezTo>
                        <a:pt x="38" y="3"/>
                        <a:pt x="20" y="1"/>
                        <a:pt x="2" y="36"/>
                      </a:cubicBezTo>
                      <a:cubicBezTo>
                        <a:pt x="0" y="40"/>
                        <a:pt x="16" y="54"/>
                        <a:pt x="26" y="6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15" name="Google Shape;4692;p47">
                  <a:extLst>
                    <a:ext uri="{FF2B5EF4-FFF2-40B4-BE49-F238E27FC236}">
                      <a16:creationId xmlns:a16="http://schemas.microsoft.com/office/drawing/2014/main" xmlns="" id="{368079FA-6F00-44EA-CCF4-80ED4CCC9E55}"/>
                    </a:ext>
                  </a:extLst>
                </p:cNvPr>
                <p:cNvSpPr/>
                <p:nvPr/>
              </p:nvSpPr>
              <p:spPr>
                <a:xfrm>
                  <a:off x="2736500" y="1601150"/>
                  <a:ext cx="1650" cy="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56" extrusionOk="0">
                      <a:moveTo>
                        <a:pt x="20" y="7"/>
                      </a:moveTo>
                      <a:cubicBezTo>
                        <a:pt x="10" y="9"/>
                        <a:pt x="6" y="36"/>
                        <a:pt x="1" y="56"/>
                      </a:cubicBezTo>
                      <a:lnTo>
                        <a:pt x="65" y="56"/>
                      </a:lnTo>
                      <a:cubicBezTo>
                        <a:pt x="59" y="30"/>
                        <a:pt x="58" y="1"/>
                        <a:pt x="20" y="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16" name="Google Shape;4693;p47">
                  <a:extLst>
                    <a:ext uri="{FF2B5EF4-FFF2-40B4-BE49-F238E27FC236}">
                      <a16:creationId xmlns:a16="http://schemas.microsoft.com/office/drawing/2014/main" xmlns="" id="{15CC4209-23F3-62F5-F0E2-2A28C03C7BCD}"/>
                    </a:ext>
                  </a:extLst>
                </p:cNvPr>
                <p:cNvSpPr/>
                <p:nvPr/>
              </p:nvSpPr>
              <p:spPr>
                <a:xfrm>
                  <a:off x="2734350" y="1604400"/>
                  <a:ext cx="300" cy="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13" extrusionOk="0">
                      <a:moveTo>
                        <a:pt x="12" y="0"/>
                      </a:moveTo>
                      <a:lnTo>
                        <a:pt x="2" y="0"/>
                      </a:lnTo>
                      <a:cubicBezTo>
                        <a:pt x="2" y="4"/>
                        <a:pt x="0" y="8"/>
                        <a:pt x="0" y="12"/>
                      </a:cubicBezTo>
                      <a:lnTo>
                        <a:pt x="10" y="8"/>
                      </a:lnTo>
                      <a:cubicBezTo>
                        <a:pt x="10" y="4"/>
                        <a:pt x="10" y="2"/>
                        <a:pt x="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17" name="Google Shape;4694;p47">
                  <a:extLst>
                    <a:ext uri="{FF2B5EF4-FFF2-40B4-BE49-F238E27FC236}">
                      <a16:creationId xmlns:a16="http://schemas.microsoft.com/office/drawing/2014/main" xmlns="" id="{FC4121F1-9637-91D5-26A7-BCE26A17E951}"/>
                    </a:ext>
                  </a:extLst>
                </p:cNvPr>
                <p:cNvSpPr/>
                <p:nvPr/>
              </p:nvSpPr>
              <p:spPr>
                <a:xfrm>
                  <a:off x="2734575" y="1602725"/>
                  <a:ext cx="1700" cy="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66" extrusionOk="0">
                      <a:moveTo>
                        <a:pt x="68" y="1"/>
                      </a:moveTo>
                      <a:cubicBezTo>
                        <a:pt x="30" y="1"/>
                        <a:pt x="1" y="30"/>
                        <a:pt x="3" y="65"/>
                      </a:cubicBezTo>
                      <a:lnTo>
                        <a:pt x="68" y="65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18" name="Google Shape;4695;p47">
                  <a:extLst>
                    <a:ext uri="{FF2B5EF4-FFF2-40B4-BE49-F238E27FC236}">
                      <a16:creationId xmlns:a16="http://schemas.microsoft.com/office/drawing/2014/main" xmlns="" id="{76E7B7E6-EB4E-F31D-79E2-23184FBD1D54}"/>
                    </a:ext>
                  </a:extLst>
                </p:cNvPr>
                <p:cNvSpPr/>
                <p:nvPr/>
              </p:nvSpPr>
              <p:spPr>
                <a:xfrm>
                  <a:off x="2733100" y="1604700"/>
                  <a:ext cx="1275" cy="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48" extrusionOk="0">
                      <a:moveTo>
                        <a:pt x="50" y="0"/>
                      </a:moveTo>
                      <a:cubicBezTo>
                        <a:pt x="34" y="6"/>
                        <a:pt x="19" y="12"/>
                        <a:pt x="5" y="20"/>
                      </a:cubicBezTo>
                      <a:cubicBezTo>
                        <a:pt x="1" y="22"/>
                        <a:pt x="5" y="42"/>
                        <a:pt x="5" y="42"/>
                      </a:cubicBezTo>
                      <a:cubicBezTo>
                        <a:pt x="42" y="47"/>
                        <a:pt x="46" y="24"/>
                        <a:pt x="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19" name="Google Shape;4696;p47">
                  <a:extLst>
                    <a:ext uri="{FF2B5EF4-FFF2-40B4-BE49-F238E27FC236}">
                      <a16:creationId xmlns:a16="http://schemas.microsoft.com/office/drawing/2014/main" xmlns="" id="{7F8C5D12-4691-77A7-4ED7-C1E82C1D87E4}"/>
                    </a:ext>
                  </a:extLst>
                </p:cNvPr>
                <p:cNvSpPr/>
                <p:nvPr/>
              </p:nvSpPr>
              <p:spPr>
                <a:xfrm>
                  <a:off x="2843600" y="1893300"/>
                  <a:ext cx="1025" cy="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44" extrusionOk="0">
                      <a:moveTo>
                        <a:pt x="20" y="43"/>
                      </a:moveTo>
                      <a:cubicBezTo>
                        <a:pt x="28" y="37"/>
                        <a:pt x="40" y="30"/>
                        <a:pt x="40" y="22"/>
                      </a:cubicBezTo>
                      <a:cubicBezTo>
                        <a:pt x="40" y="16"/>
                        <a:pt x="28" y="8"/>
                        <a:pt x="22" y="0"/>
                      </a:cubicBezTo>
                      <a:cubicBezTo>
                        <a:pt x="15" y="10"/>
                        <a:pt x="9" y="22"/>
                        <a:pt x="1" y="3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20" name="Google Shape;4697;p47">
                  <a:extLst>
                    <a:ext uri="{FF2B5EF4-FFF2-40B4-BE49-F238E27FC236}">
                      <a16:creationId xmlns:a16="http://schemas.microsoft.com/office/drawing/2014/main" xmlns="" id="{4141B6ED-1CE7-2A38-A07C-F49ECF0A501F}"/>
                    </a:ext>
                  </a:extLst>
                </p:cNvPr>
                <p:cNvSpPr/>
                <p:nvPr/>
              </p:nvSpPr>
              <p:spPr>
                <a:xfrm>
                  <a:off x="2873325" y="1902575"/>
                  <a:ext cx="1150" cy="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58" extrusionOk="0">
                      <a:moveTo>
                        <a:pt x="3" y="24"/>
                      </a:moveTo>
                      <a:cubicBezTo>
                        <a:pt x="13" y="52"/>
                        <a:pt x="28" y="58"/>
                        <a:pt x="42" y="38"/>
                      </a:cubicBezTo>
                      <a:cubicBezTo>
                        <a:pt x="46" y="32"/>
                        <a:pt x="44" y="22"/>
                        <a:pt x="44" y="14"/>
                      </a:cubicBezTo>
                      <a:cubicBezTo>
                        <a:pt x="38" y="10"/>
                        <a:pt x="28" y="1"/>
                        <a:pt x="24" y="2"/>
                      </a:cubicBezTo>
                      <a:cubicBezTo>
                        <a:pt x="14" y="6"/>
                        <a:pt x="1" y="20"/>
                        <a:pt x="3" y="2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21" name="Google Shape;4698;p47">
                  <a:extLst>
                    <a:ext uri="{FF2B5EF4-FFF2-40B4-BE49-F238E27FC236}">
                      <a16:creationId xmlns:a16="http://schemas.microsoft.com/office/drawing/2014/main" xmlns="" id="{38BD4DD8-3862-6E51-9345-18F7FB75A3F1}"/>
                    </a:ext>
                  </a:extLst>
                </p:cNvPr>
                <p:cNvSpPr/>
                <p:nvPr/>
              </p:nvSpPr>
              <p:spPr>
                <a:xfrm>
                  <a:off x="2907125" y="1945725"/>
                  <a:ext cx="1175" cy="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6" extrusionOk="0">
                      <a:moveTo>
                        <a:pt x="1" y="22"/>
                      </a:moveTo>
                      <a:cubicBezTo>
                        <a:pt x="1" y="29"/>
                        <a:pt x="13" y="37"/>
                        <a:pt x="18" y="45"/>
                      </a:cubicBezTo>
                      <a:lnTo>
                        <a:pt x="46" y="24"/>
                      </a:lnTo>
                      <a:lnTo>
                        <a:pt x="22" y="0"/>
                      </a:lnTo>
                      <a:cubicBezTo>
                        <a:pt x="15" y="6"/>
                        <a:pt x="1" y="14"/>
                        <a:pt x="1" y="2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22" name="Google Shape;4699;p47">
                  <a:extLst>
                    <a:ext uri="{FF2B5EF4-FFF2-40B4-BE49-F238E27FC236}">
                      <a16:creationId xmlns:a16="http://schemas.microsoft.com/office/drawing/2014/main" xmlns="" id="{0D252437-9394-63BA-CF9F-AF702EEA5930}"/>
                    </a:ext>
                  </a:extLst>
                </p:cNvPr>
                <p:cNvSpPr/>
                <p:nvPr/>
              </p:nvSpPr>
              <p:spPr>
                <a:xfrm>
                  <a:off x="2940550" y="1949400"/>
                  <a:ext cx="1400" cy="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50" extrusionOk="0">
                      <a:moveTo>
                        <a:pt x="55" y="24"/>
                      </a:moveTo>
                      <a:cubicBezTo>
                        <a:pt x="49" y="18"/>
                        <a:pt x="39" y="0"/>
                        <a:pt x="38" y="2"/>
                      </a:cubicBezTo>
                      <a:cubicBezTo>
                        <a:pt x="2" y="14"/>
                        <a:pt x="0" y="32"/>
                        <a:pt x="34" y="48"/>
                      </a:cubicBezTo>
                      <a:cubicBezTo>
                        <a:pt x="36" y="50"/>
                        <a:pt x="47" y="34"/>
                        <a:pt x="55" y="2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23" name="Google Shape;4700;p47">
                  <a:extLst>
                    <a:ext uri="{FF2B5EF4-FFF2-40B4-BE49-F238E27FC236}">
                      <a16:creationId xmlns:a16="http://schemas.microsoft.com/office/drawing/2014/main" xmlns="" id="{A36A5D2C-28A6-F01C-EDD4-3C5F29A42F4C}"/>
                    </a:ext>
                  </a:extLst>
                </p:cNvPr>
                <p:cNvSpPr/>
                <p:nvPr/>
              </p:nvSpPr>
              <p:spPr>
                <a:xfrm>
                  <a:off x="3240675" y="1467425"/>
                  <a:ext cx="4300" cy="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248" extrusionOk="0">
                      <a:moveTo>
                        <a:pt x="134" y="248"/>
                      </a:moveTo>
                      <a:cubicBezTo>
                        <a:pt x="172" y="187"/>
                        <a:pt x="152" y="101"/>
                        <a:pt x="66" y="0"/>
                      </a:cubicBezTo>
                      <a:cubicBezTo>
                        <a:pt x="1" y="51"/>
                        <a:pt x="125" y="167"/>
                        <a:pt x="134" y="24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24" name="Google Shape;4701;p47">
                  <a:extLst>
                    <a:ext uri="{FF2B5EF4-FFF2-40B4-BE49-F238E27FC236}">
                      <a16:creationId xmlns:a16="http://schemas.microsoft.com/office/drawing/2014/main" xmlns="" id="{7824B477-8061-7C14-4110-9373739FA902}"/>
                    </a:ext>
                  </a:extLst>
                </p:cNvPr>
                <p:cNvSpPr/>
                <p:nvPr/>
              </p:nvSpPr>
              <p:spPr>
                <a:xfrm>
                  <a:off x="2736500" y="1590150"/>
                  <a:ext cx="3700" cy="1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" h="408" extrusionOk="0">
                      <a:moveTo>
                        <a:pt x="12" y="386"/>
                      </a:moveTo>
                      <a:cubicBezTo>
                        <a:pt x="46" y="256"/>
                        <a:pt x="91" y="130"/>
                        <a:pt x="148" y="10"/>
                      </a:cubicBezTo>
                      <a:cubicBezTo>
                        <a:pt x="118" y="1"/>
                        <a:pt x="75" y="105"/>
                        <a:pt x="42" y="207"/>
                      </a:cubicBezTo>
                      <a:cubicBezTo>
                        <a:pt x="8" y="307"/>
                        <a:pt x="1" y="407"/>
                        <a:pt x="12" y="38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25" name="Google Shape;4702;p47">
                  <a:extLst>
                    <a:ext uri="{FF2B5EF4-FFF2-40B4-BE49-F238E27FC236}">
                      <a16:creationId xmlns:a16="http://schemas.microsoft.com/office/drawing/2014/main" xmlns="" id="{55A652A0-B3DD-80C5-27DB-8321A952EA24}"/>
                    </a:ext>
                  </a:extLst>
                </p:cNvPr>
                <p:cNvSpPr/>
                <p:nvPr/>
              </p:nvSpPr>
              <p:spPr>
                <a:xfrm>
                  <a:off x="2877400" y="1467025"/>
                  <a:ext cx="5250" cy="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123" extrusionOk="0">
                      <a:moveTo>
                        <a:pt x="44" y="122"/>
                      </a:moveTo>
                      <a:cubicBezTo>
                        <a:pt x="109" y="79"/>
                        <a:pt x="138" y="113"/>
                        <a:pt x="209" y="56"/>
                      </a:cubicBezTo>
                      <a:cubicBezTo>
                        <a:pt x="199" y="1"/>
                        <a:pt x="1" y="83"/>
                        <a:pt x="44" y="12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26" name="Google Shape;4703;p47">
                  <a:extLst>
                    <a:ext uri="{FF2B5EF4-FFF2-40B4-BE49-F238E27FC236}">
                      <a16:creationId xmlns:a16="http://schemas.microsoft.com/office/drawing/2014/main" xmlns="" id="{18A9444B-0725-E49B-B7CD-EB32DBA44FD9}"/>
                    </a:ext>
                  </a:extLst>
                </p:cNvPr>
                <p:cNvSpPr/>
                <p:nvPr/>
              </p:nvSpPr>
              <p:spPr>
                <a:xfrm>
                  <a:off x="3115800" y="1420400"/>
                  <a:ext cx="4825" cy="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11" extrusionOk="0">
                      <a:moveTo>
                        <a:pt x="193" y="48"/>
                      </a:moveTo>
                      <a:cubicBezTo>
                        <a:pt x="112" y="16"/>
                        <a:pt x="45" y="1"/>
                        <a:pt x="0" y="10"/>
                      </a:cubicBezTo>
                      <a:cubicBezTo>
                        <a:pt x="63" y="20"/>
                        <a:pt x="193" y="111"/>
                        <a:pt x="193" y="4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27" name="Google Shape;4704;p47">
                  <a:extLst>
                    <a:ext uri="{FF2B5EF4-FFF2-40B4-BE49-F238E27FC236}">
                      <a16:creationId xmlns:a16="http://schemas.microsoft.com/office/drawing/2014/main" xmlns="" id="{6505135D-5D57-208D-F83D-254CCBDB6747}"/>
                    </a:ext>
                  </a:extLst>
                </p:cNvPr>
                <p:cNvSpPr/>
                <p:nvPr/>
              </p:nvSpPr>
              <p:spPr>
                <a:xfrm>
                  <a:off x="3124525" y="1418350"/>
                  <a:ext cx="5500" cy="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" h="93" extrusionOk="0">
                      <a:moveTo>
                        <a:pt x="186" y="92"/>
                      </a:moveTo>
                      <a:cubicBezTo>
                        <a:pt x="219" y="75"/>
                        <a:pt x="162" y="39"/>
                        <a:pt x="107" y="20"/>
                      </a:cubicBezTo>
                      <a:cubicBezTo>
                        <a:pt x="52" y="0"/>
                        <a:pt x="1" y="2"/>
                        <a:pt x="58" y="37"/>
                      </a:cubicBezTo>
                      <a:cubicBezTo>
                        <a:pt x="97" y="2"/>
                        <a:pt x="115" y="83"/>
                        <a:pt x="186" y="9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28" name="Google Shape;4705;p47">
                  <a:extLst>
                    <a:ext uri="{FF2B5EF4-FFF2-40B4-BE49-F238E27FC236}">
                      <a16:creationId xmlns:a16="http://schemas.microsoft.com/office/drawing/2014/main" xmlns="" id="{D741BDB7-628D-F5A9-72D3-BD0349FB30E4}"/>
                    </a:ext>
                  </a:extLst>
                </p:cNvPr>
                <p:cNvSpPr/>
                <p:nvPr/>
              </p:nvSpPr>
              <p:spPr>
                <a:xfrm>
                  <a:off x="3130425" y="1420200"/>
                  <a:ext cx="6175" cy="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137" extrusionOk="0">
                      <a:moveTo>
                        <a:pt x="1" y="42"/>
                      </a:moveTo>
                      <a:cubicBezTo>
                        <a:pt x="111" y="101"/>
                        <a:pt x="136" y="81"/>
                        <a:pt x="205" y="136"/>
                      </a:cubicBezTo>
                      <a:cubicBezTo>
                        <a:pt x="246" y="93"/>
                        <a:pt x="5" y="1"/>
                        <a:pt x="1" y="4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29" name="Google Shape;4706;p47">
                  <a:extLst>
                    <a:ext uri="{FF2B5EF4-FFF2-40B4-BE49-F238E27FC236}">
                      <a16:creationId xmlns:a16="http://schemas.microsoft.com/office/drawing/2014/main" xmlns="" id="{4A713623-7E24-B381-6696-5E68E8097EF8}"/>
                    </a:ext>
                  </a:extLst>
                </p:cNvPr>
                <p:cNvSpPr/>
                <p:nvPr/>
              </p:nvSpPr>
              <p:spPr>
                <a:xfrm>
                  <a:off x="3159525" y="1433725"/>
                  <a:ext cx="4100" cy="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42" extrusionOk="0">
                      <a:moveTo>
                        <a:pt x="163" y="126"/>
                      </a:moveTo>
                      <a:cubicBezTo>
                        <a:pt x="108" y="79"/>
                        <a:pt x="87" y="79"/>
                        <a:pt x="65" y="12"/>
                      </a:cubicBezTo>
                      <a:cubicBezTo>
                        <a:pt x="53" y="30"/>
                        <a:pt x="16" y="0"/>
                        <a:pt x="0" y="12"/>
                      </a:cubicBezTo>
                      <a:cubicBezTo>
                        <a:pt x="16" y="41"/>
                        <a:pt x="104" y="142"/>
                        <a:pt x="163" y="12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30" name="Google Shape;4707;p47">
                  <a:extLst>
                    <a:ext uri="{FF2B5EF4-FFF2-40B4-BE49-F238E27FC236}">
                      <a16:creationId xmlns:a16="http://schemas.microsoft.com/office/drawing/2014/main" xmlns="" id="{736D4FA2-42E6-2CCC-3715-4818F78CAAC3}"/>
                    </a:ext>
                  </a:extLst>
                </p:cNvPr>
                <p:cNvSpPr/>
                <p:nvPr/>
              </p:nvSpPr>
              <p:spPr>
                <a:xfrm>
                  <a:off x="3182175" y="1457050"/>
                  <a:ext cx="5525" cy="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" h="190" extrusionOk="0">
                      <a:moveTo>
                        <a:pt x="0" y="1"/>
                      </a:moveTo>
                      <a:cubicBezTo>
                        <a:pt x="75" y="58"/>
                        <a:pt x="142" y="121"/>
                        <a:pt x="205" y="189"/>
                      </a:cubicBezTo>
                      <a:cubicBezTo>
                        <a:pt x="220" y="146"/>
                        <a:pt x="59" y="9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31" name="Google Shape;4708;p47">
                  <a:extLst>
                    <a:ext uri="{FF2B5EF4-FFF2-40B4-BE49-F238E27FC236}">
                      <a16:creationId xmlns:a16="http://schemas.microsoft.com/office/drawing/2014/main" xmlns="" id="{9E89844A-AEDD-6D0C-AAA4-FA223EB51E64}"/>
                    </a:ext>
                  </a:extLst>
                </p:cNvPr>
                <p:cNvSpPr/>
                <p:nvPr/>
              </p:nvSpPr>
              <p:spPr>
                <a:xfrm>
                  <a:off x="3211400" y="1457050"/>
                  <a:ext cx="3800" cy="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05" extrusionOk="0">
                      <a:moveTo>
                        <a:pt x="1" y="12"/>
                      </a:moveTo>
                      <a:cubicBezTo>
                        <a:pt x="58" y="62"/>
                        <a:pt x="111" y="97"/>
                        <a:pt x="152" y="105"/>
                      </a:cubicBezTo>
                      <a:cubicBezTo>
                        <a:pt x="130" y="44"/>
                        <a:pt x="38" y="1"/>
                        <a:pt x="1" y="1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32" name="Google Shape;4709;p47">
                  <a:extLst>
                    <a:ext uri="{FF2B5EF4-FFF2-40B4-BE49-F238E27FC236}">
                      <a16:creationId xmlns:a16="http://schemas.microsoft.com/office/drawing/2014/main" xmlns="" id="{46D87720-A2B6-03E5-D4C8-C66D8430120F}"/>
                    </a:ext>
                  </a:extLst>
                </p:cNvPr>
                <p:cNvSpPr/>
                <p:nvPr/>
              </p:nvSpPr>
              <p:spPr>
                <a:xfrm>
                  <a:off x="3207325" y="1470075"/>
                  <a:ext cx="12350" cy="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394" extrusionOk="0">
                      <a:moveTo>
                        <a:pt x="480" y="394"/>
                      </a:moveTo>
                      <a:cubicBezTo>
                        <a:pt x="423" y="337"/>
                        <a:pt x="327" y="274"/>
                        <a:pt x="356" y="236"/>
                      </a:cubicBezTo>
                      <a:cubicBezTo>
                        <a:pt x="399" y="264"/>
                        <a:pt x="466" y="362"/>
                        <a:pt x="494" y="339"/>
                      </a:cubicBezTo>
                      <a:cubicBezTo>
                        <a:pt x="395" y="168"/>
                        <a:pt x="167" y="122"/>
                        <a:pt x="0" y="0"/>
                      </a:cubicBezTo>
                      <a:cubicBezTo>
                        <a:pt x="83" y="132"/>
                        <a:pt x="368" y="340"/>
                        <a:pt x="480" y="39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33" name="Google Shape;4710;p47">
                  <a:extLst>
                    <a:ext uri="{FF2B5EF4-FFF2-40B4-BE49-F238E27FC236}">
                      <a16:creationId xmlns:a16="http://schemas.microsoft.com/office/drawing/2014/main" xmlns="" id="{F3EB6A13-FEE6-378A-1B43-721B2CD97E36}"/>
                    </a:ext>
                  </a:extLst>
                </p:cNvPr>
                <p:cNvSpPr/>
                <p:nvPr/>
              </p:nvSpPr>
              <p:spPr>
                <a:xfrm>
                  <a:off x="3270650" y="1499300"/>
                  <a:ext cx="2675" cy="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" h="147" extrusionOk="0">
                      <a:moveTo>
                        <a:pt x="1" y="74"/>
                      </a:moveTo>
                      <a:cubicBezTo>
                        <a:pt x="52" y="146"/>
                        <a:pt x="107" y="109"/>
                        <a:pt x="101" y="75"/>
                      </a:cubicBezTo>
                      <a:lnTo>
                        <a:pt x="44" y="1"/>
                      </a:lnTo>
                      <a:cubicBezTo>
                        <a:pt x="7" y="15"/>
                        <a:pt x="52" y="68"/>
                        <a:pt x="1" y="7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34" name="Google Shape;4711;p47">
                  <a:extLst>
                    <a:ext uri="{FF2B5EF4-FFF2-40B4-BE49-F238E27FC236}">
                      <a16:creationId xmlns:a16="http://schemas.microsoft.com/office/drawing/2014/main" xmlns="" id="{15C929AB-6643-95DE-CFFC-601DC17B25C5}"/>
                    </a:ext>
                  </a:extLst>
                </p:cNvPr>
                <p:cNvSpPr/>
                <p:nvPr/>
              </p:nvSpPr>
              <p:spPr>
                <a:xfrm>
                  <a:off x="3277925" y="1527400"/>
                  <a:ext cx="5625" cy="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" h="373" extrusionOk="0">
                      <a:moveTo>
                        <a:pt x="225" y="325"/>
                      </a:moveTo>
                      <a:cubicBezTo>
                        <a:pt x="91" y="203"/>
                        <a:pt x="132" y="123"/>
                        <a:pt x="6" y="1"/>
                      </a:cubicBezTo>
                      <a:cubicBezTo>
                        <a:pt x="0" y="58"/>
                        <a:pt x="154" y="372"/>
                        <a:pt x="225" y="32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35" name="Google Shape;4712;p47">
                  <a:extLst>
                    <a:ext uri="{FF2B5EF4-FFF2-40B4-BE49-F238E27FC236}">
                      <a16:creationId xmlns:a16="http://schemas.microsoft.com/office/drawing/2014/main" xmlns="" id="{7D6DB5EE-6D09-BC90-BAC7-22DAA529D91B}"/>
                    </a:ext>
                  </a:extLst>
                </p:cNvPr>
                <p:cNvSpPr/>
                <p:nvPr/>
              </p:nvSpPr>
              <p:spPr>
                <a:xfrm>
                  <a:off x="3291625" y="1553650"/>
                  <a:ext cx="9175" cy="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" h="516" extrusionOk="0">
                      <a:moveTo>
                        <a:pt x="298" y="511"/>
                      </a:moveTo>
                      <a:cubicBezTo>
                        <a:pt x="319" y="498"/>
                        <a:pt x="347" y="500"/>
                        <a:pt x="366" y="515"/>
                      </a:cubicBezTo>
                      <a:cubicBezTo>
                        <a:pt x="282" y="364"/>
                        <a:pt x="260" y="224"/>
                        <a:pt x="166" y="106"/>
                      </a:cubicBezTo>
                      <a:cubicBezTo>
                        <a:pt x="178" y="156"/>
                        <a:pt x="73" y="89"/>
                        <a:pt x="44" y="0"/>
                      </a:cubicBezTo>
                      <a:cubicBezTo>
                        <a:pt x="28" y="12"/>
                        <a:pt x="1" y="14"/>
                        <a:pt x="15" y="49"/>
                      </a:cubicBezTo>
                      <a:cubicBezTo>
                        <a:pt x="121" y="226"/>
                        <a:pt x="266" y="258"/>
                        <a:pt x="298" y="51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36" name="Google Shape;4713;p47">
                  <a:extLst>
                    <a:ext uri="{FF2B5EF4-FFF2-40B4-BE49-F238E27FC236}">
                      <a16:creationId xmlns:a16="http://schemas.microsoft.com/office/drawing/2014/main" xmlns="" id="{E61B79CC-C297-B07A-2DF5-12C541FAD4A6}"/>
                    </a:ext>
                  </a:extLst>
                </p:cNvPr>
                <p:cNvSpPr/>
                <p:nvPr/>
              </p:nvSpPr>
              <p:spPr>
                <a:xfrm>
                  <a:off x="3302400" y="1562550"/>
                  <a:ext cx="2975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" h="231" extrusionOk="0">
                      <a:moveTo>
                        <a:pt x="0" y="63"/>
                      </a:moveTo>
                      <a:lnTo>
                        <a:pt x="55" y="204"/>
                      </a:lnTo>
                      <a:cubicBezTo>
                        <a:pt x="118" y="230"/>
                        <a:pt x="28" y="0"/>
                        <a:pt x="0" y="6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37" name="Google Shape;4714;p47">
                  <a:extLst>
                    <a:ext uri="{FF2B5EF4-FFF2-40B4-BE49-F238E27FC236}">
                      <a16:creationId xmlns:a16="http://schemas.microsoft.com/office/drawing/2014/main" xmlns="" id="{F381CAB6-C24A-0CED-4D5F-B831CC584920}"/>
                    </a:ext>
                  </a:extLst>
                </p:cNvPr>
                <p:cNvSpPr/>
                <p:nvPr/>
              </p:nvSpPr>
              <p:spPr>
                <a:xfrm>
                  <a:off x="3300225" y="1568100"/>
                  <a:ext cx="2675" cy="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" h="223" extrusionOk="0">
                      <a:moveTo>
                        <a:pt x="48" y="222"/>
                      </a:moveTo>
                      <a:cubicBezTo>
                        <a:pt x="68" y="208"/>
                        <a:pt x="107" y="210"/>
                        <a:pt x="95" y="169"/>
                      </a:cubicBezTo>
                      <a:cubicBezTo>
                        <a:pt x="12" y="199"/>
                        <a:pt x="95" y="0"/>
                        <a:pt x="1" y="12"/>
                      </a:cubicBezTo>
                      <a:cubicBezTo>
                        <a:pt x="20" y="87"/>
                        <a:pt x="26" y="112"/>
                        <a:pt x="48" y="22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38" name="Google Shape;4715;p47">
                  <a:extLst>
                    <a:ext uri="{FF2B5EF4-FFF2-40B4-BE49-F238E27FC236}">
                      <a16:creationId xmlns:a16="http://schemas.microsoft.com/office/drawing/2014/main" xmlns="" id="{27D4B153-E906-E6AB-BDAB-F1F00C783900}"/>
                    </a:ext>
                  </a:extLst>
                </p:cNvPr>
                <p:cNvSpPr/>
                <p:nvPr/>
              </p:nvSpPr>
              <p:spPr>
                <a:xfrm>
                  <a:off x="3275325" y="1857625"/>
                  <a:ext cx="3400" cy="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" h="217" extrusionOk="0">
                      <a:moveTo>
                        <a:pt x="104" y="0"/>
                      </a:moveTo>
                      <a:cubicBezTo>
                        <a:pt x="49" y="30"/>
                        <a:pt x="75" y="75"/>
                        <a:pt x="0" y="154"/>
                      </a:cubicBezTo>
                      <a:cubicBezTo>
                        <a:pt x="22" y="217"/>
                        <a:pt x="136" y="158"/>
                        <a:pt x="124" y="87"/>
                      </a:cubicBezTo>
                      <a:cubicBezTo>
                        <a:pt x="101" y="110"/>
                        <a:pt x="75" y="132"/>
                        <a:pt x="44" y="146"/>
                      </a:cubicBezTo>
                      <a:cubicBezTo>
                        <a:pt x="36" y="116"/>
                        <a:pt x="128" y="24"/>
                        <a:pt x="10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39" name="Google Shape;4716;p47">
                  <a:extLst>
                    <a:ext uri="{FF2B5EF4-FFF2-40B4-BE49-F238E27FC236}">
                      <a16:creationId xmlns:a16="http://schemas.microsoft.com/office/drawing/2014/main" xmlns="" id="{FD2C0040-168B-0EFB-2A20-2E0E7C548B59}"/>
                    </a:ext>
                  </a:extLst>
                </p:cNvPr>
                <p:cNvSpPr/>
                <p:nvPr/>
              </p:nvSpPr>
              <p:spPr>
                <a:xfrm>
                  <a:off x="3158875" y="1958575"/>
                  <a:ext cx="7700" cy="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" h="172" extrusionOk="0">
                      <a:moveTo>
                        <a:pt x="73" y="172"/>
                      </a:moveTo>
                      <a:cubicBezTo>
                        <a:pt x="189" y="97"/>
                        <a:pt x="307" y="46"/>
                        <a:pt x="295" y="1"/>
                      </a:cubicBezTo>
                      <a:cubicBezTo>
                        <a:pt x="211" y="89"/>
                        <a:pt x="54" y="113"/>
                        <a:pt x="1" y="172"/>
                      </a:cubicBezTo>
                      <a:cubicBezTo>
                        <a:pt x="36" y="156"/>
                        <a:pt x="69" y="142"/>
                        <a:pt x="73" y="17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40" name="Google Shape;4717;p47">
                  <a:extLst>
                    <a:ext uri="{FF2B5EF4-FFF2-40B4-BE49-F238E27FC236}">
                      <a16:creationId xmlns:a16="http://schemas.microsoft.com/office/drawing/2014/main" xmlns="" id="{AE2E17A6-9BFB-4F7C-2AB6-4148C1514D07}"/>
                    </a:ext>
                  </a:extLst>
                </p:cNvPr>
                <p:cNvSpPr/>
                <p:nvPr/>
              </p:nvSpPr>
              <p:spPr>
                <a:xfrm>
                  <a:off x="3087700" y="1988025"/>
                  <a:ext cx="4825" cy="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85" extrusionOk="0">
                      <a:moveTo>
                        <a:pt x="55" y="85"/>
                      </a:moveTo>
                      <a:cubicBezTo>
                        <a:pt x="124" y="61"/>
                        <a:pt x="181" y="35"/>
                        <a:pt x="193" y="0"/>
                      </a:cubicBezTo>
                      <a:cubicBezTo>
                        <a:pt x="114" y="22"/>
                        <a:pt x="0" y="33"/>
                        <a:pt x="55" y="8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41" name="Google Shape;4718;p47">
                  <a:extLst>
                    <a:ext uri="{FF2B5EF4-FFF2-40B4-BE49-F238E27FC236}">
                      <a16:creationId xmlns:a16="http://schemas.microsoft.com/office/drawing/2014/main" xmlns="" id="{CA8D0192-BFA6-2447-05A1-5D19AD061D24}"/>
                    </a:ext>
                  </a:extLst>
                </p:cNvPr>
                <p:cNvSpPr/>
                <p:nvPr/>
              </p:nvSpPr>
              <p:spPr>
                <a:xfrm>
                  <a:off x="3007700" y="2001725"/>
                  <a:ext cx="13300" cy="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89" extrusionOk="0">
                      <a:moveTo>
                        <a:pt x="531" y="0"/>
                      </a:moveTo>
                      <a:cubicBezTo>
                        <a:pt x="301" y="32"/>
                        <a:pt x="187" y="20"/>
                        <a:pt x="1" y="32"/>
                      </a:cubicBezTo>
                      <a:cubicBezTo>
                        <a:pt x="154" y="65"/>
                        <a:pt x="366" y="89"/>
                        <a:pt x="500" y="34"/>
                      </a:cubicBezTo>
                      <a:cubicBezTo>
                        <a:pt x="445" y="28"/>
                        <a:pt x="514" y="16"/>
                        <a:pt x="53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42" name="Google Shape;4719;p47">
                  <a:extLst>
                    <a:ext uri="{FF2B5EF4-FFF2-40B4-BE49-F238E27FC236}">
                      <a16:creationId xmlns:a16="http://schemas.microsoft.com/office/drawing/2014/main" xmlns="" id="{53C5F06D-2F1E-B747-2A47-B17E8F47EE70}"/>
                    </a:ext>
                  </a:extLst>
                </p:cNvPr>
                <p:cNvSpPr/>
                <p:nvPr/>
              </p:nvSpPr>
              <p:spPr>
                <a:xfrm>
                  <a:off x="3013100" y="1996650"/>
                  <a:ext cx="6075" cy="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100" extrusionOk="0">
                      <a:moveTo>
                        <a:pt x="1" y="99"/>
                      </a:moveTo>
                      <a:cubicBezTo>
                        <a:pt x="68" y="64"/>
                        <a:pt x="184" y="46"/>
                        <a:pt x="243" y="1"/>
                      </a:cubicBezTo>
                      <a:cubicBezTo>
                        <a:pt x="101" y="17"/>
                        <a:pt x="28" y="9"/>
                        <a:pt x="1" y="9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43" name="Google Shape;4720;p47">
                  <a:extLst>
                    <a:ext uri="{FF2B5EF4-FFF2-40B4-BE49-F238E27FC236}">
                      <a16:creationId xmlns:a16="http://schemas.microsoft.com/office/drawing/2014/main" xmlns="" id="{AD7CF84A-F182-6E96-0368-482617E77966}"/>
                    </a:ext>
                  </a:extLst>
                </p:cNvPr>
                <p:cNvSpPr/>
                <p:nvPr/>
              </p:nvSpPr>
              <p:spPr>
                <a:xfrm>
                  <a:off x="3002500" y="1997450"/>
                  <a:ext cx="9950" cy="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" h="166" extrusionOk="0">
                      <a:moveTo>
                        <a:pt x="177" y="75"/>
                      </a:moveTo>
                      <a:cubicBezTo>
                        <a:pt x="240" y="38"/>
                        <a:pt x="305" y="132"/>
                        <a:pt x="393" y="83"/>
                      </a:cubicBezTo>
                      <a:cubicBezTo>
                        <a:pt x="397" y="44"/>
                        <a:pt x="376" y="16"/>
                        <a:pt x="330" y="0"/>
                      </a:cubicBezTo>
                      <a:cubicBezTo>
                        <a:pt x="240" y="24"/>
                        <a:pt x="148" y="36"/>
                        <a:pt x="53" y="40"/>
                      </a:cubicBezTo>
                      <a:cubicBezTo>
                        <a:pt x="81" y="97"/>
                        <a:pt x="57" y="77"/>
                        <a:pt x="85" y="136"/>
                      </a:cubicBezTo>
                      <a:cubicBezTo>
                        <a:pt x="36" y="128"/>
                        <a:pt x="0" y="154"/>
                        <a:pt x="53" y="165"/>
                      </a:cubicBezTo>
                      <a:cubicBezTo>
                        <a:pt x="93" y="124"/>
                        <a:pt x="236" y="138"/>
                        <a:pt x="270" y="95"/>
                      </a:cubicBezTo>
                      <a:cubicBezTo>
                        <a:pt x="234" y="91"/>
                        <a:pt x="183" y="95"/>
                        <a:pt x="177" y="7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44" name="Google Shape;4721;p47">
                  <a:extLst>
                    <a:ext uri="{FF2B5EF4-FFF2-40B4-BE49-F238E27FC236}">
                      <a16:creationId xmlns:a16="http://schemas.microsoft.com/office/drawing/2014/main" xmlns="" id="{1B33C2A1-9291-83D8-CC77-F2243CC0572D}"/>
                    </a:ext>
                  </a:extLst>
                </p:cNvPr>
                <p:cNvSpPr/>
                <p:nvPr/>
              </p:nvSpPr>
              <p:spPr>
                <a:xfrm>
                  <a:off x="2994400" y="2002350"/>
                  <a:ext cx="8650" cy="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131" extrusionOk="0">
                      <a:moveTo>
                        <a:pt x="0" y="32"/>
                      </a:moveTo>
                      <a:cubicBezTo>
                        <a:pt x="155" y="131"/>
                        <a:pt x="8" y="54"/>
                        <a:pt x="126" y="38"/>
                      </a:cubicBezTo>
                      <a:cubicBezTo>
                        <a:pt x="199" y="28"/>
                        <a:pt x="303" y="76"/>
                        <a:pt x="346" y="17"/>
                      </a:cubicBezTo>
                      <a:cubicBezTo>
                        <a:pt x="201" y="30"/>
                        <a:pt x="132" y="1"/>
                        <a:pt x="0" y="3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45" name="Google Shape;4722;p47">
                  <a:extLst>
                    <a:ext uri="{FF2B5EF4-FFF2-40B4-BE49-F238E27FC236}">
                      <a16:creationId xmlns:a16="http://schemas.microsoft.com/office/drawing/2014/main" xmlns="" id="{00ECD30F-FD24-7239-DBE1-FFD085E08C7B}"/>
                    </a:ext>
                  </a:extLst>
                </p:cNvPr>
                <p:cNvSpPr/>
                <p:nvPr/>
              </p:nvSpPr>
              <p:spPr>
                <a:xfrm>
                  <a:off x="2970125" y="2000350"/>
                  <a:ext cx="9350" cy="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" h="60" extrusionOk="0">
                      <a:moveTo>
                        <a:pt x="0" y="20"/>
                      </a:moveTo>
                      <a:cubicBezTo>
                        <a:pt x="106" y="28"/>
                        <a:pt x="374" y="59"/>
                        <a:pt x="346" y="36"/>
                      </a:cubicBezTo>
                      <a:cubicBezTo>
                        <a:pt x="209" y="14"/>
                        <a:pt x="81" y="0"/>
                        <a:pt x="0" y="2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46" name="Google Shape;4723;p47">
                  <a:extLst>
                    <a:ext uri="{FF2B5EF4-FFF2-40B4-BE49-F238E27FC236}">
                      <a16:creationId xmlns:a16="http://schemas.microsoft.com/office/drawing/2014/main" xmlns="" id="{F68179F8-2BED-0046-BFF7-D3A9A49F3383}"/>
                    </a:ext>
                  </a:extLst>
                </p:cNvPr>
                <p:cNvSpPr/>
                <p:nvPr/>
              </p:nvSpPr>
              <p:spPr>
                <a:xfrm>
                  <a:off x="2959200" y="1994000"/>
                  <a:ext cx="5350" cy="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92" extrusionOk="0">
                      <a:moveTo>
                        <a:pt x="21" y="68"/>
                      </a:moveTo>
                      <a:cubicBezTo>
                        <a:pt x="97" y="77"/>
                        <a:pt x="121" y="54"/>
                        <a:pt x="176" y="91"/>
                      </a:cubicBezTo>
                      <a:cubicBezTo>
                        <a:pt x="213" y="32"/>
                        <a:pt x="1" y="1"/>
                        <a:pt x="21" y="6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47" name="Google Shape;4724;p47">
                  <a:extLst>
                    <a:ext uri="{FF2B5EF4-FFF2-40B4-BE49-F238E27FC236}">
                      <a16:creationId xmlns:a16="http://schemas.microsoft.com/office/drawing/2014/main" xmlns="" id="{38415A6E-A368-145A-021E-8759EAAD405F}"/>
                    </a:ext>
                  </a:extLst>
                </p:cNvPr>
                <p:cNvSpPr/>
                <p:nvPr/>
              </p:nvSpPr>
              <p:spPr>
                <a:xfrm>
                  <a:off x="2951900" y="1986600"/>
                  <a:ext cx="5025" cy="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93" extrusionOk="0">
                      <a:moveTo>
                        <a:pt x="18" y="59"/>
                      </a:moveTo>
                      <a:cubicBezTo>
                        <a:pt x="122" y="61"/>
                        <a:pt x="144" y="92"/>
                        <a:pt x="201" y="75"/>
                      </a:cubicBezTo>
                      <a:cubicBezTo>
                        <a:pt x="181" y="59"/>
                        <a:pt x="0" y="0"/>
                        <a:pt x="18" y="5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48" name="Google Shape;4725;p47">
                  <a:extLst>
                    <a:ext uri="{FF2B5EF4-FFF2-40B4-BE49-F238E27FC236}">
                      <a16:creationId xmlns:a16="http://schemas.microsoft.com/office/drawing/2014/main" xmlns="" id="{5322DCAF-2D1D-6153-7F45-E0D39A35AFA7}"/>
                    </a:ext>
                  </a:extLst>
                </p:cNvPr>
                <p:cNvSpPr/>
                <p:nvPr/>
              </p:nvSpPr>
              <p:spPr>
                <a:xfrm>
                  <a:off x="2943500" y="1943200"/>
                  <a:ext cx="6050" cy="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" h="96" extrusionOk="0">
                      <a:moveTo>
                        <a:pt x="0" y="17"/>
                      </a:moveTo>
                      <a:cubicBezTo>
                        <a:pt x="81" y="36"/>
                        <a:pt x="159" y="95"/>
                        <a:pt x="232" y="73"/>
                      </a:cubicBezTo>
                      <a:lnTo>
                        <a:pt x="242" y="26"/>
                      </a:lnTo>
                      <a:cubicBezTo>
                        <a:pt x="140" y="1"/>
                        <a:pt x="87" y="24"/>
                        <a:pt x="0" y="1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49" name="Google Shape;4726;p47">
                  <a:extLst>
                    <a:ext uri="{FF2B5EF4-FFF2-40B4-BE49-F238E27FC236}">
                      <a16:creationId xmlns:a16="http://schemas.microsoft.com/office/drawing/2014/main" xmlns="" id="{0D2B64DB-3948-14F0-75C3-98FF47E76E65}"/>
                    </a:ext>
                  </a:extLst>
                </p:cNvPr>
                <p:cNvSpPr/>
                <p:nvPr/>
              </p:nvSpPr>
              <p:spPr>
                <a:xfrm>
                  <a:off x="2913025" y="1948550"/>
                  <a:ext cx="4800" cy="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19" extrusionOk="0">
                      <a:moveTo>
                        <a:pt x="1" y="60"/>
                      </a:moveTo>
                      <a:cubicBezTo>
                        <a:pt x="95" y="72"/>
                        <a:pt x="138" y="119"/>
                        <a:pt x="191" y="111"/>
                      </a:cubicBezTo>
                      <a:cubicBezTo>
                        <a:pt x="172" y="101"/>
                        <a:pt x="164" y="87"/>
                        <a:pt x="174" y="72"/>
                      </a:cubicBezTo>
                      <a:cubicBezTo>
                        <a:pt x="93" y="42"/>
                        <a:pt x="3" y="1"/>
                        <a:pt x="1" y="6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50" name="Google Shape;4727;p47">
                  <a:extLst>
                    <a:ext uri="{FF2B5EF4-FFF2-40B4-BE49-F238E27FC236}">
                      <a16:creationId xmlns:a16="http://schemas.microsoft.com/office/drawing/2014/main" xmlns="" id="{38E6960F-1867-3D20-F3BA-37EEF1ABA74B}"/>
                    </a:ext>
                  </a:extLst>
                </p:cNvPr>
                <p:cNvSpPr/>
                <p:nvPr/>
              </p:nvSpPr>
              <p:spPr>
                <a:xfrm>
                  <a:off x="2898100" y="1956125"/>
                  <a:ext cx="7825" cy="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125" extrusionOk="0">
                      <a:moveTo>
                        <a:pt x="0" y="40"/>
                      </a:moveTo>
                      <a:cubicBezTo>
                        <a:pt x="22" y="50"/>
                        <a:pt x="36" y="69"/>
                        <a:pt x="43" y="93"/>
                      </a:cubicBezTo>
                      <a:cubicBezTo>
                        <a:pt x="173" y="105"/>
                        <a:pt x="214" y="122"/>
                        <a:pt x="313" y="124"/>
                      </a:cubicBezTo>
                      <a:cubicBezTo>
                        <a:pt x="193" y="69"/>
                        <a:pt x="175" y="79"/>
                        <a:pt x="98" y="30"/>
                      </a:cubicBezTo>
                      <a:cubicBezTo>
                        <a:pt x="120" y="99"/>
                        <a:pt x="4" y="1"/>
                        <a:pt x="0" y="4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51" name="Google Shape;4728;p47">
                  <a:extLst>
                    <a:ext uri="{FF2B5EF4-FFF2-40B4-BE49-F238E27FC236}">
                      <a16:creationId xmlns:a16="http://schemas.microsoft.com/office/drawing/2014/main" xmlns="" id="{EF5EB0A4-A248-9B06-841F-CCE820AB48C5}"/>
                    </a:ext>
                  </a:extLst>
                </p:cNvPr>
                <p:cNvSpPr/>
                <p:nvPr/>
              </p:nvSpPr>
              <p:spPr>
                <a:xfrm>
                  <a:off x="2887375" y="1905425"/>
                  <a:ext cx="13350" cy="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" h="327" extrusionOk="0">
                      <a:moveTo>
                        <a:pt x="1" y="75"/>
                      </a:moveTo>
                      <a:cubicBezTo>
                        <a:pt x="62" y="107"/>
                        <a:pt x="119" y="146"/>
                        <a:pt x="168" y="193"/>
                      </a:cubicBezTo>
                      <a:cubicBezTo>
                        <a:pt x="221" y="69"/>
                        <a:pt x="351" y="327"/>
                        <a:pt x="431" y="232"/>
                      </a:cubicBezTo>
                      <a:cubicBezTo>
                        <a:pt x="374" y="219"/>
                        <a:pt x="243" y="187"/>
                        <a:pt x="286" y="128"/>
                      </a:cubicBezTo>
                      <a:cubicBezTo>
                        <a:pt x="384" y="120"/>
                        <a:pt x="504" y="276"/>
                        <a:pt x="533" y="195"/>
                      </a:cubicBezTo>
                      <a:cubicBezTo>
                        <a:pt x="380" y="138"/>
                        <a:pt x="282" y="99"/>
                        <a:pt x="184" y="1"/>
                      </a:cubicBezTo>
                      <a:cubicBezTo>
                        <a:pt x="244" y="118"/>
                        <a:pt x="95" y="22"/>
                        <a:pt x="146" y="124"/>
                      </a:cubicBezTo>
                      <a:cubicBezTo>
                        <a:pt x="99" y="107"/>
                        <a:pt x="9" y="12"/>
                        <a:pt x="1" y="7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52" name="Google Shape;4729;p47">
                  <a:extLst>
                    <a:ext uri="{FF2B5EF4-FFF2-40B4-BE49-F238E27FC236}">
                      <a16:creationId xmlns:a16="http://schemas.microsoft.com/office/drawing/2014/main" xmlns="" id="{5EC12A4F-0BBF-EEBE-B498-E14AE6A7C725}"/>
                    </a:ext>
                  </a:extLst>
                </p:cNvPr>
                <p:cNvSpPr/>
                <p:nvPr/>
              </p:nvSpPr>
              <p:spPr>
                <a:xfrm>
                  <a:off x="2817475" y="1903900"/>
                  <a:ext cx="4000" cy="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121" extrusionOk="0">
                      <a:moveTo>
                        <a:pt x="71" y="1"/>
                      </a:moveTo>
                      <a:cubicBezTo>
                        <a:pt x="0" y="42"/>
                        <a:pt x="99" y="113"/>
                        <a:pt x="159" y="120"/>
                      </a:cubicBezTo>
                      <a:cubicBezTo>
                        <a:pt x="85" y="71"/>
                        <a:pt x="144" y="52"/>
                        <a:pt x="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53" name="Google Shape;4730;p47">
                  <a:extLst>
                    <a:ext uri="{FF2B5EF4-FFF2-40B4-BE49-F238E27FC236}">
                      <a16:creationId xmlns:a16="http://schemas.microsoft.com/office/drawing/2014/main" xmlns="" id="{A258C577-F2D5-1C94-0A07-F09EBE32DDC7}"/>
                    </a:ext>
                  </a:extLst>
                </p:cNvPr>
                <p:cNvSpPr/>
                <p:nvPr/>
              </p:nvSpPr>
              <p:spPr>
                <a:xfrm>
                  <a:off x="2790150" y="1887925"/>
                  <a:ext cx="9400" cy="1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469" extrusionOk="0">
                      <a:moveTo>
                        <a:pt x="191" y="221"/>
                      </a:moveTo>
                      <a:cubicBezTo>
                        <a:pt x="272" y="245"/>
                        <a:pt x="87" y="23"/>
                        <a:pt x="30" y="1"/>
                      </a:cubicBezTo>
                      <a:cubicBezTo>
                        <a:pt x="30" y="72"/>
                        <a:pt x="1" y="131"/>
                        <a:pt x="30" y="211"/>
                      </a:cubicBezTo>
                      <a:cubicBezTo>
                        <a:pt x="71" y="203"/>
                        <a:pt x="105" y="164"/>
                        <a:pt x="160" y="209"/>
                      </a:cubicBezTo>
                      <a:cubicBezTo>
                        <a:pt x="166" y="247"/>
                        <a:pt x="346" y="469"/>
                        <a:pt x="376" y="416"/>
                      </a:cubicBezTo>
                      <a:cubicBezTo>
                        <a:pt x="329" y="337"/>
                        <a:pt x="260" y="288"/>
                        <a:pt x="191" y="22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54" name="Google Shape;4731;p47">
                  <a:extLst>
                    <a:ext uri="{FF2B5EF4-FFF2-40B4-BE49-F238E27FC236}">
                      <a16:creationId xmlns:a16="http://schemas.microsoft.com/office/drawing/2014/main" xmlns="" id="{8741CE20-D956-81AF-C42A-D68C74B31B6E}"/>
                    </a:ext>
                  </a:extLst>
                </p:cNvPr>
                <p:cNvSpPr/>
                <p:nvPr/>
              </p:nvSpPr>
              <p:spPr>
                <a:xfrm>
                  <a:off x="2907975" y="1923600"/>
                  <a:ext cx="1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5" extrusionOk="0">
                      <a:moveTo>
                        <a:pt x="0" y="5"/>
                      </a:moveTo>
                      <a:lnTo>
                        <a:pt x="6" y="5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55" name="Google Shape;4732;p47">
                  <a:extLst>
                    <a:ext uri="{FF2B5EF4-FFF2-40B4-BE49-F238E27FC236}">
                      <a16:creationId xmlns:a16="http://schemas.microsoft.com/office/drawing/2014/main" xmlns="" id="{C29FD627-DA9C-9D3B-04EC-E54B7731281A}"/>
                    </a:ext>
                  </a:extLst>
                </p:cNvPr>
                <p:cNvSpPr/>
                <p:nvPr/>
              </p:nvSpPr>
              <p:spPr>
                <a:xfrm>
                  <a:off x="3047200" y="1980850"/>
                  <a:ext cx="3675" cy="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36" extrusionOk="0">
                      <a:moveTo>
                        <a:pt x="1" y="22"/>
                      </a:moveTo>
                      <a:lnTo>
                        <a:pt x="3" y="36"/>
                      </a:lnTo>
                      <a:lnTo>
                        <a:pt x="14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56" name="Google Shape;4733;p47">
                  <a:extLst>
                    <a:ext uri="{FF2B5EF4-FFF2-40B4-BE49-F238E27FC236}">
                      <a16:creationId xmlns:a16="http://schemas.microsoft.com/office/drawing/2014/main" xmlns="" id="{D58C1C4C-D5C3-0650-5F56-E90E28CB22A9}"/>
                    </a:ext>
                  </a:extLst>
                </p:cNvPr>
                <p:cNvSpPr/>
                <p:nvPr/>
              </p:nvSpPr>
              <p:spPr>
                <a:xfrm>
                  <a:off x="2721125" y="1401400"/>
                  <a:ext cx="611800" cy="59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72" h="23766" extrusionOk="0">
                      <a:moveTo>
                        <a:pt x="24472" y="11226"/>
                      </a:moveTo>
                      <a:cubicBezTo>
                        <a:pt x="24452" y="10886"/>
                        <a:pt x="24430" y="10551"/>
                        <a:pt x="24413" y="10229"/>
                      </a:cubicBezTo>
                      <a:cubicBezTo>
                        <a:pt x="24407" y="10149"/>
                        <a:pt x="24401" y="10068"/>
                        <a:pt x="24395" y="9989"/>
                      </a:cubicBezTo>
                      <a:cubicBezTo>
                        <a:pt x="24385" y="9913"/>
                        <a:pt x="24373" y="9834"/>
                        <a:pt x="24363" y="9758"/>
                      </a:cubicBezTo>
                      <a:cubicBezTo>
                        <a:pt x="24342" y="9604"/>
                        <a:pt x="24322" y="9455"/>
                        <a:pt x="24301" y="9311"/>
                      </a:cubicBezTo>
                      <a:cubicBezTo>
                        <a:pt x="24224" y="9195"/>
                        <a:pt x="24238" y="8759"/>
                        <a:pt x="24086" y="8659"/>
                      </a:cubicBezTo>
                      <a:cubicBezTo>
                        <a:pt x="24079" y="8486"/>
                        <a:pt x="24077" y="8423"/>
                        <a:pt x="24002" y="8266"/>
                      </a:cubicBezTo>
                      <a:cubicBezTo>
                        <a:pt x="24106" y="8309"/>
                        <a:pt x="23963" y="8079"/>
                        <a:pt x="24039" y="8093"/>
                      </a:cubicBezTo>
                      <a:cubicBezTo>
                        <a:pt x="23970" y="7963"/>
                        <a:pt x="23998" y="7780"/>
                        <a:pt x="23925" y="7737"/>
                      </a:cubicBezTo>
                      <a:cubicBezTo>
                        <a:pt x="23961" y="7926"/>
                        <a:pt x="24037" y="8034"/>
                        <a:pt x="23978" y="8111"/>
                      </a:cubicBezTo>
                      <a:cubicBezTo>
                        <a:pt x="23949" y="7930"/>
                        <a:pt x="23856" y="7755"/>
                        <a:pt x="23892" y="7615"/>
                      </a:cubicBezTo>
                      <a:cubicBezTo>
                        <a:pt x="23839" y="7482"/>
                        <a:pt x="23684" y="7252"/>
                        <a:pt x="23705" y="7122"/>
                      </a:cubicBezTo>
                      <a:cubicBezTo>
                        <a:pt x="23630" y="7134"/>
                        <a:pt x="23660" y="6959"/>
                        <a:pt x="23589" y="6900"/>
                      </a:cubicBezTo>
                      <a:cubicBezTo>
                        <a:pt x="23560" y="6900"/>
                        <a:pt x="23568" y="6959"/>
                        <a:pt x="23544" y="6918"/>
                      </a:cubicBezTo>
                      <a:cubicBezTo>
                        <a:pt x="23471" y="6818"/>
                        <a:pt x="23481" y="6652"/>
                        <a:pt x="23412" y="6572"/>
                      </a:cubicBezTo>
                      <a:cubicBezTo>
                        <a:pt x="23424" y="6607"/>
                        <a:pt x="23434" y="6643"/>
                        <a:pt x="23404" y="6643"/>
                      </a:cubicBezTo>
                      <a:cubicBezTo>
                        <a:pt x="23361" y="6558"/>
                        <a:pt x="23397" y="6546"/>
                        <a:pt x="23353" y="6464"/>
                      </a:cubicBezTo>
                      <a:cubicBezTo>
                        <a:pt x="23300" y="6476"/>
                        <a:pt x="23377" y="6599"/>
                        <a:pt x="23375" y="6654"/>
                      </a:cubicBezTo>
                      <a:cubicBezTo>
                        <a:pt x="23446" y="6696"/>
                        <a:pt x="23573" y="7024"/>
                        <a:pt x="23554" y="7081"/>
                      </a:cubicBezTo>
                      <a:cubicBezTo>
                        <a:pt x="23491" y="6992"/>
                        <a:pt x="23444" y="6973"/>
                        <a:pt x="23454" y="6855"/>
                      </a:cubicBezTo>
                      <a:cubicBezTo>
                        <a:pt x="23404" y="6851"/>
                        <a:pt x="23446" y="6926"/>
                        <a:pt x="23416" y="6937"/>
                      </a:cubicBezTo>
                      <a:cubicBezTo>
                        <a:pt x="23452" y="7032"/>
                        <a:pt x="23501" y="7016"/>
                        <a:pt x="23536" y="7120"/>
                      </a:cubicBezTo>
                      <a:cubicBezTo>
                        <a:pt x="23489" y="7118"/>
                        <a:pt x="23448" y="7059"/>
                        <a:pt x="23404" y="7042"/>
                      </a:cubicBezTo>
                      <a:cubicBezTo>
                        <a:pt x="23438" y="7146"/>
                        <a:pt x="23491" y="7095"/>
                        <a:pt x="23526" y="7189"/>
                      </a:cubicBezTo>
                      <a:cubicBezTo>
                        <a:pt x="23511" y="7228"/>
                        <a:pt x="23446" y="7122"/>
                        <a:pt x="23467" y="7213"/>
                      </a:cubicBezTo>
                      <a:cubicBezTo>
                        <a:pt x="23481" y="7220"/>
                        <a:pt x="23491" y="7232"/>
                        <a:pt x="23497" y="7246"/>
                      </a:cubicBezTo>
                      <a:cubicBezTo>
                        <a:pt x="23487" y="7248"/>
                        <a:pt x="23477" y="7252"/>
                        <a:pt x="23467" y="7254"/>
                      </a:cubicBezTo>
                      <a:cubicBezTo>
                        <a:pt x="23448" y="7264"/>
                        <a:pt x="23430" y="7275"/>
                        <a:pt x="23410" y="7285"/>
                      </a:cubicBezTo>
                      <a:cubicBezTo>
                        <a:pt x="23412" y="7271"/>
                        <a:pt x="23422" y="7262"/>
                        <a:pt x="23434" y="7258"/>
                      </a:cubicBezTo>
                      <a:cubicBezTo>
                        <a:pt x="23385" y="7179"/>
                        <a:pt x="23395" y="7163"/>
                        <a:pt x="23385" y="7081"/>
                      </a:cubicBezTo>
                      <a:cubicBezTo>
                        <a:pt x="23349" y="7097"/>
                        <a:pt x="23379" y="7224"/>
                        <a:pt x="23399" y="7291"/>
                      </a:cubicBezTo>
                      <a:cubicBezTo>
                        <a:pt x="23357" y="7313"/>
                        <a:pt x="23316" y="7334"/>
                        <a:pt x="23273" y="7354"/>
                      </a:cubicBezTo>
                      <a:cubicBezTo>
                        <a:pt x="23269" y="7356"/>
                        <a:pt x="23261" y="7350"/>
                        <a:pt x="23253" y="7342"/>
                      </a:cubicBezTo>
                      <a:cubicBezTo>
                        <a:pt x="23245" y="7315"/>
                        <a:pt x="23237" y="7287"/>
                        <a:pt x="23226" y="7260"/>
                      </a:cubicBezTo>
                      <a:cubicBezTo>
                        <a:pt x="23228" y="7228"/>
                        <a:pt x="23214" y="7195"/>
                        <a:pt x="23190" y="7173"/>
                      </a:cubicBezTo>
                      <a:cubicBezTo>
                        <a:pt x="23155" y="7089"/>
                        <a:pt x="23125" y="7008"/>
                        <a:pt x="23165" y="6943"/>
                      </a:cubicBezTo>
                      <a:cubicBezTo>
                        <a:pt x="23066" y="6894"/>
                        <a:pt x="22952" y="6511"/>
                        <a:pt x="22966" y="6409"/>
                      </a:cubicBezTo>
                      <a:cubicBezTo>
                        <a:pt x="22929" y="6415"/>
                        <a:pt x="22884" y="6366"/>
                        <a:pt x="22848" y="6305"/>
                      </a:cubicBezTo>
                      <a:cubicBezTo>
                        <a:pt x="22848" y="6283"/>
                        <a:pt x="22848" y="6261"/>
                        <a:pt x="22852" y="6240"/>
                      </a:cubicBezTo>
                      <a:cubicBezTo>
                        <a:pt x="22856" y="6210"/>
                        <a:pt x="22833" y="6200"/>
                        <a:pt x="22799" y="6206"/>
                      </a:cubicBezTo>
                      <a:cubicBezTo>
                        <a:pt x="22778" y="6151"/>
                        <a:pt x="22768" y="6104"/>
                        <a:pt x="22781" y="6098"/>
                      </a:cubicBezTo>
                      <a:cubicBezTo>
                        <a:pt x="22734" y="6055"/>
                        <a:pt x="22689" y="6010"/>
                        <a:pt x="22642" y="5961"/>
                      </a:cubicBezTo>
                      <a:cubicBezTo>
                        <a:pt x="22628" y="5923"/>
                        <a:pt x="22612" y="5888"/>
                        <a:pt x="22597" y="5849"/>
                      </a:cubicBezTo>
                      <a:cubicBezTo>
                        <a:pt x="22599" y="5851"/>
                        <a:pt x="22603" y="5853"/>
                        <a:pt x="22607" y="5853"/>
                      </a:cubicBezTo>
                      <a:cubicBezTo>
                        <a:pt x="22550" y="5727"/>
                        <a:pt x="22489" y="5613"/>
                        <a:pt x="22426" y="5501"/>
                      </a:cubicBezTo>
                      <a:lnTo>
                        <a:pt x="22422" y="5495"/>
                      </a:lnTo>
                      <a:cubicBezTo>
                        <a:pt x="22284" y="5237"/>
                        <a:pt x="22125" y="4992"/>
                        <a:pt x="21946" y="4760"/>
                      </a:cubicBezTo>
                      <a:cubicBezTo>
                        <a:pt x="21883" y="4656"/>
                        <a:pt x="21820" y="4546"/>
                        <a:pt x="21754" y="4424"/>
                      </a:cubicBezTo>
                      <a:cubicBezTo>
                        <a:pt x="21732" y="4442"/>
                        <a:pt x="21706" y="4430"/>
                        <a:pt x="21679" y="4404"/>
                      </a:cubicBezTo>
                      <a:cubicBezTo>
                        <a:pt x="21667" y="4284"/>
                        <a:pt x="21543" y="4162"/>
                        <a:pt x="21443" y="4056"/>
                      </a:cubicBezTo>
                      <a:cubicBezTo>
                        <a:pt x="21418" y="3972"/>
                        <a:pt x="21378" y="3891"/>
                        <a:pt x="21327" y="3819"/>
                      </a:cubicBezTo>
                      <a:cubicBezTo>
                        <a:pt x="21331" y="3813"/>
                        <a:pt x="21337" y="3807"/>
                        <a:pt x="21343" y="3801"/>
                      </a:cubicBezTo>
                      <a:cubicBezTo>
                        <a:pt x="21306" y="3756"/>
                        <a:pt x="21292" y="3750"/>
                        <a:pt x="21280" y="3754"/>
                      </a:cubicBezTo>
                      <a:cubicBezTo>
                        <a:pt x="21266" y="3734"/>
                        <a:pt x="21251" y="3714"/>
                        <a:pt x="21233" y="3697"/>
                      </a:cubicBezTo>
                      <a:cubicBezTo>
                        <a:pt x="21166" y="3614"/>
                        <a:pt x="21091" y="3534"/>
                        <a:pt x="21023" y="3453"/>
                      </a:cubicBezTo>
                      <a:cubicBezTo>
                        <a:pt x="20950" y="3378"/>
                        <a:pt x="20885" y="3300"/>
                        <a:pt x="20826" y="3215"/>
                      </a:cubicBezTo>
                      <a:cubicBezTo>
                        <a:pt x="20657" y="2950"/>
                        <a:pt x="20490" y="2681"/>
                        <a:pt x="20299" y="2423"/>
                      </a:cubicBezTo>
                      <a:cubicBezTo>
                        <a:pt x="20103" y="2174"/>
                        <a:pt x="19881" y="1942"/>
                        <a:pt x="19586" y="1794"/>
                      </a:cubicBezTo>
                      <a:cubicBezTo>
                        <a:pt x="19529" y="1747"/>
                        <a:pt x="19525" y="1828"/>
                        <a:pt x="19472" y="1792"/>
                      </a:cubicBezTo>
                      <a:cubicBezTo>
                        <a:pt x="19299" y="1631"/>
                        <a:pt x="19071" y="1486"/>
                        <a:pt x="18841" y="1331"/>
                      </a:cubicBezTo>
                      <a:cubicBezTo>
                        <a:pt x="18603" y="1189"/>
                        <a:pt x="18364" y="1036"/>
                        <a:pt x="18136" y="906"/>
                      </a:cubicBezTo>
                      <a:cubicBezTo>
                        <a:pt x="17817" y="710"/>
                        <a:pt x="17540" y="456"/>
                        <a:pt x="17184" y="324"/>
                      </a:cubicBezTo>
                      <a:cubicBezTo>
                        <a:pt x="16974" y="252"/>
                        <a:pt x="16786" y="202"/>
                        <a:pt x="16609" y="187"/>
                      </a:cubicBezTo>
                      <a:cubicBezTo>
                        <a:pt x="16442" y="173"/>
                        <a:pt x="16273" y="189"/>
                        <a:pt x="16111" y="238"/>
                      </a:cubicBezTo>
                      <a:cubicBezTo>
                        <a:pt x="15801" y="108"/>
                        <a:pt x="15363" y="250"/>
                        <a:pt x="15084" y="37"/>
                      </a:cubicBezTo>
                      <a:cubicBezTo>
                        <a:pt x="15015" y="45"/>
                        <a:pt x="15007" y="116"/>
                        <a:pt x="14893" y="79"/>
                      </a:cubicBezTo>
                      <a:cubicBezTo>
                        <a:pt x="14810" y="63"/>
                        <a:pt x="14820" y="26"/>
                        <a:pt x="14781" y="0"/>
                      </a:cubicBezTo>
                      <a:cubicBezTo>
                        <a:pt x="14763" y="87"/>
                        <a:pt x="14810" y="77"/>
                        <a:pt x="14746" y="138"/>
                      </a:cubicBezTo>
                      <a:cubicBezTo>
                        <a:pt x="14985" y="157"/>
                        <a:pt x="15090" y="201"/>
                        <a:pt x="15310" y="179"/>
                      </a:cubicBezTo>
                      <a:cubicBezTo>
                        <a:pt x="15363" y="202"/>
                        <a:pt x="15376" y="234"/>
                        <a:pt x="15463" y="256"/>
                      </a:cubicBezTo>
                      <a:cubicBezTo>
                        <a:pt x="15948" y="263"/>
                        <a:pt x="16528" y="307"/>
                        <a:pt x="17139" y="513"/>
                      </a:cubicBezTo>
                      <a:cubicBezTo>
                        <a:pt x="17727" y="719"/>
                        <a:pt x="18214" y="1142"/>
                        <a:pt x="18643" y="1264"/>
                      </a:cubicBezTo>
                      <a:cubicBezTo>
                        <a:pt x="18723" y="1329"/>
                        <a:pt x="18639" y="1374"/>
                        <a:pt x="18686" y="1435"/>
                      </a:cubicBezTo>
                      <a:cubicBezTo>
                        <a:pt x="18922" y="1500"/>
                        <a:pt x="19016" y="1714"/>
                        <a:pt x="19250" y="1855"/>
                      </a:cubicBezTo>
                      <a:cubicBezTo>
                        <a:pt x="19411" y="1961"/>
                        <a:pt x="19612" y="1979"/>
                        <a:pt x="19784" y="2115"/>
                      </a:cubicBezTo>
                      <a:cubicBezTo>
                        <a:pt x="19957" y="2258"/>
                        <a:pt x="20075" y="2402"/>
                        <a:pt x="20197" y="2549"/>
                      </a:cubicBezTo>
                      <a:cubicBezTo>
                        <a:pt x="20327" y="2724"/>
                        <a:pt x="20464" y="2889"/>
                        <a:pt x="20614" y="3048"/>
                      </a:cubicBezTo>
                      <a:cubicBezTo>
                        <a:pt x="20616" y="3058"/>
                        <a:pt x="20618" y="3070"/>
                        <a:pt x="20620" y="3080"/>
                      </a:cubicBezTo>
                      <a:cubicBezTo>
                        <a:pt x="20533" y="3009"/>
                        <a:pt x="20472" y="2940"/>
                        <a:pt x="20337" y="2836"/>
                      </a:cubicBezTo>
                      <a:cubicBezTo>
                        <a:pt x="20356" y="2804"/>
                        <a:pt x="20407" y="2885"/>
                        <a:pt x="20431" y="2867"/>
                      </a:cubicBezTo>
                      <a:cubicBezTo>
                        <a:pt x="20348" y="2785"/>
                        <a:pt x="20260" y="2708"/>
                        <a:pt x="20170" y="2635"/>
                      </a:cubicBezTo>
                      <a:cubicBezTo>
                        <a:pt x="20091" y="2569"/>
                        <a:pt x="20026" y="2488"/>
                        <a:pt x="19979" y="2396"/>
                      </a:cubicBezTo>
                      <a:cubicBezTo>
                        <a:pt x="19938" y="2461"/>
                        <a:pt x="19828" y="2331"/>
                        <a:pt x="19775" y="2362"/>
                      </a:cubicBezTo>
                      <a:cubicBezTo>
                        <a:pt x="19891" y="2472"/>
                        <a:pt x="20040" y="2610"/>
                        <a:pt x="20038" y="2728"/>
                      </a:cubicBezTo>
                      <a:cubicBezTo>
                        <a:pt x="19926" y="2665"/>
                        <a:pt x="19944" y="2563"/>
                        <a:pt x="19877" y="2559"/>
                      </a:cubicBezTo>
                      <a:cubicBezTo>
                        <a:pt x="19948" y="2694"/>
                        <a:pt x="20032" y="2767"/>
                        <a:pt x="20130" y="2836"/>
                      </a:cubicBezTo>
                      <a:cubicBezTo>
                        <a:pt x="20244" y="2913"/>
                        <a:pt x="20348" y="3005"/>
                        <a:pt x="20441" y="3109"/>
                      </a:cubicBezTo>
                      <a:cubicBezTo>
                        <a:pt x="20425" y="3121"/>
                        <a:pt x="20405" y="3127"/>
                        <a:pt x="20388" y="3121"/>
                      </a:cubicBezTo>
                      <a:cubicBezTo>
                        <a:pt x="20445" y="3223"/>
                        <a:pt x="20559" y="3292"/>
                        <a:pt x="20647" y="3355"/>
                      </a:cubicBezTo>
                      <a:cubicBezTo>
                        <a:pt x="20665" y="3384"/>
                        <a:pt x="20688" y="3412"/>
                        <a:pt x="20708" y="3441"/>
                      </a:cubicBezTo>
                      <a:cubicBezTo>
                        <a:pt x="20694" y="3431"/>
                        <a:pt x="20677" y="3425"/>
                        <a:pt x="20659" y="3422"/>
                      </a:cubicBezTo>
                      <a:cubicBezTo>
                        <a:pt x="20679" y="3461"/>
                        <a:pt x="20702" y="3502"/>
                        <a:pt x="20718" y="3541"/>
                      </a:cubicBezTo>
                      <a:cubicBezTo>
                        <a:pt x="20706" y="3532"/>
                        <a:pt x="20690" y="3528"/>
                        <a:pt x="20677" y="3528"/>
                      </a:cubicBezTo>
                      <a:cubicBezTo>
                        <a:pt x="20696" y="3547"/>
                        <a:pt x="20714" y="3569"/>
                        <a:pt x="20732" y="3589"/>
                      </a:cubicBezTo>
                      <a:cubicBezTo>
                        <a:pt x="20738" y="3606"/>
                        <a:pt x="20738" y="3628"/>
                        <a:pt x="20732" y="3646"/>
                      </a:cubicBezTo>
                      <a:cubicBezTo>
                        <a:pt x="20598" y="3575"/>
                        <a:pt x="20457" y="3524"/>
                        <a:pt x="20309" y="3492"/>
                      </a:cubicBezTo>
                      <a:cubicBezTo>
                        <a:pt x="20290" y="3465"/>
                        <a:pt x="20274" y="3435"/>
                        <a:pt x="20262" y="3406"/>
                      </a:cubicBezTo>
                      <a:lnTo>
                        <a:pt x="20229" y="3439"/>
                      </a:lnTo>
                      <a:cubicBezTo>
                        <a:pt x="20244" y="3451"/>
                        <a:pt x="20260" y="3467"/>
                        <a:pt x="20272" y="3482"/>
                      </a:cubicBezTo>
                      <a:lnTo>
                        <a:pt x="20213" y="3469"/>
                      </a:lnTo>
                      <a:cubicBezTo>
                        <a:pt x="20205" y="3461"/>
                        <a:pt x="20195" y="3451"/>
                        <a:pt x="20187" y="3439"/>
                      </a:cubicBezTo>
                      <a:cubicBezTo>
                        <a:pt x="20203" y="3424"/>
                        <a:pt x="20172" y="3347"/>
                        <a:pt x="20148" y="3400"/>
                      </a:cubicBezTo>
                      <a:cubicBezTo>
                        <a:pt x="20176" y="3425"/>
                        <a:pt x="20179" y="3445"/>
                        <a:pt x="20170" y="3459"/>
                      </a:cubicBezTo>
                      <a:lnTo>
                        <a:pt x="20170" y="3459"/>
                      </a:lnTo>
                      <a:cubicBezTo>
                        <a:pt x="20122" y="3431"/>
                        <a:pt x="20067" y="3414"/>
                        <a:pt x="20032" y="3376"/>
                      </a:cubicBezTo>
                      <a:cubicBezTo>
                        <a:pt x="19991" y="3337"/>
                        <a:pt x="19977" y="3270"/>
                        <a:pt x="19942" y="3223"/>
                      </a:cubicBezTo>
                      <a:cubicBezTo>
                        <a:pt x="19895" y="3158"/>
                        <a:pt x="19755" y="3160"/>
                        <a:pt x="19724" y="3233"/>
                      </a:cubicBezTo>
                      <a:cubicBezTo>
                        <a:pt x="19714" y="3255"/>
                        <a:pt x="19702" y="3278"/>
                        <a:pt x="19688" y="3300"/>
                      </a:cubicBezTo>
                      <a:cubicBezTo>
                        <a:pt x="19647" y="3276"/>
                        <a:pt x="19604" y="3251"/>
                        <a:pt x="19558" y="3221"/>
                      </a:cubicBezTo>
                      <a:cubicBezTo>
                        <a:pt x="19574" y="3141"/>
                        <a:pt x="19564" y="3058"/>
                        <a:pt x="19529" y="2983"/>
                      </a:cubicBezTo>
                      <a:cubicBezTo>
                        <a:pt x="19523" y="2970"/>
                        <a:pt x="19486" y="2970"/>
                        <a:pt x="19464" y="2970"/>
                      </a:cubicBezTo>
                      <a:cubicBezTo>
                        <a:pt x="19452" y="2970"/>
                        <a:pt x="19443" y="2977"/>
                        <a:pt x="19437" y="2987"/>
                      </a:cubicBezTo>
                      <a:cubicBezTo>
                        <a:pt x="19437" y="2991"/>
                        <a:pt x="19433" y="2995"/>
                        <a:pt x="19431" y="3001"/>
                      </a:cubicBezTo>
                      <a:cubicBezTo>
                        <a:pt x="19366" y="2972"/>
                        <a:pt x="19299" y="2934"/>
                        <a:pt x="19283" y="2856"/>
                      </a:cubicBezTo>
                      <a:cubicBezTo>
                        <a:pt x="19264" y="2873"/>
                        <a:pt x="19256" y="2899"/>
                        <a:pt x="19262" y="2922"/>
                      </a:cubicBezTo>
                      <a:cubicBezTo>
                        <a:pt x="19319" y="2958"/>
                        <a:pt x="19372" y="2997"/>
                        <a:pt x="19419" y="3042"/>
                      </a:cubicBezTo>
                      <a:cubicBezTo>
                        <a:pt x="19419" y="3046"/>
                        <a:pt x="19419" y="3050"/>
                        <a:pt x="19423" y="3054"/>
                      </a:cubicBezTo>
                      <a:cubicBezTo>
                        <a:pt x="19446" y="3080"/>
                        <a:pt x="19464" y="3113"/>
                        <a:pt x="19474" y="3146"/>
                      </a:cubicBezTo>
                      <a:cubicBezTo>
                        <a:pt x="19358" y="3030"/>
                        <a:pt x="19230" y="2926"/>
                        <a:pt x="19097" y="2834"/>
                      </a:cubicBezTo>
                      <a:cubicBezTo>
                        <a:pt x="19067" y="2814"/>
                        <a:pt x="19040" y="2799"/>
                        <a:pt x="19012" y="2785"/>
                      </a:cubicBezTo>
                      <a:lnTo>
                        <a:pt x="19024" y="2773"/>
                      </a:lnTo>
                      <a:lnTo>
                        <a:pt x="19000" y="2746"/>
                      </a:lnTo>
                      <a:cubicBezTo>
                        <a:pt x="18994" y="2751"/>
                        <a:pt x="18987" y="2759"/>
                        <a:pt x="18981" y="2765"/>
                      </a:cubicBezTo>
                      <a:cubicBezTo>
                        <a:pt x="18900" y="2720"/>
                        <a:pt x="18814" y="2679"/>
                        <a:pt x="18727" y="2643"/>
                      </a:cubicBezTo>
                      <a:cubicBezTo>
                        <a:pt x="18698" y="2612"/>
                        <a:pt x="18670" y="2582"/>
                        <a:pt x="18647" y="2557"/>
                      </a:cubicBezTo>
                      <a:cubicBezTo>
                        <a:pt x="18615" y="2535"/>
                        <a:pt x="18584" y="2514"/>
                        <a:pt x="18550" y="2496"/>
                      </a:cubicBezTo>
                      <a:cubicBezTo>
                        <a:pt x="18000" y="2001"/>
                        <a:pt x="17377" y="1596"/>
                        <a:pt x="16703" y="1291"/>
                      </a:cubicBezTo>
                      <a:cubicBezTo>
                        <a:pt x="15929" y="936"/>
                        <a:pt x="15097" y="717"/>
                        <a:pt x="14404" y="643"/>
                      </a:cubicBezTo>
                      <a:cubicBezTo>
                        <a:pt x="14254" y="568"/>
                        <a:pt x="14095" y="513"/>
                        <a:pt x="13932" y="478"/>
                      </a:cubicBezTo>
                      <a:cubicBezTo>
                        <a:pt x="13751" y="436"/>
                        <a:pt x="13566" y="415"/>
                        <a:pt x="13382" y="415"/>
                      </a:cubicBezTo>
                      <a:cubicBezTo>
                        <a:pt x="13168" y="220"/>
                        <a:pt x="12745" y="195"/>
                        <a:pt x="12334" y="218"/>
                      </a:cubicBezTo>
                      <a:lnTo>
                        <a:pt x="12030" y="234"/>
                      </a:lnTo>
                      <a:cubicBezTo>
                        <a:pt x="11931" y="242"/>
                        <a:pt x="11835" y="250"/>
                        <a:pt x="11745" y="254"/>
                      </a:cubicBezTo>
                      <a:cubicBezTo>
                        <a:pt x="11564" y="259"/>
                        <a:pt x="11407" y="254"/>
                        <a:pt x="11291" y="214"/>
                      </a:cubicBezTo>
                      <a:cubicBezTo>
                        <a:pt x="11094" y="460"/>
                        <a:pt x="10434" y="399"/>
                        <a:pt x="10200" y="316"/>
                      </a:cubicBezTo>
                      <a:cubicBezTo>
                        <a:pt x="10172" y="405"/>
                        <a:pt x="10076" y="444"/>
                        <a:pt x="9962" y="460"/>
                      </a:cubicBezTo>
                      <a:cubicBezTo>
                        <a:pt x="9844" y="474"/>
                        <a:pt x="9728" y="476"/>
                        <a:pt x="9610" y="468"/>
                      </a:cubicBezTo>
                      <a:cubicBezTo>
                        <a:pt x="9603" y="432"/>
                        <a:pt x="9764" y="360"/>
                        <a:pt x="9597" y="397"/>
                      </a:cubicBezTo>
                      <a:cubicBezTo>
                        <a:pt x="9516" y="405"/>
                        <a:pt x="9524" y="444"/>
                        <a:pt x="9487" y="468"/>
                      </a:cubicBezTo>
                      <a:cubicBezTo>
                        <a:pt x="9404" y="428"/>
                        <a:pt x="9302" y="413"/>
                        <a:pt x="9251" y="350"/>
                      </a:cubicBezTo>
                      <a:cubicBezTo>
                        <a:pt x="9099" y="370"/>
                        <a:pt x="9090" y="430"/>
                        <a:pt x="8938" y="450"/>
                      </a:cubicBezTo>
                      <a:cubicBezTo>
                        <a:pt x="8968" y="395"/>
                        <a:pt x="8982" y="336"/>
                        <a:pt x="9070" y="297"/>
                      </a:cubicBezTo>
                      <a:cubicBezTo>
                        <a:pt x="9278" y="210"/>
                        <a:pt x="9325" y="277"/>
                        <a:pt x="9447" y="281"/>
                      </a:cubicBezTo>
                      <a:cubicBezTo>
                        <a:pt x="9430" y="224"/>
                        <a:pt x="9355" y="224"/>
                        <a:pt x="9469" y="181"/>
                      </a:cubicBezTo>
                      <a:cubicBezTo>
                        <a:pt x="9551" y="315"/>
                        <a:pt x="9722" y="92"/>
                        <a:pt x="9850" y="202"/>
                      </a:cubicBezTo>
                      <a:cubicBezTo>
                        <a:pt x="9777" y="220"/>
                        <a:pt x="9719" y="244"/>
                        <a:pt x="9699" y="281"/>
                      </a:cubicBezTo>
                      <a:cubicBezTo>
                        <a:pt x="9852" y="226"/>
                        <a:pt x="10037" y="175"/>
                        <a:pt x="10174" y="130"/>
                      </a:cubicBezTo>
                      <a:cubicBezTo>
                        <a:pt x="10129" y="136"/>
                        <a:pt x="10068" y="134"/>
                        <a:pt x="10129" y="112"/>
                      </a:cubicBezTo>
                      <a:cubicBezTo>
                        <a:pt x="9388" y="83"/>
                        <a:pt x="8695" y="216"/>
                        <a:pt x="8040" y="444"/>
                      </a:cubicBezTo>
                      <a:cubicBezTo>
                        <a:pt x="7388" y="672"/>
                        <a:pt x="6773" y="996"/>
                        <a:pt x="6154" y="1378"/>
                      </a:cubicBezTo>
                      <a:cubicBezTo>
                        <a:pt x="6057" y="1368"/>
                        <a:pt x="5916" y="1433"/>
                        <a:pt x="5780" y="1488"/>
                      </a:cubicBezTo>
                      <a:cubicBezTo>
                        <a:pt x="5454" y="1763"/>
                        <a:pt x="5204" y="1934"/>
                        <a:pt x="5259" y="2205"/>
                      </a:cubicBezTo>
                      <a:cubicBezTo>
                        <a:pt x="5660" y="1916"/>
                        <a:pt x="5959" y="1649"/>
                        <a:pt x="6670" y="1289"/>
                      </a:cubicBezTo>
                      <a:cubicBezTo>
                        <a:pt x="6845" y="1268"/>
                        <a:pt x="6999" y="1293"/>
                        <a:pt x="7089" y="1401"/>
                      </a:cubicBezTo>
                      <a:cubicBezTo>
                        <a:pt x="6570" y="1745"/>
                        <a:pt x="5910" y="1942"/>
                        <a:pt x="5464" y="2351"/>
                      </a:cubicBezTo>
                      <a:cubicBezTo>
                        <a:pt x="5401" y="2409"/>
                        <a:pt x="5393" y="2457"/>
                        <a:pt x="5330" y="2508"/>
                      </a:cubicBezTo>
                      <a:cubicBezTo>
                        <a:pt x="4943" y="2814"/>
                        <a:pt x="4717" y="2930"/>
                        <a:pt x="4446" y="3135"/>
                      </a:cubicBezTo>
                      <a:cubicBezTo>
                        <a:pt x="3921" y="3532"/>
                        <a:pt x="3477" y="4086"/>
                        <a:pt x="3049" y="4579"/>
                      </a:cubicBezTo>
                      <a:cubicBezTo>
                        <a:pt x="2956" y="4689"/>
                        <a:pt x="2779" y="4738"/>
                        <a:pt x="2766" y="4923"/>
                      </a:cubicBezTo>
                      <a:cubicBezTo>
                        <a:pt x="2895" y="4795"/>
                        <a:pt x="3027" y="4662"/>
                        <a:pt x="3139" y="4526"/>
                      </a:cubicBezTo>
                      <a:cubicBezTo>
                        <a:pt x="3251" y="4392"/>
                        <a:pt x="3355" y="4271"/>
                        <a:pt x="3422" y="4157"/>
                      </a:cubicBezTo>
                      <a:cubicBezTo>
                        <a:pt x="3567" y="4037"/>
                        <a:pt x="3764" y="3878"/>
                        <a:pt x="3951" y="3699"/>
                      </a:cubicBezTo>
                      <a:cubicBezTo>
                        <a:pt x="4147" y="3532"/>
                        <a:pt x="4340" y="3345"/>
                        <a:pt x="4511" y="3205"/>
                      </a:cubicBezTo>
                      <a:cubicBezTo>
                        <a:pt x="4609" y="3150"/>
                        <a:pt x="4699" y="3095"/>
                        <a:pt x="4786" y="3038"/>
                      </a:cubicBezTo>
                      <a:cubicBezTo>
                        <a:pt x="4874" y="2981"/>
                        <a:pt x="4961" y="2930"/>
                        <a:pt x="5043" y="2873"/>
                      </a:cubicBezTo>
                      <a:lnTo>
                        <a:pt x="5529" y="2529"/>
                      </a:lnTo>
                      <a:cubicBezTo>
                        <a:pt x="5853" y="2295"/>
                        <a:pt x="6207" y="2054"/>
                        <a:pt x="6690" y="1843"/>
                      </a:cubicBezTo>
                      <a:cubicBezTo>
                        <a:pt x="6796" y="1930"/>
                        <a:pt x="6894" y="1851"/>
                        <a:pt x="7056" y="1786"/>
                      </a:cubicBezTo>
                      <a:cubicBezTo>
                        <a:pt x="7107" y="1918"/>
                        <a:pt x="7246" y="1914"/>
                        <a:pt x="7425" y="1849"/>
                      </a:cubicBezTo>
                      <a:cubicBezTo>
                        <a:pt x="7508" y="1773"/>
                        <a:pt x="7325" y="1788"/>
                        <a:pt x="7411" y="1726"/>
                      </a:cubicBezTo>
                      <a:cubicBezTo>
                        <a:pt x="7529" y="1718"/>
                        <a:pt x="7641" y="1718"/>
                        <a:pt x="7696" y="1804"/>
                      </a:cubicBezTo>
                      <a:cubicBezTo>
                        <a:pt x="7604" y="1843"/>
                        <a:pt x="7504" y="1902"/>
                        <a:pt x="7447" y="1893"/>
                      </a:cubicBezTo>
                      <a:cubicBezTo>
                        <a:pt x="7525" y="1981"/>
                        <a:pt x="7728" y="1873"/>
                        <a:pt x="7781" y="2001"/>
                      </a:cubicBezTo>
                      <a:cubicBezTo>
                        <a:pt x="7624" y="2089"/>
                        <a:pt x="7470" y="2185"/>
                        <a:pt x="7323" y="2288"/>
                      </a:cubicBezTo>
                      <a:cubicBezTo>
                        <a:pt x="7181" y="2396"/>
                        <a:pt x="7042" y="2500"/>
                        <a:pt x="6908" y="2606"/>
                      </a:cubicBezTo>
                      <a:cubicBezTo>
                        <a:pt x="6639" y="2822"/>
                        <a:pt x="6376" y="3029"/>
                        <a:pt x="6067" y="3205"/>
                      </a:cubicBezTo>
                      <a:cubicBezTo>
                        <a:pt x="5953" y="3207"/>
                        <a:pt x="5859" y="3158"/>
                        <a:pt x="5735" y="3184"/>
                      </a:cubicBezTo>
                      <a:cubicBezTo>
                        <a:pt x="5731" y="3308"/>
                        <a:pt x="5981" y="3198"/>
                        <a:pt x="6065" y="3266"/>
                      </a:cubicBezTo>
                      <a:cubicBezTo>
                        <a:pt x="6002" y="3359"/>
                        <a:pt x="5904" y="3449"/>
                        <a:pt x="5814" y="3545"/>
                      </a:cubicBezTo>
                      <a:cubicBezTo>
                        <a:pt x="5786" y="3575"/>
                        <a:pt x="5761" y="3604"/>
                        <a:pt x="5735" y="3634"/>
                      </a:cubicBezTo>
                      <a:lnTo>
                        <a:pt x="5717" y="3640"/>
                      </a:lnTo>
                      <a:cubicBezTo>
                        <a:pt x="5601" y="3667"/>
                        <a:pt x="5468" y="3707"/>
                        <a:pt x="5417" y="3828"/>
                      </a:cubicBezTo>
                      <a:cubicBezTo>
                        <a:pt x="5407" y="3850"/>
                        <a:pt x="5395" y="3868"/>
                        <a:pt x="5385" y="3885"/>
                      </a:cubicBezTo>
                      <a:cubicBezTo>
                        <a:pt x="5301" y="3948"/>
                        <a:pt x="5222" y="4017"/>
                        <a:pt x="5145" y="4088"/>
                      </a:cubicBezTo>
                      <a:cubicBezTo>
                        <a:pt x="5141" y="4090"/>
                        <a:pt x="5138" y="4092"/>
                        <a:pt x="5132" y="4094"/>
                      </a:cubicBezTo>
                      <a:cubicBezTo>
                        <a:pt x="5124" y="4104"/>
                        <a:pt x="5116" y="4113"/>
                        <a:pt x="5108" y="4121"/>
                      </a:cubicBezTo>
                      <a:cubicBezTo>
                        <a:pt x="5094" y="4135"/>
                        <a:pt x="5079" y="4149"/>
                        <a:pt x="5065" y="4162"/>
                      </a:cubicBezTo>
                      <a:cubicBezTo>
                        <a:pt x="4971" y="4237"/>
                        <a:pt x="4853" y="4239"/>
                        <a:pt x="4731" y="4237"/>
                      </a:cubicBezTo>
                      <a:cubicBezTo>
                        <a:pt x="4688" y="4237"/>
                        <a:pt x="4666" y="4261"/>
                        <a:pt x="4654" y="4300"/>
                      </a:cubicBezTo>
                      <a:cubicBezTo>
                        <a:pt x="4646" y="4324"/>
                        <a:pt x="4636" y="4345"/>
                        <a:pt x="4621" y="4365"/>
                      </a:cubicBezTo>
                      <a:cubicBezTo>
                        <a:pt x="4581" y="4404"/>
                        <a:pt x="4548" y="4479"/>
                        <a:pt x="4479" y="4402"/>
                      </a:cubicBezTo>
                      <a:cubicBezTo>
                        <a:pt x="4412" y="4416"/>
                        <a:pt x="4381" y="4467"/>
                        <a:pt x="4357" y="4522"/>
                      </a:cubicBezTo>
                      <a:cubicBezTo>
                        <a:pt x="4316" y="4622"/>
                        <a:pt x="4261" y="4693"/>
                        <a:pt x="4139" y="4687"/>
                      </a:cubicBezTo>
                      <a:cubicBezTo>
                        <a:pt x="4116" y="4685"/>
                        <a:pt x="4090" y="4693"/>
                        <a:pt x="4072" y="4709"/>
                      </a:cubicBezTo>
                      <a:cubicBezTo>
                        <a:pt x="3990" y="4799"/>
                        <a:pt x="3864" y="4856"/>
                        <a:pt x="3827" y="4982"/>
                      </a:cubicBezTo>
                      <a:cubicBezTo>
                        <a:pt x="3803" y="5065"/>
                        <a:pt x="3736" y="5047"/>
                        <a:pt x="3679" y="5057"/>
                      </a:cubicBezTo>
                      <a:cubicBezTo>
                        <a:pt x="3670" y="5078"/>
                        <a:pt x="3664" y="5106"/>
                        <a:pt x="3648" y="5112"/>
                      </a:cubicBezTo>
                      <a:cubicBezTo>
                        <a:pt x="3465" y="5167"/>
                        <a:pt x="3326" y="5285"/>
                        <a:pt x="3196" y="5418"/>
                      </a:cubicBezTo>
                      <a:cubicBezTo>
                        <a:pt x="3127" y="5489"/>
                        <a:pt x="3062" y="5558"/>
                        <a:pt x="2964" y="5599"/>
                      </a:cubicBezTo>
                      <a:cubicBezTo>
                        <a:pt x="2832" y="5652"/>
                        <a:pt x="2675" y="5701"/>
                        <a:pt x="2701" y="5904"/>
                      </a:cubicBezTo>
                      <a:cubicBezTo>
                        <a:pt x="2703" y="5931"/>
                        <a:pt x="2659" y="5965"/>
                        <a:pt x="2634" y="5992"/>
                      </a:cubicBezTo>
                      <a:cubicBezTo>
                        <a:pt x="2591" y="6035"/>
                        <a:pt x="2543" y="6077"/>
                        <a:pt x="2496" y="6118"/>
                      </a:cubicBezTo>
                      <a:cubicBezTo>
                        <a:pt x="2471" y="6138"/>
                        <a:pt x="2449" y="6187"/>
                        <a:pt x="2410" y="6139"/>
                      </a:cubicBezTo>
                      <a:cubicBezTo>
                        <a:pt x="2382" y="6108"/>
                        <a:pt x="2317" y="6088"/>
                        <a:pt x="2369" y="6026"/>
                      </a:cubicBezTo>
                      <a:cubicBezTo>
                        <a:pt x="2384" y="6008"/>
                        <a:pt x="2392" y="5984"/>
                        <a:pt x="2394" y="5961"/>
                      </a:cubicBezTo>
                      <a:cubicBezTo>
                        <a:pt x="2392" y="5937"/>
                        <a:pt x="2384" y="5913"/>
                        <a:pt x="2372" y="5894"/>
                      </a:cubicBezTo>
                      <a:cubicBezTo>
                        <a:pt x="2361" y="5902"/>
                        <a:pt x="2351" y="5908"/>
                        <a:pt x="2341" y="5915"/>
                      </a:cubicBezTo>
                      <a:cubicBezTo>
                        <a:pt x="2258" y="5976"/>
                        <a:pt x="2207" y="6065"/>
                        <a:pt x="2213" y="6159"/>
                      </a:cubicBezTo>
                      <a:cubicBezTo>
                        <a:pt x="2217" y="6208"/>
                        <a:pt x="2231" y="6242"/>
                        <a:pt x="2194" y="6279"/>
                      </a:cubicBezTo>
                      <a:cubicBezTo>
                        <a:pt x="2131" y="6340"/>
                        <a:pt x="2076" y="6407"/>
                        <a:pt x="1975" y="6407"/>
                      </a:cubicBezTo>
                      <a:cubicBezTo>
                        <a:pt x="1858" y="6405"/>
                        <a:pt x="1944" y="6472"/>
                        <a:pt x="1934" y="6513"/>
                      </a:cubicBezTo>
                      <a:cubicBezTo>
                        <a:pt x="1915" y="6592"/>
                        <a:pt x="1871" y="6694"/>
                        <a:pt x="1806" y="6727"/>
                      </a:cubicBezTo>
                      <a:cubicBezTo>
                        <a:pt x="1746" y="6759"/>
                        <a:pt x="1694" y="6804"/>
                        <a:pt x="1657" y="6861"/>
                      </a:cubicBezTo>
                      <a:cubicBezTo>
                        <a:pt x="1669" y="6788"/>
                        <a:pt x="1691" y="6717"/>
                        <a:pt x="1716" y="6648"/>
                      </a:cubicBezTo>
                      <a:cubicBezTo>
                        <a:pt x="1869" y="6226"/>
                        <a:pt x="2241" y="5774"/>
                        <a:pt x="2392" y="5353"/>
                      </a:cubicBezTo>
                      <a:cubicBezTo>
                        <a:pt x="2577" y="5292"/>
                        <a:pt x="2427" y="5230"/>
                        <a:pt x="2632" y="5076"/>
                      </a:cubicBezTo>
                      <a:cubicBezTo>
                        <a:pt x="2608" y="5021"/>
                        <a:pt x="2579" y="4919"/>
                        <a:pt x="2518" y="4949"/>
                      </a:cubicBezTo>
                      <a:cubicBezTo>
                        <a:pt x="2490" y="4941"/>
                        <a:pt x="2461" y="4966"/>
                        <a:pt x="2433" y="4990"/>
                      </a:cubicBezTo>
                      <a:cubicBezTo>
                        <a:pt x="2343" y="5228"/>
                        <a:pt x="2200" y="5361"/>
                        <a:pt x="2143" y="5583"/>
                      </a:cubicBezTo>
                      <a:cubicBezTo>
                        <a:pt x="1700" y="6035"/>
                        <a:pt x="1447" y="6574"/>
                        <a:pt x="1264" y="7156"/>
                      </a:cubicBezTo>
                      <a:cubicBezTo>
                        <a:pt x="1248" y="7159"/>
                        <a:pt x="1231" y="7159"/>
                        <a:pt x="1215" y="7156"/>
                      </a:cubicBezTo>
                      <a:cubicBezTo>
                        <a:pt x="1217" y="7179"/>
                        <a:pt x="1229" y="7199"/>
                        <a:pt x="1246" y="7211"/>
                      </a:cubicBezTo>
                      <a:cubicBezTo>
                        <a:pt x="1242" y="7222"/>
                        <a:pt x="1239" y="7234"/>
                        <a:pt x="1235" y="7248"/>
                      </a:cubicBezTo>
                      <a:cubicBezTo>
                        <a:pt x="1219" y="7303"/>
                        <a:pt x="1203" y="7360"/>
                        <a:pt x="1189" y="7417"/>
                      </a:cubicBezTo>
                      <a:cubicBezTo>
                        <a:pt x="1158" y="7437"/>
                        <a:pt x="1125" y="7456"/>
                        <a:pt x="1091" y="7472"/>
                      </a:cubicBezTo>
                      <a:cubicBezTo>
                        <a:pt x="1022" y="7501"/>
                        <a:pt x="979" y="7570"/>
                        <a:pt x="981" y="7643"/>
                      </a:cubicBezTo>
                      <a:cubicBezTo>
                        <a:pt x="977" y="7894"/>
                        <a:pt x="973" y="7894"/>
                        <a:pt x="745" y="8028"/>
                      </a:cubicBezTo>
                      <a:cubicBezTo>
                        <a:pt x="728" y="8036"/>
                        <a:pt x="706" y="8044"/>
                        <a:pt x="686" y="8050"/>
                      </a:cubicBezTo>
                      <a:cubicBezTo>
                        <a:pt x="684" y="8091"/>
                        <a:pt x="653" y="8124"/>
                        <a:pt x="614" y="8126"/>
                      </a:cubicBezTo>
                      <a:cubicBezTo>
                        <a:pt x="618" y="8187"/>
                        <a:pt x="712" y="8242"/>
                        <a:pt x="614" y="8309"/>
                      </a:cubicBezTo>
                      <a:cubicBezTo>
                        <a:pt x="561" y="8345"/>
                        <a:pt x="517" y="8390"/>
                        <a:pt x="486" y="8443"/>
                      </a:cubicBezTo>
                      <a:cubicBezTo>
                        <a:pt x="472" y="8466"/>
                        <a:pt x="458" y="8486"/>
                        <a:pt x="445" y="8506"/>
                      </a:cubicBezTo>
                      <a:cubicBezTo>
                        <a:pt x="445" y="8498"/>
                        <a:pt x="443" y="8490"/>
                        <a:pt x="441" y="8482"/>
                      </a:cubicBezTo>
                      <a:cubicBezTo>
                        <a:pt x="435" y="8496"/>
                        <a:pt x="429" y="8515"/>
                        <a:pt x="425" y="8533"/>
                      </a:cubicBezTo>
                      <a:cubicBezTo>
                        <a:pt x="401" y="8559"/>
                        <a:pt x="376" y="8582"/>
                        <a:pt x="344" y="8598"/>
                      </a:cubicBezTo>
                      <a:cubicBezTo>
                        <a:pt x="274" y="8635"/>
                        <a:pt x="340" y="8704"/>
                        <a:pt x="370" y="8755"/>
                      </a:cubicBezTo>
                      <a:cubicBezTo>
                        <a:pt x="252" y="8897"/>
                        <a:pt x="372" y="9103"/>
                        <a:pt x="234" y="9237"/>
                      </a:cubicBezTo>
                      <a:cubicBezTo>
                        <a:pt x="232" y="9337"/>
                        <a:pt x="250" y="9441"/>
                        <a:pt x="224" y="9535"/>
                      </a:cubicBezTo>
                      <a:cubicBezTo>
                        <a:pt x="197" y="9642"/>
                        <a:pt x="144" y="9738"/>
                        <a:pt x="162" y="9854"/>
                      </a:cubicBezTo>
                      <a:cubicBezTo>
                        <a:pt x="175" y="9940"/>
                        <a:pt x="128" y="9991"/>
                        <a:pt x="46" y="10017"/>
                      </a:cubicBezTo>
                      <a:cubicBezTo>
                        <a:pt x="28" y="10033"/>
                        <a:pt x="18" y="10054"/>
                        <a:pt x="20" y="10078"/>
                      </a:cubicBezTo>
                      <a:cubicBezTo>
                        <a:pt x="73" y="10158"/>
                        <a:pt x="38" y="10233"/>
                        <a:pt x="18" y="10310"/>
                      </a:cubicBezTo>
                      <a:cubicBezTo>
                        <a:pt x="112" y="10430"/>
                        <a:pt x="91" y="10571"/>
                        <a:pt x="85" y="10703"/>
                      </a:cubicBezTo>
                      <a:cubicBezTo>
                        <a:pt x="81" y="10836"/>
                        <a:pt x="122" y="10978"/>
                        <a:pt x="20" y="11098"/>
                      </a:cubicBezTo>
                      <a:cubicBezTo>
                        <a:pt x="0" y="11121"/>
                        <a:pt x="20" y="11172"/>
                        <a:pt x="59" y="11188"/>
                      </a:cubicBezTo>
                      <a:cubicBezTo>
                        <a:pt x="107" y="11206"/>
                        <a:pt x="154" y="11218"/>
                        <a:pt x="152" y="11285"/>
                      </a:cubicBezTo>
                      <a:cubicBezTo>
                        <a:pt x="150" y="11334"/>
                        <a:pt x="152" y="11383"/>
                        <a:pt x="156" y="11434"/>
                      </a:cubicBezTo>
                      <a:cubicBezTo>
                        <a:pt x="169" y="11640"/>
                        <a:pt x="126" y="11852"/>
                        <a:pt x="230" y="12049"/>
                      </a:cubicBezTo>
                      <a:cubicBezTo>
                        <a:pt x="244" y="12073"/>
                        <a:pt x="222" y="12120"/>
                        <a:pt x="211" y="12153"/>
                      </a:cubicBezTo>
                      <a:cubicBezTo>
                        <a:pt x="199" y="12187"/>
                        <a:pt x="160" y="12204"/>
                        <a:pt x="197" y="12244"/>
                      </a:cubicBezTo>
                      <a:cubicBezTo>
                        <a:pt x="256" y="12306"/>
                        <a:pt x="240" y="12383"/>
                        <a:pt x="234" y="12458"/>
                      </a:cubicBezTo>
                      <a:cubicBezTo>
                        <a:pt x="222" y="12613"/>
                        <a:pt x="224" y="12686"/>
                        <a:pt x="260" y="12749"/>
                      </a:cubicBezTo>
                      <a:cubicBezTo>
                        <a:pt x="313" y="12845"/>
                        <a:pt x="352" y="12949"/>
                        <a:pt x="445" y="13022"/>
                      </a:cubicBezTo>
                      <a:cubicBezTo>
                        <a:pt x="480" y="13049"/>
                        <a:pt x="523" y="13098"/>
                        <a:pt x="523" y="13140"/>
                      </a:cubicBezTo>
                      <a:cubicBezTo>
                        <a:pt x="527" y="13250"/>
                        <a:pt x="557" y="13358"/>
                        <a:pt x="608" y="13456"/>
                      </a:cubicBezTo>
                      <a:cubicBezTo>
                        <a:pt x="584" y="13651"/>
                        <a:pt x="680" y="13810"/>
                        <a:pt x="763" y="13973"/>
                      </a:cubicBezTo>
                      <a:cubicBezTo>
                        <a:pt x="773" y="13995"/>
                        <a:pt x="792" y="14032"/>
                        <a:pt x="800" y="14030"/>
                      </a:cubicBezTo>
                      <a:cubicBezTo>
                        <a:pt x="944" y="13991"/>
                        <a:pt x="965" y="14142"/>
                        <a:pt x="1054" y="14187"/>
                      </a:cubicBezTo>
                      <a:cubicBezTo>
                        <a:pt x="1140" y="14234"/>
                        <a:pt x="1233" y="14278"/>
                        <a:pt x="1323" y="14321"/>
                      </a:cubicBezTo>
                      <a:cubicBezTo>
                        <a:pt x="1341" y="14362"/>
                        <a:pt x="1356" y="14403"/>
                        <a:pt x="1372" y="14447"/>
                      </a:cubicBezTo>
                      <a:cubicBezTo>
                        <a:pt x="1366" y="14458"/>
                        <a:pt x="1372" y="14474"/>
                        <a:pt x="1384" y="14478"/>
                      </a:cubicBezTo>
                      <a:cubicBezTo>
                        <a:pt x="1400" y="14519"/>
                        <a:pt x="1415" y="14563"/>
                        <a:pt x="1429" y="14606"/>
                      </a:cubicBezTo>
                      <a:cubicBezTo>
                        <a:pt x="1376" y="14661"/>
                        <a:pt x="1341" y="14710"/>
                        <a:pt x="1398" y="14806"/>
                      </a:cubicBezTo>
                      <a:cubicBezTo>
                        <a:pt x="1457" y="14908"/>
                        <a:pt x="1478" y="15032"/>
                        <a:pt x="1508" y="15148"/>
                      </a:cubicBezTo>
                      <a:cubicBezTo>
                        <a:pt x="1518" y="15187"/>
                        <a:pt x="1527" y="15223"/>
                        <a:pt x="1563" y="15233"/>
                      </a:cubicBezTo>
                      <a:cubicBezTo>
                        <a:pt x="1616" y="15250"/>
                        <a:pt x="1647" y="15262"/>
                        <a:pt x="1612" y="15329"/>
                      </a:cubicBezTo>
                      <a:cubicBezTo>
                        <a:pt x="1586" y="15382"/>
                        <a:pt x="1600" y="15463"/>
                        <a:pt x="1563" y="15502"/>
                      </a:cubicBezTo>
                      <a:cubicBezTo>
                        <a:pt x="1476" y="15600"/>
                        <a:pt x="1592" y="15655"/>
                        <a:pt x="1600" y="15732"/>
                      </a:cubicBezTo>
                      <a:cubicBezTo>
                        <a:pt x="1604" y="15771"/>
                        <a:pt x="1669" y="15767"/>
                        <a:pt x="1694" y="15746"/>
                      </a:cubicBezTo>
                      <a:cubicBezTo>
                        <a:pt x="1763" y="15693"/>
                        <a:pt x="1820" y="15626"/>
                        <a:pt x="1887" y="15571"/>
                      </a:cubicBezTo>
                      <a:cubicBezTo>
                        <a:pt x="1956" y="15516"/>
                        <a:pt x="1917" y="15480"/>
                        <a:pt x="1895" y="15419"/>
                      </a:cubicBezTo>
                      <a:cubicBezTo>
                        <a:pt x="1854" y="15303"/>
                        <a:pt x="1879" y="15178"/>
                        <a:pt x="1895" y="15056"/>
                      </a:cubicBezTo>
                      <a:cubicBezTo>
                        <a:pt x="1897" y="15046"/>
                        <a:pt x="1911" y="15038"/>
                        <a:pt x="1918" y="15028"/>
                      </a:cubicBezTo>
                      <a:cubicBezTo>
                        <a:pt x="1926" y="15038"/>
                        <a:pt x="1944" y="15046"/>
                        <a:pt x="1944" y="15056"/>
                      </a:cubicBezTo>
                      <a:cubicBezTo>
                        <a:pt x="1948" y="15154"/>
                        <a:pt x="2046" y="15193"/>
                        <a:pt x="2084" y="15268"/>
                      </a:cubicBezTo>
                      <a:cubicBezTo>
                        <a:pt x="2101" y="15303"/>
                        <a:pt x="2009" y="15362"/>
                        <a:pt x="2084" y="15382"/>
                      </a:cubicBezTo>
                      <a:cubicBezTo>
                        <a:pt x="2196" y="15413"/>
                        <a:pt x="2241" y="15490"/>
                        <a:pt x="2276" y="15586"/>
                      </a:cubicBezTo>
                      <a:cubicBezTo>
                        <a:pt x="2317" y="15700"/>
                        <a:pt x="2361" y="15814"/>
                        <a:pt x="2410" y="15924"/>
                      </a:cubicBezTo>
                      <a:cubicBezTo>
                        <a:pt x="2465" y="16046"/>
                        <a:pt x="2528" y="16164"/>
                        <a:pt x="2587" y="16286"/>
                      </a:cubicBezTo>
                      <a:cubicBezTo>
                        <a:pt x="2602" y="16317"/>
                        <a:pt x="2630" y="16353"/>
                        <a:pt x="2626" y="16384"/>
                      </a:cubicBezTo>
                      <a:cubicBezTo>
                        <a:pt x="2608" y="16510"/>
                        <a:pt x="2669" y="16604"/>
                        <a:pt x="2758" y="16673"/>
                      </a:cubicBezTo>
                      <a:cubicBezTo>
                        <a:pt x="2854" y="16746"/>
                        <a:pt x="2854" y="16838"/>
                        <a:pt x="2852" y="16939"/>
                      </a:cubicBezTo>
                      <a:cubicBezTo>
                        <a:pt x="2850" y="16999"/>
                        <a:pt x="2840" y="17066"/>
                        <a:pt x="2893" y="17113"/>
                      </a:cubicBezTo>
                      <a:cubicBezTo>
                        <a:pt x="2995" y="17206"/>
                        <a:pt x="3031" y="17339"/>
                        <a:pt x="3104" y="17449"/>
                      </a:cubicBezTo>
                      <a:cubicBezTo>
                        <a:pt x="3137" y="17499"/>
                        <a:pt x="3143" y="17428"/>
                        <a:pt x="3157" y="17402"/>
                      </a:cubicBezTo>
                      <a:cubicBezTo>
                        <a:pt x="3168" y="17387"/>
                        <a:pt x="3182" y="17369"/>
                        <a:pt x="3196" y="17353"/>
                      </a:cubicBezTo>
                      <a:cubicBezTo>
                        <a:pt x="3204" y="17363"/>
                        <a:pt x="3218" y="17375"/>
                        <a:pt x="3218" y="17383"/>
                      </a:cubicBezTo>
                      <a:cubicBezTo>
                        <a:pt x="3214" y="17528"/>
                        <a:pt x="3255" y="17674"/>
                        <a:pt x="3176" y="17817"/>
                      </a:cubicBezTo>
                      <a:cubicBezTo>
                        <a:pt x="3123" y="17917"/>
                        <a:pt x="3155" y="18025"/>
                        <a:pt x="3219" y="18131"/>
                      </a:cubicBezTo>
                      <a:cubicBezTo>
                        <a:pt x="3326" y="18304"/>
                        <a:pt x="3339" y="18330"/>
                        <a:pt x="3506" y="18387"/>
                      </a:cubicBezTo>
                      <a:cubicBezTo>
                        <a:pt x="3646" y="18434"/>
                        <a:pt x="3670" y="18460"/>
                        <a:pt x="3673" y="18589"/>
                      </a:cubicBezTo>
                      <a:cubicBezTo>
                        <a:pt x="3677" y="18701"/>
                        <a:pt x="3666" y="18815"/>
                        <a:pt x="3772" y="18894"/>
                      </a:cubicBezTo>
                      <a:cubicBezTo>
                        <a:pt x="3791" y="18908"/>
                        <a:pt x="3815" y="18933"/>
                        <a:pt x="3815" y="18953"/>
                      </a:cubicBezTo>
                      <a:cubicBezTo>
                        <a:pt x="3813" y="19126"/>
                        <a:pt x="3943" y="19214"/>
                        <a:pt x="4047" y="19316"/>
                      </a:cubicBezTo>
                      <a:cubicBezTo>
                        <a:pt x="4127" y="19393"/>
                        <a:pt x="4190" y="19493"/>
                        <a:pt x="4308" y="19519"/>
                      </a:cubicBezTo>
                      <a:cubicBezTo>
                        <a:pt x="4361" y="19633"/>
                        <a:pt x="4460" y="19711"/>
                        <a:pt x="4534" y="19808"/>
                      </a:cubicBezTo>
                      <a:cubicBezTo>
                        <a:pt x="4617" y="19916"/>
                        <a:pt x="4784" y="19924"/>
                        <a:pt x="4823" y="20073"/>
                      </a:cubicBezTo>
                      <a:cubicBezTo>
                        <a:pt x="4829" y="20099"/>
                        <a:pt x="4858" y="20091"/>
                        <a:pt x="4872" y="20059"/>
                      </a:cubicBezTo>
                      <a:cubicBezTo>
                        <a:pt x="4882" y="20038"/>
                        <a:pt x="4880" y="20010"/>
                        <a:pt x="4890" y="19989"/>
                      </a:cubicBezTo>
                      <a:cubicBezTo>
                        <a:pt x="4894" y="19981"/>
                        <a:pt x="4900" y="19975"/>
                        <a:pt x="4904" y="19967"/>
                      </a:cubicBezTo>
                      <a:cubicBezTo>
                        <a:pt x="4963" y="20012"/>
                        <a:pt x="5028" y="20059"/>
                        <a:pt x="5090" y="20106"/>
                      </a:cubicBezTo>
                      <a:cubicBezTo>
                        <a:pt x="5045" y="20059"/>
                        <a:pt x="4992" y="19981"/>
                        <a:pt x="4939" y="19912"/>
                      </a:cubicBezTo>
                      <a:cubicBezTo>
                        <a:pt x="4941" y="19908"/>
                        <a:pt x="4943" y="19902"/>
                        <a:pt x="4945" y="19896"/>
                      </a:cubicBezTo>
                      <a:cubicBezTo>
                        <a:pt x="4955" y="19835"/>
                        <a:pt x="4912" y="19818"/>
                        <a:pt x="4858" y="19802"/>
                      </a:cubicBezTo>
                      <a:cubicBezTo>
                        <a:pt x="4823" y="19792"/>
                        <a:pt x="4792" y="19768"/>
                        <a:pt x="4774" y="19735"/>
                      </a:cubicBezTo>
                      <a:cubicBezTo>
                        <a:pt x="4766" y="19715"/>
                        <a:pt x="4756" y="19696"/>
                        <a:pt x="4746" y="19678"/>
                      </a:cubicBezTo>
                      <a:cubicBezTo>
                        <a:pt x="4752" y="19678"/>
                        <a:pt x="4758" y="19680"/>
                        <a:pt x="4766" y="19682"/>
                      </a:cubicBezTo>
                      <a:cubicBezTo>
                        <a:pt x="4756" y="19670"/>
                        <a:pt x="4745" y="19658"/>
                        <a:pt x="4731" y="19651"/>
                      </a:cubicBezTo>
                      <a:cubicBezTo>
                        <a:pt x="4668" y="19552"/>
                        <a:pt x="4572" y="19480"/>
                        <a:pt x="4507" y="19381"/>
                      </a:cubicBezTo>
                      <a:cubicBezTo>
                        <a:pt x="4460" y="19311"/>
                        <a:pt x="4381" y="19240"/>
                        <a:pt x="4379" y="19167"/>
                      </a:cubicBezTo>
                      <a:cubicBezTo>
                        <a:pt x="4377" y="19077"/>
                        <a:pt x="4442" y="18988"/>
                        <a:pt x="4477" y="18896"/>
                      </a:cubicBezTo>
                      <a:cubicBezTo>
                        <a:pt x="4491" y="18862"/>
                        <a:pt x="4503" y="18829"/>
                        <a:pt x="4517" y="18796"/>
                      </a:cubicBezTo>
                      <a:cubicBezTo>
                        <a:pt x="4522" y="18784"/>
                        <a:pt x="4530" y="18776"/>
                        <a:pt x="4540" y="18768"/>
                      </a:cubicBezTo>
                      <a:cubicBezTo>
                        <a:pt x="4583" y="18741"/>
                        <a:pt x="4552" y="18754"/>
                        <a:pt x="4562" y="18796"/>
                      </a:cubicBezTo>
                      <a:cubicBezTo>
                        <a:pt x="4583" y="18888"/>
                        <a:pt x="4632" y="18914"/>
                        <a:pt x="4717" y="18910"/>
                      </a:cubicBezTo>
                      <a:cubicBezTo>
                        <a:pt x="4798" y="18908"/>
                        <a:pt x="4776" y="18947"/>
                        <a:pt x="4754" y="19000"/>
                      </a:cubicBezTo>
                      <a:cubicBezTo>
                        <a:pt x="4723" y="19085"/>
                        <a:pt x="4813" y="19043"/>
                        <a:pt x="4843" y="19069"/>
                      </a:cubicBezTo>
                      <a:cubicBezTo>
                        <a:pt x="4872" y="19096"/>
                        <a:pt x="4876" y="19118"/>
                        <a:pt x="4841" y="19122"/>
                      </a:cubicBezTo>
                      <a:cubicBezTo>
                        <a:pt x="4721" y="19130"/>
                        <a:pt x="4754" y="19193"/>
                        <a:pt x="4784" y="19258"/>
                      </a:cubicBezTo>
                      <a:cubicBezTo>
                        <a:pt x="4721" y="19316"/>
                        <a:pt x="4721" y="19387"/>
                        <a:pt x="4739" y="19464"/>
                      </a:cubicBezTo>
                      <a:cubicBezTo>
                        <a:pt x="4741" y="19476"/>
                        <a:pt x="4748" y="19485"/>
                        <a:pt x="4758" y="19493"/>
                      </a:cubicBezTo>
                      <a:cubicBezTo>
                        <a:pt x="4766" y="19495"/>
                        <a:pt x="4780" y="19485"/>
                        <a:pt x="4790" y="19478"/>
                      </a:cubicBezTo>
                      <a:cubicBezTo>
                        <a:pt x="4815" y="19450"/>
                        <a:pt x="4855" y="19427"/>
                        <a:pt x="4862" y="19395"/>
                      </a:cubicBezTo>
                      <a:cubicBezTo>
                        <a:pt x="4900" y="19254"/>
                        <a:pt x="4984" y="19199"/>
                        <a:pt x="5128" y="19199"/>
                      </a:cubicBezTo>
                      <a:cubicBezTo>
                        <a:pt x="5183" y="19228"/>
                        <a:pt x="5236" y="19242"/>
                        <a:pt x="5279" y="19228"/>
                      </a:cubicBezTo>
                      <a:cubicBezTo>
                        <a:pt x="5261" y="19259"/>
                        <a:pt x="5257" y="19297"/>
                        <a:pt x="5267" y="19330"/>
                      </a:cubicBezTo>
                      <a:cubicBezTo>
                        <a:pt x="5259" y="19324"/>
                        <a:pt x="5254" y="19320"/>
                        <a:pt x="5250" y="19318"/>
                      </a:cubicBezTo>
                      <a:cubicBezTo>
                        <a:pt x="5257" y="19326"/>
                        <a:pt x="5267" y="19334"/>
                        <a:pt x="5275" y="19344"/>
                      </a:cubicBezTo>
                      <a:cubicBezTo>
                        <a:pt x="5285" y="19362"/>
                        <a:pt x="5299" y="19379"/>
                        <a:pt x="5314" y="19393"/>
                      </a:cubicBezTo>
                      <a:cubicBezTo>
                        <a:pt x="5334" y="19411"/>
                        <a:pt x="5328" y="19446"/>
                        <a:pt x="5314" y="19480"/>
                      </a:cubicBezTo>
                      <a:cubicBezTo>
                        <a:pt x="5295" y="19466"/>
                        <a:pt x="5275" y="19452"/>
                        <a:pt x="5254" y="19438"/>
                      </a:cubicBezTo>
                      <a:cubicBezTo>
                        <a:pt x="5283" y="19377"/>
                        <a:pt x="5155" y="19246"/>
                        <a:pt x="5149" y="19322"/>
                      </a:cubicBezTo>
                      <a:cubicBezTo>
                        <a:pt x="5277" y="19338"/>
                        <a:pt x="5145" y="19391"/>
                        <a:pt x="5173" y="19419"/>
                      </a:cubicBezTo>
                      <a:cubicBezTo>
                        <a:pt x="5216" y="19440"/>
                        <a:pt x="5252" y="19487"/>
                        <a:pt x="5291" y="19533"/>
                      </a:cubicBezTo>
                      <a:cubicBezTo>
                        <a:pt x="5257" y="19607"/>
                        <a:pt x="5226" y="19684"/>
                        <a:pt x="5200" y="19765"/>
                      </a:cubicBezTo>
                      <a:cubicBezTo>
                        <a:pt x="5159" y="19888"/>
                        <a:pt x="5161" y="20008"/>
                        <a:pt x="5283" y="20095"/>
                      </a:cubicBezTo>
                      <a:cubicBezTo>
                        <a:pt x="5399" y="20175"/>
                        <a:pt x="5428" y="20287"/>
                        <a:pt x="5407" y="20419"/>
                      </a:cubicBezTo>
                      <a:cubicBezTo>
                        <a:pt x="5401" y="20456"/>
                        <a:pt x="5407" y="20496"/>
                        <a:pt x="5403" y="20531"/>
                      </a:cubicBezTo>
                      <a:cubicBezTo>
                        <a:pt x="5401" y="20547"/>
                        <a:pt x="5401" y="20562"/>
                        <a:pt x="5403" y="20578"/>
                      </a:cubicBezTo>
                      <a:cubicBezTo>
                        <a:pt x="5381" y="20574"/>
                        <a:pt x="5362" y="20570"/>
                        <a:pt x="5342" y="20562"/>
                      </a:cubicBezTo>
                      <a:cubicBezTo>
                        <a:pt x="5362" y="20584"/>
                        <a:pt x="5383" y="20602"/>
                        <a:pt x="5409" y="20617"/>
                      </a:cubicBezTo>
                      <a:cubicBezTo>
                        <a:pt x="5411" y="20627"/>
                        <a:pt x="5413" y="20639"/>
                        <a:pt x="5417" y="20649"/>
                      </a:cubicBezTo>
                      <a:cubicBezTo>
                        <a:pt x="5269" y="20576"/>
                        <a:pt x="5118" y="20454"/>
                        <a:pt x="4965" y="20325"/>
                      </a:cubicBezTo>
                      <a:lnTo>
                        <a:pt x="4613" y="20014"/>
                      </a:lnTo>
                      <a:cubicBezTo>
                        <a:pt x="4501" y="19910"/>
                        <a:pt x="4401" y="19808"/>
                        <a:pt x="4302" y="19737"/>
                      </a:cubicBezTo>
                      <a:cubicBezTo>
                        <a:pt x="4338" y="19772"/>
                        <a:pt x="4188" y="19694"/>
                        <a:pt x="4147" y="19621"/>
                      </a:cubicBezTo>
                      <a:cubicBezTo>
                        <a:pt x="4147" y="19751"/>
                        <a:pt x="4361" y="19979"/>
                        <a:pt x="4395" y="20158"/>
                      </a:cubicBezTo>
                      <a:cubicBezTo>
                        <a:pt x="4485" y="20240"/>
                        <a:pt x="4538" y="20307"/>
                        <a:pt x="4548" y="20376"/>
                      </a:cubicBezTo>
                      <a:cubicBezTo>
                        <a:pt x="4577" y="20401"/>
                        <a:pt x="4613" y="20419"/>
                        <a:pt x="4650" y="20431"/>
                      </a:cubicBezTo>
                      <a:cubicBezTo>
                        <a:pt x="4605" y="20562"/>
                        <a:pt x="5163" y="20924"/>
                        <a:pt x="5051" y="20959"/>
                      </a:cubicBezTo>
                      <a:cubicBezTo>
                        <a:pt x="5149" y="21001"/>
                        <a:pt x="5240" y="21014"/>
                        <a:pt x="5375" y="21097"/>
                      </a:cubicBezTo>
                      <a:cubicBezTo>
                        <a:pt x="5405" y="21069"/>
                        <a:pt x="5348" y="21040"/>
                        <a:pt x="5391" y="21014"/>
                      </a:cubicBezTo>
                      <a:cubicBezTo>
                        <a:pt x="5460" y="21060"/>
                        <a:pt x="5517" y="21087"/>
                        <a:pt x="5554" y="21075"/>
                      </a:cubicBezTo>
                      <a:cubicBezTo>
                        <a:pt x="5409" y="20979"/>
                        <a:pt x="5348" y="21034"/>
                        <a:pt x="5220" y="20963"/>
                      </a:cubicBezTo>
                      <a:cubicBezTo>
                        <a:pt x="5269" y="20930"/>
                        <a:pt x="5212" y="20863"/>
                        <a:pt x="5153" y="20857"/>
                      </a:cubicBezTo>
                      <a:cubicBezTo>
                        <a:pt x="5086" y="20879"/>
                        <a:pt x="5226" y="20922"/>
                        <a:pt x="5197" y="20948"/>
                      </a:cubicBezTo>
                      <a:cubicBezTo>
                        <a:pt x="5159" y="20922"/>
                        <a:pt x="5157" y="20969"/>
                        <a:pt x="5110" y="20922"/>
                      </a:cubicBezTo>
                      <a:cubicBezTo>
                        <a:pt x="5204" y="20885"/>
                        <a:pt x="4914" y="20786"/>
                        <a:pt x="4888" y="20684"/>
                      </a:cubicBezTo>
                      <a:cubicBezTo>
                        <a:pt x="4908" y="20661"/>
                        <a:pt x="4941" y="20653"/>
                        <a:pt x="4971" y="20667"/>
                      </a:cubicBezTo>
                      <a:cubicBezTo>
                        <a:pt x="5126" y="20806"/>
                        <a:pt x="5077" y="20704"/>
                        <a:pt x="5167" y="20729"/>
                      </a:cubicBezTo>
                      <a:cubicBezTo>
                        <a:pt x="5244" y="20777"/>
                        <a:pt x="5204" y="20810"/>
                        <a:pt x="5255" y="20853"/>
                      </a:cubicBezTo>
                      <a:cubicBezTo>
                        <a:pt x="5310" y="20798"/>
                        <a:pt x="5440" y="20877"/>
                        <a:pt x="5531" y="20952"/>
                      </a:cubicBezTo>
                      <a:cubicBezTo>
                        <a:pt x="5660" y="20997"/>
                        <a:pt x="5794" y="21007"/>
                        <a:pt x="5918" y="21020"/>
                      </a:cubicBezTo>
                      <a:lnTo>
                        <a:pt x="5937" y="21038"/>
                      </a:lnTo>
                      <a:cubicBezTo>
                        <a:pt x="6010" y="21103"/>
                        <a:pt x="6095" y="21152"/>
                        <a:pt x="6173" y="21207"/>
                      </a:cubicBezTo>
                      <a:cubicBezTo>
                        <a:pt x="6193" y="21221"/>
                        <a:pt x="6218" y="21209"/>
                        <a:pt x="6220" y="21178"/>
                      </a:cubicBezTo>
                      <a:cubicBezTo>
                        <a:pt x="6224" y="21103"/>
                        <a:pt x="6256" y="21020"/>
                        <a:pt x="6205" y="20961"/>
                      </a:cubicBezTo>
                      <a:cubicBezTo>
                        <a:pt x="6134" y="20883"/>
                        <a:pt x="6079" y="20773"/>
                        <a:pt x="5941" y="20783"/>
                      </a:cubicBezTo>
                      <a:cubicBezTo>
                        <a:pt x="5906" y="20783"/>
                        <a:pt x="5871" y="20765"/>
                        <a:pt x="5849" y="20737"/>
                      </a:cubicBezTo>
                      <a:cubicBezTo>
                        <a:pt x="5821" y="20700"/>
                        <a:pt x="5798" y="20661"/>
                        <a:pt x="5772" y="20623"/>
                      </a:cubicBezTo>
                      <a:cubicBezTo>
                        <a:pt x="5780" y="20619"/>
                        <a:pt x="5790" y="20615"/>
                        <a:pt x="5800" y="20615"/>
                      </a:cubicBezTo>
                      <a:cubicBezTo>
                        <a:pt x="5780" y="20608"/>
                        <a:pt x="5764" y="20598"/>
                        <a:pt x="5749" y="20586"/>
                      </a:cubicBezTo>
                      <a:cubicBezTo>
                        <a:pt x="5709" y="20525"/>
                        <a:pt x="5672" y="20464"/>
                        <a:pt x="5633" y="20403"/>
                      </a:cubicBezTo>
                      <a:cubicBezTo>
                        <a:pt x="5670" y="20303"/>
                        <a:pt x="5704" y="20199"/>
                        <a:pt x="5747" y="20101"/>
                      </a:cubicBezTo>
                      <a:cubicBezTo>
                        <a:pt x="5764" y="20069"/>
                        <a:pt x="5770" y="20034"/>
                        <a:pt x="5762" y="19998"/>
                      </a:cubicBezTo>
                      <a:cubicBezTo>
                        <a:pt x="5757" y="19989"/>
                        <a:pt x="5751" y="19981"/>
                        <a:pt x="5741" y="19975"/>
                      </a:cubicBezTo>
                      <a:cubicBezTo>
                        <a:pt x="5605" y="20085"/>
                        <a:pt x="5584" y="19926"/>
                        <a:pt x="5519" y="19877"/>
                      </a:cubicBezTo>
                      <a:cubicBezTo>
                        <a:pt x="5470" y="19839"/>
                        <a:pt x="5470" y="19780"/>
                        <a:pt x="5472" y="19723"/>
                      </a:cubicBezTo>
                      <a:cubicBezTo>
                        <a:pt x="5552" y="19696"/>
                        <a:pt x="5584" y="19851"/>
                        <a:pt x="5676" y="19814"/>
                      </a:cubicBezTo>
                      <a:cubicBezTo>
                        <a:pt x="5684" y="19823"/>
                        <a:pt x="5692" y="19831"/>
                        <a:pt x="5700" y="19839"/>
                      </a:cubicBezTo>
                      <a:cubicBezTo>
                        <a:pt x="5766" y="19928"/>
                        <a:pt x="5847" y="20006"/>
                        <a:pt x="5937" y="20071"/>
                      </a:cubicBezTo>
                      <a:cubicBezTo>
                        <a:pt x="6040" y="20144"/>
                        <a:pt x="6138" y="20211"/>
                        <a:pt x="6185" y="20252"/>
                      </a:cubicBezTo>
                      <a:cubicBezTo>
                        <a:pt x="6177" y="20234"/>
                        <a:pt x="6230" y="20213"/>
                        <a:pt x="6250" y="20219"/>
                      </a:cubicBezTo>
                      <a:cubicBezTo>
                        <a:pt x="6299" y="20297"/>
                        <a:pt x="6566" y="20332"/>
                        <a:pt x="6441" y="20352"/>
                      </a:cubicBezTo>
                      <a:cubicBezTo>
                        <a:pt x="6521" y="20407"/>
                        <a:pt x="6558" y="20382"/>
                        <a:pt x="6606" y="20374"/>
                      </a:cubicBezTo>
                      <a:cubicBezTo>
                        <a:pt x="6407" y="20297"/>
                        <a:pt x="6252" y="20169"/>
                        <a:pt x="6108" y="20154"/>
                      </a:cubicBezTo>
                      <a:cubicBezTo>
                        <a:pt x="6083" y="20065"/>
                        <a:pt x="5959" y="20008"/>
                        <a:pt x="5865" y="19947"/>
                      </a:cubicBezTo>
                      <a:cubicBezTo>
                        <a:pt x="5833" y="19928"/>
                        <a:pt x="5802" y="19906"/>
                        <a:pt x="5774" y="19880"/>
                      </a:cubicBezTo>
                      <a:cubicBezTo>
                        <a:pt x="5790" y="19877"/>
                        <a:pt x="5808" y="19871"/>
                        <a:pt x="5823" y="19865"/>
                      </a:cubicBezTo>
                      <a:cubicBezTo>
                        <a:pt x="5827" y="19863"/>
                        <a:pt x="5833" y="19843"/>
                        <a:pt x="5829" y="19837"/>
                      </a:cubicBezTo>
                      <a:cubicBezTo>
                        <a:pt x="5814" y="19818"/>
                        <a:pt x="5802" y="19796"/>
                        <a:pt x="5790" y="19774"/>
                      </a:cubicBezTo>
                      <a:cubicBezTo>
                        <a:pt x="5778" y="19741"/>
                        <a:pt x="5766" y="19702"/>
                        <a:pt x="5808" y="19678"/>
                      </a:cubicBezTo>
                      <a:cubicBezTo>
                        <a:pt x="5839" y="19656"/>
                        <a:pt x="5880" y="19658"/>
                        <a:pt x="5910" y="19682"/>
                      </a:cubicBezTo>
                      <a:cubicBezTo>
                        <a:pt x="5939" y="19700"/>
                        <a:pt x="5969" y="19717"/>
                        <a:pt x="5998" y="19735"/>
                      </a:cubicBezTo>
                      <a:cubicBezTo>
                        <a:pt x="6002" y="19770"/>
                        <a:pt x="5996" y="19814"/>
                        <a:pt x="6016" y="19841"/>
                      </a:cubicBezTo>
                      <a:cubicBezTo>
                        <a:pt x="6034" y="19869"/>
                        <a:pt x="6075" y="19877"/>
                        <a:pt x="6108" y="19882"/>
                      </a:cubicBezTo>
                      <a:cubicBezTo>
                        <a:pt x="6158" y="19888"/>
                        <a:pt x="6211" y="19882"/>
                        <a:pt x="6258" y="19898"/>
                      </a:cubicBezTo>
                      <a:cubicBezTo>
                        <a:pt x="6234" y="19908"/>
                        <a:pt x="6209" y="19904"/>
                        <a:pt x="6268" y="19937"/>
                      </a:cubicBezTo>
                      <a:cubicBezTo>
                        <a:pt x="6293" y="19937"/>
                        <a:pt x="6319" y="19941"/>
                        <a:pt x="6342" y="19947"/>
                      </a:cubicBezTo>
                      <a:cubicBezTo>
                        <a:pt x="6350" y="19953"/>
                        <a:pt x="6360" y="19955"/>
                        <a:pt x="6370" y="19957"/>
                      </a:cubicBezTo>
                      <a:cubicBezTo>
                        <a:pt x="6511" y="20006"/>
                        <a:pt x="6676" y="20132"/>
                        <a:pt x="6782" y="20150"/>
                      </a:cubicBezTo>
                      <a:cubicBezTo>
                        <a:pt x="6718" y="20106"/>
                        <a:pt x="6655" y="20067"/>
                        <a:pt x="6590" y="20026"/>
                      </a:cubicBezTo>
                      <a:cubicBezTo>
                        <a:pt x="6629" y="20026"/>
                        <a:pt x="6667" y="20028"/>
                        <a:pt x="6704" y="20026"/>
                      </a:cubicBezTo>
                      <a:cubicBezTo>
                        <a:pt x="6714" y="20026"/>
                        <a:pt x="6724" y="20014"/>
                        <a:pt x="6727" y="20004"/>
                      </a:cubicBezTo>
                      <a:cubicBezTo>
                        <a:pt x="6731" y="20000"/>
                        <a:pt x="6724" y="19987"/>
                        <a:pt x="6718" y="19981"/>
                      </a:cubicBezTo>
                      <a:cubicBezTo>
                        <a:pt x="6670" y="19947"/>
                        <a:pt x="6606" y="19947"/>
                        <a:pt x="6558" y="19981"/>
                      </a:cubicBezTo>
                      <a:cubicBezTo>
                        <a:pt x="6553" y="19987"/>
                        <a:pt x="6549" y="19993"/>
                        <a:pt x="6547" y="20000"/>
                      </a:cubicBezTo>
                      <a:cubicBezTo>
                        <a:pt x="6513" y="19977"/>
                        <a:pt x="6478" y="19953"/>
                        <a:pt x="6444" y="19932"/>
                      </a:cubicBezTo>
                      <a:cubicBezTo>
                        <a:pt x="6478" y="19906"/>
                        <a:pt x="6509" y="19879"/>
                        <a:pt x="6551" y="19886"/>
                      </a:cubicBezTo>
                      <a:cubicBezTo>
                        <a:pt x="6594" y="19892"/>
                        <a:pt x="6639" y="19892"/>
                        <a:pt x="6682" y="19886"/>
                      </a:cubicBezTo>
                      <a:cubicBezTo>
                        <a:pt x="6720" y="19926"/>
                        <a:pt x="6765" y="19959"/>
                        <a:pt x="6814" y="19987"/>
                      </a:cubicBezTo>
                      <a:cubicBezTo>
                        <a:pt x="6828" y="19945"/>
                        <a:pt x="6902" y="20022"/>
                        <a:pt x="6906" y="19967"/>
                      </a:cubicBezTo>
                      <a:cubicBezTo>
                        <a:pt x="6910" y="19953"/>
                        <a:pt x="6908" y="19939"/>
                        <a:pt x="6902" y="19928"/>
                      </a:cubicBezTo>
                      <a:cubicBezTo>
                        <a:pt x="6975" y="19967"/>
                        <a:pt x="7050" y="19961"/>
                        <a:pt x="7126" y="19959"/>
                      </a:cubicBezTo>
                      <a:cubicBezTo>
                        <a:pt x="7203" y="19957"/>
                        <a:pt x="7258" y="19971"/>
                        <a:pt x="7286" y="20067"/>
                      </a:cubicBezTo>
                      <a:cubicBezTo>
                        <a:pt x="7301" y="20114"/>
                        <a:pt x="7337" y="20154"/>
                        <a:pt x="7384" y="20173"/>
                      </a:cubicBezTo>
                      <a:cubicBezTo>
                        <a:pt x="7378" y="20201"/>
                        <a:pt x="7403" y="20236"/>
                        <a:pt x="7441" y="20268"/>
                      </a:cubicBezTo>
                      <a:cubicBezTo>
                        <a:pt x="7360" y="20266"/>
                        <a:pt x="7331" y="20342"/>
                        <a:pt x="7232" y="20309"/>
                      </a:cubicBezTo>
                      <a:cubicBezTo>
                        <a:pt x="7272" y="20331"/>
                        <a:pt x="7303" y="20354"/>
                        <a:pt x="7309" y="20382"/>
                      </a:cubicBezTo>
                      <a:cubicBezTo>
                        <a:pt x="7278" y="20405"/>
                        <a:pt x="7207" y="20372"/>
                        <a:pt x="7185" y="20409"/>
                      </a:cubicBezTo>
                      <a:cubicBezTo>
                        <a:pt x="7278" y="20433"/>
                        <a:pt x="7378" y="20494"/>
                        <a:pt x="7468" y="20578"/>
                      </a:cubicBezTo>
                      <a:cubicBezTo>
                        <a:pt x="7500" y="20500"/>
                        <a:pt x="7631" y="20594"/>
                        <a:pt x="7669" y="20619"/>
                      </a:cubicBezTo>
                      <a:cubicBezTo>
                        <a:pt x="7624" y="20647"/>
                        <a:pt x="7555" y="20623"/>
                        <a:pt x="7496" y="20574"/>
                      </a:cubicBezTo>
                      <a:cubicBezTo>
                        <a:pt x="7512" y="20661"/>
                        <a:pt x="7398" y="20551"/>
                        <a:pt x="7396" y="20614"/>
                      </a:cubicBezTo>
                      <a:cubicBezTo>
                        <a:pt x="7480" y="20676"/>
                        <a:pt x="7800" y="20621"/>
                        <a:pt x="7871" y="20790"/>
                      </a:cubicBezTo>
                      <a:cubicBezTo>
                        <a:pt x="7669" y="20688"/>
                        <a:pt x="7600" y="20741"/>
                        <a:pt x="7462" y="20716"/>
                      </a:cubicBezTo>
                      <a:cubicBezTo>
                        <a:pt x="7394" y="20786"/>
                        <a:pt x="7415" y="20841"/>
                        <a:pt x="7472" y="20893"/>
                      </a:cubicBezTo>
                      <a:lnTo>
                        <a:pt x="7490" y="20851"/>
                      </a:lnTo>
                      <a:cubicBezTo>
                        <a:pt x="7541" y="20867"/>
                        <a:pt x="7547" y="20889"/>
                        <a:pt x="7578" y="20908"/>
                      </a:cubicBezTo>
                      <a:cubicBezTo>
                        <a:pt x="7557" y="20914"/>
                        <a:pt x="7539" y="20922"/>
                        <a:pt x="7567" y="20938"/>
                      </a:cubicBezTo>
                      <a:cubicBezTo>
                        <a:pt x="7545" y="20971"/>
                        <a:pt x="7533" y="20904"/>
                        <a:pt x="7476" y="20897"/>
                      </a:cubicBezTo>
                      <a:cubicBezTo>
                        <a:pt x="7547" y="20957"/>
                        <a:pt x="7667" y="21010"/>
                        <a:pt x="7734" y="21077"/>
                      </a:cubicBezTo>
                      <a:cubicBezTo>
                        <a:pt x="7950" y="21132"/>
                        <a:pt x="8237" y="21331"/>
                        <a:pt x="8418" y="21337"/>
                      </a:cubicBezTo>
                      <a:cubicBezTo>
                        <a:pt x="8345" y="21292"/>
                        <a:pt x="8168" y="21260"/>
                        <a:pt x="8172" y="21168"/>
                      </a:cubicBezTo>
                      <a:cubicBezTo>
                        <a:pt x="8247" y="21111"/>
                        <a:pt x="8304" y="21256"/>
                        <a:pt x="8351" y="21197"/>
                      </a:cubicBezTo>
                      <a:cubicBezTo>
                        <a:pt x="8250" y="21140"/>
                        <a:pt x="8193" y="21158"/>
                        <a:pt x="8172" y="21083"/>
                      </a:cubicBezTo>
                      <a:cubicBezTo>
                        <a:pt x="8203" y="21095"/>
                        <a:pt x="8203" y="21066"/>
                        <a:pt x="8231" y="21069"/>
                      </a:cubicBezTo>
                      <a:cubicBezTo>
                        <a:pt x="8321" y="21123"/>
                        <a:pt x="8420" y="21205"/>
                        <a:pt x="8390" y="21244"/>
                      </a:cubicBezTo>
                      <a:cubicBezTo>
                        <a:pt x="8398" y="21195"/>
                        <a:pt x="8449" y="21307"/>
                        <a:pt x="8469" y="21254"/>
                      </a:cubicBezTo>
                      <a:cubicBezTo>
                        <a:pt x="8437" y="21231"/>
                        <a:pt x="8449" y="21193"/>
                        <a:pt x="8445" y="21162"/>
                      </a:cubicBezTo>
                      <a:cubicBezTo>
                        <a:pt x="8323" y="21124"/>
                        <a:pt x="8254" y="21075"/>
                        <a:pt x="8250" y="21010"/>
                      </a:cubicBezTo>
                      <a:cubicBezTo>
                        <a:pt x="8408" y="20997"/>
                        <a:pt x="8514" y="21077"/>
                        <a:pt x="8632" y="21087"/>
                      </a:cubicBezTo>
                      <a:cubicBezTo>
                        <a:pt x="8653" y="21132"/>
                        <a:pt x="8681" y="21174"/>
                        <a:pt x="8716" y="21209"/>
                      </a:cubicBezTo>
                      <a:cubicBezTo>
                        <a:pt x="8748" y="21240"/>
                        <a:pt x="8781" y="21233"/>
                        <a:pt x="8816" y="21219"/>
                      </a:cubicBezTo>
                      <a:cubicBezTo>
                        <a:pt x="8848" y="21209"/>
                        <a:pt x="8864" y="21162"/>
                        <a:pt x="8909" y="21189"/>
                      </a:cubicBezTo>
                      <a:cubicBezTo>
                        <a:pt x="8970" y="21227"/>
                        <a:pt x="9046" y="21250"/>
                        <a:pt x="9096" y="21299"/>
                      </a:cubicBezTo>
                      <a:cubicBezTo>
                        <a:pt x="9208" y="21411"/>
                        <a:pt x="9343" y="21498"/>
                        <a:pt x="9493" y="21551"/>
                      </a:cubicBezTo>
                      <a:cubicBezTo>
                        <a:pt x="9493" y="21551"/>
                        <a:pt x="9494" y="21553"/>
                        <a:pt x="9494" y="21555"/>
                      </a:cubicBezTo>
                      <a:cubicBezTo>
                        <a:pt x="9489" y="21559"/>
                        <a:pt x="9485" y="21567"/>
                        <a:pt x="9485" y="21575"/>
                      </a:cubicBezTo>
                      <a:cubicBezTo>
                        <a:pt x="9343" y="21553"/>
                        <a:pt x="9241" y="21586"/>
                        <a:pt x="9099" y="21512"/>
                      </a:cubicBezTo>
                      <a:cubicBezTo>
                        <a:pt x="9105" y="21523"/>
                        <a:pt x="9115" y="21533"/>
                        <a:pt x="9125" y="21539"/>
                      </a:cubicBezTo>
                      <a:cubicBezTo>
                        <a:pt x="9037" y="21521"/>
                        <a:pt x="8944" y="21504"/>
                        <a:pt x="8852" y="21488"/>
                      </a:cubicBezTo>
                      <a:cubicBezTo>
                        <a:pt x="8789" y="21584"/>
                        <a:pt x="8956" y="21484"/>
                        <a:pt x="8950" y="21567"/>
                      </a:cubicBezTo>
                      <a:cubicBezTo>
                        <a:pt x="8889" y="21580"/>
                        <a:pt x="8695" y="21537"/>
                        <a:pt x="8691" y="21472"/>
                      </a:cubicBezTo>
                      <a:cubicBezTo>
                        <a:pt x="8734" y="21492"/>
                        <a:pt x="8779" y="21510"/>
                        <a:pt x="8824" y="21525"/>
                      </a:cubicBezTo>
                      <a:cubicBezTo>
                        <a:pt x="8811" y="21490"/>
                        <a:pt x="8754" y="21468"/>
                        <a:pt x="8701" y="21445"/>
                      </a:cubicBezTo>
                      <a:lnTo>
                        <a:pt x="8701" y="21443"/>
                      </a:lnTo>
                      <a:cubicBezTo>
                        <a:pt x="8701" y="21441"/>
                        <a:pt x="8695" y="21443"/>
                        <a:pt x="8693" y="21441"/>
                      </a:cubicBezTo>
                      <a:cubicBezTo>
                        <a:pt x="8663" y="21431"/>
                        <a:pt x="8638" y="21413"/>
                        <a:pt x="8618" y="21390"/>
                      </a:cubicBezTo>
                      <a:cubicBezTo>
                        <a:pt x="8598" y="21400"/>
                        <a:pt x="8473" y="21380"/>
                        <a:pt x="8530" y="21411"/>
                      </a:cubicBezTo>
                      <a:cubicBezTo>
                        <a:pt x="8533" y="21411"/>
                        <a:pt x="8537" y="21411"/>
                        <a:pt x="8539" y="21413"/>
                      </a:cubicBezTo>
                      <a:cubicBezTo>
                        <a:pt x="8353" y="21372"/>
                        <a:pt x="8180" y="21309"/>
                        <a:pt x="8013" y="21260"/>
                      </a:cubicBezTo>
                      <a:cubicBezTo>
                        <a:pt x="7800" y="21191"/>
                        <a:pt x="7600" y="21134"/>
                        <a:pt x="7392" y="21134"/>
                      </a:cubicBezTo>
                      <a:cubicBezTo>
                        <a:pt x="7350" y="21048"/>
                        <a:pt x="7268" y="21014"/>
                        <a:pt x="7181" y="21005"/>
                      </a:cubicBezTo>
                      <a:cubicBezTo>
                        <a:pt x="6959" y="20940"/>
                        <a:pt x="6786" y="20806"/>
                        <a:pt x="6672" y="20692"/>
                      </a:cubicBezTo>
                      <a:cubicBezTo>
                        <a:pt x="6600" y="20777"/>
                        <a:pt x="6496" y="20549"/>
                        <a:pt x="6391" y="20547"/>
                      </a:cubicBezTo>
                      <a:cubicBezTo>
                        <a:pt x="6393" y="20523"/>
                        <a:pt x="6378" y="20507"/>
                        <a:pt x="6415" y="20505"/>
                      </a:cubicBezTo>
                      <a:cubicBezTo>
                        <a:pt x="6193" y="20490"/>
                        <a:pt x="6179" y="20246"/>
                        <a:pt x="5945" y="20169"/>
                      </a:cubicBezTo>
                      <a:cubicBezTo>
                        <a:pt x="6034" y="20236"/>
                        <a:pt x="5816" y="20193"/>
                        <a:pt x="5994" y="20291"/>
                      </a:cubicBezTo>
                      <a:cubicBezTo>
                        <a:pt x="6044" y="20279"/>
                        <a:pt x="5967" y="20207"/>
                        <a:pt x="6026" y="20238"/>
                      </a:cubicBezTo>
                      <a:cubicBezTo>
                        <a:pt x="5971" y="20317"/>
                        <a:pt x="6167" y="20411"/>
                        <a:pt x="6195" y="20523"/>
                      </a:cubicBezTo>
                      <a:cubicBezTo>
                        <a:pt x="6366" y="20521"/>
                        <a:pt x="6450" y="20672"/>
                        <a:pt x="6629" y="20779"/>
                      </a:cubicBezTo>
                      <a:cubicBezTo>
                        <a:pt x="6633" y="20814"/>
                        <a:pt x="6633" y="20920"/>
                        <a:pt x="6714" y="20906"/>
                      </a:cubicBezTo>
                      <a:cubicBezTo>
                        <a:pt x="6613" y="20865"/>
                        <a:pt x="6759" y="20865"/>
                        <a:pt x="6773" y="20847"/>
                      </a:cubicBezTo>
                      <a:cubicBezTo>
                        <a:pt x="6869" y="20893"/>
                        <a:pt x="6950" y="20957"/>
                        <a:pt x="7028" y="21016"/>
                      </a:cubicBezTo>
                      <a:cubicBezTo>
                        <a:pt x="6983" y="21024"/>
                        <a:pt x="6940" y="21040"/>
                        <a:pt x="6898" y="21062"/>
                      </a:cubicBezTo>
                      <a:cubicBezTo>
                        <a:pt x="6922" y="21071"/>
                        <a:pt x="6942" y="21077"/>
                        <a:pt x="6963" y="21085"/>
                      </a:cubicBezTo>
                      <a:cubicBezTo>
                        <a:pt x="6963" y="21103"/>
                        <a:pt x="6963" y="21111"/>
                        <a:pt x="6934" y="21132"/>
                      </a:cubicBezTo>
                      <a:cubicBezTo>
                        <a:pt x="7038" y="21203"/>
                        <a:pt x="7063" y="21162"/>
                        <a:pt x="7124" y="21170"/>
                      </a:cubicBezTo>
                      <a:cubicBezTo>
                        <a:pt x="7046" y="21250"/>
                        <a:pt x="7388" y="21339"/>
                        <a:pt x="7455" y="21427"/>
                      </a:cubicBezTo>
                      <a:cubicBezTo>
                        <a:pt x="7462" y="21392"/>
                        <a:pt x="7492" y="21392"/>
                        <a:pt x="7547" y="21413"/>
                      </a:cubicBezTo>
                      <a:cubicBezTo>
                        <a:pt x="7529" y="21431"/>
                        <a:pt x="7508" y="21427"/>
                        <a:pt x="7531" y="21457"/>
                      </a:cubicBezTo>
                      <a:cubicBezTo>
                        <a:pt x="8023" y="21630"/>
                        <a:pt x="8475" y="21757"/>
                        <a:pt x="8925" y="21893"/>
                      </a:cubicBezTo>
                      <a:cubicBezTo>
                        <a:pt x="9092" y="21881"/>
                        <a:pt x="9544" y="21942"/>
                        <a:pt x="9493" y="22097"/>
                      </a:cubicBezTo>
                      <a:cubicBezTo>
                        <a:pt x="10039" y="22272"/>
                        <a:pt x="10624" y="22306"/>
                        <a:pt x="11240" y="22359"/>
                      </a:cubicBezTo>
                      <a:cubicBezTo>
                        <a:pt x="11448" y="22286"/>
                        <a:pt x="11701" y="22323"/>
                        <a:pt x="11890" y="22341"/>
                      </a:cubicBezTo>
                      <a:cubicBezTo>
                        <a:pt x="11863" y="22337"/>
                        <a:pt x="11947" y="22300"/>
                        <a:pt x="11998" y="22319"/>
                      </a:cubicBezTo>
                      <a:cubicBezTo>
                        <a:pt x="12195" y="22382"/>
                        <a:pt x="11865" y="22447"/>
                        <a:pt x="11703" y="22439"/>
                      </a:cubicBezTo>
                      <a:cubicBezTo>
                        <a:pt x="11845" y="22437"/>
                        <a:pt x="11707" y="22543"/>
                        <a:pt x="11680" y="22581"/>
                      </a:cubicBezTo>
                      <a:cubicBezTo>
                        <a:pt x="11369" y="22610"/>
                        <a:pt x="11118" y="22596"/>
                        <a:pt x="10845" y="22626"/>
                      </a:cubicBezTo>
                      <a:cubicBezTo>
                        <a:pt x="10772" y="22616"/>
                        <a:pt x="10762" y="22575"/>
                        <a:pt x="10680" y="22571"/>
                      </a:cubicBezTo>
                      <a:cubicBezTo>
                        <a:pt x="10558" y="22626"/>
                        <a:pt x="10438" y="22510"/>
                        <a:pt x="10294" y="22508"/>
                      </a:cubicBezTo>
                      <a:cubicBezTo>
                        <a:pt x="10212" y="22504"/>
                        <a:pt x="10145" y="22565"/>
                        <a:pt x="10064" y="22555"/>
                      </a:cubicBezTo>
                      <a:cubicBezTo>
                        <a:pt x="9974" y="22545"/>
                        <a:pt x="9901" y="22467"/>
                        <a:pt x="9823" y="22457"/>
                      </a:cubicBezTo>
                      <a:cubicBezTo>
                        <a:pt x="9777" y="22451"/>
                        <a:pt x="9693" y="22465"/>
                        <a:pt x="9654" y="22463"/>
                      </a:cubicBezTo>
                      <a:cubicBezTo>
                        <a:pt x="9658" y="22463"/>
                        <a:pt x="9677" y="22435"/>
                        <a:pt x="9685" y="22435"/>
                      </a:cubicBezTo>
                      <a:cubicBezTo>
                        <a:pt x="9603" y="22424"/>
                        <a:pt x="9555" y="22461"/>
                        <a:pt x="9485" y="22453"/>
                      </a:cubicBezTo>
                      <a:cubicBezTo>
                        <a:pt x="9471" y="22451"/>
                        <a:pt x="9471" y="22404"/>
                        <a:pt x="9465" y="22400"/>
                      </a:cubicBezTo>
                      <a:cubicBezTo>
                        <a:pt x="9371" y="22351"/>
                        <a:pt x="9235" y="22404"/>
                        <a:pt x="9127" y="22384"/>
                      </a:cubicBezTo>
                      <a:cubicBezTo>
                        <a:pt x="9056" y="22321"/>
                        <a:pt x="9233" y="22335"/>
                        <a:pt x="9115" y="22300"/>
                      </a:cubicBezTo>
                      <a:cubicBezTo>
                        <a:pt x="9098" y="22351"/>
                        <a:pt x="8984" y="22313"/>
                        <a:pt x="8934" y="22337"/>
                      </a:cubicBezTo>
                      <a:cubicBezTo>
                        <a:pt x="8877" y="22233"/>
                        <a:pt x="8626" y="22268"/>
                        <a:pt x="8681" y="22192"/>
                      </a:cubicBezTo>
                      <a:cubicBezTo>
                        <a:pt x="8563" y="22182"/>
                        <a:pt x="8445" y="22166"/>
                        <a:pt x="8327" y="22141"/>
                      </a:cubicBezTo>
                      <a:cubicBezTo>
                        <a:pt x="8215" y="22117"/>
                        <a:pt x="8105" y="22084"/>
                        <a:pt x="7997" y="22046"/>
                      </a:cubicBezTo>
                      <a:cubicBezTo>
                        <a:pt x="8026" y="22060"/>
                        <a:pt x="8017" y="22080"/>
                        <a:pt x="8009" y="22101"/>
                      </a:cubicBezTo>
                      <a:cubicBezTo>
                        <a:pt x="7808" y="22028"/>
                        <a:pt x="7743" y="22007"/>
                        <a:pt x="7626" y="21999"/>
                      </a:cubicBezTo>
                      <a:cubicBezTo>
                        <a:pt x="7631" y="21983"/>
                        <a:pt x="7653" y="21989"/>
                        <a:pt x="7663" y="21977"/>
                      </a:cubicBezTo>
                      <a:cubicBezTo>
                        <a:pt x="7512" y="21926"/>
                        <a:pt x="7368" y="21887"/>
                        <a:pt x="7246" y="21832"/>
                      </a:cubicBezTo>
                      <a:cubicBezTo>
                        <a:pt x="7140" y="21787"/>
                        <a:pt x="7034" y="21734"/>
                        <a:pt x="6934" y="21677"/>
                      </a:cubicBezTo>
                      <a:cubicBezTo>
                        <a:pt x="6900" y="21683"/>
                        <a:pt x="6873" y="21700"/>
                        <a:pt x="6832" y="21698"/>
                      </a:cubicBezTo>
                      <a:cubicBezTo>
                        <a:pt x="6782" y="21630"/>
                        <a:pt x="6759" y="21637"/>
                        <a:pt x="6696" y="21651"/>
                      </a:cubicBezTo>
                      <a:cubicBezTo>
                        <a:pt x="6657" y="21600"/>
                        <a:pt x="6706" y="21553"/>
                        <a:pt x="6619" y="21545"/>
                      </a:cubicBezTo>
                      <a:cubicBezTo>
                        <a:pt x="6688" y="21628"/>
                        <a:pt x="6497" y="21545"/>
                        <a:pt x="6441" y="21529"/>
                      </a:cubicBezTo>
                      <a:cubicBezTo>
                        <a:pt x="6452" y="21500"/>
                        <a:pt x="6380" y="21478"/>
                        <a:pt x="6417" y="21447"/>
                      </a:cubicBezTo>
                      <a:cubicBezTo>
                        <a:pt x="6425" y="21411"/>
                        <a:pt x="6497" y="21466"/>
                        <a:pt x="6515" y="21441"/>
                      </a:cubicBezTo>
                      <a:cubicBezTo>
                        <a:pt x="6346" y="21366"/>
                        <a:pt x="6325" y="21407"/>
                        <a:pt x="6279" y="21468"/>
                      </a:cubicBezTo>
                      <a:cubicBezTo>
                        <a:pt x="6328" y="21521"/>
                        <a:pt x="6433" y="21571"/>
                        <a:pt x="6490" y="21624"/>
                      </a:cubicBezTo>
                      <a:cubicBezTo>
                        <a:pt x="6578" y="21565"/>
                        <a:pt x="6830" y="21745"/>
                        <a:pt x="6877" y="21806"/>
                      </a:cubicBezTo>
                      <a:cubicBezTo>
                        <a:pt x="6843" y="21791"/>
                        <a:pt x="6843" y="21820"/>
                        <a:pt x="6814" y="21810"/>
                      </a:cubicBezTo>
                      <a:cubicBezTo>
                        <a:pt x="6816" y="21793"/>
                        <a:pt x="6836" y="21773"/>
                        <a:pt x="6806" y="21755"/>
                      </a:cubicBezTo>
                      <a:cubicBezTo>
                        <a:pt x="6615" y="21775"/>
                        <a:pt x="6476" y="21647"/>
                        <a:pt x="6277" y="21537"/>
                      </a:cubicBezTo>
                      <a:cubicBezTo>
                        <a:pt x="6309" y="21624"/>
                        <a:pt x="6207" y="21557"/>
                        <a:pt x="6175" y="21612"/>
                      </a:cubicBezTo>
                      <a:cubicBezTo>
                        <a:pt x="6382" y="21712"/>
                        <a:pt x="6590" y="21804"/>
                        <a:pt x="6775" y="21899"/>
                      </a:cubicBezTo>
                      <a:cubicBezTo>
                        <a:pt x="6706" y="21832"/>
                        <a:pt x="6871" y="21891"/>
                        <a:pt x="6904" y="21889"/>
                      </a:cubicBezTo>
                      <a:cubicBezTo>
                        <a:pt x="6946" y="21934"/>
                        <a:pt x="7077" y="22044"/>
                        <a:pt x="7122" y="22042"/>
                      </a:cubicBezTo>
                      <a:cubicBezTo>
                        <a:pt x="7091" y="22025"/>
                        <a:pt x="7103" y="22005"/>
                        <a:pt x="7113" y="21985"/>
                      </a:cubicBezTo>
                      <a:cubicBezTo>
                        <a:pt x="7195" y="22105"/>
                        <a:pt x="7372" y="22135"/>
                        <a:pt x="7519" y="22211"/>
                      </a:cubicBezTo>
                      <a:cubicBezTo>
                        <a:pt x="7352" y="22142"/>
                        <a:pt x="7417" y="22207"/>
                        <a:pt x="7286" y="22178"/>
                      </a:cubicBezTo>
                      <a:cubicBezTo>
                        <a:pt x="7398" y="22241"/>
                        <a:pt x="7458" y="22284"/>
                        <a:pt x="7563" y="22262"/>
                      </a:cubicBezTo>
                      <a:lnTo>
                        <a:pt x="7547" y="22308"/>
                      </a:lnTo>
                      <a:cubicBezTo>
                        <a:pt x="7685" y="22329"/>
                        <a:pt x="7844" y="22398"/>
                        <a:pt x="8015" y="22471"/>
                      </a:cubicBezTo>
                      <a:cubicBezTo>
                        <a:pt x="8099" y="22508"/>
                        <a:pt x="8186" y="22545"/>
                        <a:pt x="8274" y="22575"/>
                      </a:cubicBezTo>
                      <a:cubicBezTo>
                        <a:pt x="8363" y="22600"/>
                        <a:pt x="8451" y="22620"/>
                        <a:pt x="8541" y="22630"/>
                      </a:cubicBezTo>
                      <a:cubicBezTo>
                        <a:pt x="8541" y="22650"/>
                        <a:pt x="8526" y="22673"/>
                        <a:pt x="8559" y="22683"/>
                      </a:cubicBezTo>
                      <a:cubicBezTo>
                        <a:pt x="8868" y="22701"/>
                        <a:pt x="9278" y="22915"/>
                        <a:pt x="9439" y="22877"/>
                      </a:cubicBezTo>
                      <a:cubicBezTo>
                        <a:pt x="9439" y="22940"/>
                        <a:pt x="9296" y="22934"/>
                        <a:pt x="9233" y="22881"/>
                      </a:cubicBezTo>
                      <a:cubicBezTo>
                        <a:pt x="9233" y="22995"/>
                        <a:pt x="9412" y="22952"/>
                        <a:pt x="9487" y="22950"/>
                      </a:cubicBezTo>
                      <a:cubicBezTo>
                        <a:pt x="9483" y="22950"/>
                        <a:pt x="9487" y="22982"/>
                        <a:pt x="9483" y="22982"/>
                      </a:cubicBezTo>
                      <a:cubicBezTo>
                        <a:pt x="9601" y="22982"/>
                        <a:pt x="9662" y="22921"/>
                        <a:pt x="9785" y="22933"/>
                      </a:cubicBezTo>
                      <a:cubicBezTo>
                        <a:pt x="9943" y="22946"/>
                        <a:pt x="9976" y="23035"/>
                        <a:pt x="10182" y="23037"/>
                      </a:cubicBezTo>
                      <a:cubicBezTo>
                        <a:pt x="10129" y="22954"/>
                        <a:pt x="10397" y="23062"/>
                        <a:pt x="10475" y="23029"/>
                      </a:cubicBezTo>
                      <a:cubicBezTo>
                        <a:pt x="10322" y="23003"/>
                        <a:pt x="10410" y="22997"/>
                        <a:pt x="10534" y="23009"/>
                      </a:cubicBezTo>
                      <a:cubicBezTo>
                        <a:pt x="10660" y="23017"/>
                        <a:pt x="10823" y="23033"/>
                        <a:pt x="10821" y="23086"/>
                      </a:cubicBezTo>
                      <a:cubicBezTo>
                        <a:pt x="10725" y="23076"/>
                        <a:pt x="10709" y="23115"/>
                        <a:pt x="10644" y="23125"/>
                      </a:cubicBezTo>
                      <a:cubicBezTo>
                        <a:pt x="10803" y="23127"/>
                        <a:pt x="10727" y="23145"/>
                        <a:pt x="10756" y="23210"/>
                      </a:cubicBezTo>
                      <a:cubicBezTo>
                        <a:pt x="10886" y="23200"/>
                        <a:pt x="10900" y="23243"/>
                        <a:pt x="10988" y="23253"/>
                      </a:cubicBezTo>
                      <a:cubicBezTo>
                        <a:pt x="10976" y="23202"/>
                        <a:pt x="10858" y="23202"/>
                        <a:pt x="10817" y="23164"/>
                      </a:cubicBezTo>
                      <a:cubicBezTo>
                        <a:pt x="10847" y="23166"/>
                        <a:pt x="10876" y="23162"/>
                        <a:pt x="10906" y="23153"/>
                      </a:cubicBezTo>
                      <a:cubicBezTo>
                        <a:pt x="10972" y="23176"/>
                        <a:pt x="11014" y="23257"/>
                        <a:pt x="11078" y="23194"/>
                      </a:cubicBezTo>
                      <a:cubicBezTo>
                        <a:pt x="11075" y="23217"/>
                        <a:pt x="11084" y="23243"/>
                        <a:pt x="11106" y="23259"/>
                      </a:cubicBezTo>
                      <a:cubicBezTo>
                        <a:pt x="10870" y="23267"/>
                        <a:pt x="10707" y="23272"/>
                        <a:pt x="10548" y="23267"/>
                      </a:cubicBezTo>
                      <a:cubicBezTo>
                        <a:pt x="10369" y="23247"/>
                        <a:pt x="10194" y="23210"/>
                        <a:pt x="10021" y="23159"/>
                      </a:cubicBezTo>
                      <a:cubicBezTo>
                        <a:pt x="9888" y="23162"/>
                        <a:pt x="9754" y="23129"/>
                        <a:pt x="9618" y="23100"/>
                      </a:cubicBezTo>
                      <a:cubicBezTo>
                        <a:pt x="9481" y="23066"/>
                        <a:pt x="9341" y="23050"/>
                        <a:pt x="9200" y="23054"/>
                      </a:cubicBezTo>
                      <a:cubicBezTo>
                        <a:pt x="9204" y="23023"/>
                        <a:pt x="9107" y="23021"/>
                        <a:pt x="9123" y="22988"/>
                      </a:cubicBezTo>
                      <a:cubicBezTo>
                        <a:pt x="8756" y="22942"/>
                        <a:pt x="8412" y="22697"/>
                        <a:pt x="8093" y="22718"/>
                      </a:cubicBezTo>
                      <a:cubicBezTo>
                        <a:pt x="8172" y="22750"/>
                        <a:pt x="8290" y="22765"/>
                        <a:pt x="8284" y="22809"/>
                      </a:cubicBezTo>
                      <a:cubicBezTo>
                        <a:pt x="8193" y="22789"/>
                        <a:pt x="7785" y="22695"/>
                        <a:pt x="7907" y="22620"/>
                      </a:cubicBezTo>
                      <a:cubicBezTo>
                        <a:pt x="7828" y="22608"/>
                        <a:pt x="7753" y="22587"/>
                        <a:pt x="7681" y="22557"/>
                      </a:cubicBezTo>
                      <a:cubicBezTo>
                        <a:pt x="7616" y="22606"/>
                        <a:pt x="7824" y="22610"/>
                        <a:pt x="7804" y="22651"/>
                      </a:cubicBezTo>
                      <a:cubicBezTo>
                        <a:pt x="7677" y="22614"/>
                        <a:pt x="7384" y="22541"/>
                        <a:pt x="7319" y="22425"/>
                      </a:cubicBezTo>
                      <a:cubicBezTo>
                        <a:pt x="7062" y="22341"/>
                        <a:pt x="6849" y="22235"/>
                        <a:pt x="6657" y="22144"/>
                      </a:cubicBezTo>
                      <a:cubicBezTo>
                        <a:pt x="6466" y="22048"/>
                        <a:pt x="6301" y="21952"/>
                        <a:pt x="6161" y="21834"/>
                      </a:cubicBezTo>
                      <a:cubicBezTo>
                        <a:pt x="6110" y="21899"/>
                        <a:pt x="6126" y="21777"/>
                        <a:pt x="6071" y="21753"/>
                      </a:cubicBezTo>
                      <a:cubicBezTo>
                        <a:pt x="5998" y="21734"/>
                        <a:pt x="6059" y="21836"/>
                        <a:pt x="6010" y="21810"/>
                      </a:cubicBezTo>
                      <a:cubicBezTo>
                        <a:pt x="5985" y="21795"/>
                        <a:pt x="5975" y="21802"/>
                        <a:pt x="5951" y="21795"/>
                      </a:cubicBezTo>
                      <a:cubicBezTo>
                        <a:pt x="5847" y="21749"/>
                        <a:pt x="5878" y="21706"/>
                        <a:pt x="5821" y="21663"/>
                      </a:cubicBezTo>
                      <a:cubicBezTo>
                        <a:pt x="5768" y="21685"/>
                        <a:pt x="5650" y="21596"/>
                        <a:pt x="5552" y="21541"/>
                      </a:cubicBezTo>
                      <a:cubicBezTo>
                        <a:pt x="5592" y="21425"/>
                        <a:pt x="5371" y="21382"/>
                        <a:pt x="5273" y="21317"/>
                      </a:cubicBezTo>
                      <a:cubicBezTo>
                        <a:pt x="5067" y="21191"/>
                        <a:pt x="4858" y="21005"/>
                        <a:pt x="4650" y="20838"/>
                      </a:cubicBezTo>
                      <a:cubicBezTo>
                        <a:pt x="4448" y="20665"/>
                        <a:pt x="4245" y="20513"/>
                        <a:pt x="4102" y="20388"/>
                      </a:cubicBezTo>
                      <a:cubicBezTo>
                        <a:pt x="4300" y="20617"/>
                        <a:pt x="4412" y="20635"/>
                        <a:pt x="4566" y="20845"/>
                      </a:cubicBezTo>
                      <a:cubicBezTo>
                        <a:pt x="4725" y="20922"/>
                        <a:pt x="4880" y="21044"/>
                        <a:pt x="5037" y="21174"/>
                      </a:cubicBezTo>
                      <a:cubicBezTo>
                        <a:pt x="5195" y="21297"/>
                        <a:pt x="5362" y="21411"/>
                        <a:pt x="5535" y="21512"/>
                      </a:cubicBezTo>
                      <a:cubicBezTo>
                        <a:pt x="5511" y="21543"/>
                        <a:pt x="5550" y="21578"/>
                        <a:pt x="5546" y="21610"/>
                      </a:cubicBezTo>
                      <a:cubicBezTo>
                        <a:pt x="5505" y="21612"/>
                        <a:pt x="5438" y="21573"/>
                        <a:pt x="5395" y="21575"/>
                      </a:cubicBezTo>
                      <a:cubicBezTo>
                        <a:pt x="5478" y="21663"/>
                        <a:pt x="5798" y="21740"/>
                        <a:pt x="5920" y="21920"/>
                      </a:cubicBezTo>
                      <a:cubicBezTo>
                        <a:pt x="5957" y="21883"/>
                        <a:pt x="6028" y="21956"/>
                        <a:pt x="6085" y="21989"/>
                      </a:cubicBezTo>
                      <a:cubicBezTo>
                        <a:pt x="6220" y="21936"/>
                        <a:pt x="6617" y="22133"/>
                        <a:pt x="6763" y="22223"/>
                      </a:cubicBezTo>
                      <a:cubicBezTo>
                        <a:pt x="6745" y="22249"/>
                        <a:pt x="6517" y="22111"/>
                        <a:pt x="6588" y="22178"/>
                      </a:cubicBezTo>
                      <a:cubicBezTo>
                        <a:pt x="6668" y="22215"/>
                        <a:pt x="6753" y="22253"/>
                        <a:pt x="6731" y="22296"/>
                      </a:cubicBezTo>
                      <a:cubicBezTo>
                        <a:pt x="6680" y="22282"/>
                        <a:pt x="6580" y="22205"/>
                        <a:pt x="6562" y="22235"/>
                      </a:cubicBezTo>
                      <a:cubicBezTo>
                        <a:pt x="6639" y="22298"/>
                        <a:pt x="6828" y="22353"/>
                        <a:pt x="6743" y="22424"/>
                      </a:cubicBezTo>
                      <a:cubicBezTo>
                        <a:pt x="6853" y="22488"/>
                        <a:pt x="6729" y="22351"/>
                        <a:pt x="6849" y="22404"/>
                      </a:cubicBezTo>
                      <a:cubicBezTo>
                        <a:pt x="6849" y="22418"/>
                        <a:pt x="6865" y="22431"/>
                        <a:pt x="6898" y="22443"/>
                      </a:cubicBezTo>
                      <a:cubicBezTo>
                        <a:pt x="6906" y="22526"/>
                        <a:pt x="6820" y="22492"/>
                        <a:pt x="6775" y="22508"/>
                      </a:cubicBezTo>
                      <a:cubicBezTo>
                        <a:pt x="6883" y="22604"/>
                        <a:pt x="6914" y="22545"/>
                        <a:pt x="6930" y="22526"/>
                      </a:cubicBezTo>
                      <a:cubicBezTo>
                        <a:pt x="7001" y="22604"/>
                        <a:pt x="6836" y="22549"/>
                        <a:pt x="6894" y="22614"/>
                      </a:cubicBezTo>
                      <a:cubicBezTo>
                        <a:pt x="6987" y="22679"/>
                        <a:pt x="7089" y="22730"/>
                        <a:pt x="7195" y="22765"/>
                      </a:cubicBezTo>
                      <a:cubicBezTo>
                        <a:pt x="7174" y="22758"/>
                        <a:pt x="7156" y="22738"/>
                        <a:pt x="7148" y="22716"/>
                      </a:cubicBezTo>
                      <a:cubicBezTo>
                        <a:pt x="7197" y="22744"/>
                        <a:pt x="7284" y="22716"/>
                        <a:pt x="7291" y="22767"/>
                      </a:cubicBezTo>
                      <a:cubicBezTo>
                        <a:pt x="7256" y="22758"/>
                        <a:pt x="7211" y="22736"/>
                        <a:pt x="7201" y="22752"/>
                      </a:cubicBezTo>
                      <a:cubicBezTo>
                        <a:pt x="7345" y="22852"/>
                        <a:pt x="7618" y="22907"/>
                        <a:pt x="7692" y="23011"/>
                      </a:cubicBezTo>
                      <a:cubicBezTo>
                        <a:pt x="7769" y="23017"/>
                        <a:pt x="7655" y="22948"/>
                        <a:pt x="7740" y="22962"/>
                      </a:cubicBezTo>
                      <a:cubicBezTo>
                        <a:pt x="7911" y="22997"/>
                        <a:pt x="7873" y="23066"/>
                        <a:pt x="7981" y="23111"/>
                      </a:cubicBezTo>
                      <a:cubicBezTo>
                        <a:pt x="8003" y="23096"/>
                        <a:pt x="7969" y="23023"/>
                        <a:pt x="8032" y="23046"/>
                      </a:cubicBezTo>
                      <a:cubicBezTo>
                        <a:pt x="8131" y="23092"/>
                        <a:pt x="8321" y="23098"/>
                        <a:pt x="8282" y="23166"/>
                      </a:cubicBezTo>
                      <a:cubicBezTo>
                        <a:pt x="8249" y="23170"/>
                        <a:pt x="8054" y="23121"/>
                        <a:pt x="8127" y="23159"/>
                      </a:cubicBezTo>
                      <a:cubicBezTo>
                        <a:pt x="8302" y="23172"/>
                        <a:pt x="8408" y="23237"/>
                        <a:pt x="8496" y="23190"/>
                      </a:cubicBezTo>
                      <a:cubicBezTo>
                        <a:pt x="8612" y="23239"/>
                        <a:pt x="8455" y="23267"/>
                        <a:pt x="8563" y="23304"/>
                      </a:cubicBezTo>
                      <a:cubicBezTo>
                        <a:pt x="8606" y="23306"/>
                        <a:pt x="8583" y="23245"/>
                        <a:pt x="8638" y="23257"/>
                      </a:cubicBezTo>
                      <a:cubicBezTo>
                        <a:pt x="8669" y="23296"/>
                        <a:pt x="8970" y="23438"/>
                        <a:pt x="8838" y="23339"/>
                      </a:cubicBezTo>
                      <a:cubicBezTo>
                        <a:pt x="8960" y="23385"/>
                        <a:pt x="8985" y="23388"/>
                        <a:pt x="9162" y="23434"/>
                      </a:cubicBezTo>
                      <a:cubicBezTo>
                        <a:pt x="9172" y="23412"/>
                        <a:pt x="9162" y="23373"/>
                        <a:pt x="9204" y="23379"/>
                      </a:cubicBezTo>
                      <a:cubicBezTo>
                        <a:pt x="9447" y="23459"/>
                        <a:pt x="9685" y="23483"/>
                        <a:pt x="9913" y="23514"/>
                      </a:cubicBezTo>
                      <a:cubicBezTo>
                        <a:pt x="10141" y="23540"/>
                        <a:pt x="10361" y="23569"/>
                        <a:pt x="10583" y="23612"/>
                      </a:cubicBezTo>
                      <a:cubicBezTo>
                        <a:pt x="10597" y="23585"/>
                        <a:pt x="10542" y="23569"/>
                        <a:pt x="10587" y="23565"/>
                      </a:cubicBezTo>
                      <a:cubicBezTo>
                        <a:pt x="10754" y="23599"/>
                        <a:pt x="10892" y="23628"/>
                        <a:pt x="11010" y="23569"/>
                      </a:cubicBezTo>
                      <a:cubicBezTo>
                        <a:pt x="11010" y="23591"/>
                        <a:pt x="10994" y="23605"/>
                        <a:pt x="10978" y="23616"/>
                      </a:cubicBezTo>
                      <a:cubicBezTo>
                        <a:pt x="11102" y="23593"/>
                        <a:pt x="11259" y="23634"/>
                        <a:pt x="11371" y="23666"/>
                      </a:cubicBezTo>
                      <a:cubicBezTo>
                        <a:pt x="11287" y="23724"/>
                        <a:pt x="11132" y="23666"/>
                        <a:pt x="11094" y="23766"/>
                      </a:cubicBezTo>
                      <a:cubicBezTo>
                        <a:pt x="11308" y="23766"/>
                        <a:pt x="11401" y="23638"/>
                        <a:pt x="11642" y="23673"/>
                      </a:cubicBezTo>
                      <a:cubicBezTo>
                        <a:pt x="11684" y="23640"/>
                        <a:pt x="11564" y="23612"/>
                        <a:pt x="11642" y="23611"/>
                      </a:cubicBezTo>
                      <a:cubicBezTo>
                        <a:pt x="11735" y="23632"/>
                        <a:pt x="11760" y="23628"/>
                        <a:pt x="11823" y="23597"/>
                      </a:cubicBezTo>
                      <a:cubicBezTo>
                        <a:pt x="11823" y="23652"/>
                        <a:pt x="11914" y="23652"/>
                        <a:pt x="11977" y="23669"/>
                      </a:cubicBezTo>
                      <a:cubicBezTo>
                        <a:pt x="12214" y="23599"/>
                        <a:pt x="12454" y="23693"/>
                        <a:pt x="12668" y="23583"/>
                      </a:cubicBezTo>
                      <a:cubicBezTo>
                        <a:pt x="12788" y="23585"/>
                        <a:pt x="12924" y="23585"/>
                        <a:pt x="13063" y="23575"/>
                      </a:cubicBezTo>
                      <a:cubicBezTo>
                        <a:pt x="13203" y="23557"/>
                        <a:pt x="13348" y="23538"/>
                        <a:pt x="13488" y="23512"/>
                      </a:cubicBezTo>
                      <a:cubicBezTo>
                        <a:pt x="13735" y="23471"/>
                        <a:pt x="13981" y="23412"/>
                        <a:pt x="14219" y="23333"/>
                      </a:cubicBezTo>
                      <a:cubicBezTo>
                        <a:pt x="14254" y="23371"/>
                        <a:pt x="14388" y="23312"/>
                        <a:pt x="14386" y="23377"/>
                      </a:cubicBezTo>
                      <a:cubicBezTo>
                        <a:pt x="14539" y="23278"/>
                        <a:pt x="14659" y="23347"/>
                        <a:pt x="14761" y="23247"/>
                      </a:cubicBezTo>
                      <a:cubicBezTo>
                        <a:pt x="14724" y="23255"/>
                        <a:pt x="14689" y="23261"/>
                        <a:pt x="14693" y="23233"/>
                      </a:cubicBezTo>
                      <a:cubicBezTo>
                        <a:pt x="14759" y="23202"/>
                        <a:pt x="14767" y="23202"/>
                        <a:pt x="14893" y="23162"/>
                      </a:cubicBezTo>
                      <a:cubicBezTo>
                        <a:pt x="14905" y="23186"/>
                        <a:pt x="14905" y="23217"/>
                        <a:pt x="14966" y="23192"/>
                      </a:cubicBezTo>
                      <a:cubicBezTo>
                        <a:pt x="15031" y="23070"/>
                        <a:pt x="15294" y="23103"/>
                        <a:pt x="15439" y="23078"/>
                      </a:cubicBezTo>
                      <a:cubicBezTo>
                        <a:pt x="15437" y="23046"/>
                        <a:pt x="15390" y="23060"/>
                        <a:pt x="15367" y="23050"/>
                      </a:cubicBezTo>
                      <a:cubicBezTo>
                        <a:pt x="15477" y="23013"/>
                        <a:pt x="15677" y="22921"/>
                        <a:pt x="15732" y="22991"/>
                      </a:cubicBezTo>
                      <a:cubicBezTo>
                        <a:pt x="15663" y="23033"/>
                        <a:pt x="15608" y="22964"/>
                        <a:pt x="15585" y="23029"/>
                      </a:cubicBezTo>
                      <a:cubicBezTo>
                        <a:pt x="15626" y="23017"/>
                        <a:pt x="15628" y="23048"/>
                        <a:pt x="15657" y="23052"/>
                      </a:cubicBezTo>
                      <a:cubicBezTo>
                        <a:pt x="15939" y="22856"/>
                        <a:pt x="16375" y="22720"/>
                        <a:pt x="16579" y="22653"/>
                      </a:cubicBezTo>
                      <a:cubicBezTo>
                        <a:pt x="16654" y="22626"/>
                        <a:pt x="16664" y="22559"/>
                        <a:pt x="16697" y="22545"/>
                      </a:cubicBezTo>
                      <a:cubicBezTo>
                        <a:pt x="16784" y="22508"/>
                        <a:pt x="16882" y="22539"/>
                        <a:pt x="17017" y="22443"/>
                      </a:cubicBezTo>
                      <a:cubicBezTo>
                        <a:pt x="16992" y="22461"/>
                        <a:pt x="17057" y="22425"/>
                        <a:pt x="17126" y="22390"/>
                      </a:cubicBezTo>
                      <a:cubicBezTo>
                        <a:pt x="17153" y="22376"/>
                        <a:pt x="17420" y="22205"/>
                        <a:pt x="17522" y="22229"/>
                      </a:cubicBezTo>
                      <a:cubicBezTo>
                        <a:pt x="17554" y="22256"/>
                        <a:pt x="17320" y="22355"/>
                        <a:pt x="17408" y="22339"/>
                      </a:cubicBezTo>
                      <a:cubicBezTo>
                        <a:pt x="17505" y="22284"/>
                        <a:pt x="17528" y="22251"/>
                        <a:pt x="17627" y="22229"/>
                      </a:cubicBezTo>
                      <a:cubicBezTo>
                        <a:pt x="17597" y="22198"/>
                        <a:pt x="17623" y="22166"/>
                        <a:pt x="17666" y="22142"/>
                      </a:cubicBezTo>
                      <a:cubicBezTo>
                        <a:pt x="17705" y="22115"/>
                        <a:pt x="17750" y="22099"/>
                        <a:pt x="17796" y="22095"/>
                      </a:cubicBezTo>
                      <a:cubicBezTo>
                        <a:pt x="17727" y="22170"/>
                        <a:pt x="17607" y="22233"/>
                        <a:pt x="17597" y="22298"/>
                      </a:cubicBezTo>
                      <a:cubicBezTo>
                        <a:pt x="17756" y="22196"/>
                        <a:pt x="18016" y="21942"/>
                        <a:pt x="18071" y="22076"/>
                      </a:cubicBezTo>
                      <a:cubicBezTo>
                        <a:pt x="18063" y="22062"/>
                        <a:pt x="18106" y="22030"/>
                        <a:pt x="18124" y="22044"/>
                      </a:cubicBezTo>
                      <a:cubicBezTo>
                        <a:pt x="18037" y="22142"/>
                        <a:pt x="18100" y="22146"/>
                        <a:pt x="18026" y="22235"/>
                      </a:cubicBezTo>
                      <a:cubicBezTo>
                        <a:pt x="18161" y="22074"/>
                        <a:pt x="18324" y="21997"/>
                        <a:pt x="18482" y="21915"/>
                      </a:cubicBezTo>
                      <a:cubicBezTo>
                        <a:pt x="18639" y="21834"/>
                        <a:pt x="18792" y="21753"/>
                        <a:pt x="18875" y="21563"/>
                      </a:cubicBezTo>
                      <a:cubicBezTo>
                        <a:pt x="18898" y="21582"/>
                        <a:pt x="18867" y="21612"/>
                        <a:pt x="18886" y="21632"/>
                      </a:cubicBezTo>
                      <a:cubicBezTo>
                        <a:pt x="18965" y="21576"/>
                        <a:pt x="18928" y="21539"/>
                        <a:pt x="19042" y="21478"/>
                      </a:cubicBezTo>
                      <a:cubicBezTo>
                        <a:pt x="19053" y="21506"/>
                        <a:pt x="19091" y="21486"/>
                        <a:pt x="19104" y="21510"/>
                      </a:cubicBezTo>
                      <a:cubicBezTo>
                        <a:pt x="19165" y="21457"/>
                        <a:pt x="19234" y="21402"/>
                        <a:pt x="19258" y="21354"/>
                      </a:cubicBezTo>
                      <a:cubicBezTo>
                        <a:pt x="19152" y="21443"/>
                        <a:pt x="19085" y="21453"/>
                        <a:pt x="19036" y="21421"/>
                      </a:cubicBezTo>
                      <a:cubicBezTo>
                        <a:pt x="19215" y="21319"/>
                        <a:pt x="19248" y="21201"/>
                        <a:pt x="19446" y="21150"/>
                      </a:cubicBezTo>
                      <a:cubicBezTo>
                        <a:pt x="19340" y="21213"/>
                        <a:pt x="19403" y="21242"/>
                        <a:pt x="19295" y="21305"/>
                      </a:cubicBezTo>
                      <a:cubicBezTo>
                        <a:pt x="19342" y="21317"/>
                        <a:pt x="19366" y="21378"/>
                        <a:pt x="19454" y="21305"/>
                      </a:cubicBezTo>
                      <a:cubicBezTo>
                        <a:pt x="19443" y="21284"/>
                        <a:pt x="19407" y="21268"/>
                        <a:pt x="19439" y="21238"/>
                      </a:cubicBezTo>
                      <a:cubicBezTo>
                        <a:pt x="19464" y="21303"/>
                        <a:pt x="19806" y="21081"/>
                        <a:pt x="19934" y="20961"/>
                      </a:cubicBezTo>
                      <a:cubicBezTo>
                        <a:pt x="19918" y="20895"/>
                        <a:pt x="19847" y="20979"/>
                        <a:pt x="19824" y="20932"/>
                      </a:cubicBezTo>
                      <a:cubicBezTo>
                        <a:pt x="19863" y="20922"/>
                        <a:pt x="19918" y="20873"/>
                        <a:pt x="19971" y="20820"/>
                      </a:cubicBezTo>
                      <a:cubicBezTo>
                        <a:pt x="19950" y="20893"/>
                        <a:pt x="19961" y="20875"/>
                        <a:pt x="20012" y="20910"/>
                      </a:cubicBezTo>
                      <a:cubicBezTo>
                        <a:pt x="20097" y="20853"/>
                        <a:pt x="20009" y="20843"/>
                        <a:pt x="20073" y="20792"/>
                      </a:cubicBezTo>
                      <a:cubicBezTo>
                        <a:pt x="20111" y="20840"/>
                        <a:pt x="20215" y="20706"/>
                        <a:pt x="20264" y="20724"/>
                      </a:cubicBezTo>
                      <a:cubicBezTo>
                        <a:pt x="20327" y="20594"/>
                        <a:pt x="20388" y="20598"/>
                        <a:pt x="20402" y="20641"/>
                      </a:cubicBezTo>
                      <a:cubicBezTo>
                        <a:pt x="20457" y="20529"/>
                        <a:pt x="20502" y="20507"/>
                        <a:pt x="20527" y="20415"/>
                      </a:cubicBezTo>
                      <a:cubicBezTo>
                        <a:pt x="20586" y="20401"/>
                        <a:pt x="20539" y="20431"/>
                        <a:pt x="20573" y="20460"/>
                      </a:cubicBezTo>
                      <a:cubicBezTo>
                        <a:pt x="20657" y="20356"/>
                        <a:pt x="20653" y="20372"/>
                        <a:pt x="20742" y="20321"/>
                      </a:cubicBezTo>
                      <a:cubicBezTo>
                        <a:pt x="20765" y="20275"/>
                        <a:pt x="20763" y="20236"/>
                        <a:pt x="20783" y="20189"/>
                      </a:cubicBezTo>
                      <a:cubicBezTo>
                        <a:pt x="20844" y="20169"/>
                        <a:pt x="20875" y="20103"/>
                        <a:pt x="20838" y="20199"/>
                      </a:cubicBezTo>
                      <a:cubicBezTo>
                        <a:pt x="21095" y="19965"/>
                        <a:pt x="21034" y="19761"/>
                        <a:pt x="21172" y="19664"/>
                      </a:cubicBezTo>
                      <a:cubicBezTo>
                        <a:pt x="21095" y="19574"/>
                        <a:pt x="21225" y="19499"/>
                        <a:pt x="21331" y="19436"/>
                      </a:cubicBezTo>
                      <a:cubicBezTo>
                        <a:pt x="21331" y="19381"/>
                        <a:pt x="21233" y="19458"/>
                        <a:pt x="21282" y="19397"/>
                      </a:cubicBezTo>
                      <a:cubicBezTo>
                        <a:pt x="21365" y="19354"/>
                        <a:pt x="21412" y="19301"/>
                        <a:pt x="21473" y="19197"/>
                      </a:cubicBezTo>
                      <a:cubicBezTo>
                        <a:pt x="21530" y="19206"/>
                        <a:pt x="21482" y="19263"/>
                        <a:pt x="21498" y="19295"/>
                      </a:cubicBezTo>
                      <a:cubicBezTo>
                        <a:pt x="21518" y="19224"/>
                        <a:pt x="21600" y="19163"/>
                        <a:pt x="21596" y="19138"/>
                      </a:cubicBezTo>
                      <a:cubicBezTo>
                        <a:pt x="21571" y="19163"/>
                        <a:pt x="21537" y="19179"/>
                        <a:pt x="21502" y="19183"/>
                      </a:cubicBezTo>
                      <a:cubicBezTo>
                        <a:pt x="21545" y="19124"/>
                        <a:pt x="21535" y="19092"/>
                        <a:pt x="21600" y="19026"/>
                      </a:cubicBezTo>
                      <a:lnTo>
                        <a:pt x="21638" y="19053"/>
                      </a:lnTo>
                      <a:cubicBezTo>
                        <a:pt x="21724" y="18794"/>
                        <a:pt x="22003" y="18546"/>
                        <a:pt x="22009" y="18414"/>
                      </a:cubicBezTo>
                      <a:cubicBezTo>
                        <a:pt x="22054" y="18328"/>
                        <a:pt x="22082" y="18385"/>
                        <a:pt x="22121" y="18342"/>
                      </a:cubicBezTo>
                      <a:cubicBezTo>
                        <a:pt x="22103" y="18332"/>
                        <a:pt x="22082" y="18332"/>
                        <a:pt x="22062" y="18342"/>
                      </a:cubicBezTo>
                      <a:cubicBezTo>
                        <a:pt x="22084" y="18265"/>
                        <a:pt x="22367" y="18015"/>
                        <a:pt x="22198" y="18135"/>
                      </a:cubicBezTo>
                      <a:cubicBezTo>
                        <a:pt x="22278" y="18015"/>
                        <a:pt x="22353" y="18012"/>
                        <a:pt x="22367" y="17917"/>
                      </a:cubicBezTo>
                      <a:cubicBezTo>
                        <a:pt x="22326" y="17976"/>
                        <a:pt x="22294" y="17957"/>
                        <a:pt x="22327" y="17892"/>
                      </a:cubicBezTo>
                      <a:cubicBezTo>
                        <a:pt x="22324" y="17941"/>
                        <a:pt x="22357" y="17937"/>
                        <a:pt x="22400" y="17864"/>
                      </a:cubicBezTo>
                      <a:cubicBezTo>
                        <a:pt x="22392" y="17825"/>
                        <a:pt x="22420" y="17764"/>
                        <a:pt x="22438" y="17709"/>
                      </a:cubicBezTo>
                      <a:cubicBezTo>
                        <a:pt x="22434" y="17801"/>
                        <a:pt x="22536" y="17601"/>
                        <a:pt x="22546" y="17558"/>
                      </a:cubicBezTo>
                      <a:cubicBezTo>
                        <a:pt x="22530" y="17577"/>
                        <a:pt x="22514" y="17609"/>
                        <a:pt x="22500" y="17603"/>
                      </a:cubicBezTo>
                      <a:cubicBezTo>
                        <a:pt x="22524" y="17548"/>
                        <a:pt x="22581" y="17389"/>
                        <a:pt x="22640" y="17365"/>
                      </a:cubicBezTo>
                      <a:cubicBezTo>
                        <a:pt x="22650" y="17392"/>
                        <a:pt x="22583" y="17469"/>
                        <a:pt x="22607" y="17487"/>
                      </a:cubicBezTo>
                      <a:cubicBezTo>
                        <a:pt x="22683" y="17410"/>
                        <a:pt x="22656" y="17359"/>
                        <a:pt x="22701" y="17259"/>
                      </a:cubicBezTo>
                      <a:cubicBezTo>
                        <a:pt x="22813" y="17263"/>
                        <a:pt x="22774" y="16956"/>
                        <a:pt x="22893" y="16980"/>
                      </a:cubicBezTo>
                      <a:cubicBezTo>
                        <a:pt x="22813" y="17078"/>
                        <a:pt x="22801" y="17184"/>
                        <a:pt x="22783" y="17275"/>
                      </a:cubicBezTo>
                      <a:cubicBezTo>
                        <a:pt x="22766" y="17367"/>
                        <a:pt x="22742" y="17442"/>
                        <a:pt x="22650" y="17475"/>
                      </a:cubicBezTo>
                      <a:cubicBezTo>
                        <a:pt x="22724" y="17522"/>
                        <a:pt x="22624" y="17585"/>
                        <a:pt x="22579" y="17717"/>
                      </a:cubicBezTo>
                      <a:cubicBezTo>
                        <a:pt x="22642" y="17711"/>
                        <a:pt x="22589" y="17778"/>
                        <a:pt x="22605" y="17801"/>
                      </a:cubicBezTo>
                      <a:cubicBezTo>
                        <a:pt x="22689" y="17685"/>
                        <a:pt x="22634" y="17717"/>
                        <a:pt x="22640" y="17679"/>
                      </a:cubicBezTo>
                      <a:cubicBezTo>
                        <a:pt x="22669" y="17662"/>
                        <a:pt x="22703" y="17583"/>
                        <a:pt x="22728" y="17620"/>
                      </a:cubicBezTo>
                      <a:cubicBezTo>
                        <a:pt x="22713" y="17654"/>
                        <a:pt x="22681" y="17695"/>
                        <a:pt x="22695" y="17709"/>
                      </a:cubicBezTo>
                      <a:cubicBezTo>
                        <a:pt x="22750" y="17593"/>
                        <a:pt x="22799" y="17546"/>
                        <a:pt x="22848" y="17544"/>
                      </a:cubicBezTo>
                      <a:cubicBezTo>
                        <a:pt x="22872" y="17463"/>
                        <a:pt x="22911" y="17406"/>
                        <a:pt x="22958" y="17326"/>
                      </a:cubicBezTo>
                      <a:cubicBezTo>
                        <a:pt x="23019" y="17216"/>
                        <a:pt x="23074" y="17100"/>
                        <a:pt x="23121" y="16982"/>
                      </a:cubicBezTo>
                      <a:cubicBezTo>
                        <a:pt x="23121" y="16919"/>
                        <a:pt x="23059" y="16999"/>
                        <a:pt x="23090" y="16899"/>
                      </a:cubicBezTo>
                      <a:cubicBezTo>
                        <a:pt x="23328" y="16561"/>
                        <a:pt x="23365" y="16178"/>
                        <a:pt x="23497" y="15893"/>
                      </a:cubicBezTo>
                      <a:cubicBezTo>
                        <a:pt x="23473" y="15816"/>
                        <a:pt x="23391" y="15915"/>
                        <a:pt x="23438" y="15773"/>
                      </a:cubicBezTo>
                      <a:cubicBezTo>
                        <a:pt x="23485" y="15710"/>
                        <a:pt x="23509" y="15740"/>
                        <a:pt x="23538" y="15775"/>
                      </a:cubicBezTo>
                      <a:cubicBezTo>
                        <a:pt x="23575" y="15488"/>
                        <a:pt x="23727" y="15345"/>
                        <a:pt x="23811" y="15050"/>
                      </a:cubicBezTo>
                      <a:cubicBezTo>
                        <a:pt x="23717" y="14891"/>
                        <a:pt x="23947" y="14511"/>
                        <a:pt x="23888" y="14305"/>
                      </a:cubicBezTo>
                      <a:cubicBezTo>
                        <a:pt x="23876" y="14449"/>
                        <a:pt x="23831" y="14627"/>
                        <a:pt x="23760" y="14684"/>
                      </a:cubicBezTo>
                      <a:cubicBezTo>
                        <a:pt x="23735" y="14559"/>
                        <a:pt x="23801" y="14209"/>
                        <a:pt x="23896" y="14274"/>
                      </a:cubicBezTo>
                      <a:cubicBezTo>
                        <a:pt x="23880" y="14101"/>
                        <a:pt x="24033" y="13983"/>
                        <a:pt x="23951" y="13910"/>
                      </a:cubicBezTo>
                      <a:cubicBezTo>
                        <a:pt x="24065" y="13896"/>
                        <a:pt x="24116" y="13548"/>
                        <a:pt x="24112" y="13346"/>
                      </a:cubicBezTo>
                      <a:cubicBezTo>
                        <a:pt x="24112" y="13376"/>
                        <a:pt x="24137" y="13305"/>
                        <a:pt x="24145" y="13226"/>
                      </a:cubicBezTo>
                      <a:cubicBezTo>
                        <a:pt x="24171" y="13024"/>
                        <a:pt x="24204" y="12800"/>
                        <a:pt x="24228" y="12578"/>
                      </a:cubicBezTo>
                      <a:cubicBezTo>
                        <a:pt x="24236" y="12409"/>
                        <a:pt x="24234" y="12240"/>
                        <a:pt x="24220" y="12073"/>
                      </a:cubicBezTo>
                      <a:cubicBezTo>
                        <a:pt x="24240" y="12071"/>
                        <a:pt x="24259" y="12075"/>
                        <a:pt x="24277" y="12080"/>
                      </a:cubicBezTo>
                      <a:cubicBezTo>
                        <a:pt x="24263" y="11890"/>
                        <a:pt x="24251" y="11701"/>
                        <a:pt x="24238" y="11516"/>
                      </a:cubicBezTo>
                      <a:cubicBezTo>
                        <a:pt x="24242" y="11520"/>
                        <a:pt x="24248" y="11520"/>
                        <a:pt x="24253" y="11518"/>
                      </a:cubicBezTo>
                      <a:cubicBezTo>
                        <a:pt x="24226" y="11424"/>
                        <a:pt x="24236" y="11391"/>
                        <a:pt x="24222" y="11302"/>
                      </a:cubicBezTo>
                      <a:cubicBezTo>
                        <a:pt x="24216" y="11239"/>
                        <a:pt x="24212" y="11176"/>
                        <a:pt x="24206" y="11114"/>
                      </a:cubicBezTo>
                      <a:cubicBezTo>
                        <a:pt x="24240" y="11017"/>
                        <a:pt x="24261" y="10917"/>
                        <a:pt x="24269" y="10815"/>
                      </a:cubicBezTo>
                      <a:cubicBezTo>
                        <a:pt x="24273" y="10874"/>
                        <a:pt x="24314" y="10850"/>
                        <a:pt x="24306" y="10935"/>
                      </a:cubicBezTo>
                      <a:cubicBezTo>
                        <a:pt x="24285" y="11068"/>
                        <a:pt x="24295" y="11235"/>
                        <a:pt x="24354" y="11332"/>
                      </a:cubicBezTo>
                      <a:cubicBezTo>
                        <a:pt x="24344" y="11397"/>
                        <a:pt x="24328" y="11397"/>
                        <a:pt x="24305" y="11363"/>
                      </a:cubicBezTo>
                      <a:cubicBezTo>
                        <a:pt x="24344" y="11723"/>
                        <a:pt x="24293" y="11990"/>
                        <a:pt x="24362" y="12318"/>
                      </a:cubicBezTo>
                      <a:cubicBezTo>
                        <a:pt x="24306" y="12236"/>
                        <a:pt x="24306" y="12619"/>
                        <a:pt x="24365" y="12534"/>
                      </a:cubicBezTo>
                      <a:cubicBezTo>
                        <a:pt x="24312" y="12778"/>
                        <a:pt x="24273" y="13024"/>
                        <a:pt x="24248" y="13271"/>
                      </a:cubicBezTo>
                      <a:cubicBezTo>
                        <a:pt x="24236" y="13403"/>
                        <a:pt x="24226" y="13535"/>
                        <a:pt x="24224" y="13659"/>
                      </a:cubicBezTo>
                      <a:cubicBezTo>
                        <a:pt x="24222" y="13719"/>
                        <a:pt x="24222" y="13778"/>
                        <a:pt x="24224" y="13835"/>
                      </a:cubicBezTo>
                      <a:cubicBezTo>
                        <a:pt x="24226" y="13892"/>
                        <a:pt x="24222" y="13945"/>
                        <a:pt x="24224" y="13995"/>
                      </a:cubicBezTo>
                      <a:cubicBezTo>
                        <a:pt x="24244" y="13841"/>
                        <a:pt x="24334" y="13572"/>
                        <a:pt x="24291" y="13434"/>
                      </a:cubicBezTo>
                      <a:cubicBezTo>
                        <a:pt x="24348" y="13515"/>
                        <a:pt x="24322" y="13301"/>
                        <a:pt x="24299" y="13279"/>
                      </a:cubicBezTo>
                      <a:lnTo>
                        <a:pt x="24346" y="13285"/>
                      </a:lnTo>
                      <a:cubicBezTo>
                        <a:pt x="24454" y="12613"/>
                        <a:pt x="24464" y="11906"/>
                        <a:pt x="24472" y="11226"/>
                      </a:cubicBezTo>
                      <a:close/>
                      <a:moveTo>
                        <a:pt x="20005" y="2590"/>
                      </a:moveTo>
                      <a:cubicBezTo>
                        <a:pt x="20060" y="2565"/>
                        <a:pt x="20093" y="2645"/>
                        <a:pt x="20113" y="2689"/>
                      </a:cubicBezTo>
                      <a:cubicBezTo>
                        <a:pt x="20083" y="2710"/>
                        <a:pt x="20012" y="2608"/>
                        <a:pt x="20005" y="2590"/>
                      </a:cubicBezTo>
                      <a:close/>
                      <a:moveTo>
                        <a:pt x="6906" y="21816"/>
                      </a:moveTo>
                      <a:cubicBezTo>
                        <a:pt x="6912" y="21734"/>
                        <a:pt x="7042" y="21854"/>
                        <a:pt x="7054" y="21832"/>
                      </a:cubicBezTo>
                      <a:cubicBezTo>
                        <a:pt x="7119" y="21893"/>
                        <a:pt x="6973" y="21859"/>
                        <a:pt x="6906" y="21816"/>
                      </a:cubicBezTo>
                      <a:close/>
                      <a:moveTo>
                        <a:pt x="7810" y="22347"/>
                      </a:moveTo>
                      <a:cubicBezTo>
                        <a:pt x="7850" y="22266"/>
                        <a:pt x="7899" y="22374"/>
                        <a:pt x="8007" y="22400"/>
                      </a:cubicBezTo>
                      <a:cubicBezTo>
                        <a:pt x="7985" y="22429"/>
                        <a:pt x="7871" y="22359"/>
                        <a:pt x="7810" y="22347"/>
                      </a:cubicBezTo>
                      <a:close/>
                      <a:moveTo>
                        <a:pt x="8038" y="22107"/>
                      </a:moveTo>
                      <a:cubicBezTo>
                        <a:pt x="8052" y="22068"/>
                        <a:pt x="8174" y="22117"/>
                        <a:pt x="8201" y="22148"/>
                      </a:cubicBezTo>
                      <a:cubicBezTo>
                        <a:pt x="8190" y="22182"/>
                        <a:pt x="8087" y="22115"/>
                        <a:pt x="8038" y="22107"/>
                      </a:cubicBezTo>
                      <a:close/>
                      <a:moveTo>
                        <a:pt x="9994" y="22911"/>
                      </a:moveTo>
                      <a:cubicBezTo>
                        <a:pt x="10033" y="22903"/>
                        <a:pt x="10072" y="22903"/>
                        <a:pt x="10112" y="22911"/>
                      </a:cubicBezTo>
                      <a:cubicBezTo>
                        <a:pt x="10106" y="22933"/>
                        <a:pt x="10102" y="22954"/>
                        <a:pt x="10133" y="22962"/>
                      </a:cubicBezTo>
                      <a:cubicBezTo>
                        <a:pt x="10108" y="22995"/>
                        <a:pt x="9954" y="22952"/>
                        <a:pt x="9994" y="22911"/>
                      </a:cubicBezTo>
                      <a:close/>
                      <a:moveTo>
                        <a:pt x="10909" y="23088"/>
                      </a:moveTo>
                      <a:cubicBezTo>
                        <a:pt x="10890" y="23043"/>
                        <a:pt x="10968" y="23058"/>
                        <a:pt x="10970" y="23027"/>
                      </a:cubicBezTo>
                      <a:cubicBezTo>
                        <a:pt x="10742" y="22972"/>
                        <a:pt x="10503" y="23005"/>
                        <a:pt x="10432" y="22876"/>
                      </a:cubicBezTo>
                      <a:cubicBezTo>
                        <a:pt x="10628" y="22931"/>
                        <a:pt x="10709" y="22887"/>
                        <a:pt x="10862" y="22864"/>
                      </a:cubicBezTo>
                      <a:cubicBezTo>
                        <a:pt x="10900" y="22881"/>
                        <a:pt x="10915" y="22909"/>
                        <a:pt x="10974" y="22917"/>
                      </a:cubicBezTo>
                      <a:cubicBezTo>
                        <a:pt x="10929" y="22950"/>
                        <a:pt x="10904" y="22936"/>
                        <a:pt x="10831" y="22925"/>
                      </a:cubicBezTo>
                      <a:cubicBezTo>
                        <a:pt x="10852" y="22986"/>
                        <a:pt x="10929" y="23021"/>
                        <a:pt x="11057" y="23031"/>
                      </a:cubicBezTo>
                      <a:cubicBezTo>
                        <a:pt x="11075" y="23090"/>
                        <a:pt x="11008" y="23100"/>
                        <a:pt x="10909" y="23088"/>
                      </a:cubicBezTo>
                      <a:close/>
                      <a:moveTo>
                        <a:pt x="23279" y="14317"/>
                      </a:moveTo>
                      <a:cubicBezTo>
                        <a:pt x="23312" y="14321"/>
                        <a:pt x="23259" y="14419"/>
                        <a:pt x="23257" y="14462"/>
                      </a:cubicBezTo>
                      <a:cubicBezTo>
                        <a:pt x="23247" y="14447"/>
                        <a:pt x="23239" y="14429"/>
                        <a:pt x="23233" y="14409"/>
                      </a:cubicBezTo>
                      <a:cubicBezTo>
                        <a:pt x="23245" y="14386"/>
                        <a:pt x="23257" y="14358"/>
                        <a:pt x="23267" y="14333"/>
                      </a:cubicBezTo>
                      <a:cubicBezTo>
                        <a:pt x="23271" y="14331"/>
                        <a:pt x="23275" y="14327"/>
                        <a:pt x="23277" y="14317"/>
                      </a:cubicBezTo>
                      <a:close/>
                      <a:moveTo>
                        <a:pt x="23023" y="16363"/>
                      </a:moveTo>
                      <a:cubicBezTo>
                        <a:pt x="22958" y="16471"/>
                        <a:pt x="22976" y="16457"/>
                        <a:pt x="22921" y="16585"/>
                      </a:cubicBezTo>
                      <a:cubicBezTo>
                        <a:pt x="22874" y="16620"/>
                        <a:pt x="22825" y="16569"/>
                        <a:pt x="22886" y="16471"/>
                      </a:cubicBezTo>
                      <a:cubicBezTo>
                        <a:pt x="22935" y="16589"/>
                        <a:pt x="22935" y="16343"/>
                        <a:pt x="23023" y="16363"/>
                      </a:cubicBezTo>
                      <a:close/>
                      <a:moveTo>
                        <a:pt x="15361" y="22229"/>
                      </a:moveTo>
                      <a:cubicBezTo>
                        <a:pt x="15353" y="22268"/>
                        <a:pt x="15213" y="22294"/>
                        <a:pt x="15152" y="22317"/>
                      </a:cubicBezTo>
                      <a:cubicBezTo>
                        <a:pt x="15178" y="22233"/>
                        <a:pt x="15249" y="22264"/>
                        <a:pt x="15361" y="22229"/>
                      </a:cubicBezTo>
                      <a:close/>
                      <a:moveTo>
                        <a:pt x="13881" y="22891"/>
                      </a:moveTo>
                      <a:cubicBezTo>
                        <a:pt x="13720" y="22907"/>
                        <a:pt x="13645" y="22883"/>
                        <a:pt x="13466" y="22879"/>
                      </a:cubicBezTo>
                      <a:cubicBezTo>
                        <a:pt x="13549" y="22795"/>
                        <a:pt x="13718" y="22832"/>
                        <a:pt x="13887" y="22777"/>
                      </a:cubicBezTo>
                      <a:cubicBezTo>
                        <a:pt x="13885" y="22817"/>
                        <a:pt x="13853" y="22844"/>
                        <a:pt x="13881" y="22891"/>
                      </a:cubicBezTo>
                      <a:close/>
                      <a:moveTo>
                        <a:pt x="13002" y="22903"/>
                      </a:moveTo>
                      <a:cubicBezTo>
                        <a:pt x="12981" y="22956"/>
                        <a:pt x="12904" y="22905"/>
                        <a:pt x="12888" y="22897"/>
                      </a:cubicBezTo>
                      <a:cubicBezTo>
                        <a:pt x="12875" y="22862"/>
                        <a:pt x="12967" y="22874"/>
                        <a:pt x="12967" y="22844"/>
                      </a:cubicBezTo>
                      <a:cubicBezTo>
                        <a:pt x="13067" y="22832"/>
                        <a:pt x="12904" y="22913"/>
                        <a:pt x="13002" y="22903"/>
                      </a:cubicBezTo>
                      <a:close/>
                      <a:moveTo>
                        <a:pt x="13350" y="22881"/>
                      </a:moveTo>
                      <a:cubicBezTo>
                        <a:pt x="13337" y="22921"/>
                        <a:pt x="13262" y="22938"/>
                        <a:pt x="13248" y="22978"/>
                      </a:cubicBezTo>
                      <a:cubicBezTo>
                        <a:pt x="13203" y="22936"/>
                        <a:pt x="13002" y="23013"/>
                        <a:pt x="12981" y="22952"/>
                      </a:cubicBezTo>
                      <a:cubicBezTo>
                        <a:pt x="13112" y="22982"/>
                        <a:pt x="13199" y="22870"/>
                        <a:pt x="13350" y="22881"/>
                      </a:cubicBezTo>
                      <a:close/>
                      <a:moveTo>
                        <a:pt x="13136" y="22655"/>
                      </a:moveTo>
                      <a:cubicBezTo>
                        <a:pt x="13046" y="22677"/>
                        <a:pt x="12961" y="22707"/>
                        <a:pt x="12810" y="22728"/>
                      </a:cubicBezTo>
                      <a:cubicBezTo>
                        <a:pt x="12745" y="22648"/>
                        <a:pt x="12875" y="22620"/>
                        <a:pt x="13040" y="22579"/>
                      </a:cubicBezTo>
                      <a:cubicBezTo>
                        <a:pt x="13205" y="22537"/>
                        <a:pt x="13405" y="22514"/>
                        <a:pt x="13484" y="22492"/>
                      </a:cubicBezTo>
                      <a:cubicBezTo>
                        <a:pt x="13606" y="22514"/>
                        <a:pt x="13641" y="22575"/>
                        <a:pt x="13478" y="22622"/>
                      </a:cubicBezTo>
                      <a:cubicBezTo>
                        <a:pt x="13482" y="22608"/>
                        <a:pt x="13502" y="22602"/>
                        <a:pt x="13500" y="22587"/>
                      </a:cubicBezTo>
                      <a:cubicBezTo>
                        <a:pt x="13325" y="22612"/>
                        <a:pt x="13226" y="22632"/>
                        <a:pt x="13136" y="22655"/>
                      </a:cubicBezTo>
                      <a:close/>
                      <a:moveTo>
                        <a:pt x="12861" y="22917"/>
                      </a:moveTo>
                      <a:cubicBezTo>
                        <a:pt x="12655" y="22970"/>
                        <a:pt x="12169" y="22972"/>
                        <a:pt x="12285" y="22889"/>
                      </a:cubicBezTo>
                      <a:cubicBezTo>
                        <a:pt x="12433" y="22946"/>
                        <a:pt x="12621" y="22868"/>
                        <a:pt x="12861" y="22917"/>
                      </a:cubicBezTo>
                      <a:close/>
                      <a:moveTo>
                        <a:pt x="13637" y="22547"/>
                      </a:moveTo>
                      <a:cubicBezTo>
                        <a:pt x="13620" y="22508"/>
                        <a:pt x="13686" y="22498"/>
                        <a:pt x="13737" y="22482"/>
                      </a:cubicBezTo>
                      <a:cubicBezTo>
                        <a:pt x="13745" y="22524"/>
                        <a:pt x="13690" y="22567"/>
                        <a:pt x="13637" y="22547"/>
                      </a:cubicBezTo>
                      <a:close/>
                      <a:moveTo>
                        <a:pt x="13847" y="22068"/>
                      </a:moveTo>
                      <a:cubicBezTo>
                        <a:pt x="13655" y="22095"/>
                        <a:pt x="13460" y="22115"/>
                        <a:pt x="13311" y="22135"/>
                      </a:cubicBezTo>
                      <a:cubicBezTo>
                        <a:pt x="13246" y="22162"/>
                        <a:pt x="13344" y="22201"/>
                        <a:pt x="13401" y="22184"/>
                      </a:cubicBezTo>
                      <a:cubicBezTo>
                        <a:pt x="13382" y="22233"/>
                        <a:pt x="13287" y="22198"/>
                        <a:pt x="13240" y="22209"/>
                      </a:cubicBezTo>
                      <a:cubicBezTo>
                        <a:pt x="13232" y="22182"/>
                        <a:pt x="13268" y="22170"/>
                        <a:pt x="13258" y="22142"/>
                      </a:cubicBezTo>
                      <a:cubicBezTo>
                        <a:pt x="13240" y="22109"/>
                        <a:pt x="13124" y="22156"/>
                        <a:pt x="13069" y="22156"/>
                      </a:cubicBezTo>
                      <a:cubicBezTo>
                        <a:pt x="13238" y="22052"/>
                        <a:pt x="13417" y="22015"/>
                        <a:pt x="13621" y="21989"/>
                      </a:cubicBezTo>
                      <a:lnTo>
                        <a:pt x="13952" y="21954"/>
                      </a:lnTo>
                      <a:cubicBezTo>
                        <a:pt x="14077" y="21932"/>
                        <a:pt x="14201" y="21903"/>
                        <a:pt x="14325" y="21867"/>
                      </a:cubicBezTo>
                      <a:cubicBezTo>
                        <a:pt x="14329" y="21891"/>
                        <a:pt x="14331" y="21913"/>
                        <a:pt x="14362" y="21907"/>
                      </a:cubicBezTo>
                      <a:cubicBezTo>
                        <a:pt x="14286" y="21946"/>
                        <a:pt x="14207" y="21977"/>
                        <a:pt x="14125" y="22003"/>
                      </a:cubicBezTo>
                      <a:cubicBezTo>
                        <a:pt x="14081" y="22017"/>
                        <a:pt x="14036" y="22030"/>
                        <a:pt x="13989" y="22042"/>
                      </a:cubicBezTo>
                      <a:close/>
                      <a:moveTo>
                        <a:pt x="7496" y="20185"/>
                      </a:moveTo>
                      <a:cubicBezTo>
                        <a:pt x="7508" y="20183"/>
                        <a:pt x="7519" y="20185"/>
                        <a:pt x="7529" y="20191"/>
                      </a:cubicBezTo>
                      <a:lnTo>
                        <a:pt x="7529" y="20191"/>
                      </a:lnTo>
                      <a:cubicBezTo>
                        <a:pt x="7529" y="20195"/>
                        <a:pt x="7529" y="20199"/>
                        <a:pt x="7527" y="20203"/>
                      </a:cubicBezTo>
                      <a:cubicBezTo>
                        <a:pt x="7506" y="20199"/>
                        <a:pt x="7484" y="20193"/>
                        <a:pt x="7464" y="20185"/>
                      </a:cubicBezTo>
                      <a:cubicBezTo>
                        <a:pt x="7476" y="20187"/>
                        <a:pt x="7486" y="20187"/>
                        <a:pt x="7496" y="20185"/>
                      </a:cubicBezTo>
                      <a:close/>
                      <a:moveTo>
                        <a:pt x="5994" y="19548"/>
                      </a:moveTo>
                      <a:lnTo>
                        <a:pt x="5969" y="19572"/>
                      </a:lnTo>
                      <a:lnTo>
                        <a:pt x="5947" y="19560"/>
                      </a:lnTo>
                      <a:lnTo>
                        <a:pt x="5959" y="19542"/>
                      </a:lnTo>
                      <a:cubicBezTo>
                        <a:pt x="5963" y="19537"/>
                        <a:pt x="5967" y="19531"/>
                        <a:pt x="5971" y="19525"/>
                      </a:cubicBezTo>
                      <a:lnTo>
                        <a:pt x="5971" y="19525"/>
                      </a:lnTo>
                      <a:close/>
                      <a:moveTo>
                        <a:pt x="10776" y="2099"/>
                      </a:moveTo>
                      <a:cubicBezTo>
                        <a:pt x="10746" y="2123"/>
                        <a:pt x="10711" y="2134"/>
                        <a:pt x="10674" y="2134"/>
                      </a:cubicBezTo>
                      <a:lnTo>
                        <a:pt x="10652" y="2134"/>
                      </a:lnTo>
                      <a:cubicBezTo>
                        <a:pt x="10624" y="2128"/>
                        <a:pt x="10595" y="2128"/>
                        <a:pt x="10566" y="2134"/>
                      </a:cubicBezTo>
                      <a:cubicBezTo>
                        <a:pt x="10630" y="2101"/>
                        <a:pt x="10703" y="2089"/>
                        <a:pt x="10776" y="2099"/>
                      </a:cubicBezTo>
                      <a:close/>
                      <a:moveTo>
                        <a:pt x="23797" y="8352"/>
                      </a:moveTo>
                      <a:cubicBezTo>
                        <a:pt x="23817" y="8423"/>
                        <a:pt x="23801" y="8453"/>
                        <a:pt x="23784" y="8480"/>
                      </a:cubicBezTo>
                      <a:cubicBezTo>
                        <a:pt x="23762" y="8398"/>
                        <a:pt x="23754" y="8307"/>
                        <a:pt x="23729" y="8225"/>
                      </a:cubicBezTo>
                      <a:cubicBezTo>
                        <a:pt x="23729" y="8211"/>
                        <a:pt x="23731" y="8195"/>
                        <a:pt x="23737" y="8181"/>
                      </a:cubicBezTo>
                      <a:cubicBezTo>
                        <a:pt x="23788" y="8358"/>
                        <a:pt x="23717" y="8343"/>
                        <a:pt x="23797" y="8352"/>
                      </a:cubicBezTo>
                      <a:close/>
                      <a:moveTo>
                        <a:pt x="23837" y="8500"/>
                      </a:moveTo>
                      <a:cubicBezTo>
                        <a:pt x="23847" y="8555"/>
                        <a:pt x="23854" y="8594"/>
                        <a:pt x="23862" y="8629"/>
                      </a:cubicBezTo>
                      <a:cubicBezTo>
                        <a:pt x="23858" y="8629"/>
                        <a:pt x="23856" y="8626"/>
                        <a:pt x="23851" y="8624"/>
                      </a:cubicBezTo>
                      <a:cubicBezTo>
                        <a:pt x="23841" y="8610"/>
                        <a:pt x="23831" y="8596"/>
                        <a:pt x="23823" y="8580"/>
                      </a:cubicBezTo>
                      <a:cubicBezTo>
                        <a:pt x="23807" y="8533"/>
                        <a:pt x="23797" y="8490"/>
                        <a:pt x="23835" y="8502"/>
                      </a:cubicBezTo>
                      <a:close/>
                      <a:moveTo>
                        <a:pt x="23735" y="12456"/>
                      </a:moveTo>
                      <a:cubicBezTo>
                        <a:pt x="23739" y="12428"/>
                        <a:pt x="23733" y="12399"/>
                        <a:pt x="23717" y="12375"/>
                      </a:cubicBezTo>
                      <a:cubicBezTo>
                        <a:pt x="23719" y="12312"/>
                        <a:pt x="23729" y="12251"/>
                        <a:pt x="23746" y="12192"/>
                      </a:cubicBezTo>
                      <a:cubicBezTo>
                        <a:pt x="23756" y="12210"/>
                        <a:pt x="23766" y="12232"/>
                        <a:pt x="23776" y="12251"/>
                      </a:cubicBezTo>
                      <a:cubicBezTo>
                        <a:pt x="23776" y="12216"/>
                        <a:pt x="23772" y="12181"/>
                        <a:pt x="23766" y="12145"/>
                      </a:cubicBezTo>
                      <a:cubicBezTo>
                        <a:pt x="23768" y="12141"/>
                        <a:pt x="23770" y="12135"/>
                        <a:pt x="23772" y="12132"/>
                      </a:cubicBezTo>
                      <a:cubicBezTo>
                        <a:pt x="23770" y="12124"/>
                        <a:pt x="23768" y="12114"/>
                        <a:pt x="23766" y="12106"/>
                      </a:cubicBezTo>
                      <a:cubicBezTo>
                        <a:pt x="23768" y="12094"/>
                        <a:pt x="23774" y="12082"/>
                        <a:pt x="23786" y="12075"/>
                      </a:cubicBezTo>
                      <a:cubicBezTo>
                        <a:pt x="23790" y="12132"/>
                        <a:pt x="23827" y="12130"/>
                        <a:pt x="23809" y="12224"/>
                      </a:cubicBezTo>
                      <a:cubicBezTo>
                        <a:pt x="23701" y="12340"/>
                        <a:pt x="23772" y="12275"/>
                        <a:pt x="23733" y="12456"/>
                      </a:cubicBezTo>
                      <a:close/>
                      <a:moveTo>
                        <a:pt x="13918" y="2258"/>
                      </a:moveTo>
                      <a:cubicBezTo>
                        <a:pt x="13906" y="2262"/>
                        <a:pt x="13893" y="2260"/>
                        <a:pt x="13885" y="2250"/>
                      </a:cubicBezTo>
                      <a:lnTo>
                        <a:pt x="13920" y="2240"/>
                      </a:lnTo>
                      <a:cubicBezTo>
                        <a:pt x="13920" y="2248"/>
                        <a:pt x="13920" y="2258"/>
                        <a:pt x="13918" y="2258"/>
                      </a:cubicBezTo>
                      <a:close/>
                      <a:moveTo>
                        <a:pt x="21532" y="5275"/>
                      </a:moveTo>
                      <a:cubicBezTo>
                        <a:pt x="21482" y="5273"/>
                        <a:pt x="21441" y="5259"/>
                        <a:pt x="21437" y="5198"/>
                      </a:cubicBezTo>
                      <a:lnTo>
                        <a:pt x="21437" y="5196"/>
                      </a:lnTo>
                      <a:cubicBezTo>
                        <a:pt x="21471" y="5220"/>
                        <a:pt x="21502" y="5247"/>
                        <a:pt x="21532" y="5275"/>
                      </a:cubicBezTo>
                      <a:close/>
                      <a:moveTo>
                        <a:pt x="23703" y="11542"/>
                      </a:moveTo>
                      <a:cubicBezTo>
                        <a:pt x="23699" y="11495"/>
                        <a:pt x="23695" y="11448"/>
                        <a:pt x="23691" y="11398"/>
                      </a:cubicBezTo>
                      <a:cubicBezTo>
                        <a:pt x="23693" y="11395"/>
                        <a:pt x="23695" y="11391"/>
                        <a:pt x="23695" y="11387"/>
                      </a:cubicBezTo>
                      <a:cubicBezTo>
                        <a:pt x="23707" y="11351"/>
                        <a:pt x="23740" y="11322"/>
                        <a:pt x="23770" y="11290"/>
                      </a:cubicBezTo>
                      <a:cubicBezTo>
                        <a:pt x="23770" y="11340"/>
                        <a:pt x="23770" y="11389"/>
                        <a:pt x="23772" y="11438"/>
                      </a:cubicBezTo>
                      <a:cubicBezTo>
                        <a:pt x="23774" y="11544"/>
                        <a:pt x="23782" y="11648"/>
                        <a:pt x="23797" y="11750"/>
                      </a:cubicBezTo>
                      <a:cubicBezTo>
                        <a:pt x="23774" y="11754"/>
                        <a:pt x="23744" y="11746"/>
                        <a:pt x="23748" y="11809"/>
                      </a:cubicBezTo>
                      <a:cubicBezTo>
                        <a:pt x="23774" y="11815"/>
                        <a:pt x="23807" y="11799"/>
                        <a:pt x="23811" y="11841"/>
                      </a:cubicBezTo>
                      <a:cubicBezTo>
                        <a:pt x="23803" y="11913"/>
                        <a:pt x="23784" y="11986"/>
                        <a:pt x="23754" y="12055"/>
                      </a:cubicBezTo>
                      <a:cubicBezTo>
                        <a:pt x="23719" y="11911"/>
                        <a:pt x="23711" y="11731"/>
                        <a:pt x="23703" y="11542"/>
                      </a:cubicBezTo>
                      <a:close/>
                      <a:moveTo>
                        <a:pt x="23762" y="11123"/>
                      </a:moveTo>
                      <a:lnTo>
                        <a:pt x="23762" y="11147"/>
                      </a:lnTo>
                      <a:cubicBezTo>
                        <a:pt x="23758" y="11141"/>
                        <a:pt x="23758" y="11131"/>
                        <a:pt x="23762" y="11125"/>
                      </a:cubicBezTo>
                      <a:close/>
                      <a:moveTo>
                        <a:pt x="22212" y="6014"/>
                      </a:moveTo>
                      <a:cubicBezTo>
                        <a:pt x="22176" y="5976"/>
                        <a:pt x="22182" y="5923"/>
                        <a:pt x="22227" y="5888"/>
                      </a:cubicBezTo>
                      <a:cubicBezTo>
                        <a:pt x="22231" y="5886"/>
                        <a:pt x="22235" y="5886"/>
                        <a:pt x="22241" y="5884"/>
                      </a:cubicBezTo>
                      <a:cubicBezTo>
                        <a:pt x="22296" y="5953"/>
                        <a:pt x="22345" y="6027"/>
                        <a:pt x="22388" y="6104"/>
                      </a:cubicBezTo>
                      <a:cubicBezTo>
                        <a:pt x="22322" y="6116"/>
                        <a:pt x="22282" y="6090"/>
                        <a:pt x="22212" y="6014"/>
                      </a:cubicBezTo>
                      <a:close/>
                      <a:moveTo>
                        <a:pt x="22158" y="5796"/>
                      </a:moveTo>
                      <a:cubicBezTo>
                        <a:pt x="22107" y="5782"/>
                        <a:pt x="22066" y="5743"/>
                        <a:pt x="22050" y="5689"/>
                      </a:cubicBezTo>
                      <a:cubicBezTo>
                        <a:pt x="22088" y="5723"/>
                        <a:pt x="22125" y="5758"/>
                        <a:pt x="22158" y="5794"/>
                      </a:cubicBezTo>
                      <a:close/>
                      <a:moveTo>
                        <a:pt x="23713" y="12403"/>
                      </a:moveTo>
                      <a:cubicBezTo>
                        <a:pt x="23719" y="12440"/>
                        <a:pt x="23717" y="12479"/>
                        <a:pt x="23709" y="12517"/>
                      </a:cubicBezTo>
                      <a:cubicBezTo>
                        <a:pt x="23711" y="12477"/>
                        <a:pt x="23711" y="12440"/>
                        <a:pt x="23713" y="12403"/>
                      </a:cubicBezTo>
                      <a:close/>
                      <a:moveTo>
                        <a:pt x="24069" y="9655"/>
                      </a:moveTo>
                      <a:cubicBezTo>
                        <a:pt x="24077" y="9630"/>
                        <a:pt x="24086" y="9608"/>
                        <a:pt x="24100" y="9585"/>
                      </a:cubicBezTo>
                      <a:cubicBezTo>
                        <a:pt x="24100" y="9636"/>
                        <a:pt x="24094" y="9679"/>
                        <a:pt x="24075" y="9695"/>
                      </a:cubicBezTo>
                      <a:cubicBezTo>
                        <a:pt x="24071" y="9683"/>
                        <a:pt x="24069" y="9667"/>
                        <a:pt x="24069" y="9655"/>
                      </a:cubicBezTo>
                      <a:close/>
                      <a:moveTo>
                        <a:pt x="24031" y="9361"/>
                      </a:moveTo>
                      <a:cubicBezTo>
                        <a:pt x="24029" y="9351"/>
                        <a:pt x="24029" y="9341"/>
                        <a:pt x="24031" y="9331"/>
                      </a:cubicBezTo>
                      <a:cubicBezTo>
                        <a:pt x="24045" y="9349"/>
                        <a:pt x="24055" y="9368"/>
                        <a:pt x="24061" y="9390"/>
                      </a:cubicBezTo>
                      <a:cubicBezTo>
                        <a:pt x="24051" y="9380"/>
                        <a:pt x="24039" y="9372"/>
                        <a:pt x="24029" y="9361"/>
                      </a:cubicBezTo>
                      <a:close/>
                      <a:moveTo>
                        <a:pt x="23935" y="9040"/>
                      </a:moveTo>
                      <a:cubicBezTo>
                        <a:pt x="23898" y="9125"/>
                        <a:pt x="23953" y="9227"/>
                        <a:pt x="23980" y="9217"/>
                      </a:cubicBezTo>
                      <a:cubicBezTo>
                        <a:pt x="23976" y="9254"/>
                        <a:pt x="23967" y="9268"/>
                        <a:pt x="23955" y="9270"/>
                      </a:cubicBezTo>
                      <a:cubicBezTo>
                        <a:pt x="23941" y="9252"/>
                        <a:pt x="23929" y="9237"/>
                        <a:pt x="23915" y="9219"/>
                      </a:cubicBezTo>
                      <a:cubicBezTo>
                        <a:pt x="23913" y="9209"/>
                        <a:pt x="23911" y="9197"/>
                        <a:pt x="23908" y="9186"/>
                      </a:cubicBezTo>
                      <a:cubicBezTo>
                        <a:pt x="23894" y="9168"/>
                        <a:pt x="23876" y="9152"/>
                        <a:pt x="23858" y="9136"/>
                      </a:cubicBezTo>
                      <a:cubicBezTo>
                        <a:pt x="23851" y="9125"/>
                        <a:pt x="23843" y="9111"/>
                        <a:pt x="23837" y="9097"/>
                      </a:cubicBezTo>
                      <a:cubicBezTo>
                        <a:pt x="23825" y="9066"/>
                        <a:pt x="23860" y="9023"/>
                        <a:pt x="23900" y="9026"/>
                      </a:cubicBezTo>
                      <a:cubicBezTo>
                        <a:pt x="23911" y="9028"/>
                        <a:pt x="23921" y="9030"/>
                        <a:pt x="23931" y="9034"/>
                      </a:cubicBezTo>
                      <a:cubicBezTo>
                        <a:pt x="23931" y="9036"/>
                        <a:pt x="23933" y="9036"/>
                        <a:pt x="23935" y="9040"/>
                      </a:cubicBezTo>
                      <a:close/>
                      <a:moveTo>
                        <a:pt x="23715" y="8185"/>
                      </a:moveTo>
                      <a:cubicBezTo>
                        <a:pt x="23715" y="8183"/>
                        <a:pt x="23713" y="8181"/>
                        <a:pt x="23711" y="8177"/>
                      </a:cubicBezTo>
                      <a:cubicBezTo>
                        <a:pt x="23707" y="8168"/>
                        <a:pt x="23705" y="8156"/>
                        <a:pt x="23707" y="8144"/>
                      </a:cubicBezTo>
                      <a:cubicBezTo>
                        <a:pt x="23709" y="8160"/>
                        <a:pt x="23711" y="8174"/>
                        <a:pt x="23713" y="8185"/>
                      </a:cubicBezTo>
                      <a:close/>
                      <a:moveTo>
                        <a:pt x="10957" y="2136"/>
                      </a:moveTo>
                      <a:cubicBezTo>
                        <a:pt x="10939" y="2134"/>
                        <a:pt x="10923" y="2130"/>
                        <a:pt x="10907" y="2123"/>
                      </a:cubicBezTo>
                      <a:cubicBezTo>
                        <a:pt x="10925" y="2126"/>
                        <a:pt x="10941" y="2130"/>
                        <a:pt x="10957" y="2136"/>
                      </a:cubicBezTo>
                      <a:close/>
                      <a:moveTo>
                        <a:pt x="14750" y="22264"/>
                      </a:moveTo>
                      <a:cubicBezTo>
                        <a:pt x="14773" y="22331"/>
                        <a:pt x="14667" y="22278"/>
                        <a:pt x="14592" y="22321"/>
                      </a:cubicBezTo>
                      <a:cubicBezTo>
                        <a:pt x="14620" y="22274"/>
                        <a:pt x="14677" y="22270"/>
                        <a:pt x="14750" y="22264"/>
                      </a:cubicBezTo>
                      <a:close/>
                      <a:moveTo>
                        <a:pt x="20869" y="19330"/>
                      </a:moveTo>
                      <a:cubicBezTo>
                        <a:pt x="20901" y="19381"/>
                        <a:pt x="20789" y="19417"/>
                        <a:pt x="20722" y="19517"/>
                      </a:cubicBezTo>
                      <a:cubicBezTo>
                        <a:pt x="20704" y="19497"/>
                        <a:pt x="20673" y="19523"/>
                        <a:pt x="20655" y="19497"/>
                      </a:cubicBezTo>
                      <a:cubicBezTo>
                        <a:pt x="20730" y="19436"/>
                        <a:pt x="20802" y="19366"/>
                        <a:pt x="20869" y="19330"/>
                      </a:cubicBezTo>
                      <a:close/>
                      <a:moveTo>
                        <a:pt x="21015" y="19142"/>
                      </a:moveTo>
                      <a:cubicBezTo>
                        <a:pt x="21030" y="19157"/>
                        <a:pt x="21048" y="19173"/>
                        <a:pt x="21072" y="19147"/>
                      </a:cubicBezTo>
                      <a:cubicBezTo>
                        <a:pt x="21107" y="19177"/>
                        <a:pt x="20989" y="19299"/>
                        <a:pt x="20946" y="19314"/>
                      </a:cubicBezTo>
                      <a:cubicBezTo>
                        <a:pt x="20924" y="19275"/>
                        <a:pt x="20952" y="19214"/>
                        <a:pt x="21015" y="19142"/>
                      </a:cubicBezTo>
                      <a:close/>
                      <a:moveTo>
                        <a:pt x="23328" y="14171"/>
                      </a:moveTo>
                      <a:cubicBezTo>
                        <a:pt x="23334" y="14173"/>
                        <a:pt x="23340" y="14177"/>
                        <a:pt x="23344" y="14181"/>
                      </a:cubicBezTo>
                      <a:cubicBezTo>
                        <a:pt x="23326" y="14223"/>
                        <a:pt x="23320" y="14228"/>
                        <a:pt x="23308" y="14221"/>
                      </a:cubicBezTo>
                      <a:cubicBezTo>
                        <a:pt x="23316" y="14205"/>
                        <a:pt x="23322" y="14187"/>
                        <a:pt x="23328" y="14171"/>
                      </a:cubicBezTo>
                      <a:close/>
                      <a:moveTo>
                        <a:pt x="23672" y="12984"/>
                      </a:moveTo>
                      <a:cubicBezTo>
                        <a:pt x="23670" y="12959"/>
                        <a:pt x="23666" y="12937"/>
                        <a:pt x="23664" y="12918"/>
                      </a:cubicBezTo>
                      <a:cubicBezTo>
                        <a:pt x="23672" y="12908"/>
                        <a:pt x="23682" y="12902"/>
                        <a:pt x="23691" y="12896"/>
                      </a:cubicBezTo>
                      <a:cubicBezTo>
                        <a:pt x="23689" y="12925"/>
                        <a:pt x="23682" y="12957"/>
                        <a:pt x="23672" y="12984"/>
                      </a:cubicBezTo>
                      <a:close/>
                      <a:moveTo>
                        <a:pt x="23729" y="12792"/>
                      </a:moveTo>
                      <a:cubicBezTo>
                        <a:pt x="23723" y="12755"/>
                        <a:pt x="23717" y="12707"/>
                        <a:pt x="23715" y="12654"/>
                      </a:cubicBezTo>
                      <a:cubicBezTo>
                        <a:pt x="23725" y="12607"/>
                        <a:pt x="23740" y="12560"/>
                        <a:pt x="23760" y="12517"/>
                      </a:cubicBezTo>
                      <a:cubicBezTo>
                        <a:pt x="23752" y="12648"/>
                        <a:pt x="23740" y="12692"/>
                        <a:pt x="23744" y="12788"/>
                      </a:cubicBezTo>
                      <a:cubicBezTo>
                        <a:pt x="23740" y="12792"/>
                        <a:pt x="23735" y="12792"/>
                        <a:pt x="23729" y="12794"/>
                      </a:cubicBezTo>
                      <a:close/>
                      <a:moveTo>
                        <a:pt x="24106" y="10202"/>
                      </a:moveTo>
                      <a:cubicBezTo>
                        <a:pt x="24124" y="10123"/>
                        <a:pt x="24126" y="10044"/>
                        <a:pt x="24112" y="9966"/>
                      </a:cubicBezTo>
                      <a:cubicBezTo>
                        <a:pt x="24200" y="9999"/>
                        <a:pt x="24163" y="10211"/>
                        <a:pt x="24118" y="10284"/>
                      </a:cubicBezTo>
                      <a:cubicBezTo>
                        <a:pt x="24116" y="10257"/>
                        <a:pt x="24110" y="10229"/>
                        <a:pt x="24106" y="10202"/>
                      </a:cubicBezTo>
                      <a:close/>
                      <a:moveTo>
                        <a:pt x="24082" y="9754"/>
                      </a:moveTo>
                      <a:cubicBezTo>
                        <a:pt x="24110" y="9789"/>
                        <a:pt x="24128" y="9854"/>
                        <a:pt x="24139" y="9930"/>
                      </a:cubicBezTo>
                      <a:cubicBezTo>
                        <a:pt x="24084" y="9966"/>
                        <a:pt x="24065" y="9805"/>
                        <a:pt x="24082" y="9756"/>
                      </a:cubicBezTo>
                      <a:close/>
                      <a:moveTo>
                        <a:pt x="23856" y="8272"/>
                      </a:moveTo>
                      <a:lnTo>
                        <a:pt x="23796" y="8289"/>
                      </a:lnTo>
                      <a:cubicBezTo>
                        <a:pt x="23774" y="8240"/>
                        <a:pt x="23807" y="8154"/>
                        <a:pt x="23756" y="8142"/>
                      </a:cubicBezTo>
                      <a:cubicBezTo>
                        <a:pt x="23746" y="8040"/>
                        <a:pt x="23796" y="8168"/>
                        <a:pt x="23811" y="8158"/>
                      </a:cubicBezTo>
                      <a:cubicBezTo>
                        <a:pt x="23819" y="8118"/>
                        <a:pt x="23797" y="8095"/>
                        <a:pt x="23772" y="8067"/>
                      </a:cubicBezTo>
                      <a:cubicBezTo>
                        <a:pt x="23782" y="8060"/>
                        <a:pt x="23792" y="8050"/>
                        <a:pt x="23801" y="8038"/>
                      </a:cubicBezTo>
                      <a:cubicBezTo>
                        <a:pt x="23847" y="8107"/>
                        <a:pt x="23866" y="8191"/>
                        <a:pt x="23858" y="8274"/>
                      </a:cubicBezTo>
                      <a:close/>
                      <a:moveTo>
                        <a:pt x="23737" y="7765"/>
                      </a:moveTo>
                      <a:cubicBezTo>
                        <a:pt x="23715" y="7763"/>
                        <a:pt x="23705" y="7708"/>
                        <a:pt x="23693" y="7666"/>
                      </a:cubicBezTo>
                      <a:cubicBezTo>
                        <a:pt x="23695" y="7666"/>
                        <a:pt x="23695" y="7666"/>
                        <a:pt x="23697" y="7666"/>
                      </a:cubicBezTo>
                      <a:cubicBezTo>
                        <a:pt x="23713" y="7663"/>
                        <a:pt x="23727" y="7653"/>
                        <a:pt x="23735" y="7639"/>
                      </a:cubicBezTo>
                      <a:cubicBezTo>
                        <a:pt x="23776" y="7723"/>
                        <a:pt x="23731" y="7718"/>
                        <a:pt x="23737" y="7765"/>
                      </a:cubicBezTo>
                      <a:close/>
                      <a:moveTo>
                        <a:pt x="23479" y="7470"/>
                      </a:moveTo>
                      <a:cubicBezTo>
                        <a:pt x="23489" y="7466"/>
                        <a:pt x="23499" y="7468"/>
                        <a:pt x="23507" y="7474"/>
                      </a:cubicBezTo>
                      <a:cubicBezTo>
                        <a:pt x="23562" y="7505"/>
                        <a:pt x="23599" y="7558"/>
                        <a:pt x="23611" y="7621"/>
                      </a:cubicBezTo>
                      <a:cubicBezTo>
                        <a:pt x="23617" y="7649"/>
                        <a:pt x="23644" y="7668"/>
                        <a:pt x="23674" y="7666"/>
                      </a:cubicBezTo>
                      <a:cubicBezTo>
                        <a:pt x="23680" y="7694"/>
                        <a:pt x="23682" y="7722"/>
                        <a:pt x="23684" y="7749"/>
                      </a:cubicBezTo>
                      <a:cubicBezTo>
                        <a:pt x="23668" y="7755"/>
                        <a:pt x="23672" y="7779"/>
                        <a:pt x="23660" y="7788"/>
                      </a:cubicBezTo>
                      <a:cubicBezTo>
                        <a:pt x="23623" y="7653"/>
                        <a:pt x="23546" y="7700"/>
                        <a:pt x="23638" y="7765"/>
                      </a:cubicBezTo>
                      <a:cubicBezTo>
                        <a:pt x="23642" y="7782"/>
                        <a:pt x="23644" y="7802"/>
                        <a:pt x="23648" y="7822"/>
                      </a:cubicBezTo>
                      <a:cubicBezTo>
                        <a:pt x="23599" y="7822"/>
                        <a:pt x="23548" y="7818"/>
                        <a:pt x="23499" y="7814"/>
                      </a:cubicBezTo>
                      <a:cubicBezTo>
                        <a:pt x="23483" y="7812"/>
                        <a:pt x="23459" y="7773"/>
                        <a:pt x="23463" y="7757"/>
                      </a:cubicBezTo>
                      <a:cubicBezTo>
                        <a:pt x="23473" y="7714"/>
                        <a:pt x="23516" y="7668"/>
                        <a:pt x="23509" y="7629"/>
                      </a:cubicBezTo>
                      <a:cubicBezTo>
                        <a:pt x="23501" y="7588"/>
                        <a:pt x="23448" y="7554"/>
                        <a:pt x="23458" y="7499"/>
                      </a:cubicBezTo>
                      <a:cubicBezTo>
                        <a:pt x="23461" y="7488"/>
                        <a:pt x="23469" y="7478"/>
                        <a:pt x="23479" y="7472"/>
                      </a:cubicBezTo>
                      <a:close/>
                      <a:moveTo>
                        <a:pt x="22947" y="6481"/>
                      </a:moveTo>
                      <a:cubicBezTo>
                        <a:pt x="22931" y="6470"/>
                        <a:pt x="22909" y="6468"/>
                        <a:pt x="22892" y="6474"/>
                      </a:cubicBezTo>
                      <a:cubicBezTo>
                        <a:pt x="22880" y="6450"/>
                        <a:pt x="22868" y="6426"/>
                        <a:pt x="22856" y="6403"/>
                      </a:cubicBezTo>
                      <a:cubicBezTo>
                        <a:pt x="22852" y="6383"/>
                        <a:pt x="22850" y="6364"/>
                        <a:pt x="22848" y="6344"/>
                      </a:cubicBezTo>
                      <a:cubicBezTo>
                        <a:pt x="22880" y="6387"/>
                        <a:pt x="22915" y="6438"/>
                        <a:pt x="22947" y="6481"/>
                      </a:cubicBezTo>
                      <a:close/>
                      <a:moveTo>
                        <a:pt x="20914" y="3697"/>
                      </a:moveTo>
                      <a:lnTo>
                        <a:pt x="20950" y="3738"/>
                      </a:lnTo>
                      <a:cubicBezTo>
                        <a:pt x="20948" y="3742"/>
                        <a:pt x="20946" y="3746"/>
                        <a:pt x="20942" y="3752"/>
                      </a:cubicBezTo>
                      <a:cubicBezTo>
                        <a:pt x="20877" y="3738"/>
                        <a:pt x="20846" y="3651"/>
                        <a:pt x="20806" y="3569"/>
                      </a:cubicBezTo>
                      <a:cubicBezTo>
                        <a:pt x="20842" y="3612"/>
                        <a:pt x="20877" y="3657"/>
                        <a:pt x="20914" y="3697"/>
                      </a:cubicBezTo>
                      <a:close/>
                      <a:moveTo>
                        <a:pt x="19832" y="3349"/>
                      </a:moveTo>
                      <a:cubicBezTo>
                        <a:pt x="19838" y="3355"/>
                        <a:pt x="19841" y="3361"/>
                        <a:pt x="19843" y="3369"/>
                      </a:cubicBezTo>
                      <a:cubicBezTo>
                        <a:pt x="19832" y="3363"/>
                        <a:pt x="19820" y="3359"/>
                        <a:pt x="19804" y="3353"/>
                      </a:cubicBezTo>
                      <a:cubicBezTo>
                        <a:pt x="19812" y="3345"/>
                        <a:pt x="19824" y="3343"/>
                        <a:pt x="19832" y="3351"/>
                      </a:cubicBezTo>
                      <a:close/>
                      <a:moveTo>
                        <a:pt x="10349" y="2164"/>
                      </a:moveTo>
                      <a:lnTo>
                        <a:pt x="10349" y="2203"/>
                      </a:lnTo>
                      <a:cubicBezTo>
                        <a:pt x="10375" y="2203"/>
                        <a:pt x="10398" y="2187"/>
                        <a:pt x="10408" y="2164"/>
                      </a:cubicBezTo>
                      <a:cubicBezTo>
                        <a:pt x="10457" y="2164"/>
                        <a:pt x="10509" y="2166"/>
                        <a:pt x="10562" y="2166"/>
                      </a:cubicBezTo>
                      <a:cubicBezTo>
                        <a:pt x="10540" y="2205"/>
                        <a:pt x="10509" y="2237"/>
                        <a:pt x="10469" y="2256"/>
                      </a:cubicBezTo>
                      <a:cubicBezTo>
                        <a:pt x="10408" y="2297"/>
                        <a:pt x="10367" y="2274"/>
                        <a:pt x="10347" y="2209"/>
                      </a:cubicBezTo>
                      <a:cubicBezTo>
                        <a:pt x="10324" y="2215"/>
                        <a:pt x="10304" y="2223"/>
                        <a:pt x="10283" y="2233"/>
                      </a:cubicBezTo>
                      <a:cubicBezTo>
                        <a:pt x="10184" y="2284"/>
                        <a:pt x="10149" y="2282"/>
                        <a:pt x="10096" y="2213"/>
                      </a:cubicBezTo>
                      <a:cubicBezTo>
                        <a:pt x="10094" y="2211"/>
                        <a:pt x="10094" y="2209"/>
                        <a:pt x="10092" y="2205"/>
                      </a:cubicBezTo>
                      <a:cubicBezTo>
                        <a:pt x="10174" y="2180"/>
                        <a:pt x="10261" y="2166"/>
                        <a:pt x="10347" y="2166"/>
                      </a:cubicBezTo>
                      <a:close/>
                      <a:moveTo>
                        <a:pt x="9618" y="2282"/>
                      </a:moveTo>
                      <a:cubicBezTo>
                        <a:pt x="9699" y="2266"/>
                        <a:pt x="9779" y="2256"/>
                        <a:pt x="9862" y="2256"/>
                      </a:cubicBezTo>
                      <a:cubicBezTo>
                        <a:pt x="9838" y="2276"/>
                        <a:pt x="9809" y="2286"/>
                        <a:pt x="9779" y="2282"/>
                      </a:cubicBezTo>
                      <a:cubicBezTo>
                        <a:pt x="9754" y="2282"/>
                        <a:pt x="9720" y="2282"/>
                        <a:pt x="9709" y="2297"/>
                      </a:cubicBezTo>
                      <a:cubicBezTo>
                        <a:pt x="9626" y="2406"/>
                        <a:pt x="9491" y="2315"/>
                        <a:pt x="9398" y="2384"/>
                      </a:cubicBezTo>
                      <a:cubicBezTo>
                        <a:pt x="9333" y="2431"/>
                        <a:pt x="9296" y="2406"/>
                        <a:pt x="9263" y="2370"/>
                      </a:cubicBezTo>
                      <a:cubicBezTo>
                        <a:pt x="9381" y="2331"/>
                        <a:pt x="9498" y="2301"/>
                        <a:pt x="9618" y="2282"/>
                      </a:cubicBezTo>
                      <a:close/>
                      <a:moveTo>
                        <a:pt x="3408" y="17310"/>
                      </a:moveTo>
                      <a:cubicBezTo>
                        <a:pt x="3398" y="17308"/>
                        <a:pt x="3387" y="17273"/>
                        <a:pt x="3390" y="17255"/>
                      </a:cubicBezTo>
                      <a:cubicBezTo>
                        <a:pt x="3392" y="17245"/>
                        <a:pt x="3396" y="17235"/>
                        <a:pt x="3402" y="17227"/>
                      </a:cubicBezTo>
                      <a:cubicBezTo>
                        <a:pt x="3410" y="17218"/>
                        <a:pt x="3416" y="17210"/>
                        <a:pt x="3422" y="17200"/>
                      </a:cubicBezTo>
                      <a:lnTo>
                        <a:pt x="3422" y="17200"/>
                      </a:lnTo>
                      <a:cubicBezTo>
                        <a:pt x="3436" y="17218"/>
                        <a:pt x="3444" y="17235"/>
                        <a:pt x="3451" y="17255"/>
                      </a:cubicBezTo>
                      <a:cubicBezTo>
                        <a:pt x="3453" y="17284"/>
                        <a:pt x="3451" y="17320"/>
                        <a:pt x="3408" y="17310"/>
                      </a:cubicBezTo>
                      <a:close/>
                      <a:moveTo>
                        <a:pt x="3752" y="18249"/>
                      </a:moveTo>
                      <a:cubicBezTo>
                        <a:pt x="3748" y="18265"/>
                        <a:pt x="3728" y="18279"/>
                        <a:pt x="3713" y="18293"/>
                      </a:cubicBezTo>
                      <a:cubicBezTo>
                        <a:pt x="3705" y="18283"/>
                        <a:pt x="3691" y="18275"/>
                        <a:pt x="3691" y="18265"/>
                      </a:cubicBezTo>
                      <a:cubicBezTo>
                        <a:pt x="3687" y="18232"/>
                        <a:pt x="3685" y="18198"/>
                        <a:pt x="3685" y="18165"/>
                      </a:cubicBezTo>
                      <a:lnTo>
                        <a:pt x="3679" y="18165"/>
                      </a:lnTo>
                      <a:lnTo>
                        <a:pt x="3679" y="18157"/>
                      </a:lnTo>
                      <a:cubicBezTo>
                        <a:pt x="3664" y="18149"/>
                        <a:pt x="3646" y="18141"/>
                        <a:pt x="3630" y="18133"/>
                      </a:cubicBezTo>
                      <a:cubicBezTo>
                        <a:pt x="3628" y="18124"/>
                        <a:pt x="3630" y="18116"/>
                        <a:pt x="3634" y="18108"/>
                      </a:cubicBezTo>
                      <a:cubicBezTo>
                        <a:pt x="3675" y="18102"/>
                        <a:pt x="3677" y="18129"/>
                        <a:pt x="3679" y="18157"/>
                      </a:cubicBezTo>
                      <a:lnTo>
                        <a:pt x="3685" y="18159"/>
                      </a:lnTo>
                      <a:cubicBezTo>
                        <a:pt x="3685" y="18161"/>
                        <a:pt x="3685" y="18163"/>
                        <a:pt x="3685" y="18165"/>
                      </a:cubicBezTo>
                      <a:cubicBezTo>
                        <a:pt x="3738" y="18167"/>
                        <a:pt x="3764" y="18192"/>
                        <a:pt x="3750" y="18249"/>
                      </a:cubicBezTo>
                      <a:close/>
                      <a:moveTo>
                        <a:pt x="3978" y="18456"/>
                      </a:moveTo>
                      <a:lnTo>
                        <a:pt x="3978" y="18456"/>
                      </a:lnTo>
                      <a:lnTo>
                        <a:pt x="3921" y="18422"/>
                      </a:lnTo>
                      <a:cubicBezTo>
                        <a:pt x="3941" y="18410"/>
                        <a:pt x="3962" y="18391"/>
                        <a:pt x="3982" y="18393"/>
                      </a:cubicBezTo>
                      <a:cubicBezTo>
                        <a:pt x="4002" y="18393"/>
                        <a:pt x="4021" y="18414"/>
                        <a:pt x="4041" y="18426"/>
                      </a:cubicBezTo>
                      <a:close/>
                      <a:moveTo>
                        <a:pt x="4127" y="18617"/>
                      </a:moveTo>
                      <a:cubicBezTo>
                        <a:pt x="4125" y="18644"/>
                        <a:pt x="4123" y="18672"/>
                        <a:pt x="4082" y="18666"/>
                      </a:cubicBezTo>
                      <a:cubicBezTo>
                        <a:pt x="4080" y="18666"/>
                        <a:pt x="4076" y="18642"/>
                        <a:pt x="4078" y="18640"/>
                      </a:cubicBezTo>
                      <a:cubicBezTo>
                        <a:pt x="4094" y="18631"/>
                        <a:pt x="4110" y="18623"/>
                        <a:pt x="4127" y="18617"/>
                      </a:cubicBezTo>
                      <a:lnTo>
                        <a:pt x="4127" y="18609"/>
                      </a:lnTo>
                      <a:cubicBezTo>
                        <a:pt x="4129" y="18609"/>
                        <a:pt x="4131" y="18609"/>
                        <a:pt x="4133" y="18609"/>
                      </a:cubicBezTo>
                      <a:cubicBezTo>
                        <a:pt x="4131" y="18564"/>
                        <a:pt x="4125" y="18519"/>
                        <a:pt x="4163" y="18483"/>
                      </a:cubicBezTo>
                      <a:cubicBezTo>
                        <a:pt x="4184" y="18462"/>
                        <a:pt x="4259" y="18464"/>
                        <a:pt x="4257" y="18483"/>
                      </a:cubicBezTo>
                      <a:cubicBezTo>
                        <a:pt x="4257" y="18503"/>
                        <a:pt x="4249" y="18521"/>
                        <a:pt x="4237" y="18536"/>
                      </a:cubicBezTo>
                      <a:cubicBezTo>
                        <a:pt x="4210" y="18570"/>
                        <a:pt x="4186" y="18611"/>
                        <a:pt x="4133" y="18607"/>
                      </a:cubicBezTo>
                      <a:cubicBezTo>
                        <a:pt x="4133" y="18609"/>
                        <a:pt x="4133" y="18611"/>
                        <a:pt x="4133" y="18613"/>
                      </a:cubicBezTo>
                      <a:close/>
                      <a:moveTo>
                        <a:pt x="4424" y="18686"/>
                      </a:moveTo>
                      <a:cubicBezTo>
                        <a:pt x="4373" y="18805"/>
                        <a:pt x="4263" y="18896"/>
                        <a:pt x="4251" y="19037"/>
                      </a:cubicBezTo>
                      <a:cubicBezTo>
                        <a:pt x="4251" y="19045"/>
                        <a:pt x="4206" y="19057"/>
                        <a:pt x="4186" y="19051"/>
                      </a:cubicBezTo>
                      <a:cubicBezTo>
                        <a:pt x="4167" y="19045"/>
                        <a:pt x="4139" y="19018"/>
                        <a:pt x="4143" y="19006"/>
                      </a:cubicBezTo>
                      <a:cubicBezTo>
                        <a:pt x="4179" y="18864"/>
                        <a:pt x="4241" y="18733"/>
                        <a:pt x="4328" y="18619"/>
                      </a:cubicBezTo>
                      <a:cubicBezTo>
                        <a:pt x="4334" y="18609"/>
                        <a:pt x="4373" y="18619"/>
                        <a:pt x="4395" y="18625"/>
                      </a:cubicBezTo>
                      <a:lnTo>
                        <a:pt x="4397" y="18625"/>
                      </a:lnTo>
                      <a:cubicBezTo>
                        <a:pt x="4403" y="18631"/>
                        <a:pt x="4408" y="18635"/>
                        <a:pt x="4414" y="18640"/>
                      </a:cubicBezTo>
                      <a:cubicBezTo>
                        <a:pt x="4416" y="18644"/>
                        <a:pt x="4420" y="18646"/>
                        <a:pt x="4422" y="18648"/>
                      </a:cubicBezTo>
                      <a:cubicBezTo>
                        <a:pt x="4422" y="18662"/>
                        <a:pt x="4428" y="18676"/>
                        <a:pt x="4422" y="18686"/>
                      </a:cubicBezTo>
                      <a:close/>
                      <a:moveTo>
                        <a:pt x="5542" y="19613"/>
                      </a:moveTo>
                      <a:cubicBezTo>
                        <a:pt x="5536" y="19639"/>
                        <a:pt x="5509" y="19653"/>
                        <a:pt x="5483" y="19643"/>
                      </a:cubicBezTo>
                      <a:cubicBezTo>
                        <a:pt x="5491" y="19615"/>
                        <a:pt x="5515" y="19594"/>
                        <a:pt x="5542" y="19592"/>
                      </a:cubicBezTo>
                      <a:cubicBezTo>
                        <a:pt x="5607" y="19582"/>
                        <a:pt x="5633" y="19621"/>
                        <a:pt x="5627" y="19678"/>
                      </a:cubicBezTo>
                      <a:cubicBezTo>
                        <a:pt x="5627" y="19684"/>
                        <a:pt x="5629" y="19688"/>
                        <a:pt x="5629" y="19696"/>
                      </a:cubicBezTo>
                      <a:cubicBezTo>
                        <a:pt x="5601" y="19666"/>
                        <a:pt x="5572" y="19639"/>
                        <a:pt x="5542" y="19613"/>
                      </a:cubicBezTo>
                      <a:close/>
                      <a:moveTo>
                        <a:pt x="6010" y="19729"/>
                      </a:moveTo>
                      <a:cubicBezTo>
                        <a:pt x="6010" y="19733"/>
                        <a:pt x="6008" y="19735"/>
                        <a:pt x="6006" y="19737"/>
                      </a:cubicBezTo>
                      <a:lnTo>
                        <a:pt x="6002" y="19733"/>
                      </a:lnTo>
                      <a:lnTo>
                        <a:pt x="6010" y="19729"/>
                      </a:lnTo>
                      <a:cubicBezTo>
                        <a:pt x="6012" y="19723"/>
                        <a:pt x="6014" y="19719"/>
                        <a:pt x="6014" y="19713"/>
                      </a:cubicBezTo>
                      <a:lnTo>
                        <a:pt x="6030" y="19723"/>
                      </a:lnTo>
                      <a:cubicBezTo>
                        <a:pt x="6022" y="19725"/>
                        <a:pt x="6014" y="19727"/>
                        <a:pt x="6008" y="19729"/>
                      </a:cubicBezTo>
                      <a:close/>
                      <a:moveTo>
                        <a:pt x="8533" y="21698"/>
                      </a:moveTo>
                      <a:cubicBezTo>
                        <a:pt x="8304" y="21592"/>
                        <a:pt x="8078" y="21486"/>
                        <a:pt x="7802" y="21435"/>
                      </a:cubicBezTo>
                      <a:cubicBezTo>
                        <a:pt x="7708" y="21388"/>
                        <a:pt x="7616" y="21335"/>
                        <a:pt x="7529" y="21276"/>
                      </a:cubicBezTo>
                      <a:cubicBezTo>
                        <a:pt x="7519" y="21268"/>
                        <a:pt x="7508" y="21262"/>
                        <a:pt x="7498" y="21254"/>
                      </a:cubicBezTo>
                      <a:cubicBezTo>
                        <a:pt x="7541" y="21264"/>
                        <a:pt x="7582" y="21274"/>
                        <a:pt x="7624" y="21282"/>
                      </a:cubicBezTo>
                      <a:cubicBezTo>
                        <a:pt x="7728" y="21303"/>
                        <a:pt x="7826" y="21327"/>
                        <a:pt x="7926" y="21356"/>
                      </a:cubicBezTo>
                      <a:cubicBezTo>
                        <a:pt x="8034" y="21384"/>
                        <a:pt x="8142" y="21421"/>
                        <a:pt x="8245" y="21466"/>
                      </a:cubicBezTo>
                      <a:cubicBezTo>
                        <a:pt x="8433" y="21382"/>
                        <a:pt x="8701" y="21716"/>
                        <a:pt x="8879" y="21690"/>
                      </a:cubicBezTo>
                      <a:cubicBezTo>
                        <a:pt x="8809" y="21576"/>
                        <a:pt x="9111" y="21669"/>
                        <a:pt x="9286" y="21690"/>
                      </a:cubicBezTo>
                      <a:cubicBezTo>
                        <a:pt x="9259" y="21740"/>
                        <a:pt x="9276" y="21806"/>
                        <a:pt x="9290" y="21899"/>
                      </a:cubicBezTo>
                      <a:cubicBezTo>
                        <a:pt x="9009" y="21873"/>
                        <a:pt x="8767" y="21787"/>
                        <a:pt x="8532" y="21698"/>
                      </a:cubicBezTo>
                      <a:close/>
                      <a:moveTo>
                        <a:pt x="12030" y="22284"/>
                      </a:moveTo>
                      <a:cubicBezTo>
                        <a:pt x="12085" y="22249"/>
                        <a:pt x="12118" y="22321"/>
                        <a:pt x="12220" y="22306"/>
                      </a:cubicBezTo>
                      <a:cubicBezTo>
                        <a:pt x="12218" y="22290"/>
                        <a:pt x="12185" y="22296"/>
                        <a:pt x="12165" y="22292"/>
                      </a:cubicBezTo>
                      <a:cubicBezTo>
                        <a:pt x="12169" y="22270"/>
                        <a:pt x="12244" y="22282"/>
                        <a:pt x="12244" y="22256"/>
                      </a:cubicBezTo>
                      <a:cubicBezTo>
                        <a:pt x="12212" y="22223"/>
                        <a:pt x="12075" y="22260"/>
                        <a:pt x="12000" y="22254"/>
                      </a:cubicBezTo>
                      <a:cubicBezTo>
                        <a:pt x="12110" y="22174"/>
                        <a:pt x="12385" y="22180"/>
                        <a:pt x="12476" y="22131"/>
                      </a:cubicBezTo>
                      <a:cubicBezTo>
                        <a:pt x="12509" y="22152"/>
                        <a:pt x="12513" y="22199"/>
                        <a:pt x="12484" y="22225"/>
                      </a:cubicBezTo>
                      <a:cubicBezTo>
                        <a:pt x="12513" y="22278"/>
                        <a:pt x="12545" y="22223"/>
                        <a:pt x="12596" y="22251"/>
                      </a:cubicBezTo>
                      <a:cubicBezTo>
                        <a:pt x="12668" y="22225"/>
                        <a:pt x="12507" y="22223"/>
                        <a:pt x="12533" y="22174"/>
                      </a:cubicBezTo>
                      <a:cubicBezTo>
                        <a:pt x="12739" y="22160"/>
                        <a:pt x="12788" y="22178"/>
                        <a:pt x="12877" y="22121"/>
                      </a:cubicBezTo>
                      <a:cubicBezTo>
                        <a:pt x="12965" y="22133"/>
                        <a:pt x="12877" y="22146"/>
                        <a:pt x="13038" y="22113"/>
                      </a:cubicBezTo>
                      <a:cubicBezTo>
                        <a:pt x="13067" y="22219"/>
                        <a:pt x="12871" y="22164"/>
                        <a:pt x="12806" y="22203"/>
                      </a:cubicBezTo>
                      <a:cubicBezTo>
                        <a:pt x="12904" y="22272"/>
                        <a:pt x="13146" y="22097"/>
                        <a:pt x="13162" y="22205"/>
                      </a:cubicBezTo>
                      <a:cubicBezTo>
                        <a:pt x="13071" y="22217"/>
                        <a:pt x="12985" y="22233"/>
                        <a:pt x="12896" y="22253"/>
                      </a:cubicBezTo>
                      <a:lnTo>
                        <a:pt x="12613" y="22294"/>
                      </a:lnTo>
                      <a:cubicBezTo>
                        <a:pt x="12417" y="22319"/>
                        <a:pt x="12216" y="22331"/>
                        <a:pt x="12026" y="22284"/>
                      </a:cubicBezTo>
                      <a:close/>
                      <a:moveTo>
                        <a:pt x="12091" y="22931"/>
                      </a:moveTo>
                      <a:cubicBezTo>
                        <a:pt x="12065" y="22980"/>
                        <a:pt x="12155" y="22956"/>
                        <a:pt x="12207" y="22956"/>
                      </a:cubicBezTo>
                      <a:cubicBezTo>
                        <a:pt x="12112" y="22980"/>
                        <a:pt x="11961" y="22989"/>
                        <a:pt x="11788" y="22995"/>
                      </a:cubicBezTo>
                      <a:cubicBezTo>
                        <a:pt x="11617" y="22989"/>
                        <a:pt x="11428" y="22980"/>
                        <a:pt x="11261" y="22991"/>
                      </a:cubicBezTo>
                      <a:cubicBezTo>
                        <a:pt x="11460" y="22874"/>
                        <a:pt x="11786" y="22986"/>
                        <a:pt x="12089" y="22931"/>
                      </a:cubicBezTo>
                      <a:close/>
                      <a:moveTo>
                        <a:pt x="11171" y="23037"/>
                      </a:moveTo>
                      <a:cubicBezTo>
                        <a:pt x="11334" y="23060"/>
                        <a:pt x="11373" y="23050"/>
                        <a:pt x="11546" y="23066"/>
                      </a:cubicBezTo>
                      <a:cubicBezTo>
                        <a:pt x="11383" y="22986"/>
                        <a:pt x="11906" y="23027"/>
                        <a:pt x="11949" y="23066"/>
                      </a:cubicBezTo>
                      <a:cubicBezTo>
                        <a:pt x="11813" y="23109"/>
                        <a:pt x="11652" y="23100"/>
                        <a:pt x="11501" y="23092"/>
                      </a:cubicBezTo>
                      <a:cubicBezTo>
                        <a:pt x="11350" y="23084"/>
                        <a:pt x="11208" y="23078"/>
                        <a:pt x="11112" y="23113"/>
                      </a:cubicBezTo>
                      <a:cubicBezTo>
                        <a:pt x="11088" y="23060"/>
                        <a:pt x="11159" y="23066"/>
                        <a:pt x="11171" y="23037"/>
                      </a:cubicBezTo>
                      <a:close/>
                      <a:moveTo>
                        <a:pt x="11080" y="23174"/>
                      </a:moveTo>
                      <a:cubicBezTo>
                        <a:pt x="11104" y="23119"/>
                        <a:pt x="11183" y="23160"/>
                        <a:pt x="11226" y="23180"/>
                      </a:cubicBezTo>
                      <a:cubicBezTo>
                        <a:pt x="11218" y="23217"/>
                        <a:pt x="11098" y="23184"/>
                        <a:pt x="11080" y="23174"/>
                      </a:cubicBezTo>
                      <a:close/>
                      <a:moveTo>
                        <a:pt x="13052" y="23263"/>
                      </a:moveTo>
                      <a:lnTo>
                        <a:pt x="13044" y="23214"/>
                      </a:lnTo>
                      <a:lnTo>
                        <a:pt x="13006" y="23223"/>
                      </a:lnTo>
                      <a:cubicBezTo>
                        <a:pt x="12942" y="23233"/>
                        <a:pt x="12877" y="23243"/>
                        <a:pt x="12808" y="23251"/>
                      </a:cubicBezTo>
                      <a:cubicBezTo>
                        <a:pt x="12672" y="23269"/>
                        <a:pt x="12529" y="23282"/>
                        <a:pt x="12381" y="23292"/>
                      </a:cubicBezTo>
                      <a:cubicBezTo>
                        <a:pt x="12087" y="23310"/>
                        <a:pt x="11778" y="23326"/>
                        <a:pt x="11489" y="23271"/>
                      </a:cubicBezTo>
                      <a:cubicBezTo>
                        <a:pt x="11458" y="23272"/>
                        <a:pt x="11470" y="23300"/>
                        <a:pt x="11430" y="23300"/>
                      </a:cubicBezTo>
                      <a:cubicBezTo>
                        <a:pt x="11371" y="23292"/>
                        <a:pt x="11312" y="23278"/>
                        <a:pt x="11253" y="23261"/>
                      </a:cubicBezTo>
                      <a:cubicBezTo>
                        <a:pt x="11261" y="23212"/>
                        <a:pt x="11401" y="23241"/>
                        <a:pt x="11489" y="23239"/>
                      </a:cubicBezTo>
                      <a:cubicBezTo>
                        <a:pt x="11491" y="23216"/>
                        <a:pt x="11493" y="23194"/>
                        <a:pt x="11460" y="23190"/>
                      </a:cubicBezTo>
                      <a:cubicBezTo>
                        <a:pt x="11745" y="23182"/>
                        <a:pt x="12256" y="23184"/>
                        <a:pt x="12676" y="23070"/>
                      </a:cubicBezTo>
                      <a:cubicBezTo>
                        <a:pt x="12771" y="23082"/>
                        <a:pt x="12861" y="23096"/>
                        <a:pt x="12916" y="23133"/>
                      </a:cubicBezTo>
                      <a:cubicBezTo>
                        <a:pt x="12999" y="23113"/>
                        <a:pt x="12892" y="23084"/>
                        <a:pt x="12906" y="23054"/>
                      </a:cubicBezTo>
                      <a:cubicBezTo>
                        <a:pt x="12979" y="23039"/>
                        <a:pt x="13048" y="23102"/>
                        <a:pt x="13081" y="23050"/>
                      </a:cubicBezTo>
                      <a:cubicBezTo>
                        <a:pt x="13168" y="23050"/>
                        <a:pt x="13116" y="23068"/>
                        <a:pt x="13118" y="23107"/>
                      </a:cubicBezTo>
                      <a:cubicBezTo>
                        <a:pt x="13262" y="23062"/>
                        <a:pt x="13364" y="23027"/>
                        <a:pt x="13460" y="23023"/>
                      </a:cubicBezTo>
                      <a:cubicBezTo>
                        <a:pt x="13482" y="22966"/>
                        <a:pt x="13366" y="23013"/>
                        <a:pt x="13311" y="23015"/>
                      </a:cubicBezTo>
                      <a:cubicBezTo>
                        <a:pt x="13394" y="22946"/>
                        <a:pt x="13598" y="22936"/>
                        <a:pt x="13684" y="22956"/>
                      </a:cubicBezTo>
                      <a:cubicBezTo>
                        <a:pt x="13718" y="23011"/>
                        <a:pt x="13568" y="23080"/>
                        <a:pt x="13734" y="23060"/>
                      </a:cubicBezTo>
                      <a:cubicBezTo>
                        <a:pt x="13616" y="23135"/>
                        <a:pt x="13266" y="23082"/>
                        <a:pt x="13215" y="23159"/>
                      </a:cubicBezTo>
                      <a:cubicBezTo>
                        <a:pt x="13441" y="23162"/>
                        <a:pt x="13824" y="23045"/>
                        <a:pt x="13958" y="23119"/>
                      </a:cubicBezTo>
                      <a:cubicBezTo>
                        <a:pt x="13661" y="23239"/>
                        <a:pt x="13382" y="23192"/>
                        <a:pt x="13052" y="23263"/>
                      </a:cubicBezTo>
                      <a:close/>
                      <a:moveTo>
                        <a:pt x="14386" y="22883"/>
                      </a:moveTo>
                      <a:cubicBezTo>
                        <a:pt x="14382" y="22854"/>
                        <a:pt x="14343" y="22860"/>
                        <a:pt x="14343" y="22828"/>
                      </a:cubicBezTo>
                      <a:cubicBezTo>
                        <a:pt x="14451" y="22785"/>
                        <a:pt x="14439" y="22854"/>
                        <a:pt x="14547" y="22809"/>
                      </a:cubicBezTo>
                      <a:cubicBezTo>
                        <a:pt x="14527" y="22842"/>
                        <a:pt x="14433" y="22856"/>
                        <a:pt x="14386" y="22883"/>
                      </a:cubicBezTo>
                      <a:close/>
                      <a:moveTo>
                        <a:pt x="15154" y="22596"/>
                      </a:moveTo>
                      <a:cubicBezTo>
                        <a:pt x="14808" y="22651"/>
                        <a:pt x="14510" y="22740"/>
                        <a:pt x="14158" y="22811"/>
                      </a:cubicBezTo>
                      <a:cubicBezTo>
                        <a:pt x="14170" y="22838"/>
                        <a:pt x="14256" y="22797"/>
                        <a:pt x="14278" y="22813"/>
                      </a:cubicBezTo>
                      <a:cubicBezTo>
                        <a:pt x="14286" y="22862"/>
                        <a:pt x="14113" y="22887"/>
                        <a:pt x="14107" y="22838"/>
                      </a:cubicBezTo>
                      <a:cubicBezTo>
                        <a:pt x="14032" y="22883"/>
                        <a:pt x="14030" y="22897"/>
                        <a:pt x="14073" y="22956"/>
                      </a:cubicBezTo>
                      <a:cubicBezTo>
                        <a:pt x="13944" y="22923"/>
                        <a:pt x="13916" y="22881"/>
                        <a:pt x="13961" y="22846"/>
                      </a:cubicBezTo>
                      <a:cubicBezTo>
                        <a:pt x="14009" y="22809"/>
                        <a:pt x="14129" y="22781"/>
                        <a:pt x="14292" y="22746"/>
                      </a:cubicBezTo>
                      <a:cubicBezTo>
                        <a:pt x="14262" y="22728"/>
                        <a:pt x="14197" y="22746"/>
                        <a:pt x="14144" y="22750"/>
                      </a:cubicBezTo>
                      <a:cubicBezTo>
                        <a:pt x="14121" y="22705"/>
                        <a:pt x="14270" y="22707"/>
                        <a:pt x="14274" y="22667"/>
                      </a:cubicBezTo>
                      <a:cubicBezTo>
                        <a:pt x="14311" y="22663"/>
                        <a:pt x="14305" y="22701"/>
                        <a:pt x="14317" y="22722"/>
                      </a:cubicBezTo>
                      <a:cubicBezTo>
                        <a:pt x="14584" y="22636"/>
                        <a:pt x="14602" y="22624"/>
                        <a:pt x="14893" y="22537"/>
                      </a:cubicBezTo>
                      <a:cubicBezTo>
                        <a:pt x="14948" y="22585"/>
                        <a:pt x="15034" y="22498"/>
                        <a:pt x="15107" y="22545"/>
                      </a:cubicBezTo>
                      <a:cubicBezTo>
                        <a:pt x="15178" y="22510"/>
                        <a:pt x="15011" y="22534"/>
                        <a:pt x="15088" y="22484"/>
                      </a:cubicBezTo>
                      <a:cubicBezTo>
                        <a:pt x="15286" y="22443"/>
                        <a:pt x="15280" y="22488"/>
                        <a:pt x="15481" y="22388"/>
                      </a:cubicBezTo>
                      <a:cubicBezTo>
                        <a:pt x="15469" y="22345"/>
                        <a:pt x="15310" y="22471"/>
                        <a:pt x="15329" y="22394"/>
                      </a:cubicBezTo>
                      <a:cubicBezTo>
                        <a:pt x="15443" y="22374"/>
                        <a:pt x="15553" y="22329"/>
                        <a:pt x="15648" y="22260"/>
                      </a:cubicBezTo>
                      <a:cubicBezTo>
                        <a:pt x="15665" y="22284"/>
                        <a:pt x="15667" y="22319"/>
                        <a:pt x="15648" y="22343"/>
                      </a:cubicBezTo>
                      <a:cubicBezTo>
                        <a:pt x="15722" y="22321"/>
                        <a:pt x="15730" y="22290"/>
                        <a:pt x="15707" y="22254"/>
                      </a:cubicBezTo>
                      <a:cubicBezTo>
                        <a:pt x="15836" y="22188"/>
                        <a:pt x="15883" y="22219"/>
                        <a:pt x="15946" y="22233"/>
                      </a:cubicBezTo>
                      <a:cubicBezTo>
                        <a:pt x="15844" y="22392"/>
                        <a:pt x="15316" y="22475"/>
                        <a:pt x="15154" y="22596"/>
                      </a:cubicBezTo>
                      <a:close/>
                      <a:moveTo>
                        <a:pt x="17748" y="21897"/>
                      </a:moveTo>
                      <a:cubicBezTo>
                        <a:pt x="17747" y="21814"/>
                        <a:pt x="17864" y="21808"/>
                        <a:pt x="17929" y="21734"/>
                      </a:cubicBezTo>
                      <a:cubicBezTo>
                        <a:pt x="17953" y="21783"/>
                        <a:pt x="17804" y="21844"/>
                        <a:pt x="17748" y="21897"/>
                      </a:cubicBezTo>
                      <a:close/>
                      <a:moveTo>
                        <a:pt x="18574" y="21722"/>
                      </a:moveTo>
                      <a:cubicBezTo>
                        <a:pt x="18525" y="21840"/>
                        <a:pt x="18531" y="21700"/>
                        <a:pt x="18452" y="21761"/>
                      </a:cubicBezTo>
                      <a:cubicBezTo>
                        <a:pt x="18446" y="21740"/>
                        <a:pt x="18509" y="21710"/>
                        <a:pt x="18546" y="21685"/>
                      </a:cubicBezTo>
                      <a:cubicBezTo>
                        <a:pt x="18556" y="21704"/>
                        <a:pt x="18566" y="21724"/>
                        <a:pt x="18599" y="21706"/>
                      </a:cubicBezTo>
                      <a:cubicBezTo>
                        <a:pt x="18605" y="21724"/>
                        <a:pt x="18578" y="21730"/>
                        <a:pt x="18574" y="21722"/>
                      </a:cubicBezTo>
                      <a:close/>
                      <a:moveTo>
                        <a:pt x="18480" y="21482"/>
                      </a:moveTo>
                      <a:lnTo>
                        <a:pt x="18582" y="21417"/>
                      </a:lnTo>
                      <a:lnTo>
                        <a:pt x="18609" y="21457"/>
                      </a:lnTo>
                      <a:cubicBezTo>
                        <a:pt x="18556" y="21482"/>
                        <a:pt x="18495" y="21521"/>
                        <a:pt x="18480" y="21482"/>
                      </a:cubicBezTo>
                      <a:close/>
                      <a:moveTo>
                        <a:pt x="18597" y="21390"/>
                      </a:moveTo>
                      <a:cubicBezTo>
                        <a:pt x="18576" y="21354"/>
                        <a:pt x="18658" y="21305"/>
                        <a:pt x="18723" y="21256"/>
                      </a:cubicBezTo>
                      <a:lnTo>
                        <a:pt x="18751" y="21295"/>
                      </a:lnTo>
                      <a:cubicBezTo>
                        <a:pt x="18692" y="21341"/>
                        <a:pt x="18637" y="21384"/>
                        <a:pt x="18597" y="21388"/>
                      </a:cubicBezTo>
                      <a:close/>
                      <a:moveTo>
                        <a:pt x="18554" y="21313"/>
                      </a:moveTo>
                      <a:cubicBezTo>
                        <a:pt x="18397" y="21421"/>
                        <a:pt x="18238" y="21521"/>
                        <a:pt x="18157" y="21592"/>
                      </a:cubicBezTo>
                      <a:cubicBezTo>
                        <a:pt x="18167" y="21527"/>
                        <a:pt x="18301" y="21425"/>
                        <a:pt x="18462" y="21315"/>
                      </a:cubicBezTo>
                      <a:cubicBezTo>
                        <a:pt x="18623" y="21207"/>
                        <a:pt x="18798" y="21067"/>
                        <a:pt x="18916" y="20971"/>
                      </a:cubicBezTo>
                      <a:cubicBezTo>
                        <a:pt x="18851" y="21069"/>
                        <a:pt x="18704" y="21195"/>
                        <a:pt x="18554" y="21313"/>
                      </a:cubicBezTo>
                      <a:close/>
                      <a:moveTo>
                        <a:pt x="19665" y="21075"/>
                      </a:moveTo>
                      <a:cubicBezTo>
                        <a:pt x="19610" y="21042"/>
                        <a:pt x="19604" y="21042"/>
                        <a:pt x="19615" y="20973"/>
                      </a:cubicBezTo>
                      <a:cubicBezTo>
                        <a:pt x="19674" y="20969"/>
                        <a:pt x="19765" y="20997"/>
                        <a:pt x="19665" y="21075"/>
                      </a:cubicBezTo>
                      <a:close/>
                      <a:moveTo>
                        <a:pt x="19755" y="20946"/>
                      </a:moveTo>
                      <a:cubicBezTo>
                        <a:pt x="19729" y="20946"/>
                        <a:pt x="19690" y="20977"/>
                        <a:pt x="19676" y="20948"/>
                      </a:cubicBezTo>
                      <a:cubicBezTo>
                        <a:pt x="19704" y="20938"/>
                        <a:pt x="19731" y="20928"/>
                        <a:pt x="19726" y="20910"/>
                      </a:cubicBezTo>
                      <a:cubicBezTo>
                        <a:pt x="19753" y="20891"/>
                        <a:pt x="19761" y="20920"/>
                        <a:pt x="19792" y="20893"/>
                      </a:cubicBezTo>
                      <a:cubicBezTo>
                        <a:pt x="19784" y="20912"/>
                        <a:pt x="19788" y="20932"/>
                        <a:pt x="19800" y="20948"/>
                      </a:cubicBezTo>
                      <a:cubicBezTo>
                        <a:pt x="19769" y="20969"/>
                        <a:pt x="19720" y="20977"/>
                        <a:pt x="19755" y="20946"/>
                      </a:cubicBezTo>
                      <a:close/>
                      <a:moveTo>
                        <a:pt x="20183" y="20728"/>
                      </a:moveTo>
                      <a:cubicBezTo>
                        <a:pt x="20176" y="20706"/>
                        <a:pt x="20233" y="20667"/>
                        <a:pt x="20264" y="20633"/>
                      </a:cubicBezTo>
                      <a:cubicBezTo>
                        <a:pt x="20248" y="20623"/>
                        <a:pt x="20213" y="20661"/>
                        <a:pt x="20185" y="20684"/>
                      </a:cubicBezTo>
                      <a:cubicBezTo>
                        <a:pt x="20142" y="20682"/>
                        <a:pt x="20217" y="20584"/>
                        <a:pt x="20140" y="20639"/>
                      </a:cubicBezTo>
                      <a:cubicBezTo>
                        <a:pt x="20146" y="20600"/>
                        <a:pt x="20268" y="20590"/>
                        <a:pt x="20309" y="20590"/>
                      </a:cubicBezTo>
                      <a:cubicBezTo>
                        <a:pt x="20233" y="20669"/>
                        <a:pt x="20286" y="20672"/>
                        <a:pt x="20183" y="20728"/>
                      </a:cubicBezTo>
                      <a:close/>
                      <a:moveTo>
                        <a:pt x="20724" y="19800"/>
                      </a:moveTo>
                      <a:lnTo>
                        <a:pt x="20759" y="19831"/>
                      </a:lnTo>
                      <a:lnTo>
                        <a:pt x="20657" y="19945"/>
                      </a:lnTo>
                      <a:cubicBezTo>
                        <a:pt x="20616" y="19920"/>
                        <a:pt x="20700" y="19849"/>
                        <a:pt x="20724" y="19800"/>
                      </a:cubicBezTo>
                      <a:close/>
                      <a:moveTo>
                        <a:pt x="20891" y="19993"/>
                      </a:moveTo>
                      <a:cubicBezTo>
                        <a:pt x="20911" y="19920"/>
                        <a:pt x="20861" y="19975"/>
                        <a:pt x="20806" y="20040"/>
                      </a:cubicBezTo>
                      <a:cubicBezTo>
                        <a:pt x="20785" y="19969"/>
                        <a:pt x="20940" y="19906"/>
                        <a:pt x="21005" y="19845"/>
                      </a:cubicBezTo>
                      <a:cubicBezTo>
                        <a:pt x="21028" y="19871"/>
                        <a:pt x="20922" y="19945"/>
                        <a:pt x="20893" y="19993"/>
                      </a:cubicBezTo>
                      <a:close/>
                      <a:moveTo>
                        <a:pt x="20983" y="19584"/>
                      </a:moveTo>
                      <a:cubicBezTo>
                        <a:pt x="20962" y="19717"/>
                        <a:pt x="20926" y="19841"/>
                        <a:pt x="20724" y="19965"/>
                      </a:cubicBezTo>
                      <a:cubicBezTo>
                        <a:pt x="20744" y="19877"/>
                        <a:pt x="20930" y="19757"/>
                        <a:pt x="20865" y="19643"/>
                      </a:cubicBezTo>
                      <a:cubicBezTo>
                        <a:pt x="21054" y="19472"/>
                        <a:pt x="21170" y="19301"/>
                        <a:pt x="21272" y="19232"/>
                      </a:cubicBezTo>
                      <a:cubicBezTo>
                        <a:pt x="21270" y="19356"/>
                        <a:pt x="21103" y="19537"/>
                        <a:pt x="20983" y="19584"/>
                      </a:cubicBezTo>
                      <a:close/>
                      <a:moveTo>
                        <a:pt x="21524" y="18963"/>
                      </a:moveTo>
                      <a:cubicBezTo>
                        <a:pt x="21420" y="19081"/>
                        <a:pt x="21363" y="19110"/>
                        <a:pt x="21319" y="19228"/>
                      </a:cubicBezTo>
                      <a:lnTo>
                        <a:pt x="21256" y="19179"/>
                      </a:lnTo>
                      <a:cubicBezTo>
                        <a:pt x="21378" y="19065"/>
                        <a:pt x="21475" y="18864"/>
                        <a:pt x="21618" y="18731"/>
                      </a:cubicBezTo>
                      <a:cubicBezTo>
                        <a:pt x="21618" y="18821"/>
                        <a:pt x="21496" y="18880"/>
                        <a:pt x="21524" y="18963"/>
                      </a:cubicBezTo>
                      <a:close/>
                      <a:moveTo>
                        <a:pt x="22768" y="17015"/>
                      </a:moveTo>
                      <a:cubicBezTo>
                        <a:pt x="22713" y="17013"/>
                        <a:pt x="22748" y="16946"/>
                        <a:pt x="22695" y="16946"/>
                      </a:cubicBezTo>
                      <a:cubicBezTo>
                        <a:pt x="22740" y="16917"/>
                        <a:pt x="22781" y="16758"/>
                        <a:pt x="22831" y="16809"/>
                      </a:cubicBezTo>
                      <a:cubicBezTo>
                        <a:pt x="22797" y="16746"/>
                        <a:pt x="22911" y="16630"/>
                        <a:pt x="22960" y="16534"/>
                      </a:cubicBezTo>
                      <a:cubicBezTo>
                        <a:pt x="22864" y="16713"/>
                        <a:pt x="22854" y="16889"/>
                        <a:pt x="22766" y="17015"/>
                      </a:cubicBezTo>
                      <a:close/>
                      <a:moveTo>
                        <a:pt x="22787" y="17544"/>
                      </a:moveTo>
                      <a:cubicBezTo>
                        <a:pt x="22764" y="17528"/>
                        <a:pt x="22740" y="17544"/>
                        <a:pt x="22713" y="17573"/>
                      </a:cubicBezTo>
                      <a:cubicBezTo>
                        <a:pt x="22685" y="17554"/>
                        <a:pt x="22723" y="17491"/>
                        <a:pt x="22762" y="17426"/>
                      </a:cubicBezTo>
                      <a:cubicBezTo>
                        <a:pt x="22764" y="17489"/>
                        <a:pt x="22801" y="17420"/>
                        <a:pt x="22803" y="17483"/>
                      </a:cubicBezTo>
                      <a:cubicBezTo>
                        <a:pt x="22838" y="17436"/>
                        <a:pt x="22878" y="17310"/>
                        <a:pt x="22909" y="17363"/>
                      </a:cubicBezTo>
                      <a:cubicBezTo>
                        <a:pt x="22872" y="17387"/>
                        <a:pt x="22829" y="17471"/>
                        <a:pt x="22787" y="17542"/>
                      </a:cubicBezTo>
                      <a:close/>
                      <a:moveTo>
                        <a:pt x="22954" y="17210"/>
                      </a:moveTo>
                      <a:cubicBezTo>
                        <a:pt x="22949" y="17113"/>
                        <a:pt x="22994" y="17094"/>
                        <a:pt x="23049" y="17013"/>
                      </a:cubicBezTo>
                      <a:cubicBezTo>
                        <a:pt x="23055" y="17108"/>
                        <a:pt x="23007" y="17127"/>
                        <a:pt x="22954" y="17208"/>
                      </a:cubicBezTo>
                      <a:close/>
                      <a:moveTo>
                        <a:pt x="23062" y="16086"/>
                      </a:moveTo>
                      <a:cubicBezTo>
                        <a:pt x="23053" y="16054"/>
                        <a:pt x="23061" y="16003"/>
                        <a:pt x="23088" y="15934"/>
                      </a:cubicBezTo>
                      <a:cubicBezTo>
                        <a:pt x="23135" y="15944"/>
                        <a:pt x="23106" y="16054"/>
                        <a:pt x="23062" y="16086"/>
                      </a:cubicBezTo>
                      <a:close/>
                      <a:moveTo>
                        <a:pt x="23039" y="15659"/>
                      </a:moveTo>
                      <a:cubicBezTo>
                        <a:pt x="23037" y="15581"/>
                        <a:pt x="23078" y="15553"/>
                        <a:pt x="23104" y="15431"/>
                      </a:cubicBezTo>
                      <a:cubicBezTo>
                        <a:pt x="23147" y="15449"/>
                        <a:pt x="23072" y="15626"/>
                        <a:pt x="23037" y="15659"/>
                      </a:cubicBezTo>
                      <a:close/>
                      <a:moveTo>
                        <a:pt x="23196" y="15024"/>
                      </a:moveTo>
                      <a:cubicBezTo>
                        <a:pt x="23241" y="15066"/>
                        <a:pt x="23155" y="15136"/>
                        <a:pt x="23159" y="15231"/>
                      </a:cubicBezTo>
                      <a:cubicBezTo>
                        <a:pt x="23092" y="15235"/>
                        <a:pt x="23184" y="15091"/>
                        <a:pt x="23194" y="15024"/>
                      </a:cubicBezTo>
                      <a:close/>
                      <a:moveTo>
                        <a:pt x="23190" y="15522"/>
                      </a:moveTo>
                      <a:cubicBezTo>
                        <a:pt x="23173" y="15412"/>
                        <a:pt x="23196" y="15358"/>
                        <a:pt x="23224" y="15187"/>
                      </a:cubicBezTo>
                      <a:cubicBezTo>
                        <a:pt x="23233" y="15237"/>
                        <a:pt x="23206" y="15394"/>
                        <a:pt x="23275" y="15235"/>
                      </a:cubicBezTo>
                      <a:cubicBezTo>
                        <a:pt x="23324" y="15294"/>
                        <a:pt x="23216" y="15417"/>
                        <a:pt x="23188" y="15522"/>
                      </a:cubicBezTo>
                      <a:close/>
                      <a:moveTo>
                        <a:pt x="23416" y="14226"/>
                      </a:moveTo>
                      <a:cubicBezTo>
                        <a:pt x="23355" y="14517"/>
                        <a:pt x="23383" y="14627"/>
                        <a:pt x="23377" y="14767"/>
                      </a:cubicBezTo>
                      <a:cubicBezTo>
                        <a:pt x="23363" y="14836"/>
                        <a:pt x="23324" y="14787"/>
                        <a:pt x="23308" y="14842"/>
                      </a:cubicBezTo>
                      <a:cubicBezTo>
                        <a:pt x="23391" y="14814"/>
                        <a:pt x="23334" y="15032"/>
                        <a:pt x="23294" y="15178"/>
                      </a:cubicBezTo>
                      <a:cubicBezTo>
                        <a:pt x="23245" y="15152"/>
                        <a:pt x="23216" y="15154"/>
                        <a:pt x="23214" y="15123"/>
                      </a:cubicBezTo>
                      <a:cubicBezTo>
                        <a:pt x="23241" y="15097"/>
                        <a:pt x="23263" y="14995"/>
                        <a:pt x="23255" y="14950"/>
                      </a:cubicBezTo>
                      <a:cubicBezTo>
                        <a:pt x="23198" y="15022"/>
                        <a:pt x="23230" y="14851"/>
                        <a:pt x="23192" y="14840"/>
                      </a:cubicBezTo>
                      <a:cubicBezTo>
                        <a:pt x="23218" y="14785"/>
                        <a:pt x="23233" y="14787"/>
                        <a:pt x="23247" y="14826"/>
                      </a:cubicBezTo>
                      <a:cubicBezTo>
                        <a:pt x="23267" y="14604"/>
                        <a:pt x="23375" y="14350"/>
                        <a:pt x="23391" y="14132"/>
                      </a:cubicBezTo>
                      <a:cubicBezTo>
                        <a:pt x="23408" y="14140"/>
                        <a:pt x="23414" y="14191"/>
                        <a:pt x="23438" y="14142"/>
                      </a:cubicBezTo>
                      <a:cubicBezTo>
                        <a:pt x="23371" y="14173"/>
                        <a:pt x="23452" y="14044"/>
                        <a:pt x="23412" y="14046"/>
                      </a:cubicBezTo>
                      <a:cubicBezTo>
                        <a:pt x="23391" y="14077"/>
                        <a:pt x="23379" y="14067"/>
                        <a:pt x="23373" y="14042"/>
                      </a:cubicBezTo>
                      <a:cubicBezTo>
                        <a:pt x="23395" y="13975"/>
                        <a:pt x="23416" y="13908"/>
                        <a:pt x="23436" y="13837"/>
                      </a:cubicBezTo>
                      <a:cubicBezTo>
                        <a:pt x="23493" y="13818"/>
                        <a:pt x="23406" y="13963"/>
                        <a:pt x="23450" y="13963"/>
                      </a:cubicBezTo>
                      <a:cubicBezTo>
                        <a:pt x="23473" y="13833"/>
                        <a:pt x="23585" y="13639"/>
                        <a:pt x="23530" y="13590"/>
                      </a:cubicBezTo>
                      <a:cubicBezTo>
                        <a:pt x="23495" y="13716"/>
                        <a:pt x="23499" y="13771"/>
                        <a:pt x="23438" y="13829"/>
                      </a:cubicBezTo>
                      <a:cubicBezTo>
                        <a:pt x="23438" y="13826"/>
                        <a:pt x="23440" y="13822"/>
                        <a:pt x="23442" y="13818"/>
                      </a:cubicBezTo>
                      <a:cubicBezTo>
                        <a:pt x="23465" y="13706"/>
                        <a:pt x="23489" y="13592"/>
                        <a:pt x="23505" y="13472"/>
                      </a:cubicBezTo>
                      <a:cubicBezTo>
                        <a:pt x="23528" y="13470"/>
                        <a:pt x="23552" y="13460"/>
                        <a:pt x="23570" y="13442"/>
                      </a:cubicBezTo>
                      <a:cubicBezTo>
                        <a:pt x="23570" y="13444"/>
                        <a:pt x="23570" y="13444"/>
                        <a:pt x="23570" y="13446"/>
                      </a:cubicBezTo>
                      <a:cubicBezTo>
                        <a:pt x="23615" y="13509"/>
                        <a:pt x="23603" y="13594"/>
                        <a:pt x="23585" y="13676"/>
                      </a:cubicBezTo>
                      <a:cubicBezTo>
                        <a:pt x="23568" y="13759"/>
                        <a:pt x="23532" y="13845"/>
                        <a:pt x="23542" y="13920"/>
                      </a:cubicBezTo>
                      <a:cubicBezTo>
                        <a:pt x="23503" y="13989"/>
                        <a:pt x="23481" y="13981"/>
                        <a:pt x="23459" y="13995"/>
                      </a:cubicBezTo>
                      <a:cubicBezTo>
                        <a:pt x="23499" y="14054"/>
                        <a:pt x="23450" y="14323"/>
                        <a:pt x="23428" y="14382"/>
                      </a:cubicBezTo>
                      <a:cubicBezTo>
                        <a:pt x="23373" y="14384"/>
                        <a:pt x="23446" y="14246"/>
                        <a:pt x="23414" y="14226"/>
                      </a:cubicBezTo>
                      <a:close/>
                      <a:moveTo>
                        <a:pt x="23412" y="15695"/>
                      </a:moveTo>
                      <a:cubicBezTo>
                        <a:pt x="23461" y="15596"/>
                        <a:pt x="23430" y="15545"/>
                        <a:pt x="23485" y="15494"/>
                      </a:cubicBezTo>
                      <a:cubicBezTo>
                        <a:pt x="23560" y="15480"/>
                        <a:pt x="23463" y="15752"/>
                        <a:pt x="23412" y="15695"/>
                      </a:cubicBezTo>
                      <a:close/>
                      <a:moveTo>
                        <a:pt x="23491" y="15431"/>
                      </a:moveTo>
                      <a:cubicBezTo>
                        <a:pt x="23556" y="15386"/>
                        <a:pt x="23611" y="15264"/>
                        <a:pt x="23684" y="15264"/>
                      </a:cubicBezTo>
                      <a:cubicBezTo>
                        <a:pt x="23627" y="15374"/>
                        <a:pt x="23568" y="15480"/>
                        <a:pt x="23489" y="15431"/>
                      </a:cubicBezTo>
                      <a:close/>
                      <a:moveTo>
                        <a:pt x="24130" y="10363"/>
                      </a:moveTo>
                      <a:lnTo>
                        <a:pt x="24130" y="10361"/>
                      </a:lnTo>
                      <a:lnTo>
                        <a:pt x="24130" y="10367"/>
                      </a:lnTo>
                      <a:cubicBezTo>
                        <a:pt x="24128" y="10365"/>
                        <a:pt x="24128" y="10363"/>
                        <a:pt x="24128" y="10363"/>
                      </a:cubicBezTo>
                      <a:close/>
                      <a:moveTo>
                        <a:pt x="24200" y="10231"/>
                      </a:moveTo>
                      <a:cubicBezTo>
                        <a:pt x="24214" y="10186"/>
                        <a:pt x="24216" y="10359"/>
                        <a:pt x="24232" y="10473"/>
                      </a:cubicBezTo>
                      <a:cubicBezTo>
                        <a:pt x="24161" y="10441"/>
                        <a:pt x="24177" y="10304"/>
                        <a:pt x="24198" y="10231"/>
                      </a:cubicBezTo>
                      <a:close/>
                    </a:path>
                  </a:pathLst>
                </a:custGeom>
                <a:solidFill>
                  <a:srgbClr val="AC352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57" name="Google Shape;4734;p47">
                  <a:extLst>
                    <a:ext uri="{FF2B5EF4-FFF2-40B4-BE49-F238E27FC236}">
                      <a16:creationId xmlns:a16="http://schemas.microsoft.com/office/drawing/2014/main" xmlns="" id="{070BC022-8D91-ECFB-5B44-96010F6F4B8E}"/>
                    </a:ext>
                  </a:extLst>
                </p:cNvPr>
                <p:cNvSpPr/>
                <p:nvPr/>
              </p:nvSpPr>
              <p:spPr>
                <a:xfrm>
                  <a:off x="2884325" y="1419725"/>
                  <a:ext cx="11200" cy="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" h="191" extrusionOk="0">
                      <a:moveTo>
                        <a:pt x="353" y="0"/>
                      </a:moveTo>
                      <a:cubicBezTo>
                        <a:pt x="308" y="71"/>
                        <a:pt x="17" y="159"/>
                        <a:pt x="1" y="191"/>
                      </a:cubicBezTo>
                      <a:cubicBezTo>
                        <a:pt x="64" y="183"/>
                        <a:pt x="447" y="14"/>
                        <a:pt x="35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58" name="Google Shape;4735;p47">
                  <a:extLst>
                    <a:ext uri="{FF2B5EF4-FFF2-40B4-BE49-F238E27FC236}">
                      <a16:creationId xmlns:a16="http://schemas.microsoft.com/office/drawing/2014/main" xmlns="" id="{E0910D06-FDC9-FD48-4614-9832694FEA72}"/>
                    </a:ext>
                  </a:extLst>
                </p:cNvPr>
                <p:cNvSpPr/>
                <p:nvPr/>
              </p:nvSpPr>
              <p:spPr>
                <a:xfrm>
                  <a:off x="3140025" y="1425175"/>
                  <a:ext cx="6050" cy="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" h="103" extrusionOk="0">
                      <a:moveTo>
                        <a:pt x="0" y="22"/>
                      </a:moveTo>
                      <a:cubicBezTo>
                        <a:pt x="77" y="42"/>
                        <a:pt x="181" y="102"/>
                        <a:pt x="242" y="102"/>
                      </a:cubicBezTo>
                      <a:cubicBezTo>
                        <a:pt x="181" y="63"/>
                        <a:pt x="41" y="0"/>
                        <a:pt x="0" y="2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59" name="Google Shape;4736;p47">
                  <a:extLst>
                    <a:ext uri="{FF2B5EF4-FFF2-40B4-BE49-F238E27FC236}">
                      <a16:creationId xmlns:a16="http://schemas.microsoft.com/office/drawing/2014/main" xmlns="" id="{281BF24A-9385-FDCC-F9C4-AD098AE2664B}"/>
                    </a:ext>
                  </a:extLst>
                </p:cNvPr>
                <p:cNvSpPr/>
                <p:nvPr/>
              </p:nvSpPr>
              <p:spPr>
                <a:xfrm>
                  <a:off x="3163850" y="1425950"/>
                  <a:ext cx="6500" cy="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" h="125" extrusionOk="0">
                      <a:moveTo>
                        <a:pt x="207" y="50"/>
                      </a:moveTo>
                      <a:cubicBezTo>
                        <a:pt x="177" y="99"/>
                        <a:pt x="59" y="1"/>
                        <a:pt x="0" y="1"/>
                      </a:cubicBezTo>
                      <a:cubicBezTo>
                        <a:pt x="32" y="62"/>
                        <a:pt x="260" y="125"/>
                        <a:pt x="207" y="5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0" name="Google Shape;4737;p47">
                  <a:extLst>
                    <a:ext uri="{FF2B5EF4-FFF2-40B4-BE49-F238E27FC236}">
                      <a16:creationId xmlns:a16="http://schemas.microsoft.com/office/drawing/2014/main" xmlns="" id="{E68ACFAC-1FDF-10B7-1D19-B4614316C6E9}"/>
                    </a:ext>
                  </a:extLst>
                </p:cNvPr>
                <p:cNvSpPr/>
                <p:nvPr/>
              </p:nvSpPr>
              <p:spPr>
                <a:xfrm>
                  <a:off x="3189825" y="1454550"/>
                  <a:ext cx="6675" cy="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03" extrusionOk="0">
                      <a:moveTo>
                        <a:pt x="40" y="0"/>
                      </a:moveTo>
                      <a:cubicBezTo>
                        <a:pt x="1" y="34"/>
                        <a:pt x="58" y="77"/>
                        <a:pt x="125" y="124"/>
                      </a:cubicBezTo>
                      <a:cubicBezTo>
                        <a:pt x="109" y="50"/>
                        <a:pt x="266" y="203"/>
                        <a:pt x="199" y="120"/>
                      </a:cubicBezTo>
                      <a:cubicBezTo>
                        <a:pt x="140" y="79"/>
                        <a:pt x="109" y="91"/>
                        <a:pt x="117" y="40"/>
                      </a:cubicBezTo>
                      <a:cubicBezTo>
                        <a:pt x="129" y="50"/>
                        <a:pt x="150" y="48"/>
                        <a:pt x="127" y="26"/>
                      </a:cubicBezTo>
                      <a:cubicBezTo>
                        <a:pt x="103" y="36"/>
                        <a:pt x="77" y="36"/>
                        <a:pt x="52" y="32"/>
                      </a:cubicBezTo>
                      <a:cubicBezTo>
                        <a:pt x="58" y="22"/>
                        <a:pt x="60" y="12"/>
                        <a:pt x="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1" name="Google Shape;4738;p47">
                  <a:extLst>
                    <a:ext uri="{FF2B5EF4-FFF2-40B4-BE49-F238E27FC236}">
                      <a16:creationId xmlns:a16="http://schemas.microsoft.com/office/drawing/2014/main" xmlns="" id="{5D370B59-C9FB-7263-18BF-EBD7A6192870}"/>
                    </a:ext>
                  </a:extLst>
                </p:cNvPr>
                <p:cNvSpPr/>
                <p:nvPr/>
              </p:nvSpPr>
              <p:spPr>
                <a:xfrm>
                  <a:off x="3195975" y="1458925"/>
                  <a:ext cx="16100" cy="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" h="526" extrusionOk="0">
                      <a:moveTo>
                        <a:pt x="0" y="20"/>
                      </a:moveTo>
                      <a:cubicBezTo>
                        <a:pt x="132" y="173"/>
                        <a:pt x="287" y="425"/>
                        <a:pt x="452" y="446"/>
                      </a:cubicBezTo>
                      <a:cubicBezTo>
                        <a:pt x="439" y="431"/>
                        <a:pt x="411" y="409"/>
                        <a:pt x="421" y="397"/>
                      </a:cubicBezTo>
                      <a:cubicBezTo>
                        <a:pt x="488" y="450"/>
                        <a:pt x="529" y="427"/>
                        <a:pt x="610" y="525"/>
                      </a:cubicBezTo>
                      <a:cubicBezTo>
                        <a:pt x="643" y="500"/>
                        <a:pt x="594" y="454"/>
                        <a:pt x="557" y="413"/>
                      </a:cubicBezTo>
                      <a:cubicBezTo>
                        <a:pt x="450" y="366"/>
                        <a:pt x="75" y="116"/>
                        <a:pt x="109" y="22"/>
                      </a:cubicBezTo>
                      <a:cubicBezTo>
                        <a:pt x="73" y="20"/>
                        <a:pt x="28" y="0"/>
                        <a:pt x="0" y="2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2" name="Google Shape;4739;p47">
                  <a:extLst>
                    <a:ext uri="{FF2B5EF4-FFF2-40B4-BE49-F238E27FC236}">
                      <a16:creationId xmlns:a16="http://schemas.microsoft.com/office/drawing/2014/main" xmlns="" id="{4D3F8429-3AB5-D79A-58DA-9EF85BFEBC18}"/>
                    </a:ext>
                  </a:extLst>
                </p:cNvPr>
                <p:cNvSpPr/>
                <p:nvPr/>
              </p:nvSpPr>
              <p:spPr>
                <a:xfrm>
                  <a:off x="3223400" y="1446300"/>
                  <a:ext cx="51950" cy="5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8" h="2137" extrusionOk="0">
                      <a:moveTo>
                        <a:pt x="0" y="0"/>
                      </a:moveTo>
                      <a:cubicBezTo>
                        <a:pt x="41" y="99"/>
                        <a:pt x="362" y="272"/>
                        <a:pt x="360" y="385"/>
                      </a:cubicBezTo>
                      <a:cubicBezTo>
                        <a:pt x="413" y="435"/>
                        <a:pt x="446" y="427"/>
                        <a:pt x="507" y="499"/>
                      </a:cubicBezTo>
                      <a:cubicBezTo>
                        <a:pt x="480" y="505"/>
                        <a:pt x="446" y="498"/>
                        <a:pt x="419" y="503"/>
                      </a:cubicBezTo>
                      <a:cubicBezTo>
                        <a:pt x="470" y="539"/>
                        <a:pt x="519" y="576"/>
                        <a:pt x="566" y="617"/>
                      </a:cubicBezTo>
                      <a:cubicBezTo>
                        <a:pt x="613" y="661"/>
                        <a:pt x="660" y="710"/>
                        <a:pt x="708" y="761"/>
                      </a:cubicBezTo>
                      <a:cubicBezTo>
                        <a:pt x="802" y="865"/>
                        <a:pt x="898" y="977"/>
                        <a:pt x="992" y="1091"/>
                      </a:cubicBezTo>
                      <a:cubicBezTo>
                        <a:pt x="1185" y="1317"/>
                        <a:pt x="1382" y="1539"/>
                        <a:pt x="1572" y="1698"/>
                      </a:cubicBezTo>
                      <a:cubicBezTo>
                        <a:pt x="1590" y="1891"/>
                        <a:pt x="1853" y="1944"/>
                        <a:pt x="1828" y="2085"/>
                      </a:cubicBezTo>
                      <a:cubicBezTo>
                        <a:pt x="1851" y="2038"/>
                        <a:pt x="1838" y="2050"/>
                        <a:pt x="1891" y="2036"/>
                      </a:cubicBezTo>
                      <a:cubicBezTo>
                        <a:pt x="1733" y="1912"/>
                        <a:pt x="1586" y="1665"/>
                        <a:pt x="1604" y="1569"/>
                      </a:cubicBezTo>
                      <a:cubicBezTo>
                        <a:pt x="1598" y="1565"/>
                        <a:pt x="1598" y="1557"/>
                        <a:pt x="1612" y="1543"/>
                      </a:cubicBezTo>
                      <a:cubicBezTo>
                        <a:pt x="1606" y="1551"/>
                        <a:pt x="1604" y="1559"/>
                        <a:pt x="1604" y="1569"/>
                      </a:cubicBezTo>
                      <a:cubicBezTo>
                        <a:pt x="1621" y="1580"/>
                        <a:pt x="1716" y="1553"/>
                        <a:pt x="1720" y="1655"/>
                      </a:cubicBezTo>
                      <a:cubicBezTo>
                        <a:pt x="1773" y="1667"/>
                        <a:pt x="1716" y="1553"/>
                        <a:pt x="1769" y="1614"/>
                      </a:cubicBezTo>
                      <a:cubicBezTo>
                        <a:pt x="1784" y="1671"/>
                        <a:pt x="1796" y="1730"/>
                        <a:pt x="1802" y="1789"/>
                      </a:cubicBezTo>
                      <a:cubicBezTo>
                        <a:pt x="1845" y="1836"/>
                        <a:pt x="1891" y="1879"/>
                        <a:pt x="1940" y="1918"/>
                      </a:cubicBezTo>
                      <a:cubicBezTo>
                        <a:pt x="1928" y="1934"/>
                        <a:pt x="1902" y="1942"/>
                        <a:pt x="1922" y="1973"/>
                      </a:cubicBezTo>
                      <a:cubicBezTo>
                        <a:pt x="1977" y="1895"/>
                        <a:pt x="2036" y="2087"/>
                        <a:pt x="2066" y="2137"/>
                      </a:cubicBezTo>
                      <a:cubicBezTo>
                        <a:pt x="2077" y="2058"/>
                        <a:pt x="1963" y="1918"/>
                        <a:pt x="1983" y="1844"/>
                      </a:cubicBezTo>
                      <a:cubicBezTo>
                        <a:pt x="1924" y="1855"/>
                        <a:pt x="1942" y="1802"/>
                        <a:pt x="1875" y="1730"/>
                      </a:cubicBezTo>
                      <a:cubicBezTo>
                        <a:pt x="1887" y="1712"/>
                        <a:pt x="1914" y="1704"/>
                        <a:pt x="1895" y="1675"/>
                      </a:cubicBezTo>
                      <a:cubicBezTo>
                        <a:pt x="1865" y="1665"/>
                        <a:pt x="1834" y="1539"/>
                        <a:pt x="1747" y="1510"/>
                      </a:cubicBezTo>
                      <a:cubicBezTo>
                        <a:pt x="1781" y="1567"/>
                        <a:pt x="1769" y="1578"/>
                        <a:pt x="1729" y="1565"/>
                      </a:cubicBezTo>
                      <a:cubicBezTo>
                        <a:pt x="1655" y="1425"/>
                        <a:pt x="1505" y="1313"/>
                        <a:pt x="1444" y="1146"/>
                      </a:cubicBezTo>
                      <a:cubicBezTo>
                        <a:pt x="1368" y="1195"/>
                        <a:pt x="1323" y="1081"/>
                        <a:pt x="1252" y="983"/>
                      </a:cubicBezTo>
                      <a:cubicBezTo>
                        <a:pt x="1230" y="995"/>
                        <a:pt x="1217" y="1032"/>
                        <a:pt x="1185" y="1003"/>
                      </a:cubicBezTo>
                      <a:cubicBezTo>
                        <a:pt x="1144" y="953"/>
                        <a:pt x="1173" y="928"/>
                        <a:pt x="1167" y="891"/>
                      </a:cubicBezTo>
                      <a:cubicBezTo>
                        <a:pt x="1201" y="932"/>
                        <a:pt x="1315" y="1007"/>
                        <a:pt x="1266" y="926"/>
                      </a:cubicBezTo>
                      <a:cubicBezTo>
                        <a:pt x="1230" y="955"/>
                        <a:pt x="1128" y="759"/>
                        <a:pt x="1093" y="786"/>
                      </a:cubicBezTo>
                      <a:cubicBezTo>
                        <a:pt x="1142" y="836"/>
                        <a:pt x="1152" y="869"/>
                        <a:pt x="1124" y="889"/>
                      </a:cubicBezTo>
                      <a:cubicBezTo>
                        <a:pt x="1101" y="804"/>
                        <a:pt x="1053" y="865"/>
                        <a:pt x="985" y="763"/>
                      </a:cubicBezTo>
                      <a:cubicBezTo>
                        <a:pt x="947" y="782"/>
                        <a:pt x="910" y="812"/>
                        <a:pt x="863" y="796"/>
                      </a:cubicBezTo>
                      <a:cubicBezTo>
                        <a:pt x="869" y="684"/>
                        <a:pt x="723" y="692"/>
                        <a:pt x="651" y="615"/>
                      </a:cubicBezTo>
                      <a:cubicBezTo>
                        <a:pt x="619" y="527"/>
                        <a:pt x="590" y="450"/>
                        <a:pt x="613" y="382"/>
                      </a:cubicBezTo>
                      <a:cubicBezTo>
                        <a:pt x="535" y="325"/>
                        <a:pt x="521" y="295"/>
                        <a:pt x="487" y="289"/>
                      </a:cubicBezTo>
                      <a:cubicBezTo>
                        <a:pt x="533" y="334"/>
                        <a:pt x="505" y="362"/>
                        <a:pt x="515" y="397"/>
                      </a:cubicBezTo>
                      <a:cubicBezTo>
                        <a:pt x="350" y="293"/>
                        <a:pt x="311" y="238"/>
                        <a:pt x="169" y="87"/>
                      </a:cubicBezTo>
                      <a:cubicBezTo>
                        <a:pt x="112" y="93"/>
                        <a:pt x="53" y="71"/>
                        <a:pt x="0" y="0"/>
                      </a:cubicBezTo>
                      <a:close/>
                      <a:moveTo>
                        <a:pt x="1232" y="1174"/>
                      </a:moveTo>
                      <a:cubicBezTo>
                        <a:pt x="1279" y="1199"/>
                        <a:pt x="1319" y="1234"/>
                        <a:pt x="1348" y="1278"/>
                      </a:cubicBezTo>
                      <a:cubicBezTo>
                        <a:pt x="1332" y="1358"/>
                        <a:pt x="1236" y="1146"/>
                        <a:pt x="1218" y="1229"/>
                      </a:cubicBezTo>
                      <a:cubicBezTo>
                        <a:pt x="1197" y="1199"/>
                        <a:pt x="1222" y="1189"/>
                        <a:pt x="1232" y="117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3" name="Google Shape;4740;p47">
                  <a:extLst>
                    <a:ext uri="{FF2B5EF4-FFF2-40B4-BE49-F238E27FC236}">
                      <a16:creationId xmlns:a16="http://schemas.microsoft.com/office/drawing/2014/main" xmlns="" id="{5DB4C0DF-5C5A-5A9D-2A4F-6EE4E9509DB5}"/>
                    </a:ext>
                  </a:extLst>
                </p:cNvPr>
                <p:cNvSpPr/>
                <p:nvPr/>
              </p:nvSpPr>
              <p:spPr>
                <a:xfrm>
                  <a:off x="3220350" y="1479650"/>
                  <a:ext cx="4525" cy="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" h="280" extrusionOk="0">
                      <a:moveTo>
                        <a:pt x="0" y="9"/>
                      </a:moveTo>
                      <a:cubicBezTo>
                        <a:pt x="36" y="64"/>
                        <a:pt x="24" y="105"/>
                        <a:pt x="22" y="148"/>
                      </a:cubicBezTo>
                      <a:cubicBezTo>
                        <a:pt x="67" y="211"/>
                        <a:pt x="83" y="166"/>
                        <a:pt x="120" y="207"/>
                      </a:cubicBezTo>
                      <a:cubicBezTo>
                        <a:pt x="100" y="225"/>
                        <a:pt x="106" y="252"/>
                        <a:pt x="126" y="280"/>
                      </a:cubicBezTo>
                      <a:cubicBezTo>
                        <a:pt x="181" y="187"/>
                        <a:pt x="36" y="117"/>
                        <a:pt x="59" y="26"/>
                      </a:cubicBezTo>
                      <a:cubicBezTo>
                        <a:pt x="45" y="42"/>
                        <a:pt x="16" y="1"/>
                        <a:pt x="0" y="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4" name="Google Shape;4741;p47">
                  <a:extLst>
                    <a:ext uri="{FF2B5EF4-FFF2-40B4-BE49-F238E27FC236}">
                      <a16:creationId xmlns:a16="http://schemas.microsoft.com/office/drawing/2014/main" xmlns="" id="{B6D92646-A90A-DFF0-4C15-333072E2BFAD}"/>
                    </a:ext>
                  </a:extLst>
                </p:cNvPr>
                <p:cNvSpPr/>
                <p:nvPr/>
              </p:nvSpPr>
              <p:spPr>
                <a:xfrm>
                  <a:off x="3302050" y="1557175"/>
                  <a:ext cx="4200" cy="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208" extrusionOk="0">
                      <a:moveTo>
                        <a:pt x="51" y="160"/>
                      </a:moveTo>
                      <a:cubicBezTo>
                        <a:pt x="40" y="1"/>
                        <a:pt x="156" y="207"/>
                        <a:pt x="167" y="107"/>
                      </a:cubicBezTo>
                      <a:cubicBezTo>
                        <a:pt x="114" y="125"/>
                        <a:pt x="67" y="15"/>
                        <a:pt x="14" y="9"/>
                      </a:cubicBezTo>
                      <a:cubicBezTo>
                        <a:pt x="85" y="103"/>
                        <a:pt x="0" y="79"/>
                        <a:pt x="51" y="16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5" name="Google Shape;4742;p47">
                  <a:extLst>
                    <a:ext uri="{FF2B5EF4-FFF2-40B4-BE49-F238E27FC236}">
                      <a16:creationId xmlns:a16="http://schemas.microsoft.com/office/drawing/2014/main" xmlns="" id="{4DF591D6-89F5-DB69-60A1-1E9467F4B769}"/>
                    </a:ext>
                  </a:extLst>
                </p:cNvPr>
                <p:cNvSpPr/>
                <p:nvPr/>
              </p:nvSpPr>
              <p:spPr>
                <a:xfrm>
                  <a:off x="3302350" y="1574125"/>
                  <a:ext cx="2625" cy="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318" extrusionOk="0">
                      <a:moveTo>
                        <a:pt x="83" y="30"/>
                      </a:moveTo>
                      <a:cubicBezTo>
                        <a:pt x="59" y="30"/>
                        <a:pt x="39" y="1"/>
                        <a:pt x="12" y="24"/>
                      </a:cubicBezTo>
                      <a:cubicBezTo>
                        <a:pt x="47" y="107"/>
                        <a:pt x="22" y="135"/>
                        <a:pt x="22" y="186"/>
                      </a:cubicBezTo>
                      <a:cubicBezTo>
                        <a:pt x="39" y="172"/>
                        <a:pt x="104" y="317"/>
                        <a:pt x="87" y="223"/>
                      </a:cubicBezTo>
                      <a:cubicBezTo>
                        <a:pt x="0" y="123"/>
                        <a:pt x="98" y="99"/>
                        <a:pt x="83" y="3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6" name="Google Shape;4743;p47">
                  <a:extLst>
                    <a:ext uri="{FF2B5EF4-FFF2-40B4-BE49-F238E27FC236}">
                      <a16:creationId xmlns:a16="http://schemas.microsoft.com/office/drawing/2014/main" xmlns="" id="{260D7ED4-199A-28AB-1BAF-449A748B1FD2}"/>
                    </a:ext>
                  </a:extLst>
                </p:cNvPr>
                <p:cNvSpPr/>
                <p:nvPr/>
              </p:nvSpPr>
              <p:spPr>
                <a:xfrm>
                  <a:off x="3282800" y="1845725"/>
                  <a:ext cx="3500" cy="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" h="125" extrusionOk="0">
                      <a:moveTo>
                        <a:pt x="0" y="125"/>
                      </a:moveTo>
                      <a:cubicBezTo>
                        <a:pt x="55" y="87"/>
                        <a:pt x="138" y="95"/>
                        <a:pt x="116" y="83"/>
                      </a:cubicBezTo>
                      <a:cubicBezTo>
                        <a:pt x="140" y="1"/>
                        <a:pt x="33" y="52"/>
                        <a:pt x="0" y="12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7" name="Google Shape;4744;p47">
                  <a:extLst>
                    <a:ext uri="{FF2B5EF4-FFF2-40B4-BE49-F238E27FC236}">
                      <a16:creationId xmlns:a16="http://schemas.microsoft.com/office/drawing/2014/main" xmlns="" id="{AF4FEF65-7C4D-CEE6-9338-3B6BA559B6DB}"/>
                    </a:ext>
                  </a:extLst>
                </p:cNvPr>
                <p:cNvSpPr/>
                <p:nvPr/>
              </p:nvSpPr>
              <p:spPr>
                <a:xfrm>
                  <a:off x="3253150" y="1883600"/>
                  <a:ext cx="9675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" h="267" extrusionOk="0">
                      <a:moveTo>
                        <a:pt x="174" y="48"/>
                      </a:moveTo>
                      <a:cubicBezTo>
                        <a:pt x="97" y="142"/>
                        <a:pt x="1" y="186"/>
                        <a:pt x="3" y="266"/>
                      </a:cubicBezTo>
                      <a:cubicBezTo>
                        <a:pt x="56" y="233"/>
                        <a:pt x="166" y="133"/>
                        <a:pt x="146" y="223"/>
                      </a:cubicBezTo>
                      <a:cubicBezTo>
                        <a:pt x="164" y="146"/>
                        <a:pt x="386" y="1"/>
                        <a:pt x="325" y="9"/>
                      </a:cubicBezTo>
                      <a:cubicBezTo>
                        <a:pt x="268" y="58"/>
                        <a:pt x="109" y="178"/>
                        <a:pt x="174" y="4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8" name="Google Shape;4745;p47">
                  <a:extLst>
                    <a:ext uri="{FF2B5EF4-FFF2-40B4-BE49-F238E27FC236}">
                      <a16:creationId xmlns:a16="http://schemas.microsoft.com/office/drawing/2014/main" xmlns="" id="{C9759CD0-DAB8-B84B-2057-E12F694F4D7F}"/>
                    </a:ext>
                  </a:extLst>
                </p:cNvPr>
                <p:cNvSpPr/>
                <p:nvPr/>
              </p:nvSpPr>
              <p:spPr>
                <a:xfrm>
                  <a:off x="3283825" y="1912200"/>
                  <a:ext cx="4600" cy="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" h="308" extrusionOk="0">
                      <a:moveTo>
                        <a:pt x="30" y="142"/>
                      </a:moveTo>
                      <a:cubicBezTo>
                        <a:pt x="26" y="180"/>
                        <a:pt x="26" y="176"/>
                        <a:pt x="12" y="307"/>
                      </a:cubicBezTo>
                      <a:cubicBezTo>
                        <a:pt x="102" y="182"/>
                        <a:pt x="183" y="60"/>
                        <a:pt x="132" y="1"/>
                      </a:cubicBezTo>
                      <a:cubicBezTo>
                        <a:pt x="106" y="44"/>
                        <a:pt x="0" y="126"/>
                        <a:pt x="30" y="14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9" name="Google Shape;4746;p47">
                  <a:extLst>
                    <a:ext uri="{FF2B5EF4-FFF2-40B4-BE49-F238E27FC236}">
                      <a16:creationId xmlns:a16="http://schemas.microsoft.com/office/drawing/2014/main" xmlns="" id="{3DC82495-6EA4-589F-1218-6ACC9E773361}"/>
                    </a:ext>
                  </a:extLst>
                </p:cNvPr>
                <p:cNvSpPr/>
                <p:nvPr/>
              </p:nvSpPr>
              <p:spPr>
                <a:xfrm>
                  <a:off x="3182650" y="1953425"/>
                  <a:ext cx="6275" cy="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56" extrusionOk="0">
                      <a:moveTo>
                        <a:pt x="170" y="1"/>
                      </a:moveTo>
                      <a:cubicBezTo>
                        <a:pt x="127" y="34"/>
                        <a:pt x="87" y="24"/>
                        <a:pt x="89" y="50"/>
                      </a:cubicBezTo>
                      <a:cubicBezTo>
                        <a:pt x="199" y="16"/>
                        <a:pt x="1" y="130"/>
                        <a:pt x="9" y="156"/>
                      </a:cubicBezTo>
                      <a:cubicBezTo>
                        <a:pt x="79" y="134"/>
                        <a:pt x="250" y="18"/>
                        <a:pt x="215" y="8"/>
                      </a:cubicBezTo>
                      <a:cubicBezTo>
                        <a:pt x="105" y="79"/>
                        <a:pt x="146" y="42"/>
                        <a:pt x="17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70" name="Google Shape;4747;p47">
                  <a:extLst>
                    <a:ext uri="{FF2B5EF4-FFF2-40B4-BE49-F238E27FC236}">
                      <a16:creationId xmlns:a16="http://schemas.microsoft.com/office/drawing/2014/main" xmlns="" id="{22223041-87B4-7B7C-47D4-FAAB97394DA0}"/>
                    </a:ext>
                  </a:extLst>
                </p:cNvPr>
                <p:cNvSpPr/>
                <p:nvPr/>
              </p:nvSpPr>
              <p:spPr>
                <a:xfrm>
                  <a:off x="3090975" y="1987875"/>
                  <a:ext cx="15200" cy="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81" extrusionOk="0">
                      <a:moveTo>
                        <a:pt x="246" y="87"/>
                      </a:moveTo>
                      <a:cubicBezTo>
                        <a:pt x="292" y="91"/>
                        <a:pt x="364" y="71"/>
                        <a:pt x="382" y="100"/>
                      </a:cubicBezTo>
                      <a:cubicBezTo>
                        <a:pt x="239" y="146"/>
                        <a:pt x="1" y="114"/>
                        <a:pt x="79" y="181"/>
                      </a:cubicBezTo>
                      <a:cubicBezTo>
                        <a:pt x="121" y="132"/>
                        <a:pt x="268" y="150"/>
                        <a:pt x="305" y="169"/>
                      </a:cubicBezTo>
                      <a:cubicBezTo>
                        <a:pt x="329" y="126"/>
                        <a:pt x="608" y="0"/>
                        <a:pt x="523" y="28"/>
                      </a:cubicBezTo>
                      <a:cubicBezTo>
                        <a:pt x="392" y="96"/>
                        <a:pt x="290" y="38"/>
                        <a:pt x="246" y="8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71" name="Google Shape;4748;p47">
                  <a:extLst>
                    <a:ext uri="{FF2B5EF4-FFF2-40B4-BE49-F238E27FC236}">
                      <a16:creationId xmlns:a16="http://schemas.microsoft.com/office/drawing/2014/main" xmlns="" id="{BA40DE0C-DA33-9C74-69E4-A0588606B3B8}"/>
                    </a:ext>
                  </a:extLst>
                </p:cNvPr>
                <p:cNvSpPr/>
                <p:nvPr/>
              </p:nvSpPr>
              <p:spPr>
                <a:xfrm>
                  <a:off x="3076050" y="1989450"/>
                  <a:ext cx="7300" cy="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256" extrusionOk="0">
                      <a:moveTo>
                        <a:pt x="114" y="65"/>
                      </a:moveTo>
                      <a:cubicBezTo>
                        <a:pt x="116" y="140"/>
                        <a:pt x="0" y="224"/>
                        <a:pt x="128" y="256"/>
                      </a:cubicBezTo>
                      <a:cubicBezTo>
                        <a:pt x="112" y="228"/>
                        <a:pt x="161" y="218"/>
                        <a:pt x="177" y="197"/>
                      </a:cubicBezTo>
                      <a:cubicBezTo>
                        <a:pt x="79" y="179"/>
                        <a:pt x="91" y="87"/>
                        <a:pt x="272" y="59"/>
                      </a:cubicBezTo>
                      <a:cubicBezTo>
                        <a:pt x="291" y="0"/>
                        <a:pt x="173" y="59"/>
                        <a:pt x="114" y="6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72" name="Google Shape;4749;p47">
                  <a:extLst>
                    <a:ext uri="{FF2B5EF4-FFF2-40B4-BE49-F238E27FC236}">
                      <a16:creationId xmlns:a16="http://schemas.microsoft.com/office/drawing/2014/main" xmlns="" id="{3A11DBED-C5A3-B22C-784D-91678FA5B5EA}"/>
                    </a:ext>
                  </a:extLst>
                </p:cNvPr>
                <p:cNvSpPr/>
                <p:nvPr/>
              </p:nvSpPr>
              <p:spPr>
                <a:xfrm>
                  <a:off x="3054525" y="1994850"/>
                  <a:ext cx="13825" cy="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219" extrusionOk="0">
                      <a:moveTo>
                        <a:pt x="439" y="6"/>
                      </a:moveTo>
                      <a:cubicBezTo>
                        <a:pt x="376" y="30"/>
                        <a:pt x="510" y="59"/>
                        <a:pt x="490" y="108"/>
                      </a:cubicBezTo>
                      <a:lnTo>
                        <a:pt x="368" y="130"/>
                      </a:lnTo>
                      <a:lnTo>
                        <a:pt x="354" y="51"/>
                      </a:lnTo>
                      <a:cubicBezTo>
                        <a:pt x="260" y="116"/>
                        <a:pt x="77" y="128"/>
                        <a:pt x="154" y="179"/>
                      </a:cubicBezTo>
                      <a:cubicBezTo>
                        <a:pt x="103" y="161"/>
                        <a:pt x="26" y="187"/>
                        <a:pt x="1" y="218"/>
                      </a:cubicBezTo>
                      <a:cubicBezTo>
                        <a:pt x="240" y="205"/>
                        <a:pt x="301" y="136"/>
                        <a:pt x="498" y="140"/>
                      </a:cubicBezTo>
                      <a:cubicBezTo>
                        <a:pt x="498" y="120"/>
                        <a:pt x="500" y="102"/>
                        <a:pt x="553" y="99"/>
                      </a:cubicBezTo>
                      <a:cubicBezTo>
                        <a:pt x="458" y="71"/>
                        <a:pt x="547" y="0"/>
                        <a:pt x="439" y="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73" name="Google Shape;4750;p47">
                  <a:extLst>
                    <a:ext uri="{FF2B5EF4-FFF2-40B4-BE49-F238E27FC236}">
                      <a16:creationId xmlns:a16="http://schemas.microsoft.com/office/drawing/2014/main" xmlns="" id="{5DC0EFEC-53A5-B7E8-6B13-00776ED707AA}"/>
                    </a:ext>
                  </a:extLst>
                </p:cNvPr>
                <p:cNvSpPr/>
                <p:nvPr/>
              </p:nvSpPr>
              <p:spPr>
                <a:xfrm>
                  <a:off x="3032375" y="2015925"/>
                  <a:ext cx="10200" cy="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" h="127" extrusionOk="0">
                      <a:moveTo>
                        <a:pt x="0" y="57"/>
                      </a:moveTo>
                      <a:cubicBezTo>
                        <a:pt x="63" y="79"/>
                        <a:pt x="218" y="44"/>
                        <a:pt x="171" y="126"/>
                      </a:cubicBezTo>
                      <a:cubicBezTo>
                        <a:pt x="407" y="105"/>
                        <a:pt x="77" y="0"/>
                        <a:pt x="0" y="5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74" name="Google Shape;4751;p47">
                  <a:extLst>
                    <a:ext uri="{FF2B5EF4-FFF2-40B4-BE49-F238E27FC236}">
                      <a16:creationId xmlns:a16="http://schemas.microsoft.com/office/drawing/2014/main" xmlns="" id="{05229685-CC54-9E92-4E6D-C1D4D2217C92}"/>
                    </a:ext>
                  </a:extLst>
                </p:cNvPr>
                <p:cNvSpPr/>
                <p:nvPr/>
              </p:nvSpPr>
              <p:spPr>
                <a:xfrm>
                  <a:off x="3000000" y="1996225"/>
                  <a:ext cx="10875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8" extrusionOk="0">
                      <a:moveTo>
                        <a:pt x="0" y="2"/>
                      </a:moveTo>
                      <a:cubicBezTo>
                        <a:pt x="34" y="8"/>
                        <a:pt x="65" y="22"/>
                        <a:pt x="92" y="38"/>
                      </a:cubicBezTo>
                      <a:cubicBezTo>
                        <a:pt x="434" y="24"/>
                        <a:pt x="69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75" name="Google Shape;4752;p47">
                  <a:extLst>
                    <a:ext uri="{FF2B5EF4-FFF2-40B4-BE49-F238E27FC236}">
                      <a16:creationId xmlns:a16="http://schemas.microsoft.com/office/drawing/2014/main" xmlns="" id="{F417E9F1-55D1-CD7C-2322-BADFE5CB9ED1}"/>
                    </a:ext>
                  </a:extLst>
                </p:cNvPr>
                <p:cNvSpPr/>
                <p:nvPr/>
              </p:nvSpPr>
              <p:spPr>
                <a:xfrm>
                  <a:off x="2988450" y="1996625"/>
                  <a:ext cx="1305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" h="124" extrusionOk="0">
                      <a:moveTo>
                        <a:pt x="275" y="57"/>
                      </a:moveTo>
                      <a:cubicBezTo>
                        <a:pt x="303" y="106"/>
                        <a:pt x="442" y="124"/>
                        <a:pt x="521" y="116"/>
                      </a:cubicBezTo>
                      <a:cubicBezTo>
                        <a:pt x="497" y="81"/>
                        <a:pt x="387" y="53"/>
                        <a:pt x="462" y="18"/>
                      </a:cubicBezTo>
                      <a:cubicBezTo>
                        <a:pt x="297" y="0"/>
                        <a:pt x="199" y="18"/>
                        <a:pt x="91" y="31"/>
                      </a:cubicBezTo>
                      <a:cubicBezTo>
                        <a:pt x="181" y="90"/>
                        <a:pt x="0" y="86"/>
                        <a:pt x="55" y="110"/>
                      </a:cubicBezTo>
                      <a:cubicBezTo>
                        <a:pt x="97" y="90"/>
                        <a:pt x="203" y="96"/>
                        <a:pt x="242" y="118"/>
                      </a:cubicBezTo>
                      <a:cubicBezTo>
                        <a:pt x="283" y="83"/>
                        <a:pt x="228" y="69"/>
                        <a:pt x="275" y="5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76" name="Google Shape;4753;p47">
                  <a:extLst>
                    <a:ext uri="{FF2B5EF4-FFF2-40B4-BE49-F238E27FC236}">
                      <a16:creationId xmlns:a16="http://schemas.microsoft.com/office/drawing/2014/main" xmlns="" id="{580A1E62-8DED-137A-5912-FD434F288BE9}"/>
                    </a:ext>
                  </a:extLst>
                </p:cNvPr>
                <p:cNvSpPr/>
                <p:nvPr/>
              </p:nvSpPr>
              <p:spPr>
                <a:xfrm>
                  <a:off x="2910625" y="1979575"/>
                  <a:ext cx="804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8" h="686" extrusionOk="0">
                      <a:moveTo>
                        <a:pt x="2966" y="592"/>
                      </a:moveTo>
                      <a:cubicBezTo>
                        <a:pt x="2968" y="631"/>
                        <a:pt x="2917" y="639"/>
                        <a:pt x="2870" y="645"/>
                      </a:cubicBezTo>
                      <a:cubicBezTo>
                        <a:pt x="2864" y="611"/>
                        <a:pt x="2736" y="623"/>
                        <a:pt x="2720" y="594"/>
                      </a:cubicBezTo>
                      <a:cubicBezTo>
                        <a:pt x="2685" y="603"/>
                        <a:pt x="2705" y="651"/>
                        <a:pt x="2624" y="629"/>
                      </a:cubicBezTo>
                      <a:cubicBezTo>
                        <a:pt x="2093" y="546"/>
                        <a:pt x="1696" y="497"/>
                        <a:pt x="1329" y="387"/>
                      </a:cubicBezTo>
                      <a:lnTo>
                        <a:pt x="771" y="240"/>
                      </a:lnTo>
                      <a:lnTo>
                        <a:pt x="474" y="159"/>
                      </a:lnTo>
                      <a:lnTo>
                        <a:pt x="158" y="49"/>
                      </a:lnTo>
                      <a:cubicBezTo>
                        <a:pt x="138" y="155"/>
                        <a:pt x="61" y="0"/>
                        <a:pt x="0" y="30"/>
                      </a:cubicBezTo>
                      <a:cubicBezTo>
                        <a:pt x="34" y="128"/>
                        <a:pt x="103" y="136"/>
                        <a:pt x="238" y="212"/>
                      </a:cubicBezTo>
                      <a:cubicBezTo>
                        <a:pt x="277" y="171"/>
                        <a:pt x="171" y="153"/>
                        <a:pt x="167" y="120"/>
                      </a:cubicBezTo>
                      <a:cubicBezTo>
                        <a:pt x="197" y="132"/>
                        <a:pt x="228" y="138"/>
                        <a:pt x="260" y="136"/>
                      </a:cubicBezTo>
                      <a:cubicBezTo>
                        <a:pt x="201" y="187"/>
                        <a:pt x="397" y="232"/>
                        <a:pt x="293" y="248"/>
                      </a:cubicBezTo>
                      <a:cubicBezTo>
                        <a:pt x="511" y="307"/>
                        <a:pt x="757" y="338"/>
                        <a:pt x="1024" y="397"/>
                      </a:cubicBezTo>
                      <a:cubicBezTo>
                        <a:pt x="1158" y="423"/>
                        <a:pt x="1297" y="454"/>
                        <a:pt x="1445" y="487"/>
                      </a:cubicBezTo>
                      <a:lnTo>
                        <a:pt x="1671" y="542"/>
                      </a:lnTo>
                      <a:lnTo>
                        <a:pt x="1909" y="590"/>
                      </a:lnTo>
                      <a:cubicBezTo>
                        <a:pt x="1913" y="562"/>
                        <a:pt x="1938" y="552"/>
                        <a:pt x="1977" y="550"/>
                      </a:cubicBezTo>
                      <a:cubicBezTo>
                        <a:pt x="2046" y="601"/>
                        <a:pt x="2056" y="578"/>
                        <a:pt x="2190" y="599"/>
                      </a:cubicBezTo>
                      <a:cubicBezTo>
                        <a:pt x="2148" y="641"/>
                        <a:pt x="2164" y="654"/>
                        <a:pt x="2241" y="686"/>
                      </a:cubicBezTo>
                      <a:cubicBezTo>
                        <a:pt x="2249" y="668"/>
                        <a:pt x="2241" y="641"/>
                        <a:pt x="2278" y="645"/>
                      </a:cubicBezTo>
                      <a:cubicBezTo>
                        <a:pt x="2463" y="668"/>
                        <a:pt x="2648" y="676"/>
                        <a:pt x="2834" y="668"/>
                      </a:cubicBezTo>
                      <a:cubicBezTo>
                        <a:pt x="2964" y="664"/>
                        <a:pt x="3094" y="643"/>
                        <a:pt x="3217" y="599"/>
                      </a:cubicBezTo>
                      <a:cubicBezTo>
                        <a:pt x="3160" y="613"/>
                        <a:pt x="3037" y="586"/>
                        <a:pt x="2966" y="59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77" name="Google Shape;4754;p47">
                  <a:extLst>
                    <a:ext uri="{FF2B5EF4-FFF2-40B4-BE49-F238E27FC236}">
                      <a16:creationId xmlns:a16="http://schemas.microsoft.com/office/drawing/2014/main" xmlns="" id="{7983DC19-F736-B7E6-9A38-D0D9EF61D491}"/>
                    </a:ext>
                  </a:extLst>
                </p:cNvPr>
                <p:cNvSpPr/>
                <p:nvPr/>
              </p:nvSpPr>
              <p:spPr>
                <a:xfrm>
                  <a:off x="2887050" y="1929600"/>
                  <a:ext cx="52350" cy="2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1011" extrusionOk="0">
                      <a:moveTo>
                        <a:pt x="0" y="0"/>
                      </a:moveTo>
                      <a:cubicBezTo>
                        <a:pt x="106" y="40"/>
                        <a:pt x="224" y="122"/>
                        <a:pt x="102" y="103"/>
                      </a:cubicBezTo>
                      <a:cubicBezTo>
                        <a:pt x="161" y="146"/>
                        <a:pt x="236" y="197"/>
                        <a:pt x="283" y="169"/>
                      </a:cubicBezTo>
                      <a:cubicBezTo>
                        <a:pt x="360" y="244"/>
                        <a:pt x="369" y="362"/>
                        <a:pt x="487" y="388"/>
                      </a:cubicBezTo>
                      <a:cubicBezTo>
                        <a:pt x="482" y="413"/>
                        <a:pt x="464" y="431"/>
                        <a:pt x="438" y="435"/>
                      </a:cubicBezTo>
                      <a:cubicBezTo>
                        <a:pt x="525" y="462"/>
                        <a:pt x="572" y="435"/>
                        <a:pt x="645" y="443"/>
                      </a:cubicBezTo>
                      <a:cubicBezTo>
                        <a:pt x="692" y="472"/>
                        <a:pt x="643" y="509"/>
                        <a:pt x="727" y="533"/>
                      </a:cubicBezTo>
                      <a:cubicBezTo>
                        <a:pt x="766" y="505"/>
                        <a:pt x="908" y="541"/>
                        <a:pt x="1042" y="592"/>
                      </a:cubicBezTo>
                      <a:cubicBezTo>
                        <a:pt x="1034" y="598"/>
                        <a:pt x="1028" y="606"/>
                        <a:pt x="1024" y="616"/>
                      </a:cubicBezTo>
                      <a:cubicBezTo>
                        <a:pt x="1028" y="639"/>
                        <a:pt x="1034" y="659"/>
                        <a:pt x="1044" y="678"/>
                      </a:cubicBezTo>
                      <a:cubicBezTo>
                        <a:pt x="1057" y="667"/>
                        <a:pt x="1077" y="655"/>
                        <a:pt x="1079" y="639"/>
                      </a:cubicBezTo>
                      <a:cubicBezTo>
                        <a:pt x="1079" y="627"/>
                        <a:pt x="1077" y="616"/>
                        <a:pt x="1071" y="604"/>
                      </a:cubicBezTo>
                      <a:cubicBezTo>
                        <a:pt x="1218" y="665"/>
                        <a:pt x="1344" y="743"/>
                        <a:pt x="1293" y="773"/>
                      </a:cubicBezTo>
                      <a:cubicBezTo>
                        <a:pt x="1370" y="794"/>
                        <a:pt x="1446" y="822"/>
                        <a:pt x="1521" y="853"/>
                      </a:cubicBezTo>
                      <a:lnTo>
                        <a:pt x="1519" y="853"/>
                      </a:lnTo>
                      <a:cubicBezTo>
                        <a:pt x="1509" y="855"/>
                        <a:pt x="1500" y="869"/>
                        <a:pt x="1492" y="877"/>
                      </a:cubicBezTo>
                      <a:cubicBezTo>
                        <a:pt x="1476" y="893"/>
                        <a:pt x="1482" y="914"/>
                        <a:pt x="1513" y="922"/>
                      </a:cubicBezTo>
                      <a:cubicBezTo>
                        <a:pt x="1582" y="940"/>
                        <a:pt x="1661" y="918"/>
                        <a:pt x="1714" y="983"/>
                      </a:cubicBezTo>
                      <a:cubicBezTo>
                        <a:pt x="1779" y="938"/>
                        <a:pt x="1832" y="959"/>
                        <a:pt x="1896" y="993"/>
                      </a:cubicBezTo>
                      <a:cubicBezTo>
                        <a:pt x="1934" y="1011"/>
                        <a:pt x="1963" y="993"/>
                        <a:pt x="1977" y="952"/>
                      </a:cubicBezTo>
                      <a:cubicBezTo>
                        <a:pt x="1983" y="952"/>
                        <a:pt x="1987" y="952"/>
                        <a:pt x="1993" y="950"/>
                      </a:cubicBezTo>
                      <a:cubicBezTo>
                        <a:pt x="1989" y="948"/>
                        <a:pt x="1985" y="946"/>
                        <a:pt x="1981" y="944"/>
                      </a:cubicBezTo>
                      <a:cubicBezTo>
                        <a:pt x="1985" y="930"/>
                        <a:pt x="1987" y="914"/>
                        <a:pt x="1987" y="900"/>
                      </a:cubicBezTo>
                      <a:cubicBezTo>
                        <a:pt x="2032" y="910"/>
                        <a:pt x="2085" y="922"/>
                        <a:pt x="2093" y="893"/>
                      </a:cubicBezTo>
                      <a:lnTo>
                        <a:pt x="1987" y="871"/>
                      </a:lnTo>
                      <a:cubicBezTo>
                        <a:pt x="1981" y="838"/>
                        <a:pt x="1965" y="790"/>
                        <a:pt x="1946" y="802"/>
                      </a:cubicBezTo>
                      <a:cubicBezTo>
                        <a:pt x="1922" y="820"/>
                        <a:pt x="1895" y="834"/>
                        <a:pt x="1865" y="842"/>
                      </a:cubicBezTo>
                      <a:cubicBezTo>
                        <a:pt x="1839" y="834"/>
                        <a:pt x="1814" y="830"/>
                        <a:pt x="1788" y="822"/>
                      </a:cubicBezTo>
                      <a:cubicBezTo>
                        <a:pt x="1684" y="787"/>
                        <a:pt x="1580" y="749"/>
                        <a:pt x="1476" y="712"/>
                      </a:cubicBezTo>
                      <a:lnTo>
                        <a:pt x="918" y="504"/>
                      </a:lnTo>
                      <a:cubicBezTo>
                        <a:pt x="937" y="490"/>
                        <a:pt x="961" y="480"/>
                        <a:pt x="987" y="478"/>
                      </a:cubicBezTo>
                      <a:cubicBezTo>
                        <a:pt x="1063" y="504"/>
                        <a:pt x="1093" y="582"/>
                        <a:pt x="1142" y="535"/>
                      </a:cubicBezTo>
                      <a:cubicBezTo>
                        <a:pt x="1061" y="507"/>
                        <a:pt x="1024" y="472"/>
                        <a:pt x="971" y="439"/>
                      </a:cubicBezTo>
                      <a:cubicBezTo>
                        <a:pt x="930" y="476"/>
                        <a:pt x="857" y="458"/>
                        <a:pt x="782" y="429"/>
                      </a:cubicBezTo>
                      <a:cubicBezTo>
                        <a:pt x="711" y="397"/>
                        <a:pt x="637" y="360"/>
                        <a:pt x="590" y="364"/>
                      </a:cubicBezTo>
                      <a:cubicBezTo>
                        <a:pt x="629" y="360"/>
                        <a:pt x="643" y="325"/>
                        <a:pt x="619" y="291"/>
                      </a:cubicBezTo>
                      <a:cubicBezTo>
                        <a:pt x="513" y="256"/>
                        <a:pt x="373" y="175"/>
                        <a:pt x="316" y="97"/>
                      </a:cubicBezTo>
                      <a:cubicBezTo>
                        <a:pt x="332" y="79"/>
                        <a:pt x="369" y="93"/>
                        <a:pt x="385" y="77"/>
                      </a:cubicBezTo>
                      <a:cubicBezTo>
                        <a:pt x="226" y="2"/>
                        <a:pt x="159" y="32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78" name="Google Shape;4755;p47">
                  <a:extLst>
                    <a:ext uri="{FF2B5EF4-FFF2-40B4-BE49-F238E27FC236}">
                      <a16:creationId xmlns:a16="http://schemas.microsoft.com/office/drawing/2014/main" xmlns="" id="{E46DAB8B-7C20-DC7C-46A3-36891EE2C68A}"/>
                    </a:ext>
                  </a:extLst>
                </p:cNvPr>
                <p:cNvSpPr/>
                <p:nvPr/>
              </p:nvSpPr>
              <p:spPr>
                <a:xfrm>
                  <a:off x="2904525" y="1959875"/>
                  <a:ext cx="12500" cy="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73" extrusionOk="0">
                      <a:moveTo>
                        <a:pt x="1" y="39"/>
                      </a:moveTo>
                      <a:cubicBezTo>
                        <a:pt x="150" y="55"/>
                        <a:pt x="280" y="71"/>
                        <a:pt x="421" y="173"/>
                      </a:cubicBezTo>
                      <a:cubicBezTo>
                        <a:pt x="425" y="153"/>
                        <a:pt x="421" y="134"/>
                        <a:pt x="407" y="118"/>
                      </a:cubicBezTo>
                      <a:cubicBezTo>
                        <a:pt x="455" y="136"/>
                        <a:pt x="482" y="132"/>
                        <a:pt x="500" y="118"/>
                      </a:cubicBezTo>
                      <a:cubicBezTo>
                        <a:pt x="327" y="81"/>
                        <a:pt x="246" y="35"/>
                        <a:pt x="77" y="0"/>
                      </a:cubicBezTo>
                      <a:cubicBezTo>
                        <a:pt x="258" y="63"/>
                        <a:pt x="44" y="39"/>
                        <a:pt x="1" y="3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79" name="Google Shape;4756;p47">
                  <a:extLst>
                    <a:ext uri="{FF2B5EF4-FFF2-40B4-BE49-F238E27FC236}">
                      <a16:creationId xmlns:a16="http://schemas.microsoft.com/office/drawing/2014/main" xmlns="" id="{13C08733-B2FA-EA63-B260-ED95F34F34EF}"/>
                    </a:ext>
                  </a:extLst>
                </p:cNvPr>
                <p:cNvSpPr/>
                <p:nvPr/>
              </p:nvSpPr>
              <p:spPr>
                <a:xfrm>
                  <a:off x="2894075" y="1954450"/>
                  <a:ext cx="3850" cy="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157" extrusionOk="0">
                      <a:moveTo>
                        <a:pt x="147" y="64"/>
                      </a:moveTo>
                      <a:cubicBezTo>
                        <a:pt x="110" y="50"/>
                        <a:pt x="75" y="28"/>
                        <a:pt x="47" y="1"/>
                      </a:cubicBezTo>
                      <a:cubicBezTo>
                        <a:pt x="0" y="30"/>
                        <a:pt x="136" y="156"/>
                        <a:pt x="102" y="95"/>
                      </a:cubicBezTo>
                      <a:cubicBezTo>
                        <a:pt x="28" y="52"/>
                        <a:pt x="153" y="91"/>
                        <a:pt x="147" y="6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80" name="Google Shape;4757;p47">
                  <a:extLst>
                    <a:ext uri="{FF2B5EF4-FFF2-40B4-BE49-F238E27FC236}">
                      <a16:creationId xmlns:a16="http://schemas.microsoft.com/office/drawing/2014/main" xmlns="" id="{175B478C-7CC5-AD72-E9F5-16586FB94337}"/>
                    </a:ext>
                  </a:extLst>
                </p:cNvPr>
                <p:cNvSpPr/>
                <p:nvPr/>
              </p:nvSpPr>
              <p:spPr>
                <a:xfrm>
                  <a:off x="2880400" y="1958450"/>
                  <a:ext cx="942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" h="242" extrusionOk="0">
                      <a:moveTo>
                        <a:pt x="73" y="0"/>
                      </a:moveTo>
                      <a:cubicBezTo>
                        <a:pt x="1" y="88"/>
                        <a:pt x="319" y="157"/>
                        <a:pt x="331" y="242"/>
                      </a:cubicBezTo>
                      <a:lnTo>
                        <a:pt x="343" y="214"/>
                      </a:lnTo>
                      <a:cubicBezTo>
                        <a:pt x="360" y="220"/>
                        <a:pt x="376" y="226"/>
                        <a:pt x="376" y="212"/>
                      </a:cubicBezTo>
                      <a:cubicBezTo>
                        <a:pt x="313" y="173"/>
                        <a:pt x="221" y="136"/>
                        <a:pt x="109" y="69"/>
                      </a:cubicBezTo>
                      <a:cubicBezTo>
                        <a:pt x="117" y="45"/>
                        <a:pt x="134" y="20"/>
                        <a:pt x="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81" name="Google Shape;4758;p47">
                  <a:extLst>
                    <a:ext uri="{FF2B5EF4-FFF2-40B4-BE49-F238E27FC236}">
                      <a16:creationId xmlns:a16="http://schemas.microsoft.com/office/drawing/2014/main" xmlns="" id="{6589FE6F-21DA-AE22-2B10-4624731181E6}"/>
                    </a:ext>
                  </a:extLst>
                </p:cNvPr>
                <p:cNvSpPr/>
                <p:nvPr/>
              </p:nvSpPr>
              <p:spPr>
                <a:xfrm>
                  <a:off x="2846950" y="1973025"/>
                  <a:ext cx="15350" cy="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" h="261" extrusionOk="0">
                      <a:moveTo>
                        <a:pt x="486" y="130"/>
                      </a:moveTo>
                      <a:cubicBezTo>
                        <a:pt x="515" y="134"/>
                        <a:pt x="608" y="109"/>
                        <a:pt x="551" y="73"/>
                      </a:cubicBezTo>
                      <a:cubicBezTo>
                        <a:pt x="474" y="97"/>
                        <a:pt x="437" y="40"/>
                        <a:pt x="378" y="56"/>
                      </a:cubicBezTo>
                      <a:cubicBezTo>
                        <a:pt x="427" y="83"/>
                        <a:pt x="447" y="105"/>
                        <a:pt x="450" y="130"/>
                      </a:cubicBezTo>
                      <a:cubicBezTo>
                        <a:pt x="348" y="103"/>
                        <a:pt x="352" y="81"/>
                        <a:pt x="250" y="18"/>
                      </a:cubicBezTo>
                      <a:cubicBezTo>
                        <a:pt x="230" y="42"/>
                        <a:pt x="266" y="68"/>
                        <a:pt x="250" y="93"/>
                      </a:cubicBezTo>
                      <a:cubicBezTo>
                        <a:pt x="164" y="14"/>
                        <a:pt x="73" y="26"/>
                        <a:pt x="0" y="1"/>
                      </a:cubicBezTo>
                      <a:cubicBezTo>
                        <a:pt x="87" y="46"/>
                        <a:pt x="71" y="85"/>
                        <a:pt x="158" y="130"/>
                      </a:cubicBezTo>
                      <a:cubicBezTo>
                        <a:pt x="266" y="119"/>
                        <a:pt x="334" y="185"/>
                        <a:pt x="535" y="260"/>
                      </a:cubicBezTo>
                      <a:cubicBezTo>
                        <a:pt x="539" y="227"/>
                        <a:pt x="588" y="250"/>
                        <a:pt x="614" y="244"/>
                      </a:cubicBezTo>
                      <a:cubicBezTo>
                        <a:pt x="537" y="207"/>
                        <a:pt x="521" y="168"/>
                        <a:pt x="486" y="13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82" name="Google Shape;4759;p47">
                  <a:extLst>
                    <a:ext uri="{FF2B5EF4-FFF2-40B4-BE49-F238E27FC236}">
                      <a16:creationId xmlns:a16="http://schemas.microsoft.com/office/drawing/2014/main" xmlns="" id="{85200396-ECFD-FA45-E271-46400BFA722E}"/>
                    </a:ext>
                  </a:extLst>
                </p:cNvPr>
                <p:cNvSpPr/>
                <p:nvPr/>
              </p:nvSpPr>
              <p:spPr>
                <a:xfrm>
                  <a:off x="2878500" y="1901050"/>
                  <a:ext cx="2725" cy="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52" extrusionOk="0">
                      <a:moveTo>
                        <a:pt x="0" y="58"/>
                      </a:moveTo>
                      <a:cubicBezTo>
                        <a:pt x="63" y="71"/>
                        <a:pt x="87" y="152"/>
                        <a:pt x="108" y="122"/>
                      </a:cubicBezTo>
                      <a:cubicBezTo>
                        <a:pt x="14" y="60"/>
                        <a:pt x="67" y="44"/>
                        <a:pt x="61" y="3"/>
                      </a:cubicBezTo>
                      <a:cubicBezTo>
                        <a:pt x="10" y="16"/>
                        <a:pt x="0" y="1"/>
                        <a:pt x="0" y="5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83" name="Google Shape;4760;p47">
                  <a:extLst>
                    <a:ext uri="{FF2B5EF4-FFF2-40B4-BE49-F238E27FC236}">
                      <a16:creationId xmlns:a16="http://schemas.microsoft.com/office/drawing/2014/main" xmlns="" id="{5E6FAEFA-1C60-7E9D-2C62-89B6B73BB039}"/>
                    </a:ext>
                  </a:extLst>
                </p:cNvPr>
                <p:cNvSpPr/>
                <p:nvPr/>
              </p:nvSpPr>
              <p:spPr>
                <a:xfrm>
                  <a:off x="3205100" y="1423350"/>
                  <a:ext cx="204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" h="718" extrusionOk="0">
                      <a:moveTo>
                        <a:pt x="25" y="97"/>
                      </a:moveTo>
                      <a:cubicBezTo>
                        <a:pt x="135" y="185"/>
                        <a:pt x="184" y="160"/>
                        <a:pt x="264" y="195"/>
                      </a:cubicBezTo>
                      <a:cubicBezTo>
                        <a:pt x="329" y="258"/>
                        <a:pt x="331" y="313"/>
                        <a:pt x="370" y="372"/>
                      </a:cubicBezTo>
                      <a:cubicBezTo>
                        <a:pt x="431" y="394"/>
                        <a:pt x="496" y="449"/>
                        <a:pt x="571" y="512"/>
                      </a:cubicBezTo>
                      <a:cubicBezTo>
                        <a:pt x="646" y="588"/>
                        <a:pt x="728" y="657"/>
                        <a:pt x="817" y="718"/>
                      </a:cubicBezTo>
                      <a:cubicBezTo>
                        <a:pt x="697" y="624"/>
                        <a:pt x="703" y="561"/>
                        <a:pt x="675" y="490"/>
                      </a:cubicBezTo>
                      <a:cubicBezTo>
                        <a:pt x="565" y="445"/>
                        <a:pt x="524" y="374"/>
                        <a:pt x="424" y="352"/>
                      </a:cubicBezTo>
                      <a:cubicBezTo>
                        <a:pt x="443" y="329"/>
                        <a:pt x="424" y="311"/>
                        <a:pt x="382" y="301"/>
                      </a:cubicBezTo>
                      <a:cubicBezTo>
                        <a:pt x="410" y="274"/>
                        <a:pt x="433" y="244"/>
                        <a:pt x="378" y="201"/>
                      </a:cubicBezTo>
                      <a:cubicBezTo>
                        <a:pt x="296" y="195"/>
                        <a:pt x="176" y="115"/>
                        <a:pt x="93" y="109"/>
                      </a:cubicBezTo>
                      <a:cubicBezTo>
                        <a:pt x="82" y="71"/>
                        <a:pt x="80" y="38"/>
                        <a:pt x="54" y="1"/>
                      </a:cubicBezTo>
                      <a:cubicBezTo>
                        <a:pt x="42" y="18"/>
                        <a:pt x="23" y="20"/>
                        <a:pt x="1" y="20"/>
                      </a:cubicBezTo>
                      <a:cubicBezTo>
                        <a:pt x="48" y="52"/>
                        <a:pt x="52" y="77"/>
                        <a:pt x="25" y="9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84" name="Google Shape;4761;p47">
                  <a:extLst>
                    <a:ext uri="{FF2B5EF4-FFF2-40B4-BE49-F238E27FC236}">
                      <a16:creationId xmlns:a16="http://schemas.microsoft.com/office/drawing/2014/main" xmlns="" id="{A9D5D5A5-4490-3556-BE0B-0A08A813F193}"/>
                    </a:ext>
                  </a:extLst>
                </p:cNvPr>
                <p:cNvSpPr/>
                <p:nvPr/>
              </p:nvSpPr>
              <p:spPr>
                <a:xfrm>
                  <a:off x="2876275" y="1977500"/>
                  <a:ext cx="48525" cy="2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1" h="921" extrusionOk="0">
                      <a:moveTo>
                        <a:pt x="1734" y="476"/>
                      </a:moveTo>
                      <a:cubicBezTo>
                        <a:pt x="1667" y="427"/>
                        <a:pt x="1596" y="384"/>
                        <a:pt x="1522" y="348"/>
                      </a:cubicBezTo>
                      <a:cubicBezTo>
                        <a:pt x="1366" y="268"/>
                        <a:pt x="1188" y="209"/>
                        <a:pt x="1017" y="203"/>
                      </a:cubicBezTo>
                      <a:cubicBezTo>
                        <a:pt x="1005" y="333"/>
                        <a:pt x="877" y="342"/>
                        <a:pt x="708" y="309"/>
                      </a:cubicBezTo>
                      <a:cubicBezTo>
                        <a:pt x="744" y="238"/>
                        <a:pt x="555" y="191"/>
                        <a:pt x="537" y="126"/>
                      </a:cubicBezTo>
                      <a:cubicBezTo>
                        <a:pt x="523" y="195"/>
                        <a:pt x="417" y="120"/>
                        <a:pt x="421" y="160"/>
                      </a:cubicBezTo>
                      <a:cubicBezTo>
                        <a:pt x="409" y="126"/>
                        <a:pt x="384" y="95"/>
                        <a:pt x="352" y="77"/>
                      </a:cubicBezTo>
                      <a:cubicBezTo>
                        <a:pt x="331" y="154"/>
                        <a:pt x="154" y="40"/>
                        <a:pt x="38" y="1"/>
                      </a:cubicBezTo>
                      <a:cubicBezTo>
                        <a:pt x="16" y="56"/>
                        <a:pt x="54" y="58"/>
                        <a:pt x="1" y="89"/>
                      </a:cubicBezTo>
                      <a:cubicBezTo>
                        <a:pt x="117" y="197"/>
                        <a:pt x="407" y="342"/>
                        <a:pt x="502" y="399"/>
                      </a:cubicBezTo>
                      <a:cubicBezTo>
                        <a:pt x="804" y="423"/>
                        <a:pt x="1129" y="777"/>
                        <a:pt x="1514" y="863"/>
                      </a:cubicBezTo>
                      <a:cubicBezTo>
                        <a:pt x="1771" y="920"/>
                        <a:pt x="1940" y="808"/>
                        <a:pt x="1887" y="596"/>
                      </a:cubicBezTo>
                      <a:cubicBezTo>
                        <a:pt x="1840" y="551"/>
                        <a:pt x="1789" y="511"/>
                        <a:pt x="1734" y="47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297" name="TextBox 296">
                <a:extLst>
                  <a:ext uri="{FF2B5EF4-FFF2-40B4-BE49-F238E27FC236}">
                    <a16:creationId xmlns:a16="http://schemas.microsoft.com/office/drawing/2014/main" xmlns="" id="{BBF011A0-FA16-9C1A-AD17-0DC2CAAC78B9}"/>
                  </a:ext>
                </a:extLst>
              </p:cNvPr>
              <p:cNvSpPr txBox="1"/>
              <p:nvPr/>
            </p:nvSpPr>
            <p:spPr>
              <a:xfrm>
                <a:off x="1388897" y="1204124"/>
                <a:ext cx="103633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  <a:r>
                  <a:rPr lang="vi-VN" sz="2800" b="1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4</a:t>
                </a:r>
                <a:endParaRPr lang="en-US" sz="2800" b="1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95" name="TextBox 294">
              <a:extLst>
                <a:ext uri="{FF2B5EF4-FFF2-40B4-BE49-F238E27FC236}">
                  <a16:creationId xmlns:a16="http://schemas.microsoft.com/office/drawing/2014/main" xmlns="" id="{9D3E6205-61B5-37B4-2243-FA247387F3DA}"/>
                </a:ext>
              </a:extLst>
            </p:cNvPr>
            <p:cNvSpPr txBox="1"/>
            <p:nvPr/>
          </p:nvSpPr>
          <p:spPr>
            <a:xfrm>
              <a:off x="2352232" y="1634801"/>
              <a:ext cx="3114088" cy="18833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vi-VN" sz="2000" dirty="0">
                  <a:effectLst/>
                  <a:latin typeface="+mj-lt"/>
                  <a:ea typeface="Calibri" panose="020F0502020204030204" pitchFamily="34" charset="0"/>
                  <a:cs typeface="Arial" pitchFamily="34" charset="0"/>
                </a:rPr>
                <a:t>Tầm quan trọng của việc xây dựng ý tưởng kinh doanh và xác định, đánh giá các cơ hội kinh doanh</a:t>
              </a:r>
              <a:endParaRPr lang="en-US" sz="2000" dirty="0">
                <a:effectLst/>
                <a:latin typeface="+mj-lt"/>
                <a:ea typeface="Calibri" panose="020F0502020204030204" pitchFamily="34" charset="0"/>
                <a:cs typeface="Arial" pitchFamily="34" charset="0"/>
              </a:endParaRPr>
            </a:p>
          </p:txBody>
        </p:sp>
      </p:grpSp>
      <p:grpSp>
        <p:nvGrpSpPr>
          <p:cNvPr id="485" name="Group 484">
            <a:extLst>
              <a:ext uri="{FF2B5EF4-FFF2-40B4-BE49-F238E27FC236}">
                <a16:creationId xmlns:a16="http://schemas.microsoft.com/office/drawing/2014/main" xmlns="" id="{2FAAF82A-6A73-AAF4-1BBC-415D55613C48}"/>
              </a:ext>
            </a:extLst>
          </p:cNvPr>
          <p:cNvGrpSpPr/>
          <p:nvPr/>
        </p:nvGrpSpPr>
        <p:grpSpPr>
          <a:xfrm>
            <a:off x="4876728" y="3236917"/>
            <a:ext cx="3948330" cy="960006"/>
            <a:chOff x="1482682" y="1627938"/>
            <a:chExt cx="3948330" cy="960005"/>
          </a:xfrm>
        </p:grpSpPr>
        <p:grpSp>
          <p:nvGrpSpPr>
            <p:cNvPr id="486" name="Group 485">
              <a:extLst>
                <a:ext uri="{FF2B5EF4-FFF2-40B4-BE49-F238E27FC236}">
                  <a16:creationId xmlns:a16="http://schemas.microsoft.com/office/drawing/2014/main" xmlns="" id="{9DDC0B31-1E91-98F7-4113-4ED23135E1CD}"/>
                </a:ext>
              </a:extLst>
            </p:cNvPr>
            <p:cNvGrpSpPr/>
            <p:nvPr/>
          </p:nvGrpSpPr>
          <p:grpSpPr>
            <a:xfrm>
              <a:off x="1482682" y="1650682"/>
              <a:ext cx="1036333" cy="744039"/>
              <a:chOff x="1388897" y="1119236"/>
              <a:chExt cx="1036333" cy="744039"/>
            </a:xfrm>
          </p:grpSpPr>
          <p:grpSp>
            <p:nvGrpSpPr>
              <p:cNvPr id="488" name="Google Shape;4674;p47">
                <a:extLst>
                  <a:ext uri="{FF2B5EF4-FFF2-40B4-BE49-F238E27FC236}">
                    <a16:creationId xmlns:a16="http://schemas.microsoft.com/office/drawing/2014/main" xmlns="" id="{BC6720B6-6A15-7CF0-EB37-3B4CE7F9EA15}"/>
                  </a:ext>
                </a:extLst>
              </p:cNvPr>
              <p:cNvGrpSpPr/>
              <p:nvPr/>
            </p:nvGrpSpPr>
            <p:grpSpPr>
              <a:xfrm>
                <a:off x="1531760" y="1119236"/>
                <a:ext cx="749442" cy="744039"/>
                <a:chOff x="2733100" y="1418350"/>
                <a:chExt cx="617995" cy="613539"/>
              </a:xfrm>
            </p:grpSpPr>
            <p:sp>
              <p:nvSpPr>
                <p:cNvPr id="490" name="Google Shape;4675;p47">
                  <a:extLst>
                    <a:ext uri="{FF2B5EF4-FFF2-40B4-BE49-F238E27FC236}">
                      <a16:creationId xmlns:a16="http://schemas.microsoft.com/office/drawing/2014/main" xmlns="" id="{8FF00BD4-F2BB-E825-ED7A-C93811910B1D}"/>
                    </a:ext>
                  </a:extLst>
                </p:cNvPr>
                <p:cNvSpPr/>
                <p:nvPr/>
              </p:nvSpPr>
              <p:spPr>
                <a:xfrm>
                  <a:off x="2765000" y="1800125"/>
                  <a:ext cx="12550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60" extrusionOk="0">
                      <a:moveTo>
                        <a:pt x="122" y="44"/>
                      </a:moveTo>
                      <a:cubicBezTo>
                        <a:pt x="99" y="48"/>
                        <a:pt x="79" y="64"/>
                        <a:pt x="65" y="84"/>
                      </a:cubicBezTo>
                      <a:cubicBezTo>
                        <a:pt x="53" y="117"/>
                        <a:pt x="55" y="154"/>
                        <a:pt x="46" y="233"/>
                      </a:cubicBezTo>
                      <a:cubicBezTo>
                        <a:pt x="0" y="331"/>
                        <a:pt x="112" y="424"/>
                        <a:pt x="154" y="536"/>
                      </a:cubicBezTo>
                      <a:cubicBezTo>
                        <a:pt x="171" y="551"/>
                        <a:pt x="195" y="559"/>
                        <a:pt x="217" y="555"/>
                      </a:cubicBezTo>
                      <a:cubicBezTo>
                        <a:pt x="309" y="475"/>
                        <a:pt x="399" y="390"/>
                        <a:pt x="488" y="304"/>
                      </a:cubicBezTo>
                      <a:cubicBezTo>
                        <a:pt x="500" y="282"/>
                        <a:pt x="502" y="256"/>
                        <a:pt x="490" y="235"/>
                      </a:cubicBezTo>
                      <a:cubicBezTo>
                        <a:pt x="401" y="109"/>
                        <a:pt x="299" y="1"/>
                        <a:pt x="122" y="4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91" name="Google Shape;4676;p47">
                  <a:extLst>
                    <a:ext uri="{FF2B5EF4-FFF2-40B4-BE49-F238E27FC236}">
                      <a16:creationId xmlns:a16="http://schemas.microsoft.com/office/drawing/2014/main" xmlns="" id="{8EA69B5D-85EC-8303-B5B0-12DFEE29DE05}"/>
                    </a:ext>
                  </a:extLst>
                </p:cNvPr>
                <p:cNvSpPr/>
                <p:nvPr/>
              </p:nvSpPr>
              <p:spPr>
                <a:xfrm>
                  <a:off x="2751925" y="1806425"/>
                  <a:ext cx="9500" cy="1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" h="540" extrusionOk="0">
                      <a:moveTo>
                        <a:pt x="266" y="144"/>
                      </a:moveTo>
                      <a:cubicBezTo>
                        <a:pt x="242" y="60"/>
                        <a:pt x="174" y="1"/>
                        <a:pt x="73" y="14"/>
                      </a:cubicBezTo>
                      <a:cubicBezTo>
                        <a:pt x="50" y="18"/>
                        <a:pt x="28" y="26"/>
                        <a:pt x="8" y="38"/>
                      </a:cubicBezTo>
                      <a:cubicBezTo>
                        <a:pt x="1" y="42"/>
                        <a:pt x="10" y="79"/>
                        <a:pt x="22" y="91"/>
                      </a:cubicBezTo>
                      <a:cubicBezTo>
                        <a:pt x="99" y="160"/>
                        <a:pt x="148" y="236"/>
                        <a:pt x="126" y="346"/>
                      </a:cubicBezTo>
                      <a:cubicBezTo>
                        <a:pt x="119" y="396"/>
                        <a:pt x="119" y="445"/>
                        <a:pt x="128" y="492"/>
                      </a:cubicBezTo>
                      <a:cubicBezTo>
                        <a:pt x="138" y="513"/>
                        <a:pt x="158" y="527"/>
                        <a:pt x="181" y="531"/>
                      </a:cubicBezTo>
                      <a:cubicBezTo>
                        <a:pt x="274" y="539"/>
                        <a:pt x="380" y="413"/>
                        <a:pt x="331" y="344"/>
                      </a:cubicBezTo>
                      <a:cubicBezTo>
                        <a:pt x="286" y="280"/>
                        <a:pt x="286" y="211"/>
                        <a:pt x="266" y="14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92" name="Google Shape;4677;p47">
                  <a:extLst>
                    <a:ext uri="{FF2B5EF4-FFF2-40B4-BE49-F238E27FC236}">
                      <a16:creationId xmlns:a16="http://schemas.microsoft.com/office/drawing/2014/main" xmlns="" id="{40423A10-CB95-41C7-D0A3-164028D50CE9}"/>
                    </a:ext>
                  </a:extLst>
                </p:cNvPr>
                <p:cNvSpPr/>
                <p:nvPr/>
              </p:nvSpPr>
              <p:spPr>
                <a:xfrm>
                  <a:off x="2784950" y="1827300"/>
                  <a:ext cx="6700" cy="9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65" extrusionOk="0">
                      <a:moveTo>
                        <a:pt x="179" y="70"/>
                      </a:moveTo>
                      <a:cubicBezTo>
                        <a:pt x="159" y="44"/>
                        <a:pt x="138" y="1"/>
                        <a:pt x="99" y="24"/>
                      </a:cubicBezTo>
                      <a:cubicBezTo>
                        <a:pt x="69" y="42"/>
                        <a:pt x="24" y="95"/>
                        <a:pt x="28" y="101"/>
                      </a:cubicBezTo>
                      <a:cubicBezTo>
                        <a:pt x="91" y="186"/>
                        <a:pt x="0" y="252"/>
                        <a:pt x="6" y="329"/>
                      </a:cubicBezTo>
                      <a:cubicBezTo>
                        <a:pt x="6" y="339"/>
                        <a:pt x="20" y="349"/>
                        <a:pt x="34" y="364"/>
                      </a:cubicBezTo>
                      <a:lnTo>
                        <a:pt x="116" y="317"/>
                      </a:lnTo>
                      <a:cubicBezTo>
                        <a:pt x="252" y="241"/>
                        <a:pt x="268" y="184"/>
                        <a:pt x="179" y="7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93" name="Google Shape;4678;p47">
                  <a:extLst>
                    <a:ext uri="{FF2B5EF4-FFF2-40B4-BE49-F238E27FC236}">
                      <a16:creationId xmlns:a16="http://schemas.microsoft.com/office/drawing/2014/main" xmlns="" id="{C7AE4578-0CC6-8D69-6A67-5BF47F963C0B}"/>
                    </a:ext>
                  </a:extLst>
                </p:cNvPr>
                <p:cNvSpPr/>
                <p:nvPr/>
              </p:nvSpPr>
              <p:spPr>
                <a:xfrm>
                  <a:off x="2747450" y="1781175"/>
                  <a:ext cx="4050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335" extrusionOk="0">
                      <a:moveTo>
                        <a:pt x="54" y="0"/>
                      </a:moveTo>
                      <a:cubicBezTo>
                        <a:pt x="34" y="2"/>
                        <a:pt x="17" y="14"/>
                        <a:pt x="7" y="32"/>
                      </a:cubicBezTo>
                      <a:cubicBezTo>
                        <a:pt x="3" y="69"/>
                        <a:pt x="1" y="107"/>
                        <a:pt x="5" y="142"/>
                      </a:cubicBezTo>
                      <a:lnTo>
                        <a:pt x="11" y="142"/>
                      </a:lnTo>
                      <a:cubicBezTo>
                        <a:pt x="11" y="191"/>
                        <a:pt x="7" y="240"/>
                        <a:pt x="13" y="289"/>
                      </a:cubicBezTo>
                      <a:cubicBezTo>
                        <a:pt x="17" y="323"/>
                        <a:pt x="36" y="335"/>
                        <a:pt x="58" y="321"/>
                      </a:cubicBezTo>
                      <a:cubicBezTo>
                        <a:pt x="125" y="279"/>
                        <a:pt x="162" y="221"/>
                        <a:pt x="156" y="138"/>
                      </a:cubicBezTo>
                      <a:cubicBezTo>
                        <a:pt x="152" y="87"/>
                        <a:pt x="103" y="12"/>
                        <a:pt x="5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94" name="Google Shape;4679;p47">
                  <a:extLst>
                    <a:ext uri="{FF2B5EF4-FFF2-40B4-BE49-F238E27FC236}">
                      <a16:creationId xmlns:a16="http://schemas.microsoft.com/office/drawing/2014/main" xmlns="" id="{3CD669D4-B7E0-A53B-994F-1CB5E394158E}"/>
                    </a:ext>
                  </a:extLst>
                </p:cNvPr>
                <p:cNvSpPr/>
                <p:nvPr/>
              </p:nvSpPr>
              <p:spPr>
                <a:xfrm>
                  <a:off x="2891900" y="1902075"/>
                  <a:ext cx="8925" cy="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237" extrusionOk="0">
                      <a:moveTo>
                        <a:pt x="356" y="205"/>
                      </a:moveTo>
                      <a:cubicBezTo>
                        <a:pt x="356" y="195"/>
                        <a:pt x="354" y="186"/>
                        <a:pt x="350" y="178"/>
                      </a:cubicBezTo>
                      <a:cubicBezTo>
                        <a:pt x="272" y="74"/>
                        <a:pt x="150" y="56"/>
                        <a:pt x="48" y="1"/>
                      </a:cubicBezTo>
                      <a:cubicBezTo>
                        <a:pt x="26" y="34"/>
                        <a:pt x="5" y="52"/>
                        <a:pt x="3" y="72"/>
                      </a:cubicBezTo>
                      <a:cubicBezTo>
                        <a:pt x="1" y="91"/>
                        <a:pt x="12" y="129"/>
                        <a:pt x="24" y="133"/>
                      </a:cubicBezTo>
                      <a:cubicBezTo>
                        <a:pt x="54" y="138"/>
                        <a:pt x="83" y="148"/>
                        <a:pt x="113" y="156"/>
                      </a:cubicBezTo>
                      <a:cubicBezTo>
                        <a:pt x="126" y="176"/>
                        <a:pt x="144" y="192"/>
                        <a:pt x="164" y="203"/>
                      </a:cubicBezTo>
                      <a:cubicBezTo>
                        <a:pt x="172" y="193"/>
                        <a:pt x="172" y="180"/>
                        <a:pt x="164" y="172"/>
                      </a:cubicBezTo>
                      <a:cubicBezTo>
                        <a:pt x="209" y="186"/>
                        <a:pt x="252" y="205"/>
                        <a:pt x="291" y="227"/>
                      </a:cubicBezTo>
                      <a:cubicBezTo>
                        <a:pt x="305" y="237"/>
                        <a:pt x="337" y="215"/>
                        <a:pt x="356" y="20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95" name="Google Shape;4680;p47">
                  <a:extLst>
                    <a:ext uri="{FF2B5EF4-FFF2-40B4-BE49-F238E27FC236}">
                      <a16:creationId xmlns:a16="http://schemas.microsoft.com/office/drawing/2014/main" xmlns="" id="{6C80010A-2844-CCD7-2C28-1FAF5337F32B}"/>
                    </a:ext>
                  </a:extLst>
                </p:cNvPr>
                <p:cNvSpPr/>
                <p:nvPr/>
              </p:nvSpPr>
              <p:spPr>
                <a:xfrm>
                  <a:off x="2760425" y="1823325"/>
                  <a:ext cx="5775" cy="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33" extrusionOk="0">
                      <a:moveTo>
                        <a:pt x="111" y="14"/>
                      </a:moveTo>
                      <a:cubicBezTo>
                        <a:pt x="69" y="1"/>
                        <a:pt x="14" y="40"/>
                        <a:pt x="10" y="87"/>
                      </a:cubicBezTo>
                      <a:cubicBezTo>
                        <a:pt x="1" y="177"/>
                        <a:pt x="26" y="225"/>
                        <a:pt x="81" y="231"/>
                      </a:cubicBezTo>
                      <a:cubicBezTo>
                        <a:pt x="120" y="232"/>
                        <a:pt x="213" y="170"/>
                        <a:pt x="223" y="134"/>
                      </a:cubicBezTo>
                      <a:cubicBezTo>
                        <a:pt x="231" y="99"/>
                        <a:pt x="166" y="34"/>
                        <a:pt x="111" y="1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96" name="Google Shape;4681;p47">
                  <a:extLst>
                    <a:ext uri="{FF2B5EF4-FFF2-40B4-BE49-F238E27FC236}">
                      <a16:creationId xmlns:a16="http://schemas.microsoft.com/office/drawing/2014/main" xmlns="" id="{CAC883B4-6EED-DB91-9C68-F89E325A3167}"/>
                    </a:ext>
                  </a:extLst>
                </p:cNvPr>
                <p:cNvSpPr/>
                <p:nvPr/>
              </p:nvSpPr>
              <p:spPr>
                <a:xfrm>
                  <a:off x="2779675" y="1816500"/>
                  <a:ext cx="37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" h="343" extrusionOk="0">
                      <a:moveTo>
                        <a:pt x="50" y="24"/>
                      </a:moveTo>
                      <a:cubicBezTo>
                        <a:pt x="46" y="14"/>
                        <a:pt x="34" y="8"/>
                        <a:pt x="27" y="0"/>
                      </a:cubicBezTo>
                      <a:cubicBezTo>
                        <a:pt x="19" y="10"/>
                        <a:pt x="5" y="18"/>
                        <a:pt x="3" y="28"/>
                      </a:cubicBezTo>
                      <a:cubicBezTo>
                        <a:pt x="1" y="122"/>
                        <a:pt x="1" y="219"/>
                        <a:pt x="1" y="313"/>
                      </a:cubicBezTo>
                      <a:cubicBezTo>
                        <a:pt x="3" y="325"/>
                        <a:pt x="11" y="335"/>
                        <a:pt x="21" y="340"/>
                      </a:cubicBezTo>
                      <a:cubicBezTo>
                        <a:pt x="30" y="342"/>
                        <a:pt x="42" y="331"/>
                        <a:pt x="52" y="325"/>
                      </a:cubicBezTo>
                      <a:cubicBezTo>
                        <a:pt x="146" y="248"/>
                        <a:pt x="150" y="228"/>
                        <a:pt x="91" y="120"/>
                      </a:cubicBezTo>
                      <a:cubicBezTo>
                        <a:pt x="76" y="89"/>
                        <a:pt x="66" y="55"/>
                        <a:pt x="50" y="2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97" name="Google Shape;4682;p47">
                  <a:extLst>
                    <a:ext uri="{FF2B5EF4-FFF2-40B4-BE49-F238E27FC236}">
                      <a16:creationId xmlns:a16="http://schemas.microsoft.com/office/drawing/2014/main" xmlns="" id="{8D9C8E12-ACC4-9319-F2C9-2A41F48312E6}"/>
                    </a:ext>
                  </a:extLst>
                </p:cNvPr>
                <p:cNvSpPr/>
                <p:nvPr/>
              </p:nvSpPr>
              <p:spPr>
                <a:xfrm>
                  <a:off x="2766275" y="1794100"/>
                  <a:ext cx="3850" cy="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193" extrusionOk="0">
                      <a:moveTo>
                        <a:pt x="144" y="28"/>
                      </a:moveTo>
                      <a:cubicBezTo>
                        <a:pt x="144" y="18"/>
                        <a:pt x="128" y="0"/>
                        <a:pt x="120" y="0"/>
                      </a:cubicBezTo>
                      <a:cubicBezTo>
                        <a:pt x="65" y="4"/>
                        <a:pt x="0" y="99"/>
                        <a:pt x="10" y="163"/>
                      </a:cubicBezTo>
                      <a:cubicBezTo>
                        <a:pt x="10" y="173"/>
                        <a:pt x="24" y="183"/>
                        <a:pt x="32" y="193"/>
                      </a:cubicBezTo>
                      <a:cubicBezTo>
                        <a:pt x="83" y="185"/>
                        <a:pt x="154" y="87"/>
                        <a:pt x="144" y="2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98" name="Google Shape;4683;p47">
                  <a:extLst>
                    <a:ext uri="{FF2B5EF4-FFF2-40B4-BE49-F238E27FC236}">
                      <a16:creationId xmlns:a16="http://schemas.microsoft.com/office/drawing/2014/main" xmlns="" id="{7E751BBC-23E2-FC3C-4E14-4448C2A68CCD}"/>
                    </a:ext>
                  </a:extLst>
                </p:cNvPr>
                <p:cNvSpPr/>
                <p:nvPr/>
              </p:nvSpPr>
              <p:spPr>
                <a:xfrm>
                  <a:off x="2769775" y="1833400"/>
                  <a:ext cx="2175" cy="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" h="115" extrusionOk="0">
                      <a:moveTo>
                        <a:pt x="26" y="24"/>
                      </a:moveTo>
                      <a:cubicBezTo>
                        <a:pt x="16" y="55"/>
                        <a:pt x="0" y="89"/>
                        <a:pt x="41" y="114"/>
                      </a:cubicBezTo>
                      <a:cubicBezTo>
                        <a:pt x="55" y="105"/>
                        <a:pt x="86" y="91"/>
                        <a:pt x="86" y="87"/>
                      </a:cubicBezTo>
                      <a:cubicBezTo>
                        <a:pt x="75" y="55"/>
                        <a:pt x="63" y="28"/>
                        <a:pt x="47" y="0"/>
                      </a:cubicBezTo>
                      <a:cubicBezTo>
                        <a:pt x="39" y="8"/>
                        <a:pt x="28" y="14"/>
                        <a:pt x="26" y="2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99" name="Google Shape;4684;p47">
                  <a:extLst>
                    <a:ext uri="{FF2B5EF4-FFF2-40B4-BE49-F238E27FC236}">
                      <a16:creationId xmlns:a16="http://schemas.microsoft.com/office/drawing/2014/main" xmlns="" id="{AD915DEB-FEE8-2A5C-D58B-83077A39C417}"/>
                    </a:ext>
                  </a:extLst>
                </p:cNvPr>
                <p:cNvSpPr/>
                <p:nvPr/>
              </p:nvSpPr>
              <p:spPr>
                <a:xfrm>
                  <a:off x="2917100" y="1948425"/>
                  <a:ext cx="4350" cy="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93" extrusionOk="0">
                      <a:moveTo>
                        <a:pt x="111" y="92"/>
                      </a:moveTo>
                      <a:cubicBezTo>
                        <a:pt x="132" y="92"/>
                        <a:pt x="154" y="75"/>
                        <a:pt x="174" y="65"/>
                      </a:cubicBezTo>
                      <a:cubicBezTo>
                        <a:pt x="154" y="55"/>
                        <a:pt x="132" y="37"/>
                        <a:pt x="113" y="37"/>
                      </a:cubicBezTo>
                      <a:cubicBezTo>
                        <a:pt x="105" y="37"/>
                        <a:pt x="99" y="39"/>
                        <a:pt x="93" y="43"/>
                      </a:cubicBezTo>
                      <a:cubicBezTo>
                        <a:pt x="60" y="22"/>
                        <a:pt x="13" y="0"/>
                        <a:pt x="1" y="22"/>
                      </a:cubicBezTo>
                      <a:cubicBezTo>
                        <a:pt x="18" y="34"/>
                        <a:pt x="26" y="47"/>
                        <a:pt x="16" y="61"/>
                      </a:cubicBezTo>
                      <a:cubicBezTo>
                        <a:pt x="38" y="71"/>
                        <a:pt x="62" y="79"/>
                        <a:pt x="85" y="83"/>
                      </a:cubicBezTo>
                      <a:cubicBezTo>
                        <a:pt x="93" y="89"/>
                        <a:pt x="101" y="91"/>
                        <a:pt x="111" y="9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00" name="Google Shape;4685;p47">
                  <a:extLst>
                    <a:ext uri="{FF2B5EF4-FFF2-40B4-BE49-F238E27FC236}">
                      <a16:creationId xmlns:a16="http://schemas.microsoft.com/office/drawing/2014/main" xmlns="" id="{3F6235F1-1242-D82E-42E4-0446697BF5CD}"/>
                    </a:ext>
                  </a:extLst>
                </p:cNvPr>
                <p:cNvSpPr/>
                <p:nvPr/>
              </p:nvSpPr>
              <p:spPr>
                <a:xfrm>
                  <a:off x="2813300" y="1524075"/>
                  <a:ext cx="1725" cy="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66" extrusionOk="0">
                      <a:moveTo>
                        <a:pt x="24" y="16"/>
                      </a:moveTo>
                      <a:cubicBezTo>
                        <a:pt x="10" y="24"/>
                        <a:pt x="6" y="45"/>
                        <a:pt x="0" y="65"/>
                      </a:cubicBezTo>
                      <a:cubicBezTo>
                        <a:pt x="18" y="61"/>
                        <a:pt x="40" y="57"/>
                        <a:pt x="49" y="45"/>
                      </a:cubicBezTo>
                      <a:cubicBezTo>
                        <a:pt x="69" y="30"/>
                        <a:pt x="41" y="0"/>
                        <a:pt x="24" y="1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01" name="Google Shape;4686;p47">
                  <a:extLst>
                    <a:ext uri="{FF2B5EF4-FFF2-40B4-BE49-F238E27FC236}">
                      <a16:creationId xmlns:a16="http://schemas.microsoft.com/office/drawing/2014/main" xmlns="" id="{0DCCA47C-7630-5C7C-FC8E-31D7F7E2325F}"/>
                    </a:ext>
                  </a:extLst>
                </p:cNvPr>
                <p:cNvSpPr/>
                <p:nvPr/>
              </p:nvSpPr>
              <p:spPr>
                <a:xfrm>
                  <a:off x="2813000" y="1525700"/>
                  <a:ext cx="325" cy="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12" y="0"/>
                      </a:move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8" y="10"/>
                      </a:lnTo>
                      <a:cubicBezTo>
                        <a:pt x="10" y="6"/>
                        <a:pt x="10" y="2"/>
                        <a:pt x="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02" name="Google Shape;4687;p47">
                  <a:extLst>
                    <a:ext uri="{FF2B5EF4-FFF2-40B4-BE49-F238E27FC236}">
                      <a16:creationId xmlns:a16="http://schemas.microsoft.com/office/drawing/2014/main" xmlns="" id="{57B755EA-AE7C-D079-DB7F-1B2F30594A7A}"/>
                    </a:ext>
                  </a:extLst>
                </p:cNvPr>
                <p:cNvSpPr/>
                <p:nvPr/>
              </p:nvSpPr>
              <p:spPr>
                <a:xfrm>
                  <a:off x="2811625" y="1525925"/>
                  <a:ext cx="1400" cy="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66" extrusionOk="0">
                      <a:moveTo>
                        <a:pt x="10" y="46"/>
                      </a:moveTo>
                      <a:cubicBezTo>
                        <a:pt x="12" y="56"/>
                        <a:pt x="38" y="62"/>
                        <a:pt x="55" y="66"/>
                      </a:cubicBezTo>
                      <a:lnTo>
                        <a:pt x="55" y="1"/>
                      </a:lnTo>
                      <a:cubicBezTo>
                        <a:pt x="30" y="5"/>
                        <a:pt x="0" y="9"/>
                        <a:pt x="10" y="4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03" name="Google Shape;4688;p47">
                  <a:extLst>
                    <a:ext uri="{FF2B5EF4-FFF2-40B4-BE49-F238E27FC236}">
                      <a16:creationId xmlns:a16="http://schemas.microsoft.com/office/drawing/2014/main" xmlns="" id="{8D32214F-8648-5A62-1E9C-E246A8D192D1}"/>
                    </a:ext>
                  </a:extLst>
                </p:cNvPr>
                <p:cNvSpPr/>
                <p:nvPr/>
              </p:nvSpPr>
              <p:spPr>
                <a:xfrm>
                  <a:off x="2813000" y="1527550"/>
                  <a:ext cx="225" cy="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" h="11" extrusionOk="0">
                      <a:moveTo>
                        <a:pt x="0" y="1"/>
                      </a:moveTo>
                      <a:lnTo>
                        <a:pt x="0" y="11"/>
                      </a:lnTo>
                      <a:lnTo>
                        <a:pt x="6" y="11"/>
                      </a:lnTo>
                      <a:cubicBezTo>
                        <a:pt x="6" y="9"/>
                        <a:pt x="8" y="7"/>
                        <a:pt x="8" y="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04" name="Google Shape;4689;p47">
                  <a:extLst>
                    <a:ext uri="{FF2B5EF4-FFF2-40B4-BE49-F238E27FC236}">
                      <a16:creationId xmlns:a16="http://schemas.microsoft.com/office/drawing/2014/main" xmlns="" id="{36D9A246-A94F-C79F-25B5-D4A27AF7BF93}"/>
                    </a:ext>
                  </a:extLst>
                </p:cNvPr>
                <p:cNvSpPr/>
                <p:nvPr/>
              </p:nvSpPr>
              <p:spPr>
                <a:xfrm>
                  <a:off x="2749925" y="1578700"/>
                  <a:ext cx="1300" cy="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" h="52" extrusionOk="0">
                      <a:moveTo>
                        <a:pt x="6" y="7"/>
                      </a:moveTo>
                      <a:cubicBezTo>
                        <a:pt x="4" y="7"/>
                        <a:pt x="0" y="30"/>
                        <a:pt x="4" y="32"/>
                      </a:cubicBezTo>
                      <a:cubicBezTo>
                        <a:pt x="20" y="40"/>
                        <a:pt x="35" y="46"/>
                        <a:pt x="51" y="52"/>
                      </a:cubicBezTo>
                      <a:cubicBezTo>
                        <a:pt x="47" y="26"/>
                        <a:pt x="45" y="1"/>
                        <a:pt x="6" y="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05" name="Google Shape;4690;p47">
                  <a:extLst>
                    <a:ext uri="{FF2B5EF4-FFF2-40B4-BE49-F238E27FC236}">
                      <a16:creationId xmlns:a16="http://schemas.microsoft.com/office/drawing/2014/main" xmlns="" id="{A1BC08FF-BC1D-3AEE-D672-08D8762F436D}"/>
                    </a:ext>
                  </a:extLst>
                </p:cNvPr>
                <p:cNvSpPr/>
                <p:nvPr/>
              </p:nvSpPr>
              <p:spPr>
                <a:xfrm>
                  <a:off x="2751200" y="1579925"/>
                  <a:ext cx="300" cy="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15" extrusionOk="0">
                      <a:moveTo>
                        <a:pt x="0" y="1"/>
                      </a:moveTo>
                      <a:cubicBezTo>
                        <a:pt x="0" y="5"/>
                        <a:pt x="0" y="9"/>
                        <a:pt x="2" y="15"/>
                      </a:cubicBezTo>
                      <a:cubicBezTo>
                        <a:pt x="6" y="15"/>
                        <a:pt x="8" y="15"/>
                        <a:pt x="12" y="15"/>
                      </a:cubicBezTo>
                      <a:cubicBezTo>
                        <a:pt x="12" y="11"/>
                        <a:pt x="10" y="9"/>
                        <a:pt x="10" y="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06" name="Google Shape;4691;p47">
                  <a:extLst>
                    <a:ext uri="{FF2B5EF4-FFF2-40B4-BE49-F238E27FC236}">
                      <a16:creationId xmlns:a16="http://schemas.microsoft.com/office/drawing/2014/main" xmlns="" id="{98F9BD04-D250-D185-631E-AD034DDA6483}"/>
                    </a:ext>
                  </a:extLst>
                </p:cNvPr>
                <p:cNvSpPr/>
                <p:nvPr/>
              </p:nvSpPr>
              <p:spPr>
                <a:xfrm>
                  <a:off x="2742250" y="1591425"/>
                  <a:ext cx="1300" cy="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" h="64" extrusionOk="0">
                      <a:moveTo>
                        <a:pt x="26" y="64"/>
                      </a:moveTo>
                      <a:lnTo>
                        <a:pt x="52" y="38"/>
                      </a:lnTo>
                      <a:cubicBezTo>
                        <a:pt x="38" y="3"/>
                        <a:pt x="20" y="1"/>
                        <a:pt x="2" y="36"/>
                      </a:cubicBezTo>
                      <a:cubicBezTo>
                        <a:pt x="0" y="40"/>
                        <a:pt x="16" y="54"/>
                        <a:pt x="26" y="6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07" name="Google Shape;4692;p47">
                  <a:extLst>
                    <a:ext uri="{FF2B5EF4-FFF2-40B4-BE49-F238E27FC236}">
                      <a16:creationId xmlns:a16="http://schemas.microsoft.com/office/drawing/2014/main" xmlns="" id="{368079FA-6F00-44EA-CCF4-80ED4CCC9E55}"/>
                    </a:ext>
                  </a:extLst>
                </p:cNvPr>
                <p:cNvSpPr/>
                <p:nvPr/>
              </p:nvSpPr>
              <p:spPr>
                <a:xfrm>
                  <a:off x="2736500" y="1601150"/>
                  <a:ext cx="1650" cy="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" h="56" extrusionOk="0">
                      <a:moveTo>
                        <a:pt x="20" y="7"/>
                      </a:moveTo>
                      <a:cubicBezTo>
                        <a:pt x="10" y="9"/>
                        <a:pt x="6" y="36"/>
                        <a:pt x="1" y="56"/>
                      </a:cubicBezTo>
                      <a:lnTo>
                        <a:pt x="65" y="56"/>
                      </a:lnTo>
                      <a:cubicBezTo>
                        <a:pt x="59" y="30"/>
                        <a:pt x="58" y="1"/>
                        <a:pt x="20" y="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08" name="Google Shape;4693;p47">
                  <a:extLst>
                    <a:ext uri="{FF2B5EF4-FFF2-40B4-BE49-F238E27FC236}">
                      <a16:creationId xmlns:a16="http://schemas.microsoft.com/office/drawing/2014/main" xmlns="" id="{15CC4209-23F3-62F5-F0E2-2A28C03C7BCD}"/>
                    </a:ext>
                  </a:extLst>
                </p:cNvPr>
                <p:cNvSpPr/>
                <p:nvPr/>
              </p:nvSpPr>
              <p:spPr>
                <a:xfrm>
                  <a:off x="2734350" y="1604400"/>
                  <a:ext cx="300" cy="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13" extrusionOk="0">
                      <a:moveTo>
                        <a:pt x="12" y="0"/>
                      </a:moveTo>
                      <a:lnTo>
                        <a:pt x="2" y="0"/>
                      </a:lnTo>
                      <a:cubicBezTo>
                        <a:pt x="2" y="4"/>
                        <a:pt x="0" y="8"/>
                        <a:pt x="0" y="12"/>
                      </a:cubicBezTo>
                      <a:lnTo>
                        <a:pt x="10" y="8"/>
                      </a:lnTo>
                      <a:cubicBezTo>
                        <a:pt x="10" y="4"/>
                        <a:pt x="10" y="2"/>
                        <a:pt x="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09" name="Google Shape;4694;p47">
                  <a:extLst>
                    <a:ext uri="{FF2B5EF4-FFF2-40B4-BE49-F238E27FC236}">
                      <a16:creationId xmlns:a16="http://schemas.microsoft.com/office/drawing/2014/main" xmlns="" id="{FC4121F1-9637-91D5-26A7-BCE26A17E951}"/>
                    </a:ext>
                  </a:extLst>
                </p:cNvPr>
                <p:cNvSpPr/>
                <p:nvPr/>
              </p:nvSpPr>
              <p:spPr>
                <a:xfrm>
                  <a:off x="2734575" y="1602725"/>
                  <a:ext cx="1700" cy="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66" extrusionOk="0">
                      <a:moveTo>
                        <a:pt x="68" y="1"/>
                      </a:moveTo>
                      <a:cubicBezTo>
                        <a:pt x="30" y="1"/>
                        <a:pt x="1" y="30"/>
                        <a:pt x="3" y="65"/>
                      </a:cubicBezTo>
                      <a:lnTo>
                        <a:pt x="68" y="65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10" name="Google Shape;4695;p47">
                  <a:extLst>
                    <a:ext uri="{FF2B5EF4-FFF2-40B4-BE49-F238E27FC236}">
                      <a16:creationId xmlns:a16="http://schemas.microsoft.com/office/drawing/2014/main" xmlns="" id="{76E7B7E6-EB4E-F31D-79E2-23184FBD1D54}"/>
                    </a:ext>
                  </a:extLst>
                </p:cNvPr>
                <p:cNvSpPr/>
                <p:nvPr/>
              </p:nvSpPr>
              <p:spPr>
                <a:xfrm>
                  <a:off x="2733100" y="1604700"/>
                  <a:ext cx="1275" cy="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" h="48" extrusionOk="0">
                      <a:moveTo>
                        <a:pt x="50" y="0"/>
                      </a:moveTo>
                      <a:cubicBezTo>
                        <a:pt x="34" y="6"/>
                        <a:pt x="19" y="12"/>
                        <a:pt x="5" y="20"/>
                      </a:cubicBezTo>
                      <a:cubicBezTo>
                        <a:pt x="1" y="22"/>
                        <a:pt x="5" y="42"/>
                        <a:pt x="5" y="42"/>
                      </a:cubicBezTo>
                      <a:cubicBezTo>
                        <a:pt x="42" y="47"/>
                        <a:pt x="46" y="24"/>
                        <a:pt x="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11" name="Google Shape;4696;p47">
                  <a:extLst>
                    <a:ext uri="{FF2B5EF4-FFF2-40B4-BE49-F238E27FC236}">
                      <a16:creationId xmlns:a16="http://schemas.microsoft.com/office/drawing/2014/main" xmlns="" id="{7F8C5D12-4691-77A7-4ED7-C1E82C1D87E4}"/>
                    </a:ext>
                  </a:extLst>
                </p:cNvPr>
                <p:cNvSpPr/>
                <p:nvPr/>
              </p:nvSpPr>
              <p:spPr>
                <a:xfrm>
                  <a:off x="2843600" y="1893300"/>
                  <a:ext cx="1025" cy="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44" extrusionOk="0">
                      <a:moveTo>
                        <a:pt x="20" y="43"/>
                      </a:moveTo>
                      <a:cubicBezTo>
                        <a:pt x="28" y="37"/>
                        <a:pt x="40" y="30"/>
                        <a:pt x="40" y="22"/>
                      </a:cubicBezTo>
                      <a:cubicBezTo>
                        <a:pt x="40" y="16"/>
                        <a:pt x="28" y="8"/>
                        <a:pt x="22" y="0"/>
                      </a:cubicBezTo>
                      <a:cubicBezTo>
                        <a:pt x="15" y="10"/>
                        <a:pt x="9" y="22"/>
                        <a:pt x="1" y="3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12" name="Google Shape;4697;p47">
                  <a:extLst>
                    <a:ext uri="{FF2B5EF4-FFF2-40B4-BE49-F238E27FC236}">
                      <a16:creationId xmlns:a16="http://schemas.microsoft.com/office/drawing/2014/main" xmlns="" id="{4141B6ED-1CE7-2A38-A07C-F49ECF0A501F}"/>
                    </a:ext>
                  </a:extLst>
                </p:cNvPr>
                <p:cNvSpPr/>
                <p:nvPr/>
              </p:nvSpPr>
              <p:spPr>
                <a:xfrm>
                  <a:off x="2873325" y="1902575"/>
                  <a:ext cx="1150" cy="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58" extrusionOk="0">
                      <a:moveTo>
                        <a:pt x="3" y="24"/>
                      </a:moveTo>
                      <a:cubicBezTo>
                        <a:pt x="13" y="52"/>
                        <a:pt x="28" y="58"/>
                        <a:pt x="42" y="38"/>
                      </a:cubicBezTo>
                      <a:cubicBezTo>
                        <a:pt x="46" y="32"/>
                        <a:pt x="44" y="22"/>
                        <a:pt x="44" y="14"/>
                      </a:cubicBezTo>
                      <a:cubicBezTo>
                        <a:pt x="38" y="10"/>
                        <a:pt x="28" y="1"/>
                        <a:pt x="24" y="2"/>
                      </a:cubicBezTo>
                      <a:cubicBezTo>
                        <a:pt x="14" y="6"/>
                        <a:pt x="1" y="20"/>
                        <a:pt x="3" y="2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13" name="Google Shape;4698;p47">
                  <a:extLst>
                    <a:ext uri="{FF2B5EF4-FFF2-40B4-BE49-F238E27FC236}">
                      <a16:creationId xmlns:a16="http://schemas.microsoft.com/office/drawing/2014/main" xmlns="" id="{38BD4DD8-3862-6E51-9345-18F7FB75A3F1}"/>
                    </a:ext>
                  </a:extLst>
                </p:cNvPr>
                <p:cNvSpPr/>
                <p:nvPr/>
              </p:nvSpPr>
              <p:spPr>
                <a:xfrm>
                  <a:off x="2907125" y="1945725"/>
                  <a:ext cx="1175" cy="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6" extrusionOk="0">
                      <a:moveTo>
                        <a:pt x="1" y="22"/>
                      </a:moveTo>
                      <a:cubicBezTo>
                        <a:pt x="1" y="29"/>
                        <a:pt x="13" y="37"/>
                        <a:pt x="18" y="45"/>
                      </a:cubicBezTo>
                      <a:lnTo>
                        <a:pt x="46" y="24"/>
                      </a:lnTo>
                      <a:lnTo>
                        <a:pt x="22" y="0"/>
                      </a:lnTo>
                      <a:cubicBezTo>
                        <a:pt x="15" y="6"/>
                        <a:pt x="1" y="14"/>
                        <a:pt x="1" y="2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14" name="Google Shape;4699;p47">
                  <a:extLst>
                    <a:ext uri="{FF2B5EF4-FFF2-40B4-BE49-F238E27FC236}">
                      <a16:creationId xmlns:a16="http://schemas.microsoft.com/office/drawing/2014/main" xmlns="" id="{0D252437-9394-63BA-CF9F-AF702EEA5930}"/>
                    </a:ext>
                  </a:extLst>
                </p:cNvPr>
                <p:cNvSpPr/>
                <p:nvPr/>
              </p:nvSpPr>
              <p:spPr>
                <a:xfrm>
                  <a:off x="2940550" y="1949400"/>
                  <a:ext cx="1400" cy="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" h="50" extrusionOk="0">
                      <a:moveTo>
                        <a:pt x="55" y="24"/>
                      </a:moveTo>
                      <a:cubicBezTo>
                        <a:pt x="49" y="18"/>
                        <a:pt x="39" y="0"/>
                        <a:pt x="38" y="2"/>
                      </a:cubicBezTo>
                      <a:cubicBezTo>
                        <a:pt x="2" y="14"/>
                        <a:pt x="0" y="32"/>
                        <a:pt x="34" y="48"/>
                      </a:cubicBezTo>
                      <a:cubicBezTo>
                        <a:pt x="36" y="50"/>
                        <a:pt x="47" y="34"/>
                        <a:pt x="55" y="2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15" name="Google Shape;4700;p47">
                  <a:extLst>
                    <a:ext uri="{FF2B5EF4-FFF2-40B4-BE49-F238E27FC236}">
                      <a16:creationId xmlns:a16="http://schemas.microsoft.com/office/drawing/2014/main" xmlns="" id="{A36A5D2C-28A6-F01C-EDD4-3C5F29A42F4C}"/>
                    </a:ext>
                  </a:extLst>
                </p:cNvPr>
                <p:cNvSpPr/>
                <p:nvPr/>
              </p:nvSpPr>
              <p:spPr>
                <a:xfrm>
                  <a:off x="3240675" y="1467425"/>
                  <a:ext cx="4300" cy="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" h="248" extrusionOk="0">
                      <a:moveTo>
                        <a:pt x="134" y="248"/>
                      </a:moveTo>
                      <a:cubicBezTo>
                        <a:pt x="172" y="187"/>
                        <a:pt x="152" y="101"/>
                        <a:pt x="66" y="0"/>
                      </a:cubicBezTo>
                      <a:cubicBezTo>
                        <a:pt x="1" y="51"/>
                        <a:pt x="125" y="167"/>
                        <a:pt x="134" y="24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16" name="Google Shape;4701;p47">
                  <a:extLst>
                    <a:ext uri="{FF2B5EF4-FFF2-40B4-BE49-F238E27FC236}">
                      <a16:creationId xmlns:a16="http://schemas.microsoft.com/office/drawing/2014/main" xmlns="" id="{7824B477-8061-7C14-4110-9373739FA902}"/>
                    </a:ext>
                  </a:extLst>
                </p:cNvPr>
                <p:cNvSpPr/>
                <p:nvPr/>
              </p:nvSpPr>
              <p:spPr>
                <a:xfrm>
                  <a:off x="2736500" y="1590150"/>
                  <a:ext cx="3700" cy="1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" h="408" extrusionOk="0">
                      <a:moveTo>
                        <a:pt x="12" y="386"/>
                      </a:moveTo>
                      <a:cubicBezTo>
                        <a:pt x="46" y="256"/>
                        <a:pt x="91" y="130"/>
                        <a:pt x="148" y="10"/>
                      </a:cubicBezTo>
                      <a:cubicBezTo>
                        <a:pt x="118" y="1"/>
                        <a:pt x="75" y="105"/>
                        <a:pt x="42" y="207"/>
                      </a:cubicBezTo>
                      <a:cubicBezTo>
                        <a:pt x="8" y="307"/>
                        <a:pt x="1" y="407"/>
                        <a:pt x="12" y="38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17" name="Google Shape;4702;p47">
                  <a:extLst>
                    <a:ext uri="{FF2B5EF4-FFF2-40B4-BE49-F238E27FC236}">
                      <a16:creationId xmlns:a16="http://schemas.microsoft.com/office/drawing/2014/main" xmlns="" id="{55A652A0-B3DD-80C5-27DB-8321A952EA24}"/>
                    </a:ext>
                  </a:extLst>
                </p:cNvPr>
                <p:cNvSpPr/>
                <p:nvPr/>
              </p:nvSpPr>
              <p:spPr>
                <a:xfrm>
                  <a:off x="2877400" y="1467025"/>
                  <a:ext cx="5250" cy="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123" extrusionOk="0">
                      <a:moveTo>
                        <a:pt x="44" y="122"/>
                      </a:moveTo>
                      <a:cubicBezTo>
                        <a:pt x="109" y="79"/>
                        <a:pt x="138" y="113"/>
                        <a:pt x="209" y="56"/>
                      </a:cubicBezTo>
                      <a:cubicBezTo>
                        <a:pt x="199" y="1"/>
                        <a:pt x="1" y="83"/>
                        <a:pt x="44" y="12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18" name="Google Shape;4703;p47">
                  <a:extLst>
                    <a:ext uri="{FF2B5EF4-FFF2-40B4-BE49-F238E27FC236}">
                      <a16:creationId xmlns:a16="http://schemas.microsoft.com/office/drawing/2014/main" xmlns="" id="{18A9444B-0725-E49B-B7CD-EB32DBA44FD9}"/>
                    </a:ext>
                  </a:extLst>
                </p:cNvPr>
                <p:cNvSpPr/>
                <p:nvPr/>
              </p:nvSpPr>
              <p:spPr>
                <a:xfrm>
                  <a:off x="3115800" y="1420400"/>
                  <a:ext cx="4825" cy="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111" extrusionOk="0">
                      <a:moveTo>
                        <a:pt x="193" y="48"/>
                      </a:moveTo>
                      <a:cubicBezTo>
                        <a:pt x="112" y="16"/>
                        <a:pt x="45" y="1"/>
                        <a:pt x="0" y="10"/>
                      </a:cubicBezTo>
                      <a:cubicBezTo>
                        <a:pt x="63" y="20"/>
                        <a:pt x="193" y="111"/>
                        <a:pt x="193" y="4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19" name="Google Shape;4704;p47">
                  <a:extLst>
                    <a:ext uri="{FF2B5EF4-FFF2-40B4-BE49-F238E27FC236}">
                      <a16:creationId xmlns:a16="http://schemas.microsoft.com/office/drawing/2014/main" xmlns="" id="{6505135D-5D57-208D-F83D-254CCBDB6747}"/>
                    </a:ext>
                  </a:extLst>
                </p:cNvPr>
                <p:cNvSpPr/>
                <p:nvPr/>
              </p:nvSpPr>
              <p:spPr>
                <a:xfrm>
                  <a:off x="3124525" y="1418350"/>
                  <a:ext cx="5500" cy="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" h="93" extrusionOk="0">
                      <a:moveTo>
                        <a:pt x="186" y="92"/>
                      </a:moveTo>
                      <a:cubicBezTo>
                        <a:pt x="219" y="75"/>
                        <a:pt x="162" y="39"/>
                        <a:pt x="107" y="20"/>
                      </a:cubicBezTo>
                      <a:cubicBezTo>
                        <a:pt x="52" y="0"/>
                        <a:pt x="1" y="2"/>
                        <a:pt x="58" y="37"/>
                      </a:cubicBezTo>
                      <a:cubicBezTo>
                        <a:pt x="97" y="2"/>
                        <a:pt x="115" y="83"/>
                        <a:pt x="186" y="9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20" name="Google Shape;4705;p47">
                  <a:extLst>
                    <a:ext uri="{FF2B5EF4-FFF2-40B4-BE49-F238E27FC236}">
                      <a16:creationId xmlns:a16="http://schemas.microsoft.com/office/drawing/2014/main" xmlns="" id="{D741BDB7-628D-F5A9-72D3-BD0349FB30E4}"/>
                    </a:ext>
                  </a:extLst>
                </p:cNvPr>
                <p:cNvSpPr/>
                <p:nvPr/>
              </p:nvSpPr>
              <p:spPr>
                <a:xfrm>
                  <a:off x="3130425" y="1420200"/>
                  <a:ext cx="6175" cy="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" h="137" extrusionOk="0">
                      <a:moveTo>
                        <a:pt x="1" y="42"/>
                      </a:moveTo>
                      <a:cubicBezTo>
                        <a:pt x="111" y="101"/>
                        <a:pt x="136" y="81"/>
                        <a:pt x="205" y="136"/>
                      </a:cubicBezTo>
                      <a:cubicBezTo>
                        <a:pt x="246" y="93"/>
                        <a:pt x="5" y="1"/>
                        <a:pt x="1" y="4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21" name="Google Shape;4706;p47">
                  <a:extLst>
                    <a:ext uri="{FF2B5EF4-FFF2-40B4-BE49-F238E27FC236}">
                      <a16:creationId xmlns:a16="http://schemas.microsoft.com/office/drawing/2014/main" xmlns="" id="{4A713623-7E24-B381-6696-5E68E8097EF8}"/>
                    </a:ext>
                  </a:extLst>
                </p:cNvPr>
                <p:cNvSpPr/>
                <p:nvPr/>
              </p:nvSpPr>
              <p:spPr>
                <a:xfrm>
                  <a:off x="3159525" y="1433725"/>
                  <a:ext cx="4100" cy="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" h="142" extrusionOk="0">
                      <a:moveTo>
                        <a:pt x="163" y="126"/>
                      </a:moveTo>
                      <a:cubicBezTo>
                        <a:pt x="108" y="79"/>
                        <a:pt x="87" y="79"/>
                        <a:pt x="65" y="12"/>
                      </a:cubicBezTo>
                      <a:cubicBezTo>
                        <a:pt x="53" y="30"/>
                        <a:pt x="16" y="0"/>
                        <a:pt x="0" y="12"/>
                      </a:cubicBezTo>
                      <a:cubicBezTo>
                        <a:pt x="16" y="41"/>
                        <a:pt x="104" y="142"/>
                        <a:pt x="163" y="12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22" name="Google Shape;4707;p47">
                  <a:extLst>
                    <a:ext uri="{FF2B5EF4-FFF2-40B4-BE49-F238E27FC236}">
                      <a16:creationId xmlns:a16="http://schemas.microsoft.com/office/drawing/2014/main" xmlns="" id="{736D4FA2-42E6-2CCC-3715-4818F78CAAC3}"/>
                    </a:ext>
                  </a:extLst>
                </p:cNvPr>
                <p:cNvSpPr/>
                <p:nvPr/>
              </p:nvSpPr>
              <p:spPr>
                <a:xfrm>
                  <a:off x="3182175" y="1457050"/>
                  <a:ext cx="5525" cy="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" h="190" extrusionOk="0">
                      <a:moveTo>
                        <a:pt x="0" y="1"/>
                      </a:moveTo>
                      <a:cubicBezTo>
                        <a:pt x="75" y="58"/>
                        <a:pt x="142" y="121"/>
                        <a:pt x="205" y="189"/>
                      </a:cubicBezTo>
                      <a:cubicBezTo>
                        <a:pt x="220" y="146"/>
                        <a:pt x="59" y="9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23" name="Google Shape;4708;p47">
                  <a:extLst>
                    <a:ext uri="{FF2B5EF4-FFF2-40B4-BE49-F238E27FC236}">
                      <a16:creationId xmlns:a16="http://schemas.microsoft.com/office/drawing/2014/main" xmlns="" id="{9E89844A-AEDD-6D0C-AAA4-FA223EB51E64}"/>
                    </a:ext>
                  </a:extLst>
                </p:cNvPr>
                <p:cNvSpPr/>
                <p:nvPr/>
              </p:nvSpPr>
              <p:spPr>
                <a:xfrm>
                  <a:off x="3211400" y="1457050"/>
                  <a:ext cx="3800" cy="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105" extrusionOk="0">
                      <a:moveTo>
                        <a:pt x="1" y="12"/>
                      </a:moveTo>
                      <a:cubicBezTo>
                        <a:pt x="58" y="62"/>
                        <a:pt x="111" y="97"/>
                        <a:pt x="152" y="105"/>
                      </a:cubicBezTo>
                      <a:cubicBezTo>
                        <a:pt x="130" y="44"/>
                        <a:pt x="38" y="1"/>
                        <a:pt x="1" y="1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24" name="Google Shape;4709;p47">
                  <a:extLst>
                    <a:ext uri="{FF2B5EF4-FFF2-40B4-BE49-F238E27FC236}">
                      <a16:creationId xmlns:a16="http://schemas.microsoft.com/office/drawing/2014/main" xmlns="" id="{46D87720-A2B6-03E5-D4C8-C66D8430120F}"/>
                    </a:ext>
                  </a:extLst>
                </p:cNvPr>
                <p:cNvSpPr/>
                <p:nvPr/>
              </p:nvSpPr>
              <p:spPr>
                <a:xfrm>
                  <a:off x="3207325" y="1470075"/>
                  <a:ext cx="12350" cy="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" h="394" extrusionOk="0">
                      <a:moveTo>
                        <a:pt x="480" y="394"/>
                      </a:moveTo>
                      <a:cubicBezTo>
                        <a:pt x="423" y="337"/>
                        <a:pt x="327" y="274"/>
                        <a:pt x="356" y="236"/>
                      </a:cubicBezTo>
                      <a:cubicBezTo>
                        <a:pt x="399" y="264"/>
                        <a:pt x="466" y="362"/>
                        <a:pt x="494" y="339"/>
                      </a:cubicBezTo>
                      <a:cubicBezTo>
                        <a:pt x="395" y="168"/>
                        <a:pt x="167" y="122"/>
                        <a:pt x="0" y="0"/>
                      </a:cubicBezTo>
                      <a:cubicBezTo>
                        <a:pt x="83" y="132"/>
                        <a:pt x="368" y="340"/>
                        <a:pt x="480" y="39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25" name="Google Shape;4710;p47">
                  <a:extLst>
                    <a:ext uri="{FF2B5EF4-FFF2-40B4-BE49-F238E27FC236}">
                      <a16:creationId xmlns:a16="http://schemas.microsoft.com/office/drawing/2014/main" xmlns="" id="{F3EB6A13-FEE6-378A-1B43-721B2CD97E36}"/>
                    </a:ext>
                  </a:extLst>
                </p:cNvPr>
                <p:cNvSpPr/>
                <p:nvPr/>
              </p:nvSpPr>
              <p:spPr>
                <a:xfrm>
                  <a:off x="3270650" y="1499300"/>
                  <a:ext cx="2675" cy="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" h="147" extrusionOk="0">
                      <a:moveTo>
                        <a:pt x="1" y="74"/>
                      </a:moveTo>
                      <a:cubicBezTo>
                        <a:pt x="52" y="146"/>
                        <a:pt x="107" y="109"/>
                        <a:pt x="101" y="75"/>
                      </a:cubicBezTo>
                      <a:lnTo>
                        <a:pt x="44" y="1"/>
                      </a:lnTo>
                      <a:cubicBezTo>
                        <a:pt x="7" y="15"/>
                        <a:pt x="52" y="68"/>
                        <a:pt x="1" y="7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26" name="Google Shape;4711;p47">
                  <a:extLst>
                    <a:ext uri="{FF2B5EF4-FFF2-40B4-BE49-F238E27FC236}">
                      <a16:creationId xmlns:a16="http://schemas.microsoft.com/office/drawing/2014/main" xmlns="" id="{15C929AB-6643-95DE-CFFC-601DC17B25C5}"/>
                    </a:ext>
                  </a:extLst>
                </p:cNvPr>
                <p:cNvSpPr/>
                <p:nvPr/>
              </p:nvSpPr>
              <p:spPr>
                <a:xfrm>
                  <a:off x="3277925" y="1527400"/>
                  <a:ext cx="5625" cy="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" h="373" extrusionOk="0">
                      <a:moveTo>
                        <a:pt x="225" y="325"/>
                      </a:moveTo>
                      <a:cubicBezTo>
                        <a:pt x="91" y="203"/>
                        <a:pt x="132" y="123"/>
                        <a:pt x="6" y="1"/>
                      </a:cubicBezTo>
                      <a:cubicBezTo>
                        <a:pt x="0" y="58"/>
                        <a:pt x="154" y="372"/>
                        <a:pt x="225" y="32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27" name="Google Shape;4712;p47">
                  <a:extLst>
                    <a:ext uri="{FF2B5EF4-FFF2-40B4-BE49-F238E27FC236}">
                      <a16:creationId xmlns:a16="http://schemas.microsoft.com/office/drawing/2014/main" xmlns="" id="{7D6DB5EE-6D09-BC90-BAC7-22DAA529D91B}"/>
                    </a:ext>
                  </a:extLst>
                </p:cNvPr>
                <p:cNvSpPr/>
                <p:nvPr/>
              </p:nvSpPr>
              <p:spPr>
                <a:xfrm>
                  <a:off x="3291625" y="1553650"/>
                  <a:ext cx="9175" cy="1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" h="516" extrusionOk="0">
                      <a:moveTo>
                        <a:pt x="298" y="511"/>
                      </a:moveTo>
                      <a:cubicBezTo>
                        <a:pt x="319" y="498"/>
                        <a:pt x="347" y="500"/>
                        <a:pt x="366" y="515"/>
                      </a:cubicBezTo>
                      <a:cubicBezTo>
                        <a:pt x="282" y="364"/>
                        <a:pt x="260" y="224"/>
                        <a:pt x="166" y="106"/>
                      </a:cubicBezTo>
                      <a:cubicBezTo>
                        <a:pt x="178" y="156"/>
                        <a:pt x="73" y="89"/>
                        <a:pt x="44" y="0"/>
                      </a:cubicBezTo>
                      <a:cubicBezTo>
                        <a:pt x="28" y="12"/>
                        <a:pt x="1" y="14"/>
                        <a:pt x="15" y="49"/>
                      </a:cubicBezTo>
                      <a:cubicBezTo>
                        <a:pt x="121" y="226"/>
                        <a:pt x="266" y="258"/>
                        <a:pt x="298" y="51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28" name="Google Shape;4713;p47">
                  <a:extLst>
                    <a:ext uri="{FF2B5EF4-FFF2-40B4-BE49-F238E27FC236}">
                      <a16:creationId xmlns:a16="http://schemas.microsoft.com/office/drawing/2014/main" xmlns="" id="{E61B79CC-C297-B07A-2DF5-12C541FAD4A6}"/>
                    </a:ext>
                  </a:extLst>
                </p:cNvPr>
                <p:cNvSpPr/>
                <p:nvPr/>
              </p:nvSpPr>
              <p:spPr>
                <a:xfrm>
                  <a:off x="3302400" y="1562550"/>
                  <a:ext cx="2975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" h="231" extrusionOk="0">
                      <a:moveTo>
                        <a:pt x="0" y="63"/>
                      </a:moveTo>
                      <a:lnTo>
                        <a:pt x="55" y="204"/>
                      </a:lnTo>
                      <a:cubicBezTo>
                        <a:pt x="118" y="230"/>
                        <a:pt x="28" y="0"/>
                        <a:pt x="0" y="6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29" name="Google Shape;4714;p47">
                  <a:extLst>
                    <a:ext uri="{FF2B5EF4-FFF2-40B4-BE49-F238E27FC236}">
                      <a16:creationId xmlns:a16="http://schemas.microsoft.com/office/drawing/2014/main" xmlns="" id="{F381CAB6-C24A-0CED-4D5F-B831CC584920}"/>
                    </a:ext>
                  </a:extLst>
                </p:cNvPr>
                <p:cNvSpPr/>
                <p:nvPr/>
              </p:nvSpPr>
              <p:spPr>
                <a:xfrm>
                  <a:off x="3300225" y="1568100"/>
                  <a:ext cx="2675" cy="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" h="223" extrusionOk="0">
                      <a:moveTo>
                        <a:pt x="48" y="222"/>
                      </a:moveTo>
                      <a:cubicBezTo>
                        <a:pt x="68" y="208"/>
                        <a:pt x="107" y="210"/>
                        <a:pt x="95" y="169"/>
                      </a:cubicBezTo>
                      <a:cubicBezTo>
                        <a:pt x="12" y="199"/>
                        <a:pt x="95" y="0"/>
                        <a:pt x="1" y="12"/>
                      </a:cubicBezTo>
                      <a:cubicBezTo>
                        <a:pt x="20" y="87"/>
                        <a:pt x="26" y="112"/>
                        <a:pt x="48" y="22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30" name="Google Shape;4715;p47">
                  <a:extLst>
                    <a:ext uri="{FF2B5EF4-FFF2-40B4-BE49-F238E27FC236}">
                      <a16:creationId xmlns:a16="http://schemas.microsoft.com/office/drawing/2014/main" xmlns="" id="{27D4B153-E906-E6AB-BDAB-F1F00C783900}"/>
                    </a:ext>
                  </a:extLst>
                </p:cNvPr>
                <p:cNvSpPr/>
                <p:nvPr/>
              </p:nvSpPr>
              <p:spPr>
                <a:xfrm>
                  <a:off x="3275325" y="1857625"/>
                  <a:ext cx="3400" cy="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" h="217" extrusionOk="0">
                      <a:moveTo>
                        <a:pt x="104" y="0"/>
                      </a:moveTo>
                      <a:cubicBezTo>
                        <a:pt x="49" y="30"/>
                        <a:pt x="75" y="75"/>
                        <a:pt x="0" y="154"/>
                      </a:cubicBezTo>
                      <a:cubicBezTo>
                        <a:pt x="22" y="217"/>
                        <a:pt x="136" y="158"/>
                        <a:pt x="124" y="87"/>
                      </a:cubicBezTo>
                      <a:cubicBezTo>
                        <a:pt x="101" y="110"/>
                        <a:pt x="75" y="132"/>
                        <a:pt x="44" y="146"/>
                      </a:cubicBezTo>
                      <a:cubicBezTo>
                        <a:pt x="36" y="116"/>
                        <a:pt x="128" y="24"/>
                        <a:pt x="10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31" name="Google Shape;4716;p47">
                  <a:extLst>
                    <a:ext uri="{FF2B5EF4-FFF2-40B4-BE49-F238E27FC236}">
                      <a16:creationId xmlns:a16="http://schemas.microsoft.com/office/drawing/2014/main" xmlns="" id="{FD2C0040-168B-0EFB-2A20-2E0E7C548B59}"/>
                    </a:ext>
                  </a:extLst>
                </p:cNvPr>
                <p:cNvSpPr/>
                <p:nvPr/>
              </p:nvSpPr>
              <p:spPr>
                <a:xfrm>
                  <a:off x="3158875" y="1958575"/>
                  <a:ext cx="7700" cy="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" h="172" extrusionOk="0">
                      <a:moveTo>
                        <a:pt x="73" y="172"/>
                      </a:moveTo>
                      <a:cubicBezTo>
                        <a:pt x="189" y="97"/>
                        <a:pt x="307" y="46"/>
                        <a:pt x="295" y="1"/>
                      </a:cubicBezTo>
                      <a:cubicBezTo>
                        <a:pt x="211" y="89"/>
                        <a:pt x="54" y="113"/>
                        <a:pt x="1" y="172"/>
                      </a:cubicBezTo>
                      <a:cubicBezTo>
                        <a:pt x="36" y="156"/>
                        <a:pt x="69" y="142"/>
                        <a:pt x="73" y="17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32" name="Google Shape;4717;p47">
                  <a:extLst>
                    <a:ext uri="{FF2B5EF4-FFF2-40B4-BE49-F238E27FC236}">
                      <a16:creationId xmlns:a16="http://schemas.microsoft.com/office/drawing/2014/main" xmlns="" id="{AE2E17A6-9BFB-4F7C-2AB6-4148C1514D07}"/>
                    </a:ext>
                  </a:extLst>
                </p:cNvPr>
                <p:cNvSpPr/>
                <p:nvPr/>
              </p:nvSpPr>
              <p:spPr>
                <a:xfrm>
                  <a:off x="3087700" y="1988025"/>
                  <a:ext cx="4825" cy="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" h="85" extrusionOk="0">
                      <a:moveTo>
                        <a:pt x="55" y="85"/>
                      </a:moveTo>
                      <a:cubicBezTo>
                        <a:pt x="124" y="61"/>
                        <a:pt x="181" y="35"/>
                        <a:pt x="193" y="0"/>
                      </a:cubicBezTo>
                      <a:cubicBezTo>
                        <a:pt x="114" y="22"/>
                        <a:pt x="0" y="33"/>
                        <a:pt x="55" y="8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33" name="Google Shape;4718;p47">
                  <a:extLst>
                    <a:ext uri="{FF2B5EF4-FFF2-40B4-BE49-F238E27FC236}">
                      <a16:creationId xmlns:a16="http://schemas.microsoft.com/office/drawing/2014/main" xmlns="" id="{CA8D0192-BFA6-2447-05A1-5D19AD061D24}"/>
                    </a:ext>
                  </a:extLst>
                </p:cNvPr>
                <p:cNvSpPr/>
                <p:nvPr/>
              </p:nvSpPr>
              <p:spPr>
                <a:xfrm>
                  <a:off x="3007700" y="2001725"/>
                  <a:ext cx="13300" cy="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" h="89" extrusionOk="0">
                      <a:moveTo>
                        <a:pt x="531" y="0"/>
                      </a:moveTo>
                      <a:cubicBezTo>
                        <a:pt x="301" y="32"/>
                        <a:pt x="187" y="20"/>
                        <a:pt x="1" y="32"/>
                      </a:cubicBezTo>
                      <a:cubicBezTo>
                        <a:pt x="154" y="65"/>
                        <a:pt x="366" y="89"/>
                        <a:pt x="500" y="34"/>
                      </a:cubicBezTo>
                      <a:cubicBezTo>
                        <a:pt x="445" y="28"/>
                        <a:pt x="514" y="16"/>
                        <a:pt x="53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34" name="Google Shape;4719;p47">
                  <a:extLst>
                    <a:ext uri="{FF2B5EF4-FFF2-40B4-BE49-F238E27FC236}">
                      <a16:creationId xmlns:a16="http://schemas.microsoft.com/office/drawing/2014/main" xmlns="" id="{53C5F06D-2F1E-B747-2A47-B17E8F47EE70}"/>
                    </a:ext>
                  </a:extLst>
                </p:cNvPr>
                <p:cNvSpPr/>
                <p:nvPr/>
              </p:nvSpPr>
              <p:spPr>
                <a:xfrm>
                  <a:off x="3013100" y="1996650"/>
                  <a:ext cx="6075" cy="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100" extrusionOk="0">
                      <a:moveTo>
                        <a:pt x="1" y="99"/>
                      </a:moveTo>
                      <a:cubicBezTo>
                        <a:pt x="68" y="64"/>
                        <a:pt x="184" y="46"/>
                        <a:pt x="243" y="1"/>
                      </a:cubicBezTo>
                      <a:cubicBezTo>
                        <a:pt x="101" y="17"/>
                        <a:pt x="28" y="9"/>
                        <a:pt x="1" y="9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35" name="Google Shape;4720;p47">
                  <a:extLst>
                    <a:ext uri="{FF2B5EF4-FFF2-40B4-BE49-F238E27FC236}">
                      <a16:creationId xmlns:a16="http://schemas.microsoft.com/office/drawing/2014/main" xmlns="" id="{AD7CF84A-F182-6E96-0368-482617E77966}"/>
                    </a:ext>
                  </a:extLst>
                </p:cNvPr>
                <p:cNvSpPr/>
                <p:nvPr/>
              </p:nvSpPr>
              <p:spPr>
                <a:xfrm>
                  <a:off x="3002500" y="1997450"/>
                  <a:ext cx="9950" cy="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" h="166" extrusionOk="0">
                      <a:moveTo>
                        <a:pt x="177" y="75"/>
                      </a:moveTo>
                      <a:cubicBezTo>
                        <a:pt x="240" y="38"/>
                        <a:pt x="305" y="132"/>
                        <a:pt x="393" y="83"/>
                      </a:cubicBezTo>
                      <a:cubicBezTo>
                        <a:pt x="397" y="44"/>
                        <a:pt x="376" y="16"/>
                        <a:pt x="330" y="0"/>
                      </a:cubicBezTo>
                      <a:cubicBezTo>
                        <a:pt x="240" y="24"/>
                        <a:pt x="148" y="36"/>
                        <a:pt x="53" y="40"/>
                      </a:cubicBezTo>
                      <a:cubicBezTo>
                        <a:pt x="81" y="97"/>
                        <a:pt x="57" y="77"/>
                        <a:pt x="85" y="136"/>
                      </a:cubicBezTo>
                      <a:cubicBezTo>
                        <a:pt x="36" y="128"/>
                        <a:pt x="0" y="154"/>
                        <a:pt x="53" y="165"/>
                      </a:cubicBezTo>
                      <a:cubicBezTo>
                        <a:pt x="93" y="124"/>
                        <a:pt x="236" y="138"/>
                        <a:pt x="270" y="95"/>
                      </a:cubicBezTo>
                      <a:cubicBezTo>
                        <a:pt x="234" y="91"/>
                        <a:pt x="183" y="95"/>
                        <a:pt x="177" y="7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36" name="Google Shape;4721;p47">
                  <a:extLst>
                    <a:ext uri="{FF2B5EF4-FFF2-40B4-BE49-F238E27FC236}">
                      <a16:creationId xmlns:a16="http://schemas.microsoft.com/office/drawing/2014/main" xmlns="" id="{1B33C2A1-9291-83D8-CC77-F2243CC0572D}"/>
                    </a:ext>
                  </a:extLst>
                </p:cNvPr>
                <p:cNvSpPr/>
                <p:nvPr/>
              </p:nvSpPr>
              <p:spPr>
                <a:xfrm>
                  <a:off x="2994400" y="2002350"/>
                  <a:ext cx="8650" cy="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131" extrusionOk="0">
                      <a:moveTo>
                        <a:pt x="0" y="32"/>
                      </a:moveTo>
                      <a:cubicBezTo>
                        <a:pt x="155" y="131"/>
                        <a:pt x="8" y="54"/>
                        <a:pt x="126" y="38"/>
                      </a:cubicBezTo>
                      <a:cubicBezTo>
                        <a:pt x="199" y="28"/>
                        <a:pt x="303" y="76"/>
                        <a:pt x="346" y="17"/>
                      </a:cubicBezTo>
                      <a:cubicBezTo>
                        <a:pt x="201" y="30"/>
                        <a:pt x="132" y="1"/>
                        <a:pt x="0" y="3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37" name="Google Shape;4722;p47">
                  <a:extLst>
                    <a:ext uri="{FF2B5EF4-FFF2-40B4-BE49-F238E27FC236}">
                      <a16:creationId xmlns:a16="http://schemas.microsoft.com/office/drawing/2014/main" xmlns="" id="{00ECD30F-FD24-7239-DBE1-FFD085E08C7B}"/>
                    </a:ext>
                  </a:extLst>
                </p:cNvPr>
                <p:cNvSpPr/>
                <p:nvPr/>
              </p:nvSpPr>
              <p:spPr>
                <a:xfrm>
                  <a:off x="2970125" y="2000350"/>
                  <a:ext cx="9350" cy="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" h="60" extrusionOk="0">
                      <a:moveTo>
                        <a:pt x="0" y="20"/>
                      </a:moveTo>
                      <a:cubicBezTo>
                        <a:pt x="106" y="28"/>
                        <a:pt x="374" y="59"/>
                        <a:pt x="346" y="36"/>
                      </a:cubicBezTo>
                      <a:cubicBezTo>
                        <a:pt x="209" y="14"/>
                        <a:pt x="81" y="0"/>
                        <a:pt x="0" y="2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38" name="Google Shape;4723;p47">
                  <a:extLst>
                    <a:ext uri="{FF2B5EF4-FFF2-40B4-BE49-F238E27FC236}">
                      <a16:creationId xmlns:a16="http://schemas.microsoft.com/office/drawing/2014/main" xmlns="" id="{F68179F8-2BED-0046-BFF7-D3A9A49F3383}"/>
                    </a:ext>
                  </a:extLst>
                </p:cNvPr>
                <p:cNvSpPr/>
                <p:nvPr/>
              </p:nvSpPr>
              <p:spPr>
                <a:xfrm>
                  <a:off x="2959200" y="1994000"/>
                  <a:ext cx="5350" cy="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" h="92" extrusionOk="0">
                      <a:moveTo>
                        <a:pt x="21" y="68"/>
                      </a:moveTo>
                      <a:cubicBezTo>
                        <a:pt x="97" y="77"/>
                        <a:pt x="121" y="54"/>
                        <a:pt x="176" y="91"/>
                      </a:cubicBezTo>
                      <a:cubicBezTo>
                        <a:pt x="213" y="32"/>
                        <a:pt x="1" y="1"/>
                        <a:pt x="21" y="6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39" name="Google Shape;4724;p47">
                  <a:extLst>
                    <a:ext uri="{FF2B5EF4-FFF2-40B4-BE49-F238E27FC236}">
                      <a16:creationId xmlns:a16="http://schemas.microsoft.com/office/drawing/2014/main" xmlns="" id="{38415A6E-A368-145A-021E-8759EAAD405F}"/>
                    </a:ext>
                  </a:extLst>
                </p:cNvPr>
                <p:cNvSpPr/>
                <p:nvPr/>
              </p:nvSpPr>
              <p:spPr>
                <a:xfrm>
                  <a:off x="2951900" y="1986600"/>
                  <a:ext cx="5025" cy="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93" extrusionOk="0">
                      <a:moveTo>
                        <a:pt x="18" y="59"/>
                      </a:moveTo>
                      <a:cubicBezTo>
                        <a:pt x="122" y="61"/>
                        <a:pt x="144" y="92"/>
                        <a:pt x="201" y="75"/>
                      </a:cubicBezTo>
                      <a:cubicBezTo>
                        <a:pt x="181" y="59"/>
                        <a:pt x="0" y="0"/>
                        <a:pt x="18" y="5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40" name="Google Shape;4725;p47">
                  <a:extLst>
                    <a:ext uri="{FF2B5EF4-FFF2-40B4-BE49-F238E27FC236}">
                      <a16:creationId xmlns:a16="http://schemas.microsoft.com/office/drawing/2014/main" xmlns="" id="{5322DCAF-2D1D-6153-7F45-E0D39A35AFA7}"/>
                    </a:ext>
                  </a:extLst>
                </p:cNvPr>
                <p:cNvSpPr/>
                <p:nvPr/>
              </p:nvSpPr>
              <p:spPr>
                <a:xfrm>
                  <a:off x="2943500" y="1943200"/>
                  <a:ext cx="6050" cy="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" h="96" extrusionOk="0">
                      <a:moveTo>
                        <a:pt x="0" y="17"/>
                      </a:moveTo>
                      <a:cubicBezTo>
                        <a:pt x="81" y="36"/>
                        <a:pt x="159" y="95"/>
                        <a:pt x="232" y="73"/>
                      </a:cubicBezTo>
                      <a:lnTo>
                        <a:pt x="242" y="26"/>
                      </a:lnTo>
                      <a:cubicBezTo>
                        <a:pt x="140" y="1"/>
                        <a:pt x="87" y="24"/>
                        <a:pt x="0" y="1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41" name="Google Shape;4726;p47">
                  <a:extLst>
                    <a:ext uri="{FF2B5EF4-FFF2-40B4-BE49-F238E27FC236}">
                      <a16:creationId xmlns:a16="http://schemas.microsoft.com/office/drawing/2014/main" xmlns="" id="{0D2B64DB-3948-14F0-75C3-98FF47E76E65}"/>
                    </a:ext>
                  </a:extLst>
                </p:cNvPr>
                <p:cNvSpPr/>
                <p:nvPr/>
              </p:nvSpPr>
              <p:spPr>
                <a:xfrm>
                  <a:off x="2913025" y="1948550"/>
                  <a:ext cx="4800" cy="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" h="119" extrusionOk="0">
                      <a:moveTo>
                        <a:pt x="1" y="60"/>
                      </a:moveTo>
                      <a:cubicBezTo>
                        <a:pt x="95" y="72"/>
                        <a:pt x="138" y="119"/>
                        <a:pt x="191" y="111"/>
                      </a:cubicBezTo>
                      <a:cubicBezTo>
                        <a:pt x="172" y="101"/>
                        <a:pt x="164" y="87"/>
                        <a:pt x="174" y="72"/>
                      </a:cubicBezTo>
                      <a:cubicBezTo>
                        <a:pt x="93" y="42"/>
                        <a:pt x="3" y="1"/>
                        <a:pt x="1" y="6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42" name="Google Shape;4727;p47">
                  <a:extLst>
                    <a:ext uri="{FF2B5EF4-FFF2-40B4-BE49-F238E27FC236}">
                      <a16:creationId xmlns:a16="http://schemas.microsoft.com/office/drawing/2014/main" xmlns="" id="{38E6960F-1867-3D20-F3BA-37EEF1ABA74B}"/>
                    </a:ext>
                  </a:extLst>
                </p:cNvPr>
                <p:cNvSpPr/>
                <p:nvPr/>
              </p:nvSpPr>
              <p:spPr>
                <a:xfrm>
                  <a:off x="2898100" y="1956125"/>
                  <a:ext cx="7825" cy="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125" extrusionOk="0">
                      <a:moveTo>
                        <a:pt x="0" y="40"/>
                      </a:moveTo>
                      <a:cubicBezTo>
                        <a:pt x="22" y="50"/>
                        <a:pt x="36" y="69"/>
                        <a:pt x="43" y="93"/>
                      </a:cubicBezTo>
                      <a:cubicBezTo>
                        <a:pt x="173" y="105"/>
                        <a:pt x="214" y="122"/>
                        <a:pt x="313" y="124"/>
                      </a:cubicBezTo>
                      <a:cubicBezTo>
                        <a:pt x="193" y="69"/>
                        <a:pt x="175" y="79"/>
                        <a:pt x="98" y="30"/>
                      </a:cubicBezTo>
                      <a:cubicBezTo>
                        <a:pt x="120" y="99"/>
                        <a:pt x="4" y="1"/>
                        <a:pt x="0" y="4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43" name="Google Shape;4728;p47">
                  <a:extLst>
                    <a:ext uri="{FF2B5EF4-FFF2-40B4-BE49-F238E27FC236}">
                      <a16:creationId xmlns:a16="http://schemas.microsoft.com/office/drawing/2014/main" xmlns="" id="{EF5EB0A4-A248-9B06-841F-CCE820AB48C5}"/>
                    </a:ext>
                  </a:extLst>
                </p:cNvPr>
                <p:cNvSpPr/>
                <p:nvPr/>
              </p:nvSpPr>
              <p:spPr>
                <a:xfrm>
                  <a:off x="2887375" y="1905425"/>
                  <a:ext cx="13350" cy="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" h="327" extrusionOk="0">
                      <a:moveTo>
                        <a:pt x="1" y="75"/>
                      </a:moveTo>
                      <a:cubicBezTo>
                        <a:pt x="62" y="107"/>
                        <a:pt x="119" y="146"/>
                        <a:pt x="168" y="193"/>
                      </a:cubicBezTo>
                      <a:cubicBezTo>
                        <a:pt x="221" y="69"/>
                        <a:pt x="351" y="327"/>
                        <a:pt x="431" y="232"/>
                      </a:cubicBezTo>
                      <a:cubicBezTo>
                        <a:pt x="374" y="219"/>
                        <a:pt x="243" y="187"/>
                        <a:pt x="286" y="128"/>
                      </a:cubicBezTo>
                      <a:cubicBezTo>
                        <a:pt x="384" y="120"/>
                        <a:pt x="504" y="276"/>
                        <a:pt x="533" y="195"/>
                      </a:cubicBezTo>
                      <a:cubicBezTo>
                        <a:pt x="380" y="138"/>
                        <a:pt x="282" y="99"/>
                        <a:pt x="184" y="1"/>
                      </a:cubicBezTo>
                      <a:cubicBezTo>
                        <a:pt x="244" y="118"/>
                        <a:pt x="95" y="22"/>
                        <a:pt x="146" y="124"/>
                      </a:cubicBezTo>
                      <a:cubicBezTo>
                        <a:pt x="99" y="107"/>
                        <a:pt x="9" y="12"/>
                        <a:pt x="1" y="7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44" name="Google Shape;4729;p47">
                  <a:extLst>
                    <a:ext uri="{FF2B5EF4-FFF2-40B4-BE49-F238E27FC236}">
                      <a16:creationId xmlns:a16="http://schemas.microsoft.com/office/drawing/2014/main" xmlns="" id="{5EC12A4F-0BBF-EEBE-B498-E14AE6A7C725}"/>
                    </a:ext>
                  </a:extLst>
                </p:cNvPr>
                <p:cNvSpPr/>
                <p:nvPr/>
              </p:nvSpPr>
              <p:spPr>
                <a:xfrm>
                  <a:off x="2817475" y="1903900"/>
                  <a:ext cx="4000" cy="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" h="121" extrusionOk="0">
                      <a:moveTo>
                        <a:pt x="71" y="1"/>
                      </a:moveTo>
                      <a:cubicBezTo>
                        <a:pt x="0" y="42"/>
                        <a:pt x="99" y="113"/>
                        <a:pt x="159" y="120"/>
                      </a:cubicBezTo>
                      <a:cubicBezTo>
                        <a:pt x="85" y="71"/>
                        <a:pt x="144" y="52"/>
                        <a:pt x="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45" name="Google Shape;4730;p47">
                  <a:extLst>
                    <a:ext uri="{FF2B5EF4-FFF2-40B4-BE49-F238E27FC236}">
                      <a16:creationId xmlns:a16="http://schemas.microsoft.com/office/drawing/2014/main" xmlns="" id="{A258C577-F2D5-1C94-0A07-F09EBE32DDC7}"/>
                    </a:ext>
                  </a:extLst>
                </p:cNvPr>
                <p:cNvSpPr/>
                <p:nvPr/>
              </p:nvSpPr>
              <p:spPr>
                <a:xfrm>
                  <a:off x="2790150" y="1887925"/>
                  <a:ext cx="9400" cy="1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" h="469" extrusionOk="0">
                      <a:moveTo>
                        <a:pt x="191" y="221"/>
                      </a:moveTo>
                      <a:cubicBezTo>
                        <a:pt x="272" y="245"/>
                        <a:pt x="87" y="23"/>
                        <a:pt x="30" y="1"/>
                      </a:cubicBezTo>
                      <a:cubicBezTo>
                        <a:pt x="30" y="72"/>
                        <a:pt x="1" y="131"/>
                        <a:pt x="30" y="211"/>
                      </a:cubicBezTo>
                      <a:cubicBezTo>
                        <a:pt x="71" y="203"/>
                        <a:pt x="105" y="164"/>
                        <a:pt x="160" y="209"/>
                      </a:cubicBezTo>
                      <a:cubicBezTo>
                        <a:pt x="166" y="247"/>
                        <a:pt x="346" y="469"/>
                        <a:pt x="376" y="416"/>
                      </a:cubicBezTo>
                      <a:cubicBezTo>
                        <a:pt x="329" y="337"/>
                        <a:pt x="260" y="288"/>
                        <a:pt x="191" y="22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46" name="Google Shape;4731;p47">
                  <a:extLst>
                    <a:ext uri="{FF2B5EF4-FFF2-40B4-BE49-F238E27FC236}">
                      <a16:creationId xmlns:a16="http://schemas.microsoft.com/office/drawing/2014/main" xmlns="" id="{8741CE20-D956-81AF-C42A-D68C74B31B6E}"/>
                    </a:ext>
                  </a:extLst>
                </p:cNvPr>
                <p:cNvSpPr/>
                <p:nvPr/>
              </p:nvSpPr>
              <p:spPr>
                <a:xfrm>
                  <a:off x="2907975" y="1923600"/>
                  <a:ext cx="1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5" extrusionOk="0">
                      <a:moveTo>
                        <a:pt x="0" y="5"/>
                      </a:moveTo>
                      <a:lnTo>
                        <a:pt x="6" y="5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47" name="Google Shape;4732;p47">
                  <a:extLst>
                    <a:ext uri="{FF2B5EF4-FFF2-40B4-BE49-F238E27FC236}">
                      <a16:creationId xmlns:a16="http://schemas.microsoft.com/office/drawing/2014/main" xmlns="" id="{C29FD627-DA9C-9D3B-04EC-E54B7731281A}"/>
                    </a:ext>
                  </a:extLst>
                </p:cNvPr>
                <p:cNvSpPr/>
                <p:nvPr/>
              </p:nvSpPr>
              <p:spPr>
                <a:xfrm>
                  <a:off x="3047200" y="1980850"/>
                  <a:ext cx="3675" cy="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" h="36" extrusionOk="0">
                      <a:moveTo>
                        <a:pt x="1" y="22"/>
                      </a:moveTo>
                      <a:lnTo>
                        <a:pt x="3" y="36"/>
                      </a:lnTo>
                      <a:lnTo>
                        <a:pt x="146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48" name="Google Shape;4733;p47">
                  <a:extLst>
                    <a:ext uri="{FF2B5EF4-FFF2-40B4-BE49-F238E27FC236}">
                      <a16:creationId xmlns:a16="http://schemas.microsoft.com/office/drawing/2014/main" xmlns="" id="{D58C1C4C-D5C3-0650-5F56-E90E28CB22A9}"/>
                    </a:ext>
                  </a:extLst>
                </p:cNvPr>
                <p:cNvSpPr/>
                <p:nvPr/>
              </p:nvSpPr>
              <p:spPr>
                <a:xfrm>
                  <a:off x="2739295" y="1437739"/>
                  <a:ext cx="611800" cy="59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72" h="23766" extrusionOk="0">
                      <a:moveTo>
                        <a:pt x="24472" y="11226"/>
                      </a:moveTo>
                      <a:cubicBezTo>
                        <a:pt x="24452" y="10886"/>
                        <a:pt x="24430" y="10551"/>
                        <a:pt x="24413" y="10229"/>
                      </a:cubicBezTo>
                      <a:cubicBezTo>
                        <a:pt x="24407" y="10149"/>
                        <a:pt x="24401" y="10068"/>
                        <a:pt x="24395" y="9989"/>
                      </a:cubicBezTo>
                      <a:cubicBezTo>
                        <a:pt x="24385" y="9913"/>
                        <a:pt x="24373" y="9834"/>
                        <a:pt x="24363" y="9758"/>
                      </a:cubicBezTo>
                      <a:cubicBezTo>
                        <a:pt x="24342" y="9604"/>
                        <a:pt x="24322" y="9455"/>
                        <a:pt x="24301" y="9311"/>
                      </a:cubicBezTo>
                      <a:cubicBezTo>
                        <a:pt x="24224" y="9195"/>
                        <a:pt x="24238" y="8759"/>
                        <a:pt x="24086" y="8659"/>
                      </a:cubicBezTo>
                      <a:cubicBezTo>
                        <a:pt x="24079" y="8486"/>
                        <a:pt x="24077" y="8423"/>
                        <a:pt x="24002" y="8266"/>
                      </a:cubicBezTo>
                      <a:cubicBezTo>
                        <a:pt x="24106" y="8309"/>
                        <a:pt x="23963" y="8079"/>
                        <a:pt x="24039" y="8093"/>
                      </a:cubicBezTo>
                      <a:cubicBezTo>
                        <a:pt x="23970" y="7963"/>
                        <a:pt x="23998" y="7780"/>
                        <a:pt x="23925" y="7737"/>
                      </a:cubicBezTo>
                      <a:cubicBezTo>
                        <a:pt x="23961" y="7926"/>
                        <a:pt x="24037" y="8034"/>
                        <a:pt x="23978" y="8111"/>
                      </a:cubicBezTo>
                      <a:cubicBezTo>
                        <a:pt x="23949" y="7930"/>
                        <a:pt x="23856" y="7755"/>
                        <a:pt x="23892" y="7615"/>
                      </a:cubicBezTo>
                      <a:cubicBezTo>
                        <a:pt x="23839" y="7482"/>
                        <a:pt x="23684" y="7252"/>
                        <a:pt x="23705" y="7122"/>
                      </a:cubicBezTo>
                      <a:cubicBezTo>
                        <a:pt x="23630" y="7134"/>
                        <a:pt x="23660" y="6959"/>
                        <a:pt x="23589" y="6900"/>
                      </a:cubicBezTo>
                      <a:cubicBezTo>
                        <a:pt x="23560" y="6900"/>
                        <a:pt x="23568" y="6959"/>
                        <a:pt x="23544" y="6918"/>
                      </a:cubicBezTo>
                      <a:cubicBezTo>
                        <a:pt x="23471" y="6818"/>
                        <a:pt x="23481" y="6652"/>
                        <a:pt x="23412" y="6572"/>
                      </a:cubicBezTo>
                      <a:cubicBezTo>
                        <a:pt x="23424" y="6607"/>
                        <a:pt x="23434" y="6643"/>
                        <a:pt x="23404" y="6643"/>
                      </a:cubicBezTo>
                      <a:cubicBezTo>
                        <a:pt x="23361" y="6558"/>
                        <a:pt x="23397" y="6546"/>
                        <a:pt x="23353" y="6464"/>
                      </a:cubicBezTo>
                      <a:cubicBezTo>
                        <a:pt x="23300" y="6476"/>
                        <a:pt x="23377" y="6599"/>
                        <a:pt x="23375" y="6654"/>
                      </a:cubicBezTo>
                      <a:cubicBezTo>
                        <a:pt x="23446" y="6696"/>
                        <a:pt x="23573" y="7024"/>
                        <a:pt x="23554" y="7081"/>
                      </a:cubicBezTo>
                      <a:cubicBezTo>
                        <a:pt x="23491" y="6992"/>
                        <a:pt x="23444" y="6973"/>
                        <a:pt x="23454" y="6855"/>
                      </a:cubicBezTo>
                      <a:cubicBezTo>
                        <a:pt x="23404" y="6851"/>
                        <a:pt x="23446" y="6926"/>
                        <a:pt x="23416" y="6937"/>
                      </a:cubicBezTo>
                      <a:cubicBezTo>
                        <a:pt x="23452" y="7032"/>
                        <a:pt x="23501" y="7016"/>
                        <a:pt x="23536" y="7120"/>
                      </a:cubicBezTo>
                      <a:cubicBezTo>
                        <a:pt x="23489" y="7118"/>
                        <a:pt x="23448" y="7059"/>
                        <a:pt x="23404" y="7042"/>
                      </a:cubicBezTo>
                      <a:cubicBezTo>
                        <a:pt x="23438" y="7146"/>
                        <a:pt x="23491" y="7095"/>
                        <a:pt x="23526" y="7189"/>
                      </a:cubicBezTo>
                      <a:cubicBezTo>
                        <a:pt x="23511" y="7228"/>
                        <a:pt x="23446" y="7122"/>
                        <a:pt x="23467" y="7213"/>
                      </a:cubicBezTo>
                      <a:cubicBezTo>
                        <a:pt x="23481" y="7220"/>
                        <a:pt x="23491" y="7232"/>
                        <a:pt x="23497" y="7246"/>
                      </a:cubicBezTo>
                      <a:cubicBezTo>
                        <a:pt x="23487" y="7248"/>
                        <a:pt x="23477" y="7252"/>
                        <a:pt x="23467" y="7254"/>
                      </a:cubicBezTo>
                      <a:cubicBezTo>
                        <a:pt x="23448" y="7264"/>
                        <a:pt x="23430" y="7275"/>
                        <a:pt x="23410" y="7285"/>
                      </a:cubicBezTo>
                      <a:cubicBezTo>
                        <a:pt x="23412" y="7271"/>
                        <a:pt x="23422" y="7262"/>
                        <a:pt x="23434" y="7258"/>
                      </a:cubicBezTo>
                      <a:cubicBezTo>
                        <a:pt x="23385" y="7179"/>
                        <a:pt x="23395" y="7163"/>
                        <a:pt x="23385" y="7081"/>
                      </a:cubicBezTo>
                      <a:cubicBezTo>
                        <a:pt x="23349" y="7097"/>
                        <a:pt x="23379" y="7224"/>
                        <a:pt x="23399" y="7291"/>
                      </a:cubicBezTo>
                      <a:cubicBezTo>
                        <a:pt x="23357" y="7313"/>
                        <a:pt x="23316" y="7334"/>
                        <a:pt x="23273" y="7354"/>
                      </a:cubicBezTo>
                      <a:cubicBezTo>
                        <a:pt x="23269" y="7356"/>
                        <a:pt x="23261" y="7350"/>
                        <a:pt x="23253" y="7342"/>
                      </a:cubicBezTo>
                      <a:cubicBezTo>
                        <a:pt x="23245" y="7315"/>
                        <a:pt x="23237" y="7287"/>
                        <a:pt x="23226" y="7260"/>
                      </a:cubicBezTo>
                      <a:cubicBezTo>
                        <a:pt x="23228" y="7228"/>
                        <a:pt x="23214" y="7195"/>
                        <a:pt x="23190" y="7173"/>
                      </a:cubicBezTo>
                      <a:cubicBezTo>
                        <a:pt x="23155" y="7089"/>
                        <a:pt x="23125" y="7008"/>
                        <a:pt x="23165" y="6943"/>
                      </a:cubicBezTo>
                      <a:cubicBezTo>
                        <a:pt x="23066" y="6894"/>
                        <a:pt x="22952" y="6511"/>
                        <a:pt x="22966" y="6409"/>
                      </a:cubicBezTo>
                      <a:cubicBezTo>
                        <a:pt x="22929" y="6415"/>
                        <a:pt x="22884" y="6366"/>
                        <a:pt x="22848" y="6305"/>
                      </a:cubicBezTo>
                      <a:cubicBezTo>
                        <a:pt x="22848" y="6283"/>
                        <a:pt x="22848" y="6261"/>
                        <a:pt x="22852" y="6240"/>
                      </a:cubicBezTo>
                      <a:cubicBezTo>
                        <a:pt x="22856" y="6210"/>
                        <a:pt x="22833" y="6200"/>
                        <a:pt x="22799" y="6206"/>
                      </a:cubicBezTo>
                      <a:cubicBezTo>
                        <a:pt x="22778" y="6151"/>
                        <a:pt x="22768" y="6104"/>
                        <a:pt x="22781" y="6098"/>
                      </a:cubicBezTo>
                      <a:cubicBezTo>
                        <a:pt x="22734" y="6055"/>
                        <a:pt x="22689" y="6010"/>
                        <a:pt x="22642" y="5961"/>
                      </a:cubicBezTo>
                      <a:cubicBezTo>
                        <a:pt x="22628" y="5923"/>
                        <a:pt x="22612" y="5888"/>
                        <a:pt x="22597" y="5849"/>
                      </a:cubicBezTo>
                      <a:cubicBezTo>
                        <a:pt x="22599" y="5851"/>
                        <a:pt x="22603" y="5853"/>
                        <a:pt x="22607" y="5853"/>
                      </a:cubicBezTo>
                      <a:cubicBezTo>
                        <a:pt x="22550" y="5727"/>
                        <a:pt x="22489" y="5613"/>
                        <a:pt x="22426" y="5501"/>
                      </a:cubicBezTo>
                      <a:lnTo>
                        <a:pt x="22422" y="5495"/>
                      </a:lnTo>
                      <a:cubicBezTo>
                        <a:pt x="22284" y="5237"/>
                        <a:pt x="22125" y="4992"/>
                        <a:pt x="21946" y="4760"/>
                      </a:cubicBezTo>
                      <a:cubicBezTo>
                        <a:pt x="21883" y="4656"/>
                        <a:pt x="21820" y="4546"/>
                        <a:pt x="21754" y="4424"/>
                      </a:cubicBezTo>
                      <a:cubicBezTo>
                        <a:pt x="21732" y="4442"/>
                        <a:pt x="21706" y="4430"/>
                        <a:pt x="21679" y="4404"/>
                      </a:cubicBezTo>
                      <a:cubicBezTo>
                        <a:pt x="21667" y="4284"/>
                        <a:pt x="21543" y="4162"/>
                        <a:pt x="21443" y="4056"/>
                      </a:cubicBezTo>
                      <a:cubicBezTo>
                        <a:pt x="21418" y="3972"/>
                        <a:pt x="21378" y="3891"/>
                        <a:pt x="21327" y="3819"/>
                      </a:cubicBezTo>
                      <a:cubicBezTo>
                        <a:pt x="21331" y="3813"/>
                        <a:pt x="21337" y="3807"/>
                        <a:pt x="21343" y="3801"/>
                      </a:cubicBezTo>
                      <a:cubicBezTo>
                        <a:pt x="21306" y="3756"/>
                        <a:pt x="21292" y="3750"/>
                        <a:pt x="21280" y="3754"/>
                      </a:cubicBezTo>
                      <a:cubicBezTo>
                        <a:pt x="21266" y="3734"/>
                        <a:pt x="21251" y="3714"/>
                        <a:pt x="21233" y="3697"/>
                      </a:cubicBezTo>
                      <a:cubicBezTo>
                        <a:pt x="21166" y="3614"/>
                        <a:pt x="21091" y="3534"/>
                        <a:pt x="21023" y="3453"/>
                      </a:cubicBezTo>
                      <a:cubicBezTo>
                        <a:pt x="20950" y="3378"/>
                        <a:pt x="20885" y="3300"/>
                        <a:pt x="20826" y="3215"/>
                      </a:cubicBezTo>
                      <a:cubicBezTo>
                        <a:pt x="20657" y="2950"/>
                        <a:pt x="20490" y="2681"/>
                        <a:pt x="20299" y="2423"/>
                      </a:cubicBezTo>
                      <a:cubicBezTo>
                        <a:pt x="20103" y="2174"/>
                        <a:pt x="19881" y="1942"/>
                        <a:pt x="19586" y="1794"/>
                      </a:cubicBezTo>
                      <a:cubicBezTo>
                        <a:pt x="19529" y="1747"/>
                        <a:pt x="19525" y="1828"/>
                        <a:pt x="19472" y="1792"/>
                      </a:cubicBezTo>
                      <a:cubicBezTo>
                        <a:pt x="19299" y="1631"/>
                        <a:pt x="19071" y="1486"/>
                        <a:pt x="18841" y="1331"/>
                      </a:cubicBezTo>
                      <a:cubicBezTo>
                        <a:pt x="18603" y="1189"/>
                        <a:pt x="18364" y="1036"/>
                        <a:pt x="18136" y="906"/>
                      </a:cubicBezTo>
                      <a:cubicBezTo>
                        <a:pt x="17817" y="710"/>
                        <a:pt x="17540" y="456"/>
                        <a:pt x="17184" y="324"/>
                      </a:cubicBezTo>
                      <a:cubicBezTo>
                        <a:pt x="16974" y="252"/>
                        <a:pt x="16786" y="202"/>
                        <a:pt x="16609" y="187"/>
                      </a:cubicBezTo>
                      <a:cubicBezTo>
                        <a:pt x="16442" y="173"/>
                        <a:pt x="16273" y="189"/>
                        <a:pt x="16111" y="238"/>
                      </a:cubicBezTo>
                      <a:cubicBezTo>
                        <a:pt x="15801" y="108"/>
                        <a:pt x="15363" y="250"/>
                        <a:pt x="15084" y="37"/>
                      </a:cubicBezTo>
                      <a:cubicBezTo>
                        <a:pt x="15015" y="45"/>
                        <a:pt x="15007" y="116"/>
                        <a:pt x="14893" y="79"/>
                      </a:cubicBezTo>
                      <a:cubicBezTo>
                        <a:pt x="14810" y="63"/>
                        <a:pt x="14820" y="26"/>
                        <a:pt x="14781" y="0"/>
                      </a:cubicBezTo>
                      <a:cubicBezTo>
                        <a:pt x="14763" y="87"/>
                        <a:pt x="14810" y="77"/>
                        <a:pt x="14746" y="138"/>
                      </a:cubicBezTo>
                      <a:cubicBezTo>
                        <a:pt x="14985" y="157"/>
                        <a:pt x="15090" y="201"/>
                        <a:pt x="15310" y="179"/>
                      </a:cubicBezTo>
                      <a:cubicBezTo>
                        <a:pt x="15363" y="202"/>
                        <a:pt x="15376" y="234"/>
                        <a:pt x="15463" y="256"/>
                      </a:cubicBezTo>
                      <a:cubicBezTo>
                        <a:pt x="15948" y="263"/>
                        <a:pt x="16528" y="307"/>
                        <a:pt x="17139" y="513"/>
                      </a:cubicBezTo>
                      <a:cubicBezTo>
                        <a:pt x="17727" y="719"/>
                        <a:pt x="18214" y="1142"/>
                        <a:pt x="18643" y="1264"/>
                      </a:cubicBezTo>
                      <a:cubicBezTo>
                        <a:pt x="18723" y="1329"/>
                        <a:pt x="18639" y="1374"/>
                        <a:pt x="18686" y="1435"/>
                      </a:cubicBezTo>
                      <a:cubicBezTo>
                        <a:pt x="18922" y="1500"/>
                        <a:pt x="19016" y="1714"/>
                        <a:pt x="19250" y="1855"/>
                      </a:cubicBezTo>
                      <a:cubicBezTo>
                        <a:pt x="19411" y="1961"/>
                        <a:pt x="19612" y="1979"/>
                        <a:pt x="19784" y="2115"/>
                      </a:cubicBezTo>
                      <a:cubicBezTo>
                        <a:pt x="19957" y="2258"/>
                        <a:pt x="20075" y="2402"/>
                        <a:pt x="20197" y="2549"/>
                      </a:cubicBezTo>
                      <a:cubicBezTo>
                        <a:pt x="20327" y="2724"/>
                        <a:pt x="20464" y="2889"/>
                        <a:pt x="20614" y="3048"/>
                      </a:cubicBezTo>
                      <a:cubicBezTo>
                        <a:pt x="20616" y="3058"/>
                        <a:pt x="20618" y="3070"/>
                        <a:pt x="20620" y="3080"/>
                      </a:cubicBezTo>
                      <a:cubicBezTo>
                        <a:pt x="20533" y="3009"/>
                        <a:pt x="20472" y="2940"/>
                        <a:pt x="20337" y="2836"/>
                      </a:cubicBezTo>
                      <a:cubicBezTo>
                        <a:pt x="20356" y="2804"/>
                        <a:pt x="20407" y="2885"/>
                        <a:pt x="20431" y="2867"/>
                      </a:cubicBezTo>
                      <a:cubicBezTo>
                        <a:pt x="20348" y="2785"/>
                        <a:pt x="20260" y="2708"/>
                        <a:pt x="20170" y="2635"/>
                      </a:cubicBezTo>
                      <a:cubicBezTo>
                        <a:pt x="20091" y="2569"/>
                        <a:pt x="20026" y="2488"/>
                        <a:pt x="19979" y="2396"/>
                      </a:cubicBezTo>
                      <a:cubicBezTo>
                        <a:pt x="19938" y="2461"/>
                        <a:pt x="19828" y="2331"/>
                        <a:pt x="19775" y="2362"/>
                      </a:cubicBezTo>
                      <a:cubicBezTo>
                        <a:pt x="19891" y="2472"/>
                        <a:pt x="20040" y="2610"/>
                        <a:pt x="20038" y="2728"/>
                      </a:cubicBezTo>
                      <a:cubicBezTo>
                        <a:pt x="19926" y="2665"/>
                        <a:pt x="19944" y="2563"/>
                        <a:pt x="19877" y="2559"/>
                      </a:cubicBezTo>
                      <a:cubicBezTo>
                        <a:pt x="19948" y="2694"/>
                        <a:pt x="20032" y="2767"/>
                        <a:pt x="20130" y="2836"/>
                      </a:cubicBezTo>
                      <a:cubicBezTo>
                        <a:pt x="20244" y="2913"/>
                        <a:pt x="20348" y="3005"/>
                        <a:pt x="20441" y="3109"/>
                      </a:cubicBezTo>
                      <a:cubicBezTo>
                        <a:pt x="20425" y="3121"/>
                        <a:pt x="20405" y="3127"/>
                        <a:pt x="20388" y="3121"/>
                      </a:cubicBezTo>
                      <a:cubicBezTo>
                        <a:pt x="20445" y="3223"/>
                        <a:pt x="20559" y="3292"/>
                        <a:pt x="20647" y="3355"/>
                      </a:cubicBezTo>
                      <a:cubicBezTo>
                        <a:pt x="20665" y="3384"/>
                        <a:pt x="20688" y="3412"/>
                        <a:pt x="20708" y="3441"/>
                      </a:cubicBezTo>
                      <a:cubicBezTo>
                        <a:pt x="20694" y="3431"/>
                        <a:pt x="20677" y="3425"/>
                        <a:pt x="20659" y="3422"/>
                      </a:cubicBezTo>
                      <a:cubicBezTo>
                        <a:pt x="20679" y="3461"/>
                        <a:pt x="20702" y="3502"/>
                        <a:pt x="20718" y="3541"/>
                      </a:cubicBezTo>
                      <a:cubicBezTo>
                        <a:pt x="20706" y="3532"/>
                        <a:pt x="20690" y="3528"/>
                        <a:pt x="20677" y="3528"/>
                      </a:cubicBezTo>
                      <a:cubicBezTo>
                        <a:pt x="20696" y="3547"/>
                        <a:pt x="20714" y="3569"/>
                        <a:pt x="20732" y="3589"/>
                      </a:cubicBezTo>
                      <a:cubicBezTo>
                        <a:pt x="20738" y="3606"/>
                        <a:pt x="20738" y="3628"/>
                        <a:pt x="20732" y="3646"/>
                      </a:cubicBezTo>
                      <a:cubicBezTo>
                        <a:pt x="20598" y="3575"/>
                        <a:pt x="20457" y="3524"/>
                        <a:pt x="20309" y="3492"/>
                      </a:cubicBezTo>
                      <a:cubicBezTo>
                        <a:pt x="20290" y="3465"/>
                        <a:pt x="20274" y="3435"/>
                        <a:pt x="20262" y="3406"/>
                      </a:cubicBezTo>
                      <a:lnTo>
                        <a:pt x="20229" y="3439"/>
                      </a:lnTo>
                      <a:cubicBezTo>
                        <a:pt x="20244" y="3451"/>
                        <a:pt x="20260" y="3467"/>
                        <a:pt x="20272" y="3482"/>
                      </a:cubicBezTo>
                      <a:lnTo>
                        <a:pt x="20213" y="3469"/>
                      </a:lnTo>
                      <a:cubicBezTo>
                        <a:pt x="20205" y="3461"/>
                        <a:pt x="20195" y="3451"/>
                        <a:pt x="20187" y="3439"/>
                      </a:cubicBezTo>
                      <a:cubicBezTo>
                        <a:pt x="20203" y="3424"/>
                        <a:pt x="20172" y="3347"/>
                        <a:pt x="20148" y="3400"/>
                      </a:cubicBezTo>
                      <a:cubicBezTo>
                        <a:pt x="20176" y="3425"/>
                        <a:pt x="20179" y="3445"/>
                        <a:pt x="20170" y="3459"/>
                      </a:cubicBezTo>
                      <a:lnTo>
                        <a:pt x="20170" y="3459"/>
                      </a:lnTo>
                      <a:cubicBezTo>
                        <a:pt x="20122" y="3431"/>
                        <a:pt x="20067" y="3414"/>
                        <a:pt x="20032" y="3376"/>
                      </a:cubicBezTo>
                      <a:cubicBezTo>
                        <a:pt x="19991" y="3337"/>
                        <a:pt x="19977" y="3270"/>
                        <a:pt x="19942" y="3223"/>
                      </a:cubicBezTo>
                      <a:cubicBezTo>
                        <a:pt x="19895" y="3158"/>
                        <a:pt x="19755" y="3160"/>
                        <a:pt x="19724" y="3233"/>
                      </a:cubicBezTo>
                      <a:cubicBezTo>
                        <a:pt x="19714" y="3255"/>
                        <a:pt x="19702" y="3278"/>
                        <a:pt x="19688" y="3300"/>
                      </a:cubicBezTo>
                      <a:cubicBezTo>
                        <a:pt x="19647" y="3276"/>
                        <a:pt x="19604" y="3251"/>
                        <a:pt x="19558" y="3221"/>
                      </a:cubicBezTo>
                      <a:cubicBezTo>
                        <a:pt x="19574" y="3141"/>
                        <a:pt x="19564" y="3058"/>
                        <a:pt x="19529" y="2983"/>
                      </a:cubicBezTo>
                      <a:cubicBezTo>
                        <a:pt x="19523" y="2970"/>
                        <a:pt x="19486" y="2970"/>
                        <a:pt x="19464" y="2970"/>
                      </a:cubicBezTo>
                      <a:cubicBezTo>
                        <a:pt x="19452" y="2970"/>
                        <a:pt x="19443" y="2977"/>
                        <a:pt x="19437" y="2987"/>
                      </a:cubicBezTo>
                      <a:cubicBezTo>
                        <a:pt x="19437" y="2991"/>
                        <a:pt x="19433" y="2995"/>
                        <a:pt x="19431" y="3001"/>
                      </a:cubicBezTo>
                      <a:cubicBezTo>
                        <a:pt x="19366" y="2972"/>
                        <a:pt x="19299" y="2934"/>
                        <a:pt x="19283" y="2856"/>
                      </a:cubicBezTo>
                      <a:cubicBezTo>
                        <a:pt x="19264" y="2873"/>
                        <a:pt x="19256" y="2899"/>
                        <a:pt x="19262" y="2922"/>
                      </a:cubicBezTo>
                      <a:cubicBezTo>
                        <a:pt x="19319" y="2958"/>
                        <a:pt x="19372" y="2997"/>
                        <a:pt x="19419" y="3042"/>
                      </a:cubicBezTo>
                      <a:cubicBezTo>
                        <a:pt x="19419" y="3046"/>
                        <a:pt x="19419" y="3050"/>
                        <a:pt x="19423" y="3054"/>
                      </a:cubicBezTo>
                      <a:cubicBezTo>
                        <a:pt x="19446" y="3080"/>
                        <a:pt x="19464" y="3113"/>
                        <a:pt x="19474" y="3146"/>
                      </a:cubicBezTo>
                      <a:cubicBezTo>
                        <a:pt x="19358" y="3030"/>
                        <a:pt x="19230" y="2926"/>
                        <a:pt x="19097" y="2834"/>
                      </a:cubicBezTo>
                      <a:cubicBezTo>
                        <a:pt x="19067" y="2814"/>
                        <a:pt x="19040" y="2799"/>
                        <a:pt x="19012" y="2785"/>
                      </a:cubicBezTo>
                      <a:lnTo>
                        <a:pt x="19024" y="2773"/>
                      </a:lnTo>
                      <a:lnTo>
                        <a:pt x="19000" y="2746"/>
                      </a:lnTo>
                      <a:cubicBezTo>
                        <a:pt x="18994" y="2751"/>
                        <a:pt x="18987" y="2759"/>
                        <a:pt x="18981" y="2765"/>
                      </a:cubicBezTo>
                      <a:cubicBezTo>
                        <a:pt x="18900" y="2720"/>
                        <a:pt x="18814" y="2679"/>
                        <a:pt x="18727" y="2643"/>
                      </a:cubicBezTo>
                      <a:cubicBezTo>
                        <a:pt x="18698" y="2612"/>
                        <a:pt x="18670" y="2582"/>
                        <a:pt x="18647" y="2557"/>
                      </a:cubicBezTo>
                      <a:cubicBezTo>
                        <a:pt x="18615" y="2535"/>
                        <a:pt x="18584" y="2514"/>
                        <a:pt x="18550" y="2496"/>
                      </a:cubicBezTo>
                      <a:cubicBezTo>
                        <a:pt x="18000" y="2001"/>
                        <a:pt x="17377" y="1596"/>
                        <a:pt x="16703" y="1291"/>
                      </a:cubicBezTo>
                      <a:cubicBezTo>
                        <a:pt x="15929" y="936"/>
                        <a:pt x="15097" y="717"/>
                        <a:pt x="14404" y="643"/>
                      </a:cubicBezTo>
                      <a:cubicBezTo>
                        <a:pt x="14254" y="568"/>
                        <a:pt x="14095" y="513"/>
                        <a:pt x="13932" y="478"/>
                      </a:cubicBezTo>
                      <a:cubicBezTo>
                        <a:pt x="13751" y="436"/>
                        <a:pt x="13566" y="415"/>
                        <a:pt x="13382" y="415"/>
                      </a:cubicBezTo>
                      <a:cubicBezTo>
                        <a:pt x="13168" y="220"/>
                        <a:pt x="12745" y="195"/>
                        <a:pt x="12334" y="218"/>
                      </a:cubicBezTo>
                      <a:lnTo>
                        <a:pt x="12030" y="234"/>
                      </a:lnTo>
                      <a:cubicBezTo>
                        <a:pt x="11931" y="242"/>
                        <a:pt x="11835" y="250"/>
                        <a:pt x="11745" y="254"/>
                      </a:cubicBezTo>
                      <a:cubicBezTo>
                        <a:pt x="11564" y="259"/>
                        <a:pt x="11407" y="254"/>
                        <a:pt x="11291" y="214"/>
                      </a:cubicBezTo>
                      <a:cubicBezTo>
                        <a:pt x="11094" y="460"/>
                        <a:pt x="10434" y="399"/>
                        <a:pt x="10200" y="316"/>
                      </a:cubicBezTo>
                      <a:cubicBezTo>
                        <a:pt x="10172" y="405"/>
                        <a:pt x="10076" y="444"/>
                        <a:pt x="9962" y="460"/>
                      </a:cubicBezTo>
                      <a:cubicBezTo>
                        <a:pt x="9844" y="474"/>
                        <a:pt x="9728" y="476"/>
                        <a:pt x="9610" y="468"/>
                      </a:cubicBezTo>
                      <a:cubicBezTo>
                        <a:pt x="9603" y="432"/>
                        <a:pt x="9764" y="360"/>
                        <a:pt x="9597" y="397"/>
                      </a:cubicBezTo>
                      <a:cubicBezTo>
                        <a:pt x="9516" y="405"/>
                        <a:pt x="9524" y="444"/>
                        <a:pt x="9487" y="468"/>
                      </a:cubicBezTo>
                      <a:cubicBezTo>
                        <a:pt x="9404" y="428"/>
                        <a:pt x="9302" y="413"/>
                        <a:pt x="9251" y="350"/>
                      </a:cubicBezTo>
                      <a:cubicBezTo>
                        <a:pt x="9099" y="370"/>
                        <a:pt x="9090" y="430"/>
                        <a:pt x="8938" y="450"/>
                      </a:cubicBezTo>
                      <a:cubicBezTo>
                        <a:pt x="8968" y="395"/>
                        <a:pt x="8982" y="336"/>
                        <a:pt x="9070" y="297"/>
                      </a:cubicBezTo>
                      <a:cubicBezTo>
                        <a:pt x="9278" y="210"/>
                        <a:pt x="9325" y="277"/>
                        <a:pt x="9447" y="281"/>
                      </a:cubicBezTo>
                      <a:cubicBezTo>
                        <a:pt x="9430" y="224"/>
                        <a:pt x="9355" y="224"/>
                        <a:pt x="9469" y="181"/>
                      </a:cubicBezTo>
                      <a:cubicBezTo>
                        <a:pt x="9551" y="315"/>
                        <a:pt x="9722" y="92"/>
                        <a:pt x="9850" y="202"/>
                      </a:cubicBezTo>
                      <a:cubicBezTo>
                        <a:pt x="9777" y="220"/>
                        <a:pt x="9719" y="244"/>
                        <a:pt x="9699" y="281"/>
                      </a:cubicBezTo>
                      <a:cubicBezTo>
                        <a:pt x="9852" y="226"/>
                        <a:pt x="10037" y="175"/>
                        <a:pt x="10174" y="130"/>
                      </a:cubicBezTo>
                      <a:cubicBezTo>
                        <a:pt x="10129" y="136"/>
                        <a:pt x="10068" y="134"/>
                        <a:pt x="10129" y="112"/>
                      </a:cubicBezTo>
                      <a:cubicBezTo>
                        <a:pt x="9388" y="83"/>
                        <a:pt x="8695" y="216"/>
                        <a:pt x="8040" y="444"/>
                      </a:cubicBezTo>
                      <a:cubicBezTo>
                        <a:pt x="7388" y="672"/>
                        <a:pt x="6773" y="996"/>
                        <a:pt x="6154" y="1378"/>
                      </a:cubicBezTo>
                      <a:cubicBezTo>
                        <a:pt x="6057" y="1368"/>
                        <a:pt x="5916" y="1433"/>
                        <a:pt x="5780" y="1488"/>
                      </a:cubicBezTo>
                      <a:cubicBezTo>
                        <a:pt x="5454" y="1763"/>
                        <a:pt x="5204" y="1934"/>
                        <a:pt x="5259" y="2205"/>
                      </a:cubicBezTo>
                      <a:cubicBezTo>
                        <a:pt x="5660" y="1916"/>
                        <a:pt x="5959" y="1649"/>
                        <a:pt x="6670" y="1289"/>
                      </a:cubicBezTo>
                      <a:cubicBezTo>
                        <a:pt x="6845" y="1268"/>
                        <a:pt x="6999" y="1293"/>
                        <a:pt x="7089" y="1401"/>
                      </a:cubicBezTo>
                      <a:cubicBezTo>
                        <a:pt x="6570" y="1745"/>
                        <a:pt x="5910" y="1942"/>
                        <a:pt x="5464" y="2351"/>
                      </a:cubicBezTo>
                      <a:cubicBezTo>
                        <a:pt x="5401" y="2409"/>
                        <a:pt x="5393" y="2457"/>
                        <a:pt x="5330" y="2508"/>
                      </a:cubicBezTo>
                      <a:cubicBezTo>
                        <a:pt x="4943" y="2814"/>
                        <a:pt x="4717" y="2930"/>
                        <a:pt x="4446" y="3135"/>
                      </a:cubicBezTo>
                      <a:cubicBezTo>
                        <a:pt x="3921" y="3532"/>
                        <a:pt x="3477" y="4086"/>
                        <a:pt x="3049" y="4579"/>
                      </a:cubicBezTo>
                      <a:cubicBezTo>
                        <a:pt x="2956" y="4689"/>
                        <a:pt x="2779" y="4738"/>
                        <a:pt x="2766" y="4923"/>
                      </a:cubicBezTo>
                      <a:cubicBezTo>
                        <a:pt x="2895" y="4795"/>
                        <a:pt x="3027" y="4662"/>
                        <a:pt x="3139" y="4526"/>
                      </a:cubicBezTo>
                      <a:cubicBezTo>
                        <a:pt x="3251" y="4392"/>
                        <a:pt x="3355" y="4271"/>
                        <a:pt x="3422" y="4157"/>
                      </a:cubicBezTo>
                      <a:cubicBezTo>
                        <a:pt x="3567" y="4037"/>
                        <a:pt x="3764" y="3878"/>
                        <a:pt x="3951" y="3699"/>
                      </a:cubicBezTo>
                      <a:cubicBezTo>
                        <a:pt x="4147" y="3532"/>
                        <a:pt x="4340" y="3345"/>
                        <a:pt x="4511" y="3205"/>
                      </a:cubicBezTo>
                      <a:cubicBezTo>
                        <a:pt x="4609" y="3150"/>
                        <a:pt x="4699" y="3095"/>
                        <a:pt x="4786" y="3038"/>
                      </a:cubicBezTo>
                      <a:cubicBezTo>
                        <a:pt x="4874" y="2981"/>
                        <a:pt x="4961" y="2930"/>
                        <a:pt x="5043" y="2873"/>
                      </a:cubicBezTo>
                      <a:lnTo>
                        <a:pt x="5529" y="2529"/>
                      </a:lnTo>
                      <a:cubicBezTo>
                        <a:pt x="5853" y="2295"/>
                        <a:pt x="6207" y="2054"/>
                        <a:pt x="6690" y="1843"/>
                      </a:cubicBezTo>
                      <a:cubicBezTo>
                        <a:pt x="6796" y="1930"/>
                        <a:pt x="6894" y="1851"/>
                        <a:pt x="7056" y="1786"/>
                      </a:cubicBezTo>
                      <a:cubicBezTo>
                        <a:pt x="7107" y="1918"/>
                        <a:pt x="7246" y="1914"/>
                        <a:pt x="7425" y="1849"/>
                      </a:cubicBezTo>
                      <a:cubicBezTo>
                        <a:pt x="7508" y="1773"/>
                        <a:pt x="7325" y="1788"/>
                        <a:pt x="7411" y="1726"/>
                      </a:cubicBezTo>
                      <a:cubicBezTo>
                        <a:pt x="7529" y="1718"/>
                        <a:pt x="7641" y="1718"/>
                        <a:pt x="7696" y="1804"/>
                      </a:cubicBezTo>
                      <a:cubicBezTo>
                        <a:pt x="7604" y="1843"/>
                        <a:pt x="7504" y="1902"/>
                        <a:pt x="7447" y="1893"/>
                      </a:cubicBezTo>
                      <a:cubicBezTo>
                        <a:pt x="7525" y="1981"/>
                        <a:pt x="7728" y="1873"/>
                        <a:pt x="7781" y="2001"/>
                      </a:cubicBezTo>
                      <a:cubicBezTo>
                        <a:pt x="7624" y="2089"/>
                        <a:pt x="7470" y="2185"/>
                        <a:pt x="7323" y="2288"/>
                      </a:cubicBezTo>
                      <a:cubicBezTo>
                        <a:pt x="7181" y="2396"/>
                        <a:pt x="7042" y="2500"/>
                        <a:pt x="6908" y="2606"/>
                      </a:cubicBezTo>
                      <a:cubicBezTo>
                        <a:pt x="6639" y="2822"/>
                        <a:pt x="6376" y="3029"/>
                        <a:pt x="6067" y="3205"/>
                      </a:cubicBezTo>
                      <a:cubicBezTo>
                        <a:pt x="5953" y="3207"/>
                        <a:pt x="5859" y="3158"/>
                        <a:pt x="5735" y="3184"/>
                      </a:cubicBezTo>
                      <a:cubicBezTo>
                        <a:pt x="5731" y="3308"/>
                        <a:pt x="5981" y="3198"/>
                        <a:pt x="6065" y="3266"/>
                      </a:cubicBezTo>
                      <a:cubicBezTo>
                        <a:pt x="6002" y="3359"/>
                        <a:pt x="5904" y="3449"/>
                        <a:pt x="5814" y="3545"/>
                      </a:cubicBezTo>
                      <a:cubicBezTo>
                        <a:pt x="5786" y="3575"/>
                        <a:pt x="5761" y="3604"/>
                        <a:pt x="5735" y="3634"/>
                      </a:cubicBezTo>
                      <a:lnTo>
                        <a:pt x="5717" y="3640"/>
                      </a:lnTo>
                      <a:cubicBezTo>
                        <a:pt x="5601" y="3667"/>
                        <a:pt x="5468" y="3707"/>
                        <a:pt x="5417" y="3828"/>
                      </a:cubicBezTo>
                      <a:cubicBezTo>
                        <a:pt x="5407" y="3850"/>
                        <a:pt x="5395" y="3868"/>
                        <a:pt x="5385" y="3885"/>
                      </a:cubicBezTo>
                      <a:cubicBezTo>
                        <a:pt x="5301" y="3948"/>
                        <a:pt x="5222" y="4017"/>
                        <a:pt x="5145" y="4088"/>
                      </a:cubicBezTo>
                      <a:cubicBezTo>
                        <a:pt x="5141" y="4090"/>
                        <a:pt x="5138" y="4092"/>
                        <a:pt x="5132" y="4094"/>
                      </a:cubicBezTo>
                      <a:cubicBezTo>
                        <a:pt x="5124" y="4104"/>
                        <a:pt x="5116" y="4113"/>
                        <a:pt x="5108" y="4121"/>
                      </a:cubicBezTo>
                      <a:cubicBezTo>
                        <a:pt x="5094" y="4135"/>
                        <a:pt x="5079" y="4149"/>
                        <a:pt x="5065" y="4162"/>
                      </a:cubicBezTo>
                      <a:cubicBezTo>
                        <a:pt x="4971" y="4237"/>
                        <a:pt x="4853" y="4239"/>
                        <a:pt x="4731" y="4237"/>
                      </a:cubicBezTo>
                      <a:cubicBezTo>
                        <a:pt x="4688" y="4237"/>
                        <a:pt x="4666" y="4261"/>
                        <a:pt x="4654" y="4300"/>
                      </a:cubicBezTo>
                      <a:cubicBezTo>
                        <a:pt x="4646" y="4324"/>
                        <a:pt x="4636" y="4345"/>
                        <a:pt x="4621" y="4365"/>
                      </a:cubicBezTo>
                      <a:cubicBezTo>
                        <a:pt x="4581" y="4404"/>
                        <a:pt x="4548" y="4479"/>
                        <a:pt x="4479" y="4402"/>
                      </a:cubicBezTo>
                      <a:cubicBezTo>
                        <a:pt x="4412" y="4416"/>
                        <a:pt x="4381" y="4467"/>
                        <a:pt x="4357" y="4522"/>
                      </a:cubicBezTo>
                      <a:cubicBezTo>
                        <a:pt x="4316" y="4622"/>
                        <a:pt x="4261" y="4693"/>
                        <a:pt x="4139" y="4687"/>
                      </a:cubicBezTo>
                      <a:cubicBezTo>
                        <a:pt x="4116" y="4685"/>
                        <a:pt x="4090" y="4693"/>
                        <a:pt x="4072" y="4709"/>
                      </a:cubicBezTo>
                      <a:cubicBezTo>
                        <a:pt x="3990" y="4799"/>
                        <a:pt x="3864" y="4856"/>
                        <a:pt x="3827" y="4982"/>
                      </a:cubicBezTo>
                      <a:cubicBezTo>
                        <a:pt x="3803" y="5065"/>
                        <a:pt x="3736" y="5047"/>
                        <a:pt x="3679" y="5057"/>
                      </a:cubicBezTo>
                      <a:cubicBezTo>
                        <a:pt x="3670" y="5078"/>
                        <a:pt x="3664" y="5106"/>
                        <a:pt x="3648" y="5112"/>
                      </a:cubicBezTo>
                      <a:cubicBezTo>
                        <a:pt x="3465" y="5167"/>
                        <a:pt x="3326" y="5285"/>
                        <a:pt x="3196" y="5418"/>
                      </a:cubicBezTo>
                      <a:cubicBezTo>
                        <a:pt x="3127" y="5489"/>
                        <a:pt x="3062" y="5558"/>
                        <a:pt x="2964" y="5599"/>
                      </a:cubicBezTo>
                      <a:cubicBezTo>
                        <a:pt x="2832" y="5652"/>
                        <a:pt x="2675" y="5701"/>
                        <a:pt x="2701" y="5904"/>
                      </a:cubicBezTo>
                      <a:cubicBezTo>
                        <a:pt x="2703" y="5931"/>
                        <a:pt x="2659" y="5965"/>
                        <a:pt x="2634" y="5992"/>
                      </a:cubicBezTo>
                      <a:cubicBezTo>
                        <a:pt x="2591" y="6035"/>
                        <a:pt x="2543" y="6077"/>
                        <a:pt x="2496" y="6118"/>
                      </a:cubicBezTo>
                      <a:cubicBezTo>
                        <a:pt x="2471" y="6138"/>
                        <a:pt x="2449" y="6187"/>
                        <a:pt x="2410" y="6139"/>
                      </a:cubicBezTo>
                      <a:cubicBezTo>
                        <a:pt x="2382" y="6108"/>
                        <a:pt x="2317" y="6088"/>
                        <a:pt x="2369" y="6026"/>
                      </a:cubicBezTo>
                      <a:cubicBezTo>
                        <a:pt x="2384" y="6008"/>
                        <a:pt x="2392" y="5984"/>
                        <a:pt x="2394" y="5961"/>
                      </a:cubicBezTo>
                      <a:cubicBezTo>
                        <a:pt x="2392" y="5937"/>
                        <a:pt x="2384" y="5913"/>
                        <a:pt x="2372" y="5894"/>
                      </a:cubicBezTo>
                      <a:cubicBezTo>
                        <a:pt x="2361" y="5902"/>
                        <a:pt x="2351" y="5908"/>
                        <a:pt x="2341" y="5915"/>
                      </a:cubicBezTo>
                      <a:cubicBezTo>
                        <a:pt x="2258" y="5976"/>
                        <a:pt x="2207" y="6065"/>
                        <a:pt x="2213" y="6159"/>
                      </a:cubicBezTo>
                      <a:cubicBezTo>
                        <a:pt x="2217" y="6208"/>
                        <a:pt x="2231" y="6242"/>
                        <a:pt x="2194" y="6279"/>
                      </a:cubicBezTo>
                      <a:cubicBezTo>
                        <a:pt x="2131" y="6340"/>
                        <a:pt x="2076" y="6407"/>
                        <a:pt x="1975" y="6407"/>
                      </a:cubicBezTo>
                      <a:cubicBezTo>
                        <a:pt x="1858" y="6405"/>
                        <a:pt x="1944" y="6472"/>
                        <a:pt x="1934" y="6513"/>
                      </a:cubicBezTo>
                      <a:cubicBezTo>
                        <a:pt x="1915" y="6592"/>
                        <a:pt x="1871" y="6694"/>
                        <a:pt x="1806" y="6727"/>
                      </a:cubicBezTo>
                      <a:cubicBezTo>
                        <a:pt x="1746" y="6759"/>
                        <a:pt x="1694" y="6804"/>
                        <a:pt x="1657" y="6861"/>
                      </a:cubicBezTo>
                      <a:cubicBezTo>
                        <a:pt x="1669" y="6788"/>
                        <a:pt x="1691" y="6717"/>
                        <a:pt x="1716" y="6648"/>
                      </a:cubicBezTo>
                      <a:cubicBezTo>
                        <a:pt x="1869" y="6226"/>
                        <a:pt x="2241" y="5774"/>
                        <a:pt x="2392" y="5353"/>
                      </a:cubicBezTo>
                      <a:cubicBezTo>
                        <a:pt x="2577" y="5292"/>
                        <a:pt x="2427" y="5230"/>
                        <a:pt x="2632" y="5076"/>
                      </a:cubicBezTo>
                      <a:cubicBezTo>
                        <a:pt x="2608" y="5021"/>
                        <a:pt x="2579" y="4919"/>
                        <a:pt x="2518" y="4949"/>
                      </a:cubicBezTo>
                      <a:cubicBezTo>
                        <a:pt x="2490" y="4941"/>
                        <a:pt x="2461" y="4966"/>
                        <a:pt x="2433" y="4990"/>
                      </a:cubicBezTo>
                      <a:cubicBezTo>
                        <a:pt x="2343" y="5228"/>
                        <a:pt x="2200" y="5361"/>
                        <a:pt x="2143" y="5583"/>
                      </a:cubicBezTo>
                      <a:cubicBezTo>
                        <a:pt x="1700" y="6035"/>
                        <a:pt x="1447" y="6574"/>
                        <a:pt x="1264" y="7156"/>
                      </a:cubicBezTo>
                      <a:cubicBezTo>
                        <a:pt x="1248" y="7159"/>
                        <a:pt x="1231" y="7159"/>
                        <a:pt x="1215" y="7156"/>
                      </a:cubicBezTo>
                      <a:cubicBezTo>
                        <a:pt x="1217" y="7179"/>
                        <a:pt x="1229" y="7199"/>
                        <a:pt x="1246" y="7211"/>
                      </a:cubicBezTo>
                      <a:cubicBezTo>
                        <a:pt x="1242" y="7222"/>
                        <a:pt x="1239" y="7234"/>
                        <a:pt x="1235" y="7248"/>
                      </a:cubicBezTo>
                      <a:cubicBezTo>
                        <a:pt x="1219" y="7303"/>
                        <a:pt x="1203" y="7360"/>
                        <a:pt x="1189" y="7417"/>
                      </a:cubicBezTo>
                      <a:cubicBezTo>
                        <a:pt x="1158" y="7437"/>
                        <a:pt x="1125" y="7456"/>
                        <a:pt x="1091" y="7472"/>
                      </a:cubicBezTo>
                      <a:cubicBezTo>
                        <a:pt x="1022" y="7501"/>
                        <a:pt x="979" y="7570"/>
                        <a:pt x="981" y="7643"/>
                      </a:cubicBezTo>
                      <a:cubicBezTo>
                        <a:pt x="977" y="7894"/>
                        <a:pt x="973" y="7894"/>
                        <a:pt x="745" y="8028"/>
                      </a:cubicBezTo>
                      <a:cubicBezTo>
                        <a:pt x="728" y="8036"/>
                        <a:pt x="706" y="8044"/>
                        <a:pt x="686" y="8050"/>
                      </a:cubicBezTo>
                      <a:cubicBezTo>
                        <a:pt x="684" y="8091"/>
                        <a:pt x="653" y="8124"/>
                        <a:pt x="614" y="8126"/>
                      </a:cubicBezTo>
                      <a:cubicBezTo>
                        <a:pt x="618" y="8187"/>
                        <a:pt x="712" y="8242"/>
                        <a:pt x="614" y="8309"/>
                      </a:cubicBezTo>
                      <a:cubicBezTo>
                        <a:pt x="561" y="8345"/>
                        <a:pt x="517" y="8390"/>
                        <a:pt x="486" y="8443"/>
                      </a:cubicBezTo>
                      <a:cubicBezTo>
                        <a:pt x="472" y="8466"/>
                        <a:pt x="458" y="8486"/>
                        <a:pt x="445" y="8506"/>
                      </a:cubicBezTo>
                      <a:cubicBezTo>
                        <a:pt x="445" y="8498"/>
                        <a:pt x="443" y="8490"/>
                        <a:pt x="441" y="8482"/>
                      </a:cubicBezTo>
                      <a:cubicBezTo>
                        <a:pt x="435" y="8496"/>
                        <a:pt x="429" y="8515"/>
                        <a:pt x="425" y="8533"/>
                      </a:cubicBezTo>
                      <a:cubicBezTo>
                        <a:pt x="401" y="8559"/>
                        <a:pt x="376" y="8582"/>
                        <a:pt x="344" y="8598"/>
                      </a:cubicBezTo>
                      <a:cubicBezTo>
                        <a:pt x="274" y="8635"/>
                        <a:pt x="340" y="8704"/>
                        <a:pt x="370" y="8755"/>
                      </a:cubicBezTo>
                      <a:cubicBezTo>
                        <a:pt x="252" y="8897"/>
                        <a:pt x="372" y="9103"/>
                        <a:pt x="234" y="9237"/>
                      </a:cubicBezTo>
                      <a:cubicBezTo>
                        <a:pt x="232" y="9337"/>
                        <a:pt x="250" y="9441"/>
                        <a:pt x="224" y="9535"/>
                      </a:cubicBezTo>
                      <a:cubicBezTo>
                        <a:pt x="197" y="9642"/>
                        <a:pt x="144" y="9738"/>
                        <a:pt x="162" y="9854"/>
                      </a:cubicBezTo>
                      <a:cubicBezTo>
                        <a:pt x="175" y="9940"/>
                        <a:pt x="128" y="9991"/>
                        <a:pt x="46" y="10017"/>
                      </a:cubicBezTo>
                      <a:cubicBezTo>
                        <a:pt x="28" y="10033"/>
                        <a:pt x="18" y="10054"/>
                        <a:pt x="20" y="10078"/>
                      </a:cubicBezTo>
                      <a:cubicBezTo>
                        <a:pt x="73" y="10158"/>
                        <a:pt x="38" y="10233"/>
                        <a:pt x="18" y="10310"/>
                      </a:cubicBezTo>
                      <a:cubicBezTo>
                        <a:pt x="112" y="10430"/>
                        <a:pt x="91" y="10571"/>
                        <a:pt x="85" y="10703"/>
                      </a:cubicBezTo>
                      <a:cubicBezTo>
                        <a:pt x="81" y="10836"/>
                        <a:pt x="122" y="10978"/>
                        <a:pt x="20" y="11098"/>
                      </a:cubicBezTo>
                      <a:cubicBezTo>
                        <a:pt x="0" y="11121"/>
                        <a:pt x="20" y="11172"/>
                        <a:pt x="59" y="11188"/>
                      </a:cubicBezTo>
                      <a:cubicBezTo>
                        <a:pt x="107" y="11206"/>
                        <a:pt x="154" y="11218"/>
                        <a:pt x="152" y="11285"/>
                      </a:cubicBezTo>
                      <a:cubicBezTo>
                        <a:pt x="150" y="11334"/>
                        <a:pt x="152" y="11383"/>
                        <a:pt x="156" y="11434"/>
                      </a:cubicBezTo>
                      <a:cubicBezTo>
                        <a:pt x="169" y="11640"/>
                        <a:pt x="126" y="11852"/>
                        <a:pt x="230" y="12049"/>
                      </a:cubicBezTo>
                      <a:cubicBezTo>
                        <a:pt x="244" y="12073"/>
                        <a:pt x="222" y="12120"/>
                        <a:pt x="211" y="12153"/>
                      </a:cubicBezTo>
                      <a:cubicBezTo>
                        <a:pt x="199" y="12187"/>
                        <a:pt x="160" y="12204"/>
                        <a:pt x="197" y="12244"/>
                      </a:cubicBezTo>
                      <a:cubicBezTo>
                        <a:pt x="256" y="12306"/>
                        <a:pt x="240" y="12383"/>
                        <a:pt x="234" y="12458"/>
                      </a:cubicBezTo>
                      <a:cubicBezTo>
                        <a:pt x="222" y="12613"/>
                        <a:pt x="224" y="12686"/>
                        <a:pt x="260" y="12749"/>
                      </a:cubicBezTo>
                      <a:cubicBezTo>
                        <a:pt x="313" y="12845"/>
                        <a:pt x="352" y="12949"/>
                        <a:pt x="445" y="13022"/>
                      </a:cubicBezTo>
                      <a:cubicBezTo>
                        <a:pt x="480" y="13049"/>
                        <a:pt x="523" y="13098"/>
                        <a:pt x="523" y="13140"/>
                      </a:cubicBezTo>
                      <a:cubicBezTo>
                        <a:pt x="527" y="13250"/>
                        <a:pt x="557" y="13358"/>
                        <a:pt x="608" y="13456"/>
                      </a:cubicBezTo>
                      <a:cubicBezTo>
                        <a:pt x="584" y="13651"/>
                        <a:pt x="680" y="13810"/>
                        <a:pt x="763" y="13973"/>
                      </a:cubicBezTo>
                      <a:cubicBezTo>
                        <a:pt x="773" y="13995"/>
                        <a:pt x="792" y="14032"/>
                        <a:pt x="800" y="14030"/>
                      </a:cubicBezTo>
                      <a:cubicBezTo>
                        <a:pt x="944" y="13991"/>
                        <a:pt x="965" y="14142"/>
                        <a:pt x="1054" y="14187"/>
                      </a:cubicBezTo>
                      <a:cubicBezTo>
                        <a:pt x="1140" y="14234"/>
                        <a:pt x="1233" y="14278"/>
                        <a:pt x="1323" y="14321"/>
                      </a:cubicBezTo>
                      <a:cubicBezTo>
                        <a:pt x="1341" y="14362"/>
                        <a:pt x="1356" y="14403"/>
                        <a:pt x="1372" y="14447"/>
                      </a:cubicBezTo>
                      <a:cubicBezTo>
                        <a:pt x="1366" y="14458"/>
                        <a:pt x="1372" y="14474"/>
                        <a:pt x="1384" y="14478"/>
                      </a:cubicBezTo>
                      <a:cubicBezTo>
                        <a:pt x="1400" y="14519"/>
                        <a:pt x="1415" y="14563"/>
                        <a:pt x="1429" y="14606"/>
                      </a:cubicBezTo>
                      <a:cubicBezTo>
                        <a:pt x="1376" y="14661"/>
                        <a:pt x="1341" y="14710"/>
                        <a:pt x="1398" y="14806"/>
                      </a:cubicBezTo>
                      <a:cubicBezTo>
                        <a:pt x="1457" y="14908"/>
                        <a:pt x="1478" y="15032"/>
                        <a:pt x="1508" y="15148"/>
                      </a:cubicBezTo>
                      <a:cubicBezTo>
                        <a:pt x="1518" y="15187"/>
                        <a:pt x="1527" y="15223"/>
                        <a:pt x="1563" y="15233"/>
                      </a:cubicBezTo>
                      <a:cubicBezTo>
                        <a:pt x="1616" y="15250"/>
                        <a:pt x="1647" y="15262"/>
                        <a:pt x="1612" y="15329"/>
                      </a:cubicBezTo>
                      <a:cubicBezTo>
                        <a:pt x="1586" y="15382"/>
                        <a:pt x="1600" y="15463"/>
                        <a:pt x="1563" y="15502"/>
                      </a:cubicBezTo>
                      <a:cubicBezTo>
                        <a:pt x="1476" y="15600"/>
                        <a:pt x="1592" y="15655"/>
                        <a:pt x="1600" y="15732"/>
                      </a:cubicBezTo>
                      <a:cubicBezTo>
                        <a:pt x="1604" y="15771"/>
                        <a:pt x="1669" y="15767"/>
                        <a:pt x="1694" y="15746"/>
                      </a:cubicBezTo>
                      <a:cubicBezTo>
                        <a:pt x="1763" y="15693"/>
                        <a:pt x="1820" y="15626"/>
                        <a:pt x="1887" y="15571"/>
                      </a:cubicBezTo>
                      <a:cubicBezTo>
                        <a:pt x="1956" y="15516"/>
                        <a:pt x="1917" y="15480"/>
                        <a:pt x="1895" y="15419"/>
                      </a:cubicBezTo>
                      <a:cubicBezTo>
                        <a:pt x="1854" y="15303"/>
                        <a:pt x="1879" y="15178"/>
                        <a:pt x="1895" y="15056"/>
                      </a:cubicBezTo>
                      <a:cubicBezTo>
                        <a:pt x="1897" y="15046"/>
                        <a:pt x="1911" y="15038"/>
                        <a:pt x="1918" y="15028"/>
                      </a:cubicBezTo>
                      <a:cubicBezTo>
                        <a:pt x="1926" y="15038"/>
                        <a:pt x="1944" y="15046"/>
                        <a:pt x="1944" y="15056"/>
                      </a:cubicBezTo>
                      <a:cubicBezTo>
                        <a:pt x="1948" y="15154"/>
                        <a:pt x="2046" y="15193"/>
                        <a:pt x="2084" y="15268"/>
                      </a:cubicBezTo>
                      <a:cubicBezTo>
                        <a:pt x="2101" y="15303"/>
                        <a:pt x="2009" y="15362"/>
                        <a:pt x="2084" y="15382"/>
                      </a:cubicBezTo>
                      <a:cubicBezTo>
                        <a:pt x="2196" y="15413"/>
                        <a:pt x="2241" y="15490"/>
                        <a:pt x="2276" y="15586"/>
                      </a:cubicBezTo>
                      <a:cubicBezTo>
                        <a:pt x="2317" y="15700"/>
                        <a:pt x="2361" y="15814"/>
                        <a:pt x="2410" y="15924"/>
                      </a:cubicBezTo>
                      <a:cubicBezTo>
                        <a:pt x="2465" y="16046"/>
                        <a:pt x="2528" y="16164"/>
                        <a:pt x="2587" y="16286"/>
                      </a:cubicBezTo>
                      <a:cubicBezTo>
                        <a:pt x="2602" y="16317"/>
                        <a:pt x="2630" y="16353"/>
                        <a:pt x="2626" y="16384"/>
                      </a:cubicBezTo>
                      <a:cubicBezTo>
                        <a:pt x="2608" y="16510"/>
                        <a:pt x="2669" y="16604"/>
                        <a:pt x="2758" y="16673"/>
                      </a:cubicBezTo>
                      <a:cubicBezTo>
                        <a:pt x="2854" y="16746"/>
                        <a:pt x="2854" y="16838"/>
                        <a:pt x="2852" y="16939"/>
                      </a:cubicBezTo>
                      <a:cubicBezTo>
                        <a:pt x="2850" y="16999"/>
                        <a:pt x="2840" y="17066"/>
                        <a:pt x="2893" y="17113"/>
                      </a:cubicBezTo>
                      <a:cubicBezTo>
                        <a:pt x="2995" y="17206"/>
                        <a:pt x="3031" y="17339"/>
                        <a:pt x="3104" y="17449"/>
                      </a:cubicBezTo>
                      <a:cubicBezTo>
                        <a:pt x="3137" y="17499"/>
                        <a:pt x="3143" y="17428"/>
                        <a:pt x="3157" y="17402"/>
                      </a:cubicBezTo>
                      <a:cubicBezTo>
                        <a:pt x="3168" y="17387"/>
                        <a:pt x="3182" y="17369"/>
                        <a:pt x="3196" y="17353"/>
                      </a:cubicBezTo>
                      <a:cubicBezTo>
                        <a:pt x="3204" y="17363"/>
                        <a:pt x="3218" y="17375"/>
                        <a:pt x="3218" y="17383"/>
                      </a:cubicBezTo>
                      <a:cubicBezTo>
                        <a:pt x="3214" y="17528"/>
                        <a:pt x="3255" y="17674"/>
                        <a:pt x="3176" y="17817"/>
                      </a:cubicBezTo>
                      <a:cubicBezTo>
                        <a:pt x="3123" y="17917"/>
                        <a:pt x="3155" y="18025"/>
                        <a:pt x="3219" y="18131"/>
                      </a:cubicBezTo>
                      <a:cubicBezTo>
                        <a:pt x="3326" y="18304"/>
                        <a:pt x="3339" y="18330"/>
                        <a:pt x="3506" y="18387"/>
                      </a:cubicBezTo>
                      <a:cubicBezTo>
                        <a:pt x="3646" y="18434"/>
                        <a:pt x="3670" y="18460"/>
                        <a:pt x="3673" y="18589"/>
                      </a:cubicBezTo>
                      <a:cubicBezTo>
                        <a:pt x="3677" y="18701"/>
                        <a:pt x="3666" y="18815"/>
                        <a:pt x="3772" y="18894"/>
                      </a:cubicBezTo>
                      <a:cubicBezTo>
                        <a:pt x="3791" y="18908"/>
                        <a:pt x="3815" y="18933"/>
                        <a:pt x="3815" y="18953"/>
                      </a:cubicBezTo>
                      <a:cubicBezTo>
                        <a:pt x="3813" y="19126"/>
                        <a:pt x="3943" y="19214"/>
                        <a:pt x="4047" y="19316"/>
                      </a:cubicBezTo>
                      <a:cubicBezTo>
                        <a:pt x="4127" y="19393"/>
                        <a:pt x="4190" y="19493"/>
                        <a:pt x="4308" y="19519"/>
                      </a:cubicBezTo>
                      <a:cubicBezTo>
                        <a:pt x="4361" y="19633"/>
                        <a:pt x="4460" y="19711"/>
                        <a:pt x="4534" y="19808"/>
                      </a:cubicBezTo>
                      <a:cubicBezTo>
                        <a:pt x="4617" y="19916"/>
                        <a:pt x="4784" y="19924"/>
                        <a:pt x="4823" y="20073"/>
                      </a:cubicBezTo>
                      <a:cubicBezTo>
                        <a:pt x="4829" y="20099"/>
                        <a:pt x="4858" y="20091"/>
                        <a:pt x="4872" y="20059"/>
                      </a:cubicBezTo>
                      <a:cubicBezTo>
                        <a:pt x="4882" y="20038"/>
                        <a:pt x="4880" y="20010"/>
                        <a:pt x="4890" y="19989"/>
                      </a:cubicBezTo>
                      <a:cubicBezTo>
                        <a:pt x="4894" y="19981"/>
                        <a:pt x="4900" y="19975"/>
                        <a:pt x="4904" y="19967"/>
                      </a:cubicBezTo>
                      <a:cubicBezTo>
                        <a:pt x="4963" y="20012"/>
                        <a:pt x="5028" y="20059"/>
                        <a:pt x="5090" y="20106"/>
                      </a:cubicBezTo>
                      <a:cubicBezTo>
                        <a:pt x="5045" y="20059"/>
                        <a:pt x="4992" y="19981"/>
                        <a:pt x="4939" y="19912"/>
                      </a:cubicBezTo>
                      <a:cubicBezTo>
                        <a:pt x="4941" y="19908"/>
                        <a:pt x="4943" y="19902"/>
                        <a:pt x="4945" y="19896"/>
                      </a:cubicBezTo>
                      <a:cubicBezTo>
                        <a:pt x="4955" y="19835"/>
                        <a:pt x="4912" y="19818"/>
                        <a:pt x="4858" y="19802"/>
                      </a:cubicBezTo>
                      <a:cubicBezTo>
                        <a:pt x="4823" y="19792"/>
                        <a:pt x="4792" y="19768"/>
                        <a:pt x="4774" y="19735"/>
                      </a:cubicBezTo>
                      <a:cubicBezTo>
                        <a:pt x="4766" y="19715"/>
                        <a:pt x="4756" y="19696"/>
                        <a:pt x="4746" y="19678"/>
                      </a:cubicBezTo>
                      <a:cubicBezTo>
                        <a:pt x="4752" y="19678"/>
                        <a:pt x="4758" y="19680"/>
                        <a:pt x="4766" y="19682"/>
                      </a:cubicBezTo>
                      <a:cubicBezTo>
                        <a:pt x="4756" y="19670"/>
                        <a:pt x="4745" y="19658"/>
                        <a:pt x="4731" y="19651"/>
                      </a:cubicBezTo>
                      <a:cubicBezTo>
                        <a:pt x="4668" y="19552"/>
                        <a:pt x="4572" y="19480"/>
                        <a:pt x="4507" y="19381"/>
                      </a:cubicBezTo>
                      <a:cubicBezTo>
                        <a:pt x="4460" y="19311"/>
                        <a:pt x="4381" y="19240"/>
                        <a:pt x="4379" y="19167"/>
                      </a:cubicBezTo>
                      <a:cubicBezTo>
                        <a:pt x="4377" y="19077"/>
                        <a:pt x="4442" y="18988"/>
                        <a:pt x="4477" y="18896"/>
                      </a:cubicBezTo>
                      <a:cubicBezTo>
                        <a:pt x="4491" y="18862"/>
                        <a:pt x="4503" y="18829"/>
                        <a:pt x="4517" y="18796"/>
                      </a:cubicBezTo>
                      <a:cubicBezTo>
                        <a:pt x="4522" y="18784"/>
                        <a:pt x="4530" y="18776"/>
                        <a:pt x="4540" y="18768"/>
                      </a:cubicBezTo>
                      <a:cubicBezTo>
                        <a:pt x="4583" y="18741"/>
                        <a:pt x="4552" y="18754"/>
                        <a:pt x="4562" y="18796"/>
                      </a:cubicBezTo>
                      <a:cubicBezTo>
                        <a:pt x="4583" y="18888"/>
                        <a:pt x="4632" y="18914"/>
                        <a:pt x="4717" y="18910"/>
                      </a:cubicBezTo>
                      <a:cubicBezTo>
                        <a:pt x="4798" y="18908"/>
                        <a:pt x="4776" y="18947"/>
                        <a:pt x="4754" y="19000"/>
                      </a:cubicBezTo>
                      <a:cubicBezTo>
                        <a:pt x="4723" y="19085"/>
                        <a:pt x="4813" y="19043"/>
                        <a:pt x="4843" y="19069"/>
                      </a:cubicBezTo>
                      <a:cubicBezTo>
                        <a:pt x="4872" y="19096"/>
                        <a:pt x="4876" y="19118"/>
                        <a:pt x="4841" y="19122"/>
                      </a:cubicBezTo>
                      <a:cubicBezTo>
                        <a:pt x="4721" y="19130"/>
                        <a:pt x="4754" y="19193"/>
                        <a:pt x="4784" y="19258"/>
                      </a:cubicBezTo>
                      <a:cubicBezTo>
                        <a:pt x="4721" y="19316"/>
                        <a:pt x="4721" y="19387"/>
                        <a:pt x="4739" y="19464"/>
                      </a:cubicBezTo>
                      <a:cubicBezTo>
                        <a:pt x="4741" y="19476"/>
                        <a:pt x="4748" y="19485"/>
                        <a:pt x="4758" y="19493"/>
                      </a:cubicBezTo>
                      <a:cubicBezTo>
                        <a:pt x="4766" y="19495"/>
                        <a:pt x="4780" y="19485"/>
                        <a:pt x="4790" y="19478"/>
                      </a:cubicBezTo>
                      <a:cubicBezTo>
                        <a:pt x="4815" y="19450"/>
                        <a:pt x="4855" y="19427"/>
                        <a:pt x="4862" y="19395"/>
                      </a:cubicBezTo>
                      <a:cubicBezTo>
                        <a:pt x="4900" y="19254"/>
                        <a:pt x="4984" y="19199"/>
                        <a:pt x="5128" y="19199"/>
                      </a:cubicBezTo>
                      <a:cubicBezTo>
                        <a:pt x="5183" y="19228"/>
                        <a:pt x="5236" y="19242"/>
                        <a:pt x="5279" y="19228"/>
                      </a:cubicBezTo>
                      <a:cubicBezTo>
                        <a:pt x="5261" y="19259"/>
                        <a:pt x="5257" y="19297"/>
                        <a:pt x="5267" y="19330"/>
                      </a:cubicBezTo>
                      <a:cubicBezTo>
                        <a:pt x="5259" y="19324"/>
                        <a:pt x="5254" y="19320"/>
                        <a:pt x="5250" y="19318"/>
                      </a:cubicBezTo>
                      <a:cubicBezTo>
                        <a:pt x="5257" y="19326"/>
                        <a:pt x="5267" y="19334"/>
                        <a:pt x="5275" y="19344"/>
                      </a:cubicBezTo>
                      <a:cubicBezTo>
                        <a:pt x="5285" y="19362"/>
                        <a:pt x="5299" y="19379"/>
                        <a:pt x="5314" y="19393"/>
                      </a:cubicBezTo>
                      <a:cubicBezTo>
                        <a:pt x="5334" y="19411"/>
                        <a:pt x="5328" y="19446"/>
                        <a:pt x="5314" y="19480"/>
                      </a:cubicBezTo>
                      <a:cubicBezTo>
                        <a:pt x="5295" y="19466"/>
                        <a:pt x="5275" y="19452"/>
                        <a:pt x="5254" y="19438"/>
                      </a:cubicBezTo>
                      <a:cubicBezTo>
                        <a:pt x="5283" y="19377"/>
                        <a:pt x="5155" y="19246"/>
                        <a:pt x="5149" y="19322"/>
                      </a:cubicBezTo>
                      <a:cubicBezTo>
                        <a:pt x="5277" y="19338"/>
                        <a:pt x="5145" y="19391"/>
                        <a:pt x="5173" y="19419"/>
                      </a:cubicBezTo>
                      <a:cubicBezTo>
                        <a:pt x="5216" y="19440"/>
                        <a:pt x="5252" y="19487"/>
                        <a:pt x="5291" y="19533"/>
                      </a:cubicBezTo>
                      <a:cubicBezTo>
                        <a:pt x="5257" y="19607"/>
                        <a:pt x="5226" y="19684"/>
                        <a:pt x="5200" y="19765"/>
                      </a:cubicBezTo>
                      <a:cubicBezTo>
                        <a:pt x="5159" y="19888"/>
                        <a:pt x="5161" y="20008"/>
                        <a:pt x="5283" y="20095"/>
                      </a:cubicBezTo>
                      <a:cubicBezTo>
                        <a:pt x="5399" y="20175"/>
                        <a:pt x="5428" y="20287"/>
                        <a:pt x="5407" y="20419"/>
                      </a:cubicBezTo>
                      <a:cubicBezTo>
                        <a:pt x="5401" y="20456"/>
                        <a:pt x="5407" y="20496"/>
                        <a:pt x="5403" y="20531"/>
                      </a:cubicBezTo>
                      <a:cubicBezTo>
                        <a:pt x="5401" y="20547"/>
                        <a:pt x="5401" y="20562"/>
                        <a:pt x="5403" y="20578"/>
                      </a:cubicBezTo>
                      <a:cubicBezTo>
                        <a:pt x="5381" y="20574"/>
                        <a:pt x="5362" y="20570"/>
                        <a:pt x="5342" y="20562"/>
                      </a:cubicBezTo>
                      <a:cubicBezTo>
                        <a:pt x="5362" y="20584"/>
                        <a:pt x="5383" y="20602"/>
                        <a:pt x="5409" y="20617"/>
                      </a:cubicBezTo>
                      <a:cubicBezTo>
                        <a:pt x="5411" y="20627"/>
                        <a:pt x="5413" y="20639"/>
                        <a:pt x="5417" y="20649"/>
                      </a:cubicBezTo>
                      <a:cubicBezTo>
                        <a:pt x="5269" y="20576"/>
                        <a:pt x="5118" y="20454"/>
                        <a:pt x="4965" y="20325"/>
                      </a:cubicBezTo>
                      <a:lnTo>
                        <a:pt x="4613" y="20014"/>
                      </a:lnTo>
                      <a:cubicBezTo>
                        <a:pt x="4501" y="19910"/>
                        <a:pt x="4401" y="19808"/>
                        <a:pt x="4302" y="19737"/>
                      </a:cubicBezTo>
                      <a:cubicBezTo>
                        <a:pt x="4338" y="19772"/>
                        <a:pt x="4188" y="19694"/>
                        <a:pt x="4147" y="19621"/>
                      </a:cubicBezTo>
                      <a:cubicBezTo>
                        <a:pt x="4147" y="19751"/>
                        <a:pt x="4361" y="19979"/>
                        <a:pt x="4395" y="20158"/>
                      </a:cubicBezTo>
                      <a:cubicBezTo>
                        <a:pt x="4485" y="20240"/>
                        <a:pt x="4538" y="20307"/>
                        <a:pt x="4548" y="20376"/>
                      </a:cubicBezTo>
                      <a:cubicBezTo>
                        <a:pt x="4577" y="20401"/>
                        <a:pt x="4613" y="20419"/>
                        <a:pt x="4650" y="20431"/>
                      </a:cubicBezTo>
                      <a:cubicBezTo>
                        <a:pt x="4605" y="20562"/>
                        <a:pt x="5163" y="20924"/>
                        <a:pt x="5051" y="20959"/>
                      </a:cubicBezTo>
                      <a:cubicBezTo>
                        <a:pt x="5149" y="21001"/>
                        <a:pt x="5240" y="21014"/>
                        <a:pt x="5375" y="21097"/>
                      </a:cubicBezTo>
                      <a:cubicBezTo>
                        <a:pt x="5405" y="21069"/>
                        <a:pt x="5348" y="21040"/>
                        <a:pt x="5391" y="21014"/>
                      </a:cubicBezTo>
                      <a:cubicBezTo>
                        <a:pt x="5460" y="21060"/>
                        <a:pt x="5517" y="21087"/>
                        <a:pt x="5554" y="21075"/>
                      </a:cubicBezTo>
                      <a:cubicBezTo>
                        <a:pt x="5409" y="20979"/>
                        <a:pt x="5348" y="21034"/>
                        <a:pt x="5220" y="20963"/>
                      </a:cubicBezTo>
                      <a:cubicBezTo>
                        <a:pt x="5269" y="20930"/>
                        <a:pt x="5212" y="20863"/>
                        <a:pt x="5153" y="20857"/>
                      </a:cubicBezTo>
                      <a:cubicBezTo>
                        <a:pt x="5086" y="20879"/>
                        <a:pt x="5226" y="20922"/>
                        <a:pt x="5197" y="20948"/>
                      </a:cubicBezTo>
                      <a:cubicBezTo>
                        <a:pt x="5159" y="20922"/>
                        <a:pt x="5157" y="20969"/>
                        <a:pt x="5110" y="20922"/>
                      </a:cubicBezTo>
                      <a:cubicBezTo>
                        <a:pt x="5204" y="20885"/>
                        <a:pt x="4914" y="20786"/>
                        <a:pt x="4888" y="20684"/>
                      </a:cubicBezTo>
                      <a:cubicBezTo>
                        <a:pt x="4908" y="20661"/>
                        <a:pt x="4941" y="20653"/>
                        <a:pt x="4971" y="20667"/>
                      </a:cubicBezTo>
                      <a:cubicBezTo>
                        <a:pt x="5126" y="20806"/>
                        <a:pt x="5077" y="20704"/>
                        <a:pt x="5167" y="20729"/>
                      </a:cubicBezTo>
                      <a:cubicBezTo>
                        <a:pt x="5244" y="20777"/>
                        <a:pt x="5204" y="20810"/>
                        <a:pt x="5255" y="20853"/>
                      </a:cubicBezTo>
                      <a:cubicBezTo>
                        <a:pt x="5310" y="20798"/>
                        <a:pt x="5440" y="20877"/>
                        <a:pt x="5531" y="20952"/>
                      </a:cubicBezTo>
                      <a:cubicBezTo>
                        <a:pt x="5660" y="20997"/>
                        <a:pt x="5794" y="21007"/>
                        <a:pt x="5918" y="21020"/>
                      </a:cubicBezTo>
                      <a:lnTo>
                        <a:pt x="5937" y="21038"/>
                      </a:lnTo>
                      <a:cubicBezTo>
                        <a:pt x="6010" y="21103"/>
                        <a:pt x="6095" y="21152"/>
                        <a:pt x="6173" y="21207"/>
                      </a:cubicBezTo>
                      <a:cubicBezTo>
                        <a:pt x="6193" y="21221"/>
                        <a:pt x="6218" y="21209"/>
                        <a:pt x="6220" y="21178"/>
                      </a:cubicBezTo>
                      <a:cubicBezTo>
                        <a:pt x="6224" y="21103"/>
                        <a:pt x="6256" y="21020"/>
                        <a:pt x="6205" y="20961"/>
                      </a:cubicBezTo>
                      <a:cubicBezTo>
                        <a:pt x="6134" y="20883"/>
                        <a:pt x="6079" y="20773"/>
                        <a:pt x="5941" y="20783"/>
                      </a:cubicBezTo>
                      <a:cubicBezTo>
                        <a:pt x="5906" y="20783"/>
                        <a:pt x="5871" y="20765"/>
                        <a:pt x="5849" y="20737"/>
                      </a:cubicBezTo>
                      <a:cubicBezTo>
                        <a:pt x="5821" y="20700"/>
                        <a:pt x="5798" y="20661"/>
                        <a:pt x="5772" y="20623"/>
                      </a:cubicBezTo>
                      <a:cubicBezTo>
                        <a:pt x="5780" y="20619"/>
                        <a:pt x="5790" y="20615"/>
                        <a:pt x="5800" y="20615"/>
                      </a:cubicBezTo>
                      <a:cubicBezTo>
                        <a:pt x="5780" y="20608"/>
                        <a:pt x="5764" y="20598"/>
                        <a:pt x="5749" y="20586"/>
                      </a:cubicBezTo>
                      <a:cubicBezTo>
                        <a:pt x="5709" y="20525"/>
                        <a:pt x="5672" y="20464"/>
                        <a:pt x="5633" y="20403"/>
                      </a:cubicBezTo>
                      <a:cubicBezTo>
                        <a:pt x="5670" y="20303"/>
                        <a:pt x="5704" y="20199"/>
                        <a:pt x="5747" y="20101"/>
                      </a:cubicBezTo>
                      <a:cubicBezTo>
                        <a:pt x="5764" y="20069"/>
                        <a:pt x="5770" y="20034"/>
                        <a:pt x="5762" y="19998"/>
                      </a:cubicBezTo>
                      <a:cubicBezTo>
                        <a:pt x="5757" y="19989"/>
                        <a:pt x="5751" y="19981"/>
                        <a:pt x="5741" y="19975"/>
                      </a:cubicBezTo>
                      <a:cubicBezTo>
                        <a:pt x="5605" y="20085"/>
                        <a:pt x="5584" y="19926"/>
                        <a:pt x="5519" y="19877"/>
                      </a:cubicBezTo>
                      <a:cubicBezTo>
                        <a:pt x="5470" y="19839"/>
                        <a:pt x="5470" y="19780"/>
                        <a:pt x="5472" y="19723"/>
                      </a:cubicBezTo>
                      <a:cubicBezTo>
                        <a:pt x="5552" y="19696"/>
                        <a:pt x="5584" y="19851"/>
                        <a:pt x="5676" y="19814"/>
                      </a:cubicBezTo>
                      <a:cubicBezTo>
                        <a:pt x="5684" y="19823"/>
                        <a:pt x="5692" y="19831"/>
                        <a:pt x="5700" y="19839"/>
                      </a:cubicBezTo>
                      <a:cubicBezTo>
                        <a:pt x="5766" y="19928"/>
                        <a:pt x="5847" y="20006"/>
                        <a:pt x="5937" y="20071"/>
                      </a:cubicBezTo>
                      <a:cubicBezTo>
                        <a:pt x="6040" y="20144"/>
                        <a:pt x="6138" y="20211"/>
                        <a:pt x="6185" y="20252"/>
                      </a:cubicBezTo>
                      <a:cubicBezTo>
                        <a:pt x="6177" y="20234"/>
                        <a:pt x="6230" y="20213"/>
                        <a:pt x="6250" y="20219"/>
                      </a:cubicBezTo>
                      <a:cubicBezTo>
                        <a:pt x="6299" y="20297"/>
                        <a:pt x="6566" y="20332"/>
                        <a:pt x="6441" y="20352"/>
                      </a:cubicBezTo>
                      <a:cubicBezTo>
                        <a:pt x="6521" y="20407"/>
                        <a:pt x="6558" y="20382"/>
                        <a:pt x="6606" y="20374"/>
                      </a:cubicBezTo>
                      <a:cubicBezTo>
                        <a:pt x="6407" y="20297"/>
                        <a:pt x="6252" y="20169"/>
                        <a:pt x="6108" y="20154"/>
                      </a:cubicBezTo>
                      <a:cubicBezTo>
                        <a:pt x="6083" y="20065"/>
                        <a:pt x="5959" y="20008"/>
                        <a:pt x="5865" y="19947"/>
                      </a:cubicBezTo>
                      <a:cubicBezTo>
                        <a:pt x="5833" y="19928"/>
                        <a:pt x="5802" y="19906"/>
                        <a:pt x="5774" y="19880"/>
                      </a:cubicBezTo>
                      <a:cubicBezTo>
                        <a:pt x="5790" y="19877"/>
                        <a:pt x="5808" y="19871"/>
                        <a:pt x="5823" y="19865"/>
                      </a:cubicBezTo>
                      <a:cubicBezTo>
                        <a:pt x="5827" y="19863"/>
                        <a:pt x="5833" y="19843"/>
                        <a:pt x="5829" y="19837"/>
                      </a:cubicBezTo>
                      <a:cubicBezTo>
                        <a:pt x="5814" y="19818"/>
                        <a:pt x="5802" y="19796"/>
                        <a:pt x="5790" y="19774"/>
                      </a:cubicBezTo>
                      <a:cubicBezTo>
                        <a:pt x="5778" y="19741"/>
                        <a:pt x="5766" y="19702"/>
                        <a:pt x="5808" y="19678"/>
                      </a:cubicBezTo>
                      <a:cubicBezTo>
                        <a:pt x="5839" y="19656"/>
                        <a:pt x="5880" y="19658"/>
                        <a:pt x="5910" y="19682"/>
                      </a:cubicBezTo>
                      <a:cubicBezTo>
                        <a:pt x="5939" y="19700"/>
                        <a:pt x="5969" y="19717"/>
                        <a:pt x="5998" y="19735"/>
                      </a:cubicBezTo>
                      <a:cubicBezTo>
                        <a:pt x="6002" y="19770"/>
                        <a:pt x="5996" y="19814"/>
                        <a:pt x="6016" y="19841"/>
                      </a:cubicBezTo>
                      <a:cubicBezTo>
                        <a:pt x="6034" y="19869"/>
                        <a:pt x="6075" y="19877"/>
                        <a:pt x="6108" y="19882"/>
                      </a:cubicBezTo>
                      <a:cubicBezTo>
                        <a:pt x="6158" y="19888"/>
                        <a:pt x="6211" y="19882"/>
                        <a:pt x="6258" y="19898"/>
                      </a:cubicBezTo>
                      <a:cubicBezTo>
                        <a:pt x="6234" y="19908"/>
                        <a:pt x="6209" y="19904"/>
                        <a:pt x="6268" y="19937"/>
                      </a:cubicBezTo>
                      <a:cubicBezTo>
                        <a:pt x="6293" y="19937"/>
                        <a:pt x="6319" y="19941"/>
                        <a:pt x="6342" y="19947"/>
                      </a:cubicBezTo>
                      <a:cubicBezTo>
                        <a:pt x="6350" y="19953"/>
                        <a:pt x="6360" y="19955"/>
                        <a:pt x="6370" y="19957"/>
                      </a:cubicBezTo>
                      <a:cubicBezTo>
                        <a:pt x="6511" y="20006"/>
                        <a:pt x="6676" y="20132"/>
                        <a:pt x="6782" y="20150"/>
                      </a:cubicBezTo>
                      <a:cubicBezTo>
                        <a:pt x="6718" y="20106"/>
                        <a:pt x="6655" y="20067"/>
                        <a:pt x="6590" y="20026"/>
                      </a:cubicBezTo>
                      <a:cubicBezTo>
                        <a:pt x="6629" y="20026"/>
                        <a:pt x="6667" y="20028"/>
                        <a:pt x="6704" y="20026"/>
                      </a:cubicBezTo>
                      <a:cubicBezTo>
                        <a:pt x="6714" y="20026"/>
                        <a:pt x="6724" y="20014"/>
                        <a:pt x="6727" y="20004"/>
                      </a:cubicBezTo>
                      <a:cubicBezTo>
                        <a:pt x="6731" y="20000"/>
                        <a:pt x="6724" y="19987"/>
                        <a:pt x="6718" y="19981"/>
                      </a:cubicBezTo>
                      <a:cubicBezTo>
                        <a:pt x="6670" y="19947"/>
                        <a:pt x="6606" y="19947"/>
                        <a:pt x="6558" y="19981"/>
                      </a:cubicBezTo>
                      <a:cubicBezTo>
                        <a:pt x="6553" y="19987"/>
                        <a:pt x="6549" y="19993"/>
                        <a:pt x="6547" y="20000"/>
                      </a:cubicBezTo>
                      <a:cubicBezTo>
                        <a:pt x="6513" y="19977"/>
                        <a:pt x="6478" y="19953"/>
                        <a:pt x="6444" y="19932"/>
                      </a:cubicBezTo>
                      <a:cubicBezTo>
                        <a:pt x="6478" y="19906"/>
                        <a:pt x="6509" y="19879"/>
                        <a:pt x="6551" y="19886"/>
                      </a:cubicBezTo>
                      <a:cubicBezTo>
                        <a:pt x="6594" y="19892"/>
                        <a:pt x="6639" y="19892"/>
                        <a:pt x="6682" y="19886"/>
                      </a:cubicBezTo>
                      <a:cubicBezTo>
                        <a:pt x="6720" y="19926"/>
                        <a:pt x="6765" y="19959"/>
                        <a:pt x="6814" y="19987"/>
                      </a:cubicBezTo>
                      <a:cubicBezTo>
                        <a:pt x="6828" y="19945"/>
                        <a:pt x="6902" y="20022"/>
                        <a:pt x="6906" y="19967"/>
                      </a:cubicBezTo>
                      <a:cubicBezTo>
                        <a:pt x="6910" y="19953"/>
                        <a:pt x="6908" y="19939"/>
                        <a:pt x="6902" y="19928"/>
                      </a:cubicBezTo>
                      <a:cubicBezTo>
                        <a:pt x="6975" y="19967"/>
                        <a:pt x="7050" y="19961"/>
                        <a:pt x="7126" y="19959"/>
                      </a:cubicBezTo>
                      <a:cubicBezTo>
                        <a:pt x="7203" y="19957"/>
                        <a:pt x="7258" y="19971"/>
                        <a:pt x="7286" y="20067"/>
                      </a:cubicBezTo>
                      <a:cubicBezTo>
                        <a:pt x="7301" y="20114"/>
                        <a:pt x="7337" y="20154"/>
                        <a:pt x="7384" y="20173"/>
                      </a:cubicBezTo>
                      <a:cubicBezTo>
                        <a:pt x="7378" y="20201"/>
                        <a:pt x="7403" y="20236"/>
                        <a:pt x="7441" y="20268"/>
                      </a:cubicBezTo>
                      <a:cubicBezTo>
                        <a:pt x="7360" y="20266"/>
                        <a:pt x="7331" y="20342"/>
                        <a:pt x="7232" y="20309"/>
                      </a:cubicBezTo>
                      <a:cubicBezTo>
                        <a:pt x="7272" y="20331"/>
                        <a:pt x="7303" y="20354"/>
                        <a:pt x="7309" y="20382"/>
                      </a:cubicBezTo>
                      <a:cubicBezTo>
                        <a:pt x="7278" y="20405"/>
                        <a:pt x="7207" y="20372"/>
                        <a:pt x="7185" y="20409"/>
                      </a:cubicBezTo>
                      <a:cubicBezTo>
                        <a:pt x="7278" y="20433"/>
                        <a:pt x="7378" y="20494"/>
                        <a:pt x="7468" y="20578"/>
                      </a:cubicBezTo>
                      <a:cubicBezTo>
                        <a:pt x="7500" y="20500"/>
                        <a:pt x="7631" y="20594"/>
                        <a:pt x="7669" y="20619"/>
                      </a:cubicBezTo>
                      <a:cubicBezTo>
                        <a:pt x="7624" y="20647"/>
                        <a:pt x="7555" y="20623"/>
                        <a:pt x="7496" y="20574"/>
                      </a:cubicBezTo>
                      <a:cubicBezTo>
                        <a:pt x="7512" y="20661"/>
                        <a:pt x="7398" y="20551"/>
                        <a:pt x="7396" y="20614"/>
                      </a:cubicBezTo>
                      <a:cubicBezTo>
                        <a:pt x="7480" y="20676"/>
                        <a:pt x="7800" y="20621"/>
                        <a:pt x="7871" y="20790"/>
                      </a:cubicBezTo>
                      <a:cubicBezTo>
                        <a:pt x="7669" y="20688"/>
                        <a:pt x="7600" y="20741"/>
                        <a:pt x="7462" y="20716"/>
                      </a:cubicBezTo>
                      <a:cubicBezTo>
                        <a:pt x="7394" y="20786"/>
                        <a:pt x="7415" y="20841"/>
                        <a:pt x="7472" y="20893"/>
                      </a:cubicBezTo>
                      <a:lnTo>
                        <a:pt x="7490" y="20851"/>
                      </a:lnTo>
                      <a:cubicBezTo>
                        <a:pt x="7541" y="20867"/>
                        <a:pt x="7547" y="20889"/>
                        <a:pt x="7578" y="20908"/>
                      </a:cubicBezTo>
                      <a:cubicBezTo>
                        <a:pt x="7557" y="20914"/>
                        <a:pt x="7539" y="20922"/>
                        <a:pt x="7567" y="20938"/>
                      </a:cubicBezTo>
                      <a:cubicBezTo>
                        <a:pt x="7545" y="20971"/>
                        <a:pt x="7533" y="20904"/>
                        <a:pt x="7476" y="20897"/>
                      </a:cubicBezTo>
                      <a:cubicBezTo>
                        <a:pt x="7547" y="20957"/>
                        <a:pt x="7667" y="21010"/>
                        <a:pt x="7734" y="21077"/>
                      </a:cubicBezTo>
                      <a:cubicBezTo>
                        <a:pt x="7950" y="21132"/>
                        <a:pt x="8237" y="21331"/>
                        <a:pt x="8418" y="21337"/>
                      </a:cubicBezTo>
                      <a:cubicBezTo>
                        <a:pt x="8345" y="21292"/>
                        <a:pt x="8168" y="21260"/>
                        <a:pt x="8172" y="21168"/>
                      </a:cubicBezTo>
                      <a:cubicBezTo>
                        <a:pt x="8247" y="21111"/>
                        <a:pt x="8304" y="21256"/>
                        <a:pt x="8351" y="21197"/>
                      </a:cubicBezTo>
                      <a:cubicBezTo>
                        <a:pt x="8250" y="21140"/>
                        <a:pt x="8193" y="21158"/>
                        <a:pt x="8172" y="21083"/>
                      </a:cubicBezTo>
                      <a:cubicBezTo>
                        <a:pt x="8203" y="21095"/>
                        <a:pt x="8203" y="21066"/>
                        <a:pt x="8231" y="21069"/>
                      </a:cubicBezTo>
                      <a:cubicBezTo>
                        <a:pt x="8321" y="21123"/>
                        <a:pt x="8420" y="21205"/>
                        <a:pt x="8390" y="21244"/>
                      </a:cubicBezTo>
                      <a:cubicBezTo>
                        <a:pt x="8398" y="21195"/>
                        <a:pt x="8449" y="21307"/>
                        <a:pt x="8469" y="21254"/>
                      </a:cubicBezTo>
                      <a:cubicBezTo>
                        <a:pt x="8437" y="21231"/>
                        <a:pt x="8449" y="21193"/>
                        <a:pt x="8445" y="21162"/>
                      </a:cubicBezTo>
                      <a:cubicBezTo>
                        <a:pt x="8323" y="21124"/>
                        <a:pt x="8254" y="21075"/>
                        <a:pt x="8250" y="21010"/>
                      </a:cubicBezTo>
                      <a:cubicBezTo>
                        <a:pt x="8408" y="20997"/>
                        <a:pt x="8514" y="21077"/>
                        <a:pt x="8632" y="21087"/>
                      </a:cubicBezTo>
                      <a:cubicBezTo>
                        <a:pt x="8653" y="21132"/>
                        <a:pt x="8681" y="21174"/>
                        <a:pt x="8716" y="21209"/>
                      </a:cubicBezTo>
                      <a:cubicBezTo>
                        <a:pt x="8748" y="21240"/>
                        <a:pt x="8781" y="21233"/>
                        <a:pt x="8816" y="21219"/>
                      </a:cubicBezTo>
                      <a:cubicBezTo>
                        <a:pt x="8848" y="21209"/>
                        <a:pt x="8864" y="21162"/>
                        <a:pt x="8909" y="21189"/>
                      </a:cubicBezTo>
                      <a:cubicBezTo>
                        <a:pt x="8970" y="21227"/>
                        <a:pt x="9046" y="21250"/>
                        <a:pt x="9096" y="21299"/>
                      </a:cubicBezTo>
                      <a:cubicBezTo>
                        <a:pt x="9208" y="21411"/>
                        <a:pt x="9343" y="21498"/>
                        <a:pt x="9493" y="21551"/>
                      </a:cubicBezTo>
                      <a:cubicBezTo>
                        <a:pt x="9493" y="21551"/>
                        <a:pt x="9494" y="21553"/>
                        <a:pt x="9494" y="21555"/>
                      </a:cubicBezTo>
                      <a:cubicBezTo>
                        <a:pt x="9489" y="21559"/>
                        <a:pt x="9485" y="21567"/>
                        <a:pt x="9485" y="21575"/>
                      </a:cubicBezTo>
                      <a:cubicBezTo>
                        <a:pt x="9343" y="21553"/>
                        <a:pt x="9241" y="21586"/>
                        <a:pt x="9099" y="21512"/>
                      </a:cubicBezTo>
                      <a:cubicBezTo>
                        <a:pt x="9105" y="21523"/>
                        <a:pt x="9115" y="21533"/>
                        <a:pt x="9125" y="21539"/>
                      </a:cubicBezTo>
                      <a:cubicBezTo>
                        <a:pt x="9037" y="21521"/>
                        <a:pt x="8944" y="21504"/>
                        <a:pt x="8852" y="21488"/>
                      </a:cubicBezTo>
                      <a:cubicBezTo>
                        <a:pt x="8789" y="21584"/>
                        <a:pt x="8956" y="21484"/>
                        <a:pt x="8950" y="21567"/>
                      </a:cubicBezTo>
                      <a:cubicBezTo>
                        <a:pt x="8889" y="21580"/>
                        <a:pt x="8695" y="21537"/>
                        <a:pt x="8691" y="21472"/>
                      </a:cubicBezTo>
                      <a:cubicBezTo>
                        <a:pt x="8734" y="21492"/>
                        <a:pt x="8779" y="21510"/>
                        <a:pt x="8824" y="21525"/>
                      </a:cubicBezTo>
                      <a:cubicBezTo>
                        <a:pt x="8811" y="21490"/>
                        <a:pt x="8754" y="21468"/>
                        <a:pt x="8701" y="21445"/>
                      </a:cubicBezTo>
                      <a:lnTo>
                        <a:pt x="8701" y="21443"/>
                      </a:lnTo>
                      <a:cubicBezTo>
                        <a:pt x="8701" y="21441"/>
                        <a:pt x="8695" y="21443"/>
                        <a:pt x="8693" y="21441"/>
                      </a:cubicBezTo>
                      <a:cubicBezTo>
                        <a:pt x="8663" y="21431"/>
                        <a:pt x="8638" y="21413"/>
                        <a:pt x="8618" y="21390"/>
                      </a:cubicBezTo>
                      <a:cubicBezTo>
                        <a:pt x="8598" y="21400"/>
                        <a:pt x="8473" y="21380"/>
                        <a:pt x="8530" y="21411"/>
                      </a:cubicBezTo>
                      <a:cubicBezTo>
                        <a:pt x="8533" y="21411"/>
                        <a:pt x="8537" y="21411"/>
                        <a:pt x="8539" y="21413"/>
                      </a:cubicBezTo>
                      <a:cubicBezTo>
                        <a:pt x="8353" y="21372"/>
                        <a:pt x="8180" y="21309"/>
                        <a:pt x="8013" y="21260"/>
                      </a:cubicBezTo>
                      <a:cubicBezTo>
                        <a:pt x="7800" y="21191"/>
                        <a:pt x="7600" y="21134"/>
                        <a:pt x="7392" y="21134"/>
                      </a:cubicBezTo>
                      <a:cubicBezTo>
                        <a:pt x="7350" y="21048"/>
                        <a:pt x="7268" y="21014"/>
                        <a:pt x="7181" y="21005"/>
                      </a:cubicBezTo>
                      <a:cubicBezTo>
                        <a:pt x="6959" y="20940"/>
                        <a:pt x="6786" y="20806"/>
                        <a:pt x="6672" y="20692"/>
                      </a:cubicBezTo>
                      <a:cubicBezTo>
                        <a:pt x="6600" y="20777"/>
                        <a:pt x="6496" y="20549"/>
                        <a:pt x="6391" y="20547"/>
                      </a:cubicBezTo>
                      <a:cubicBezTo>
                        <a:pt x="6393" y="20523"/>
                        <a:pt x="6378" y="20507"/>
                        <a:pt x="6415" y="20505"/>
                      </a:cubicBezTo>
                      <a:cubicBezTo>
                        <a:pt x="6193" y="20490"/>
                        <a:pt x="6179" y="20246"/>
                        <a:pt x="5945" y="20169"/>
                      </a:cubicBezTo>
                      <a:cubicBezTo>
                        <a:pt x="6034" y="20236"/>
                        <a:pt x="5816" y="20193"/>
                        <a:pt x="5994" y="20291"/>
                      </a:cubicBezTo>
                      <a:cubicBezTo>
                        <a:pt x="6044" y="20279"/>
                        <a:pt x="5967" y="20207"/>
                        <a:pt x="6026" y="20238"/>
                      </a:cubicBezTo>
                      <a:cubicBezTo>
                        <a:pt x="5971" y="20317"/>
                        <a:pt x="6167" y="20411"/>
                        <a:pt x="6195" y="20523"/>
                      </a:cubicBezTo>
                      <a:cubicBezTo>
                        <a:pt x="6366" y="20521"/>
                        <a:pt x="6450" y="20672"/>
                        <a:pt x="6629" y="20779"/>
                      </a:cubicBezTo>
                      <a:cubicBezTo>
                        <a:pt x="6633" y="20814"/>
                        <a:pt x="6633" y="20920"/>
                        <a:pt x="6714" y="20906"/>
                      </a:cubicBezTo>
                      <a:cubicBezTo>
                        <a:pt x="6613" y="20865"/>
                        <a:pt x="6759" y="20865"/>
                        <a:pt x="6773" y="20847"/>
                      </a:cubicBezTo>
                      <a:cubicBezTo>
                        <a:pt x="6869" y="20893"/>
                        <a:pt x="6950" y="20957"/>
                        <a:pt x="7028" y="21016"/>
                      </a:cubicBezTo>
                      <a:cubicBezTo>
                        <a:pt x="6983" y="21024"/>
                        <a:pt x="6940" y="21040"/>
                        <a:pt x="6898" y="21062"/>
                      </a:cubicBezTo>
                      <a:cubicBezTo>
                        <a:pt x="6922" y="21071"/>
                        <a:pt x="6942" y="21077"/>
                        <a:pt x="6963" y="21085"/>
                      </a:cubicBezTo>
                      <a:cubicBezTo>
                        <a:pt x="6963" y="21103"/>
                        <a:pt x="6963" y="21111"/>
                        <a:pt x="6934" y="21132"/>
                      </a:cubicBezTo>
                      <a:cubicBezTo>
                        <a:pt x="7038" y="21203"/>
                        <a:pt x="7063" y="21162"/>
                        <a:pt x="7124" y="21170"/>
                      </a:cubicBezTo>
                      <a:cubicBezTo>
                        <a:pt x="7046" y="21250"/>
                        <a:pt x="7388" y="21339"/>
                        <a:pt x="7455" y="21427"/>
                      </a:cubicBezTo>
                      <a:cubicBezTo>
                        <a:pt x="7462" y="21392"/>
                        <a:pt x="7492" y="21392"/>
                        <a:pt x="7547" y="21413"/>
                      </a:cubicBezTo>
                      <a:cubicBezTo>
                        <a:pt x="7529" y="21431"/>
                        <a:pt x="7508" y="21427"/>
                        <a:pt x="7531" y="21457"/>
                      </a:cubicBezTo>
                      <a:cubicBezTo>
                        <a:pt x="8023" y="21630"/>
                        <a:pt x="8475" y="21757"/>
                        <a:pt x="8925" y="21893"/>
                      </a:cubicBezTo>
                      <a:cubicBezTo>
                        <a:pt x="9092" y="21881"/>
                        <a:pt x="9544" y="21942"/>
                        <a:pt x="9493" y="22097"/>
                      </a:cubicBezTo>
                      <a:cubicBezTo>
                        <a:pt x="10039" y="22272"/>
                        <a:pt x="10624" y="22306"/>
                        <a:pt x="11240" y="22359"/>
                      </a:cubicBezTo>
                      <a:cubicBezTo>
                        <a:pt x="11448" y="22286"/>
                        <a:pt x="11701" y="22323"/>
                        <a:pt x="11890" y="22341"/>
                      </a:cubicBezTo>
                      <a:cubicBezTo>
                        <a:pt x="11863" y="22337"/>
                        <a:pt x="11947" y="22300"/>
                        <a:pt x="11998" y="22319"/>
                      </a:cubicBezTo>
                      <a:cubicBezTo>
                        <a:pt x="12195" y="22382"/>
                        <a:pt x="11865" y="22447"/>
                        <a:pt x="11703" y="22439"/>
                      </a:cubicBezTo>
                      <a:cubicBezTo>
                        <a:pt x="11845" y="22437"/>
                        <a:pt x="11707" y="22543"/>
                        <a:pt x="11680" y="22581"/>
                      </a:cubicBezTo>
                      <a:cubicBezTo>
                        <a:pt x="11369" y="22610"/>
                        <a:pt x="11118" y="22596"/>
                        <a:pt x="10845" y="22626"/>
                      </a:cubicBezTo>
                      <a:cubicBezTo>
                        <a:pt x="10772" y="22616"/>
                        <a:pt x="10762" y="22575"/>
                        <a:pt x="10680" y="22571"/>
                      </a:cubicBezTo>
                      <a:cubicBezTo>
                        <a:pt x="10558" y="22626"/>
                        <a:pt x="10438" y="22510"/>
                        <a:pt x="10294" y="22508"/>
                      </a:cubicBezTo>
                      <a:cubicBezTo>
                        <a:pt x="10212" y="22504"/>
                        <a:pt x="10145" y="22565"/>
                        <a:pt x="10064" y="22555"/>
                      </a:cubicBezTo>
                      <a:cubicBezTo>
                        <a:pt x="9974" y="22545"/>
                        <a:pt x="9901" y="22467"/>
                        <a:pt x="9823" y="22457"/>
                      </a:cubicBezTo>
                      <a:cubicBezTo>
                        <a:pt x="9777" y="22451"/>
                        <a:pt x="9693" y="22465"/>
                        <a:pt x="9654" y="22463"/>
                      </a:cubicBezTo>
                      <a:cubicBezTo>
                        <a:pt x="9658" y="22463"/>
                        <a:pt x="9677" y="22435"/>
                        <a:pt x="9685" y="22435"/>
                      </a:cubicBezTo>
                      <a:cubicBezTo>
                        <a:pt x="9603" y="22424"/>
                        <a:pt x="9555" y="22461"/>
                        <a:pt x="9485" y="22453"/>
                      </a:cubicBezTo>
                      <a:cubicBezTo>
                        <a:pt x="9471" y="22451"/>
                        <a:pt x="9471" y="22404"/>
                        <a:pt x="9465" y="22400"/>
                      </a:cubicBezTo>
                      <a:cubicBezTo>
                        <a:pt x="9371" y="22351"/>
                        <a:pt x="9235" y="22404"/>
                        <a:pt x="9127" y="22384"/>
                      </a:cubicBezTo>
                      <a:cubicBezTo>
                        <a:pt x="9056" y="22321"/>
                        <a:pt x="9233" y="22335"/>
                        <a:pt x="9115" y="22300"/>
                      </a:cubicBezTo>
                      <a:cubicBezTo>
                        <a:pt x="9098" y="22351"/>
                        <a:pt x="8984" y="22313"/>
                        <a:pt x="8934" y="22337"/>
                      </a:cubicBezTo>
                      <a:cubicBezTo>
                        <a:pt x="8877" y="22233"/>
                        <a:pt x="8626" y="22268"/>
                        <a:pt x="8681" y="22192"/>
                      </a:cubicBezTo>
                      <a:cubicBezTo>
                        <a:pt x="8563" y="22182"/>
                        <a:pt x="8445" y="22166"/>
                        <a:pt x="8327" y="22141"/>
                      </a:cubicBezTo>
                      <a:cubicBezTo>
                        <a:pt x="8215" y="22117"/>
                        <a:pt x="8105" y="22084"/>
                        <a:pt x="7997" y="22046"/>
                      </a:cubicBezTo>
                      <a:cubicBezTo>
                        <a:pt x="8026" y="22060"/>
                        <a:pt x="8017" y="22080"/>
                        <a:pt x="8009" y="22101"/>
                      </a:cubicBezTo>
                      <a:cubicBezTo>
                        <a:pt x="7808" y="22028"/>
                        <a:pt x="7743" y="22007"/>
                        <a:pt x="7626" y="21999"/>
                      </a:cubicBezTo>
                      <a:cubicBezTo>
                        <a:pt x="7631" y="21983"/>
                        <a:pt x="7653" y="21989"/>
                        <a:pt x="7663" y="21977"/>
                      </a:cubicBezTo>
                      <a:cubicBezTo>
                        <a:pt x="7512" y="21926"/>
                        <a:pt x="7368" y="21887"/>
                        <a:pt x="7246" y="21832"/>
                      </a:cubicBezTo>
                      <a:cubicBezTo>
                        <a:pt x="7140" y="21787"/>
                        <a:pt x="7034" y="21734"/>
                        <a:pt x="6934" y="21677"/>
                      </a:cubicBezTo>
                      <a:cubicBezTo>
                        <a:pt x="6900" y="21683"/>
                        <a:pt x="6873" y="21700"/>
                        <a:pt x="6832" y="21698"/>
                      </a:cubicBezTo>
                      <a:cubicBezTo>
                        <a:pt x="6782" y="21630"/>
                        <a:pt x="6759" y="21637"/>
                        <a:pt x="6696" y="21651"/>
                      </a:cubicBezTo>
                      <a:cubicBezTo>
                        <a:pt x="6657" y="21600"/>
                        <a:pt x="6706" y="21553"/>
                        <a:pt x="6619" y="21545"/>
                      </a:cubicBezTo>
                      <a:cubicBezTo>
                        <a:pt x="6688" y="21628"/>
                        <a:pt x="6497" y="21545"/>
                        <a:pt x="6441" y="21529"/>
                      </a:cubicBezTo>
                      <a:cubicBezTo>
                        <a:pt x="6452" y="21500"/>
                        <a:pt x="6380" y="21478"/>
                        <a:pt x="6417" y="21447"/>
                      </a:cubicBezTo>
                      <a:cubicBezTo>
                        <a:pt x="6425" y="21411"/>
                        <a:pt x="6497" y="21466"/>
                        <a:pt x="6515" y="21441"/>
                      </a:cubicBezTo>
                      <a:cubicBezTo>
                        <a:pt x="6346" y="21366"/>
                        <a:pt x="6325" y="21407"/>
                        <a:pt x="6279" y="21468"/>
                      </a:cubicBezTo>
                      <a:cubicBezTo>
                        <a:pt x="6328" y="21521"/>
                        <a:pt x="6433" y="21571"/>
                        <a:pt x="6490" y="21624"/>
                      </a:cubicBezTo>
                      <a:cubicBezTo>
                        <a:pt x="6578" y="21565"/>
                        <a:pt x="6830" y="21745"/>
                        <a:pt x="6877" y="21806"/>
                      </a:cubicBezTo>
                      <a:cubicBezTo>
                        <a:pt x="6843" y="21791"/>
                        <a:pt x="6843" y="21820"/>
                        <a:pt x="6814" y="21810"/>
                      </a:cubicBezTo>
                      <a:cubicBezTo>
                        <a:pt x="6816" y="21793"/>
                        <a:pt x="6836" y="21773"/>
                        <a:pt x="6806" y="21755"/>
                      </a:cubicBezTo>
                      <a:cubicBezTo>
                        <a:pt x="6615" y="21775"/>
                        <a:pt x="6476" y="21647"/>
                        <a:pt x="6277" y="21537"/>
                      </a:cubicBezTo>
                      <a:cubicBezTo>
                        <a:pt x="6309" y="21624"/>
                        <a:pt x="6207" y="21557"/>
                        <a:pt x="6175" y="21612"/>
                      </a:cubicBezTo>
                      <a:cubicBezTo>
                        <a:pt x="6382" y="21712"/>
                        <a:pt x="6590" y="21804"/>
                        <a:pt x="6775" y="21899"/>
                      </a:cubicBezTo>
                      <a:cubicBezTo>
                        <a:pt x="6706" y="21832"/>
                        <a:pt x="6871" y="21891"/>
                        <a:pt x="6904" y="21889"/>
                      </a:cubicBezTo>
                      <a:cubicBezTo>
                        <a:pt x="6946" y="21934"/>
                        <a:pt x="7077" y="22044"/>
                        <a:pt x="7122" y="22042"/>
                      </a:cubicBezTo>
                      <a:cubicBezTo>
                        <a:pt x="7091" y="22025"/>
                        <a:pt x="7103" y="22005"/>
                        <a:pt x="7113" y="21985"/>
                      </a:cubicBezTo>
                      <a:cubicBezTo>
                        <a:pt x="7195" y="22105"/>
                        <a:pt x="7372" y="22135"/>
                        <a:pt x="7519" y="22211"/>
                      </a:cubicBezTo>
                      <a:cubicBezTo>
                        <a:pt x="7352" y="22142"/>
                        <a:pt x="7417" y="22207"/>
                        <a:pt x="7286" y="22178"/>
                      </a:cubicBezTo>
                      <a:cubicBezTo>
                        <a:pt x="7398" y="22241"/>
                        <a:pt x="7458" y="22284"/>
                        <a:pt x="7563" y="22262"/>
                      </a:cubicBezTo>
                      <a:lnTo>
                        <a:pt x="7547" y="22308"/>
                      </a:lnTo>
                      <a:cubicBezTo>
                        <a:pt x="7685" y="22329"/>
                        <a:pt x="7844" y="22398"/>
                        <a:pt x="8015" y="22471"/>
                      </a:cubicBezTo>
                      <a:cubicBezTo>
                        <a:pt x="8099" y="22508"/>
                        <a:pt x="8186" y="22545"/>
                        <a:pt x="8274" y="22575"/>
                      </a:cubicBezTo>
                      <a:cubicBezTo>
                        <a:pt x="8363" y="22600"/>
                        <a:pt x="8451" y="22620"/>
                        <a:pt x="8541" y="22630"/>
                      </a:cubicBezTo>
                      <a:cubicBezTo>
                        <a:pt x="8541" y="22650"/>
                        <a:pt x="8526" y="22673"/>
                        <a:pt x="8559" y="22683"/>
                      </a:cubicBezTo>
                      <a:cubicBezTo>
                        <a:pt x="8868" y="22701"/>
                        <a:pt x="9278" y="22915"/>
                        <a:pt x="9439" y="22877"/>
                      </a:cubicBezTo>
                      <a:cubicBezTo>
                        <a:pt x="9439" y="22940"/>
                        <a:pt x="9296" y="22934"/>
                        <a:pt x="9233" y="22881"/>
                      </a:cubicBezTo>
                      <a:cubicBezTo>
                        <a:pt x="9233" y="22995"/>
                        <a:pt x="9412" y="22952"/>
                        <a:pt x="9487" y="22950"/>
                      </a:cubicBezTo>
                      <a:cubicBezTo>
                        <a:pt x="9483" y="22950"/>
                        <a:pt x="9487" y="22982"/>
                        <a:pt x="9483" y="22982"/>
                      </a:cubicBezTo>
                      <a:cubicBezTo>
                        <a:pt x="9601" y="22982"/>
                        <a:pt x="9662" y="22921"/>
                        <a:pt x="9785" y="22933"/>
                      </a:cubicBezTo>
                      <a:cubicBezTo>
                        <a:pt x="9943" y="22946"/>
                        <a:pt x="9976" y="23035"/>
                        <a:pt x="10182" y="23037"/>
                      </a:cubicBezTo>
                      <a:cubicBezTo>
                        <a:pt x="10129" y="22954"/>
                        <a:pt x="10397" y="23062"/>
                        <a:pt x="10475" y="23029"/>
                      </a:cubicBezTo>
                      <a:cubicBezTo>
                        <a:pt x="10322" y="23003"/>
                        <a:pt x="10410" y="22997"/>
                        <a:pt x="10534" y="23009"/>
                      </a:cubicBezTo>
                      <a:cubicBezTo>
                        <a:pt x="10660" y="23017"/>
                        <a:pt x="10823" y="23033"/>
                        <a:pt x="10821" y="23086"/>
                      </a:cubicBezTo>
                      <a:cubicBezTo>
                        <a:pt x="10725" y="23076"/>
                        <a:pt x="10709" y="23115"/>
                        <a:pt x="10644" y="23125"/>
                      </a:cubicBezTo>
                      <a:cubicBezTo>
                        <a:pt x="10803" y="23127"/>
                        <a:pt x="10727" y="23145"/>
                        <a:pt x="10756" y="23210"/>
                      </a:cubicBezTo>
                      <a:cubicBezTo>
                        <a:pt x="10886" y="23200"/>
                        <a:pt x="10900" y="23243"/>
                        <a:pt x="10988" y="23253"/>
                      </a:cubicBezTo>
                      <a:cubicBezTo>
                        <a:pt x="10976" y="23202"/>
                        <a:pt x="10858" y="23202"/>
                        <a:pt x="10817" y="23164"/>
                      </a:cubicBezTo>
                      <a:cubicBezTo>
                        <a:pt x="10847" y="23166"/>
                        <a:pt x="10876" y="23162"/>
                        <a:pt x="10906" y="23153"/>
                      </a:cubicBezTo>
                      <a:cubicBezTo>
                        <a:pt x="10972" y="23176"/>
                        <a:pt x="11014" y="23257"/>
                        <a:pt x="11078" y="23194"/>
                      </a:cubicBezTo>
                      <a:cubicBezTo>
                        <a:pt x="11075" y="23217"/>
                        <a:pt x="11084" y="23243"/>
                        <a:pt x="11106" y="23259"/>
                      </a:cubicBezTo>
                      <a:cubicBezTo>
                        <a:pt x="10870" y="23267"/>
                        <a:pt x="10707" y="23272"/>
                        <a:pt x="10548" y="23267"/>
                      </a:cubicBezTo>
                      <a:cubicBezTo>
                        <a:pt x="10369" y="23247"/>
                        <a:pt x="10194" y="23210"/>
                        <a:pt x="10021" y="23159"/>
                      </a:cubicBezTo>
                      <a:cubicBezTo>
                        <a:pt x="9888" y="23162"/>
                        <a:pt x="9754" y="23129"/>
                        <a:pt x="9618" y="23100"/>
                      </a:cubicBezTo>
                      <a:cubicBezTo>
                        <a:pt x="9481" y="23066"/>
                        <a:pt x="9341" y="23050"/>
                        <a:pt x="9200" y="23054"/>
                      </a:cubicBezTo>
                      <a:cubicBezTo>
                        <a:pt x="9204" y="23023"/>
                        <a:pt x="9107" y="23021"/>
                        <a:pt x="9123" y="22988"/>
                      </a:cubicBezTo>
                      <a:cubicBezTo>
                        <a:pt x="8756" y="22942"/>
                        <a:pt x="8412" y="22697"/>
                        <a:pt x="8093" y="22718"/>
                      </a:cubicBezTo>
                      <a:cubicBezTo>
                        <a:pt x="8172" y="22750"/>
                        <a:pt x="8290" y="22765"/>
                        <a:pt x="8284" y="22809"/>
                      </a:cubicBezTo>
                      <a:cubicBezTo>
                        <a:pt x="8193" y="22789"/>
                        <a:pt x="7785" y="22695"/>
                        <a:pt x="7907" y="22620"/>
                      </a:cubicBezTo>
                      <a:cubicBezTo>
                        <a:pt x="7828" y="22608"/>
                        <a:pt x="7753" y="22587"/>
                        <a:pt x="7681" y="22557"/>
                      </a:cubicBezTo>
                      <a:cubicBezTo>
                        <a:pt x="7616" y="22606"/>
                        <a:pt x="7824" y="22610"/>
                        <a:pt x="7804" y="22651"/>
                      </a:cubicBezTo>
                      <a:cubicBezTo>
                        <a:pt x="7677" y="22614"/>
                        <a:pt x="7384" y="22541"/>
                        <a:pt x="7319" y="22425"/>
                      </a:cubicBezTo>
                      <a:cubicBezTo>
                        <a:pt x="7062" y="22341"/>
                        <a:pt x="6849" y="22235"/>
                        <a:pt x="6657" y="22144"/>
                      </a:cubicBezTo>
                      <a:cubicBezTo>
                        <a:pt x="6466" y="22048"/>
                        <a:pt x="6301" y="21952"/>
                        <a:pt x="6161" y="21834"/>
                      </a:cubicBezTo>
                      <a:cubicBezTo>
                        <a:pt x="6110" y="21899"/>
                        <a:pt x="6126" y="21777"/>
                        <a:pt x="6071" y="21753"/>
                      </a:cubicBezTo>
                      <a:cubicBezTo>
                        <a:pt x="5998" y="21734"/>
                        <a:pt x="6059" y="21836"/>
                        <a:pt x="6010" y="21810"/>
                      </a:cubicBezTo>
                      <a:cubicBezTo>
                        <a:pt x="5985" y="21795"/>
                        <a:pt x="5975" y="21802"/>
                        <a:pt x="5951" y="21795"/>
                      </a:cubicBezTo>
                      <a:cubicBezTo>
                        <a:pt x="5847" y="21749"/>
                        <a:pt x="5878" y="21706"/>
                        <a:pt x="5821" y="21663"/>
                      </a:cubicBezTo>
                      <a:cubicBezTo>
                        <a:pt x="5768" y="21685"/>
                        <a:pt x="5650" y="21596"/>
                        <a:pt x="5552" y="21541"/>
                      </a:cubicBezTo>
                      <a:cubicBezTo>
                        <a:pt x="5592" y="21425"/>
                        <a:pt x="5371" y="21382"/>
                        <a:pt x="5273" y="21317"/>
                      </a:cubicBezTo>
                      <a:cubicBezTo>
                        <a:pt x="5067" y="21191"/>
                        <a:pt x="4858" y="21005"/>
                        <a:pt x="4650" y="20838"/>
                      </a:cubicBezTo>
                      <a:cubicBezTo>
                        <a:pt x="4448" y="20665"/>
                        <a:pt x="4245" y="20513"/>
                        <a:pt x="4102" y="20388"/>
                      </a:cubicBezTo>
                      <a:cubicBezTo>
                        <a:pt x="4300" y="20617"/>
                        <a:pt x="4412" y="20635"/>
                        <a:pt x="4566" y="20845"/>
                      </a:cubicBezTo>
                      <a:cubicBezTo>
                        <a:pt x="4725" y="20922"/>
                        <a:pt x="4880" y="21044"/>
                        <a:pt x="5037" y="21174"/>
                      </a:cubicBezTo>
                      <a:cubicBezTo>
                        <a:pt x="5195" y="21297"/>
                        <a:pt x="5362" y="21411"/>
                        <a:pt x="5535" y="21512"/>
                      </a:cubicBezTo>
                      <a:cubicBezTo>
                        <a:pt x="5511" y="21543"/>
                        <a:pt x="5550" y="21578"/>
                        <a:pt x="5546" y="21610"/>
                      </a:cubicBezTo>
                      <a:cubicBezTo>
                        <a:pt x="5505" y="21612"/>
                        <a:pt x="5438" y="21573"/>
                        <a:pt x="5395" y="21575"/>
                      </a:cubicBezTo>
                      <a:cubicBezTo>
                        <a:pt x="5478" y="21663"/>
                        <a:pt x="5798" y="21740"/>
                        <a:pt x="5920" y="21920"/>
                      </a:cubicBezTo>
                      <a:cubicBezTo>
                        <a:pt x="5957" y="21883"/>
                        <a:pt x="6028" y="21956"/>
                        <a:pt x="6085" y="21989"/>
                      </a:cubicBezTo>
                      <a:cubicBezTo>
                        <a:pt x="6220" y="21936"/>
                        <a:pt x="6617" y="22133"/>
                        <a:pt x="6763" y="22223"/>
                      </a:cubicBezTo>
                      <a:cubicBezTo>
                        <a:pt x="6745" y="22249"/>
                        <a:pt x="6517" y="22111"/>
                        <a:pt x="6588" y="22178"/>
                      </a:cubicBezTo>
                      <a:cubicBezTo>
                        <a:pt x="6668" y="22215"/>
                        <a:pt x="6753" y="22253"/>
                        <a:pt x="6731" y="22296"/>
                      </a:cubicBezTo>
                      <a:cubicBezTo>
                        <a:pt x="6680" y="22282"/>
                        <a:pt x="6580" y="22205"/>
                        <a:pt x="6562" y="22235"/>
                      </a:cubicBezTo>
                      <a:cubicBezTo>
                        <a:pt x="6639" y="22298"/>
                        <a:pt x="6828" y="22353"/>
                        <a:pt x="6743" y="22424"/>
                      </a:cubicBezTo>
                      <a:cubicBezTo>
                        <a:pt x="6853" y="22488"/>
                        <a:pt x="6729" y="22351"/>
                        <a:pt x="6849" y="22404"/>
                      </a:cubicBezTo>
                      <a:cubicBezTo>
                        <a:pt x="6849" y="22418"/>
                        <a:pt x="6865" y="22431"/>
                        <a:pt x="6898" y="22443"/>
                      </a:cubicBezTo>
                      <a:cubicBezTo>
                        <a:pt x="6906" y="22526"/>
                        <a:pt x="6820" y="22492"/>
                        <a:pt x="6775" y="22508"/>
                      </a:cubicBezTo>
                      <a:cubicBezTo>
                        <a:pt x="6883" y="22604"/>
                        <a:pt x="6914" y="22545"/>
                        <a:pt x="6930" y="22526"/>
                      </a:cubicBezTo>
                      <a:cubicBezTo>
                        <a:pt x="7001" y="22604"/>
                        <a:pt x="6836" y="22549"/>
                        <a:pt x="6894" y="22614"/>
                      </a:cubicBezTo>
                      <a:cubicBezTo>
                        <a:pt x="6987" y="22679"/>
                        <a:pt x="7089" y="22730"/>
                        <a:pt x="7195" y="22765"/>
                      </a:cubicBezTo>
                      <a:cubicBezTo>
                        <a:pt x="7174" y="22758"/>
                        <a:pt x="7156" y="22738"/>
                        <a:pt x="7148" y="22716"/>
                      </a:cubicBezTo>
                      <a:cubicBezTo>
                        <a:pt x="7197" y="22744"/>
                        <a:pt x="7284" y="22716"/>
                        <a:pt x="7291" y="22767"/>
                      </a:cubicBezTo>
                      <a:cubicBezTo>
                        <a:pt x="7256" y="22758"/>
                        <a:pt x="7211" y="22736"/>
                        <a:pt x="7201" y="22752"/>
                      </a:cubicBezTo>
                      <a:cubicBezTo>
                        <a:pt x="7345" y="22852"/>
                        <a:pt x="7618" y="22907"/>
                        <a:pt x="7692" y="23011"/>
                      </a:cubicBezTo>
                      <a:cubicBezTo>
                        <a:pt x="7769" y="23017"/>
                        <a:pt x="7655" y="22948"/>
                        <a:pt x="7740" y="22962"/>
                      </a:cubicBezTo>
                      <a:cubicBezTo>
                        <a:pt x="7911" y="22997"/>
                        <a:pt x="7873" y="23066"/>
                        <a:pt x="7981" y="23111"/>
                      </a:cubicBezTo>
                      <a:cubicBezTo>
                        <a:pt x="8003" y="23096"/>
                        <a:pt x="7969" y="23023"/>
                        <a:pt x="8032" y="23046"/>
                      </a:cubicBezTo>
                      <a:cubicBezTo>
                        <a:pt x="8131" y="23092"/>
                        <a:pt x="8321" y="23098"/>
                        <a:pt x="8282" y="23166"/>
                      </a:cubicBezTo>
                      <a:cubicBezTo>
                        <a:pt x="8249" y="23170"/>
                        <a:pt x="8054" y="23121"/>
                        <a:pt x="8127" y="23159"/>
                      </a:cubicBezTo>
                      <a:cubicBezTo>
                        <a:pt x="8302" y="23172"/>
                        <a:pt x="8408" y="23237"/>
                        <a:pt x="8496" y="23190"/>
                      </a:cubicBezTo>
                      <a:cubicBezTo>
                        <a:pt x="8612" y="23239"/>
                        <a:pt x="8455" y="23267"/>
                        <a:pt x="8563" y="23304"/>
                      </a:cubicBezTo>
                      <a:cubicBezTo>
                        <a:pt x="8606" y="23306"/>
                        <a:pt x="8583" y="23245"/>
                        <a:pt x="8638" y="23257"/>
                      </a:cubicBezTo>
                      <a:cubicBezTo>
                        <a:pt x="8669" y="23296"/>
                        <a:pt x="8970" y="23438"/>
                        <a:pt x="8838" y="23339"/>
                      </a:cubicBezTo>
                      <a:cubicBezTo>
                        <a:pt x="8960" y="23385"/>
                        <a:pt x="8985" y="23388"/>
                        <a:pt x="9162" y="23434"/>
                      </a:cubicBezTo>
                      <a:cubicBezTo>
                        <a:pt x="9172" y="23412"/>
                        <a:pt x="9162" y="23373"/>
                        <a:pt x="9204" y="23379"/>
                      </a:cubicBezTo>
                      <a:cubicBezTo>
                        <a:pt x="9447" y="23459"/>
                        <a:pt x="9685" y="23483"/>
                        <a:pt x="9913" y="23514"/>
                      </a:cubicBezTo>
                      <a:cubicBezTo>
                        <a:pt x="10141" y="23540"/>
                        <a:pt x="10361" y="23569"/>
                        <a:pt x="10583" y="23612"/>
                      </a:cubicBezTo>
                      <a:cubicBezTo>
                        <a:pt x="10597" y="23585"/>
                        <a:pt x="10542" y="23569"/>
                        <a:pt x="10587" y="23565"/>
                      </a:cubicBezTo>
                      <a:cubicBezTo>
                        <a:pt x="10754" y="23599"/>
                        <a:pt x="10892" y="23628"/>
                        <a:pt x="11010" y="23569"/>
                      </a:cubicBezTo>
                      <a:cubicBezTo>
                        <a:pt x="11010" y="23591"/>
                        <a:pt x="10994" y="23605"/>
                        <a:pt x="10978" y="23616"/>
                      </a:cubicBezTo>
                      <a:cubicBezTo>
                        <a:pt x="11102" y="23593"/>
                        <a:pt x="11259" y="23634"/>
                        <a:pt x="11371" y="23666"/>
                      </a:cubicBezTo>
                      <a:cubicBezTo>
                        <a:pt x="11287" y="23724"/>
                        <a:pt x="11132" y="23666"/>
                        <a:pt x="11094" y="23766"/>
                      </a:cubicBezTo>
                      <a:cubicBezTo>
                        <a:pt x="11308" y="23766"/>
                        <a:pt x="11401" y="23638"/>
                        <a:pt x="11642" y="23673"/>
                      </a:cubicBezTo>
                      <a:cubicBezTo>
                        <a:pt x="11684" y="23640"/>
                        <a:pt x="11564" y="23612"/>
                        <a:pt x="11642" y="23611"/>
                      </a:cubicBezTo>
                      <a:cubicBezTo>
                        <a:pt x="11735" y="23632"/>
                        <a:pt x="11760" y="23628"/>
                        <a:pt x="11823" y="23597"/>
                      </a:cubicBezTo>
                      <a:cubicBezTo>
                        <a:pt x="11823" y="23652"/>
                        <a:pt x="11914" y="23652"/>
                        <a:pt x="11977" y="23669"/>
                      </a:cubicBezTo>
                      <a:cubicBezTo>
                        <a:pt x="12214" y="23599"/>
                        <a:pt x="12454" y="23693"/>
                        <a:pt x="12668" y="23583"/>
                      </a:cubicBezTo>
                      <a:cubicBezTo>
                        <a:pt x="12788" y="23585"/>
                        <a:pt x="12924" y="23585"/>
                        <a:pt x="13063" y="23575"/>
                      </a:cubicBezTo>
                      <a:cubicBezTo>
                        <a:pt x="13203" y="23557"/>
                        <a:pt x="13348" y="23538"/>
                        <a:pt x="13488" y="23512"/>
                      </a:cubicBezTo>
                      <a:cubicBezTo>
                        <a:pt x="13735" y="23471"/>
                        <a:pt x="13981" y="23412"/>
                        <a:pt x="14219" y="23333"/>
                      </a:cubicBezTo>
                      <a:cubicBezTo>
                        <a:pt x="14254" y="23371"/>
                        <a:pt x="14388" y="23312"/>
                        <a:pt x="14386" y="23377"/>
                      </a:cubicBezTo>
                      <a:cubicBezTo>
                        <a:pt x="14539" y="23278"/>
                        <a:pt x="14659" y="23347"/>
                        <a:pt x="14761" y="23247"/>
                      </a:cubicBezTo>
                      <a:cubicBezTo>
                        <a:pt x="14724" y="23255"/>
                        <a:pt x="14689" y="23261"/>
                        <a:pt x="14693" y="23233"/>
                      </a:cubicBezTo>
                      <a:cubicBezTo>
                        <a:pt x="14759" y="23202"/>
                        <a:pt x="14767" y="23202"/>
                        <a:pt x="14893" y="23162"/>
                      </a:cubicBezTo>
                      <a:cubicBezTo>
                        <a:pt x="14905" y="23186"/>
                        <a:pt x="14905" y="23217"/>
                        <a:pt x="14966" y="23192"/>
                      </a:cubicBezTo>
                      <a:cubicBezTo>
                        <a:pt x="15031" y="23070"/>
                        <a:pt x="15294" y="23103"/>
                        <a:pt x="15439" y="23078"/>
                      </a:cubicBezTo>
                      <a:cubicBezTo>
                        <a:pt x="15437" y="23046"/>
                        <a:pt x="15390" y="23060"/>
                        <a:pt x="15367" y="23050"/>
                      </a:cubicBezTo>
                      <a:cubicBezTo>
                        <a:pt x="15477" y="23013"/>
                        <a:pt x="15677" y="22921"/>
                        <a:pt x="15732" y="22991"/>
                      </a:cubicBezTo>
                      <a:cubicBezTo>
                        <a:pt x="15663" y="23033"/>
                        <a:pt x="15608" y="22964"/>
                        <a:pt x="15585" y="23029"/>
                      </a:cubicBezTo>
                      <a:cubicBezTo>
                        <a:pt x="15626" y="23017"/>
                        <a:pt x="15628" y="23048"/>
                        <a:pt x="15657" y="23052"/>
                      </a:cubicBezTo>
                      <a:cubicBezTo>
                        <a:pt x="15939" y="22856"/>
                        <a:pt x="16375" y="22720"/>
                        <a:pt x="16579" y="22653"/>
                      </a:cubicBezTo>
                      <a:cubicBezTo>
                        <a:pt x="16654" y="22626"/>
                        <a:pt x="16664" y="22559"/>
                        <a:pt x="16697" y="22545"/>
                      </a:cubicBezTo>
                      <a:cubicBezTo>
                        <a:pt x="16784" y="22508"/>
                        <a:pt x="16882" y="22539"/>
                        <a:pt x="17017" y="22443"/>
                      </a:cubicBezTo>
                      <a:cubicBezTo>
                        <a:pt x="16992" y="22461"/>
                        <a:pt x="17057" y="22425"/>
                        <a:pt x="17126" y="22390"/>
                      </a:cubicBezTo>
                      <a:cubicBezTo>
                        <a:pt x="17153" y="22376"/>
                        <a:pt x="17420" y="22205"/>
                        <a:pt x="17522" y="22229"/>
                      </a:cubicBezTo>
                      <a:cubicBezTo>
                        <a:pt x="17554" y="22256"/>
                        <a:pt x="17320" y="22355"/>
                        <a:pt x="17408" y="22339"/>
                      </a:cubicBezTo>
                      <a:cubicBezTo>
                        <a:pt x="17505" y="22284"/>
                        <a:pt x="17528" y="22251"/>
                        <a:pt x="17627" y="22229"/>
                      </a:cubicBezTo>
                      <a:cubicBezTo>
                        <a:pt x="17597" y="22198"/>
                        <a:pt x="17623" y="22166"/>
                        <a:pt x="17666" y="22142"/>
                      </a:cubicBezTo>
                      <a:cubicBezTo>
                        <a:pt x="17705" y="22115"/>
                        <a:pt x="17750" y="22099"/>
                        <a:pt x="17796" y="22095"/>
                      </a:cubicBezTo>
                      <a:cubicBezTo>
                        <a:pt x="17727" y="22170"/>
                        <a:pt x="17607" y="22233"/>
                        <a:pt x="17597" y="22298"/>
                      </a:cubicBezTo>
                      <a:cubicBezTo>
                        <a:pt x="17756" y="22196"/>
                        <a:pt x="18016" y="21942"/>
                        <a:pt x="18071" y="22076"/>
                      </a:cubicBezTo>
                      <a:cubicBezTo>
                        <a:pt x="18063" y="22062"/>
                        <a:pt x="18106" y="22030"/>
                        <a:pt x="18124" y="22044"/>
                      </a:cubicBezTo>
                      <a:cubicBezTo>
                        <a:pt x="18037" y="22142"/>
                        <a:pt x="18100" y="22146"/>
                        <a:pt x="18026" y="22235"/>
                      </a:cubicBezTo>
                      <a:cubicBezTo>
                        <a:pt x="18161" y="22074"/>
                        <a:pt x="18324" y="21997"/>
                        <a:pt x="18482" y="21915"/>
                      </a:cubicBezTo>
                      <a:cubicBezTo>
                        <a:pt x="18639" y="21834"/>
                        <a:pt x="18792" y="21753"/>
                        <a:pt x="18875" y="21563"/>
                      </a:cubicBezTo>
                      <a:cubicBezTo>
                        <a:pt x="18898" y="21582"/>
                        <a:pt x="18867" y="21612"/>
                        <a:pt x="18886" y="21632"/>
                      </a:cubicBezTo>
                      <a:cubicBezTo>
                        <a:pt x="18965" y="21576"/>
                        <a:pt x="18928" y="21539"/>
                        <a:pt x="19042" y="21478"/>
                      </a:cubicBezTo>
                      <a:cubicBezTo>
                        <a:pt x="19053" y="21506"/>
                        <a:pt x="19091" y="21486"/>
                        <a:pt x="19104" y="21510"/>
                      </a:cubicBezTo>
                      <a:cubicBezTo>
                        <a:pt x="19165" y="21457"/>
                        <a:pt x="19234" y="21402"/>
                        <a:pt x="19258" y="21354"/>
                      </a:cubicBezTo>
                      <a:cubicBezTo>
                        <a:pt x="19152" y="21443"/>
                        <a:pt x="19085" y="21453"/>
                        <a:pt x="19036" y="21421"/>
                      </a:cubicBezTo>
                      <a:cubicBezTo>
                        <a:pt x="19215" y="21319"/>
                        <a:pt x="19248" y="21201"/>
                        <a:pt x="19446" y="21150"/>
                      </a:cubicBezTo>
                      <a:cubicBezTo>
                        <a:pt x="19340" y="21213"/>
                        <a:pt x="19403" y="21242"/>
                        <a:pt x="19295" y="21305"/>
                      </a:cubicBezTo>
                      <a:cubicBezTo>
                        <a:pt x="19342" y="21317"/>
                        <a:pt x="19366" y="21378"/>
                        <a:pt x="19454" y="21305"/>
                      </a:cubicBezTo>
                      <a:cubicBezTo>
                        <a:pt x="19443" y="21284"/>
                        <a:pt x="19407" y="21268"/>
                        <a:pt x="19439" y="21238"/>
                      </a:cubicBezTo>
                      <a:cubicBezTo>
                        <a:pt x="19464" y="21303"/>
                        <a:pt x="19806" y="21081"/>
                        <a:pt x="19934" y="20961"/>
                      </a:cubicBezTo>
                      <a:cubicBezTo>
                        <a:pt x="19918" y="20895"/>
                        <a:pt x="19847" y="20979"/>
                        <a:pt x="19824" y="20932"/>
                      </a:cubicBezTo>
                      <a:cubicBezTo>
                        <a:pt x="19863" y="20922"/>
                        <a:pt x="19918" y="20873"/>
                        <a:pt x="19971" y="20820"/>
                      </a:cubicBezTo>
                      <a:cubicBezTo>
                        <a:pt x="19950" y="20893"/>
                        <a:pt x="19961" y="20875"/>
                        <a:pt x="20012" y="20910"/>
                      </a:cubicBezTo>
                      <a:cubicBezTo>
                        <a:pt x="20097" y="20853"/>
                        <a:pt x="20009" y="20843"/>
                        <a:pt x="20073" y="20792"/>
                      </a:cubicBezTo>
                      <a:cubicBezTo>
                        <a:pt x="20111" y="20840"/>
                        <a:pt x="20215" y="20706"/>
                        <a:pt x="20264" y="20724"/>
                      </a:cubicBezTo>
                      <a:cubicBezTo>
                        <a:pt x="20327" y="20594"/>
                        <a:pt x="20388" y="20598"/>
                        <a:pt x="20402" y="20641"/>
                      </a:cubicBezTo>
                      <a:cubicBezTo>
                        <a:pt x="20457" y="20529"/>
                        <a:pt x="20502" y="20507"/>
                        <a:pt x="20527" y="20415"/>
                      </a:cubicBezTo>
                      <a:cubicBezTo>
                        <a:pt x="20586" y="20401"/>
                        <a:pt x="20539" y="20431"/>
                        <a:pt x="20573" y="20460"/>
                      </a:cubicBezTo>
                      <a:cubicBezTo>
                        <a:pt x="20657" y="20356"/>
                        <a:pt x="20653" y="20372"/>
                        <a:pt x="20742" y="20321"/>
                      </a:cubicBezTo>
                      <a:cubicBezTo>
                        <a:pt x="20765" y="20275"/>
                        <a:pt x="20763" y="20236"/>
                        <a:pt x="20783" y="20189"/>
                      </a:cubicBezTo>
                      <a:cubicBezTo>
                        <a:pt x="20844" y="20169"/>
                        <a:pt x="20875" y="20103"/>
                        <a:pt x="20838" y="20199"/>
                      </a:cubicBezTo>
                      <a:cubicBezTo>
                        <a:pt x="21095" y="19965"/>
                        <a:pt x="21034" y="19761"/>
                        <a:pt x="21172" y="19664"/>
                      </a:cubicBezTo>
                      <a:cubicBezTo>
                        <a:pt x="21095" y="19574"/>
                        <a:pt x="21225" y="19499"/>
                        <a:pt x="21331" y="19436"/>
                      </a:cubicBezTo>
                      <a:cubicBezTo>
                        <a:pt x="21331" y="19381"/>
                        <a:pt x="21233" y="19458"/>
                        <a:pt x="21282" y="19397"/>
                      </a:cubicBezTo>
                      <a:cubicBezTo>
                        <a:pt x="21365" y="19354"/>
                        <a:pt x="21412" y="19301"/>
                        <a:pt x="21473" y="19197"/>
                      </a:cubicBezTo>
                      <a:cubicBezTo>
                        <a:pt x="21530" y="19206"/>
                        <a:pt x="21482" y="19263"/>
                        <a:pt x="21498" y="19295"/>
                      </a:cubicBezTo>
                      <a:cubicBezTo>
                        <a:pt x="21518" y="19224"/>
                        <a:pt x="21600" y="19163"/>
                        <a:pt x="21596" y="19138"/>
                      </a:cubicBezTo>
                      <a:cubicBezTo>
                        <a:pt x="21571" y="19163"/>
                        <a:pt x="21537" y="19179"/>
                        <a:pt x="21502" y="19183"/>
                      </a:cubicBezTo>
                      <a:cubicBezTo>
                        <a:pt x="21545" y="19124"/>
                        <a:pt x="21535" y="19092"/>
                        <a:pt x="21600" y="19026"/>
                      </a:cubicBezTo>
                      <a:lnTo>
                        <a:pt x="21638" y="19053"/>
                      </a:lnTo>
                      <a:cubicBezTo>
                        <a:pt x="21724" y="18794"/>
                        <a:pt x="22003" y="18546"/>
                        <a:pt x="22009" y="18414"/>
                      </a:cubicBezTo>
                      <a:cubicBezTo>
                        <a:pt x="22054" y="18328"/>
                        <a:pt x="22082" y="18385"/>
                        <a:pt x="22121" y="18342"/>
                      </a:cubicBezTo>
                      <a:cubicBezTo>
                        <a:pt x="22103" y="18332"/>
                        <a:pt x="22082" y="18332"/>
                        <a:pt x="22062" y="18342"/>
                      </a:cubicBezTo>
                      <a:cubicBezTo>
                        <a:pt x="22084" y="18265"/>
                        <a:pt x="22367" y="18015"/>
                        <a:pt x="22198" y="18135"/>
                      </a:cubicBezTo>
                      <a:cubicBezTo>
                        <a:pt x="22278" y="18015"/>
                        <a:pt x="22353" y="18012"/>
                        <a:pt x="22367" y="17917"/>
                      </a:cubicBezTo>
                      <a:cubicBezTo>
                        <a:pt x="22326" y="17976"/>
                        <a:pt x="22294" y="17957"/>
                        <a:pt x="22327" y="17892"/>
                      </a:cubicBezTo>
                      <a:cubicBezTo>
                        <a:pt x="22324" y="17941"/>
                        <a:pt x="22357" y="17937"/>
                        <a:pt x="22400" y="17864"/>
                      </a:cubicBezTo>
                      <a:cubicBezTo>
                        <a:pt x="22392" y="17825"/>
                        <a:pt x="22420" y="17764"/>
                        <a:pt x="22438" y="17709"/>
                      </a:cubicBezTo>
                      <a:cubicBezTo>
                        <a:pt x="22434" y="17801"/>
                        <a:pt x="22536" y="17601"/>
                        <a:pt x="22546" y="17558"/>
                      </a:cubicBezTo>
                      <a:cubicBezTo>
                        <a:pt x="22530" y="17577"/>
                        <a:pt x="22514" y="17609"/>
                        <a:pt x="22500" y="17603"/>
                      </a:cubicBezTo>
                      <a:cubicBezTo>
                        <a:pt x="22524" y="17548"/>
                        <a:pt x="22581" y="17389"/>
                        <a:pt x="22640" y="17365"/>
                      </a:cubicBezTo>
                      <a:cubicBezTo>
                        <a:pt x="22650" y="17392"/>
                        <a:pt x="22583" y="17469"/>
                        <a:pt x="22607" y="17487"/>
                      </a:cubicBezTo>
                      <a:cubicBezTo>
                        <a:pt x="22683" y="17410"/>
                        <a:pt x="22656" y="17359"/>
                        <a:pt x="22701" y="17259"/>
                      </a:cubicBezTo>
                      <a:cubicBezTo>
                        <a:pt x="22813" y="17263"/>
                        <a:pt x="22774" y="16956"/>
                        <a:pt x="22893" y="16980"/>
                      </a:cubicBezTo>
                      <a:cubicBezTo>
                        <a:pt x="22813" y="17078"/>
                        <a:pt x="22801" y="17184"/>
                        <a:pt x="22783" y="17275"/>
                      </a:cubicBezTo>
                      <a:cubicBezTo>
                        <a:pt x="22766" y="17367"/>
                        <a:pt x="22742" y="17442"/>
                        <a:pt x="22650" y="17475"/>
                      </a:cubicBezTo>
                      <a:cubicBezTo>
                        <a:pt x="22724" y="17522"/>
                        <a:pt x="22624" y="17585"/>
                        <a:pt x="22579" y="17717"/>
                      </a:cubicBezTo>
                      <a:cubicBezTo>
                        <a:pt x="22642" y="17711"/>
                        <a:pt x="22589" y="17778"/>
                        <a:pt x="22605" y="17801"/>
                      </a:cubicBezTo>
                      <a:cubicBezTo>
                        <a:pt x="22689" y="17685"/>
                        <a:pt x="22634" y="17717"/>
                        <a:pt x="22640" y="17679"/>
                      </a:cubicBezTo>
                      <a:cubicBezTo>
                        <a:pt x="22669" y="17662"/>
                        <a:pt x="22703" y="17583"/>
                        <a:pt x="22728" y="17620"/>
                      </a:cubicBezTo>
                      <a:cubicBezTo>
                        <a:pt x="22713" y="17654"/>
                        <a:pt x="22681" y="17695"/>
                        <a:pt x="22695" y="17709"/>
                      </a:cubicBezTo>
                      <a:cubicBezTo>
                        <a:pt x="22750" y="17593"/>
                        <a:pt x="22799" y="17546"/>
                        <a:pt x="22848" y="17544"/>
                      </a:cubicBezTo>
                      <a:cubicBezTo>
                        <a:pt x="22872" y="17463"/>
                        <a:pt x="22911" y="17406"/>
                        <a:pt x="22958" y="17326"/>
                      </a:cubicBezTo>
                      <a:cubicBezTo>
                        <a:pt x="23019" y="17216"/>
                        <a:pt x="23074" y="17100"/>
                        <a:pt x="23121" y="16982"/>
                      </a:cubicBezTo>
                      <a:cubicBezTo>
                        <a:pt x="23121" y="16919"/>
                        <a:pt x="23059" y="16999"/>
                        <a:pt x="23090" y="16899"/>
                      </a:cubicBezTo>
                      <a:cubicBezTo>
                        <a:pt x="23328" y="16561"/>
                        <a:pt x="23365" y="16178"/>
                        <a:pt x="23497" y="15893"/>
                      </a:cubicBezTo>
                      <a:cubicBezTo>
                        <a:pt x="23473" y="15816"/>
                        <a:pt x="23391" y="15915"/>
                        <a:pt x="23438" y="15773"/>
                      </a:cubicBezTo>
                      <a:cubicBezTo>
                        <a:pt x="23485" y="15710"/>
                        <a:pt x="23509" y="15740"/>
                        <a:pt x="23538" y="15775"/>
                      </a:cubicBezTo>
                      <a:cubicBezTo>
                        <a:pt x="23575" y="15488"/>
                        <a:pt x="23727" y="15345"/>
                        <a:pt x="23811" y="15050"/>
                      </a:cubicBezTo>
                      <a:cubicBezTo>
                        <a:pt x="23717" y="14891"/>
                        <a:pt x="23947" y="14511"/>
                        <a:pt x="23888" y="14305"/>
                      </a:cubicBezTo>
                      <a:cubicBezTo>
                        <a:pt x="23876" y="14449"/>
                        <a:pt x="23831" y="14627"/>
                        <a:pt x="23760" y="14684"/>
                      </a:cubicBezTo>
                      <a:cubicBezTo>
                        <a:pt x="23735" y="14559"/>
                        <a:pt x="23801" y="14209"/>
                        <a:pt x="23896" y="14274"/>
                      </a:cubicBezTo>
                      <a:cubicBezTo>
                        <a:pt x="23880" y="14101"/>
                        <a:pt x="24033" y="13983"/>
                        <a:pt x="23951" y="13910"/>
                      </a:cubicBezTo>
                      <a:cubicBezTo>
                        <a:pt x="24065" y="13896"/>
                        <a:pt x="24116" y="13548"/>
                        <a:pt x="24112" y="13346"/>
                      </a:cubicBezTo>
                      <a:cubicBezTo>
                        <a:pt x="24112" y="13376"/>
                        <a:pt x="24137" y="13305"/>
                        <a:pt x="24145" y="13226"/>
                      </a:cubicBezTo>
                      <a:cubicBezTo>
                        <a:pt x="24171" y="13024"/>
                        <a:pt x="24204" y="12800"/>
                        <a:pt x="24228" y="12578"/>
                      </a:cubicBezTo>
                      <a:cubicBezTo>
                        <a:pt x="24236" y="12409"/>
                        <a:pt x="24234" y="12240"/>
                        <a:pt x="24220" y="12073"/>
                      </a:cubicBezTo>
                      <a:cubicBezTo>
                        <a:pt x="24240" y="12071"/>
                        <a:pt x="24259" y="12075"/>
                        <a:pt x="24277" y="12080"/>
                      </a:cubicBezTo>
                      <a:cubicBezTo>
                        <a:pt x="24263" y="11890"/>
                        <a:pt x="24251" y="11701"/>
                        <a:pt x="24238" y="11516"/>
                      </a:cubicBezTo>
                      <a:cubicBezTo>
                        <a:pt x="24242" y="11520"/>
                        <a:pt x="24248" y="11520"/>
                        <a:pt x="24253" y="11518"/>
                      </a:cubicBezTo>
                      <a:cubicBezTo>
                        <a:pt x="24226" y="11424"/>
                        <a:pt x="24236" y="11391"/>
                        <a:pt x="24222" y="11302"/>
                      </a:cubicBezTo>
                      <a:cubicBezTo>
                        <a:pt x="24216" y="11239"/>
                        <a:pt x="24212" y="11176"/>
                        <a:pt x="24206" y="11114"/>
                      </a:cubicBezTo>
                      <a:cubicBezTo>
                        <a:pt x="24240" y="11017"/>
                        <a:pt x="24261" y="10917"/>
                        <a:pt x="24269" y="10815"/>
                      </a:cubicBezTo>
                      <a:cubicBezTo>
                        <a:pt x="24273" y="10874"/>
                        <a:pt x="24314" y="10850"/>
                        <a:pt x="24306" y="10935"/>
                      </a:cubicBezTo>
                      <a:cubicBezTo>
                        <a:pt x="24285" y="11068"/>
                        <a:pt x="24295" y="11235"/>
                        <a:pt x="24354" y="11332"/>
                      </a:cubicBezTo>
                      <a:cubicBezTo>
                        <a:pt x="24344" y="11397"/>
                        <a:pt x="24328" y="11397"/>
                        <a:pt x="24305" y="11363"/>
                      </a:cubicBezTo>
                      <a:cubicBezTo>
                        <a:pt x="24344" y="11723"/>
                        <a:pt x="24293" y="11990"/>
                        <a:pt x="24362" y="12318"/>
                      </a:cubicBezTo>
                      <a:cubicBezTo>
                        <a:pt x="24306" y="12236"/>
                        <a:pt x="24306" y="12619"/>
                        <a:pt x="24365" y="12534"/>
                      </a:cubicBezTo>
                      <a:cubicBezTo>
                        <a:pt x="24312" y="12778"/>
                        <a:pt x="24273" y="13024"/>
                        <a:pt x="24248" y="13271"/>
                      </a:cubicBezTo>
                      <a:cubicBezTo>
                        <a:pt x="24236" y="13403"/>
                        <a:pt x="24226" y="13535"/>
                        <a:pt x="24224" y="13659"/>
                      </a:cubicBezTo>
                      <a:cubicBezTo>
                        <a:pt x="24222" y="13719"/>
                        <a:pt x="24222" y="13778"/>
                        <a:pt x="24224" y="13835"/>
                      </a:cubicBezTo>
                      <a:cubicBezTo>
                        <a:pt x="24226" y="13892"/>
                        <a:pt x="24222" y="13945"/>
                        <a:pt x="24224" y="13995"/>
                      </a:cubicBezTo>
                      <a:cubicBezTo>
                        <a:pt x="24244" y="13841"/>
                        <a:pt x="24334" y="13572"/>
                        <a:pt x="24291" y="13434"/>
                      </a:cubicBezTo>
                      <a:cubicBezTo>
                        <a:pt x="24348" y="13515"/>
                        <a:pt x="24322" y="13301"/>
                        <a:pt x="24299" y="13279"/>
                      </a:cubicBezTo>
                      <a:lnTo>
                        <a:pt x="24346" y="13285"/>
                      </a:lnTo>
                      <a:cubicBezTo>
                        <a:pt x="24454" y="12613"/>
                        <a:pt x="24464" y="11906"/>
                        <a:pt x="24472" y="11226"/>
                      </a:cubicBezTo>
                      <a:close/>
                      <a:moveTo>
                        <a:pt x="20005" y="2590"/>
                      </a:moveTo>
                      <a:cubicBezTo>
                        <a:pt x="20060" y="2565"/>
                        <a:pt x="20093" y="2645"/>
                        <a:pt x="20113" y="2689"/>
                      </a:cubicBezTo>
                      <a:cubicBezTo>
                        <a:pt x="20083" y="2710"/>
                        <a:pt x="20012" y="2608"/>
                        <a:pt x="20005" y="2590"/>
                      </a:cubicBezTo>
                      <a:close/>
                      <a:moveTo>
                        <a:pt x="6906" y="21816"/>
                      </a:moveTo>
                      <a:cubicBezTo>
                        <a:pt x="6912" y="21734"/>
                        <a:pt x="7042" y="21854"/>
                        <a:pt x="7054" y="21832"/>
                      </a:cubicBezTo>
                      <a:cubicBezTo>
                        <a:pt x="7119" y="21893"/>
                        <a:pt x="6973" y="21859"/>
                        <a:pt x="6906" y="21816"/>
                      </a:cubicBezTo>
                      <a:close/>
                      <a:moveTo>
                        <a:pt x="7810" y="22347"/>
                      </a:moveTo>
                      <a:cubicBezTo>
                        <a:pt x="7850" y="22266"/>
                        <a:pt x="7899" y="22374"/>
                        <a:pt x="8007" y="22400"/>
                      </a:cubicBezTo>
                      <a:cubicBezTo>
                        <a:pt x="7985" y="22429"/>
                        <a:pt x="7871" y="22359"/>
                        <a:pt x="7810" y="22347"/>
                      </a:cubicBezTo>
                      <a:close/>
                      <a:moveTo>
                        <a:pt x="8038" y="22107"/>
                      </a:moveTo>
                      <a:cubicBezTo>
                        <a:pt x="8052" y="22068"/>
                        <a:pt x="8174" y="22117"/>
                        <a:pt x="8201" y="22148"/>
                      </a:cubicBezTo>
                      <a:cubicBezTo>
                        <a:pt x="8190" y="22182"/>
                        <a:pt x="8087" y="22115"/>
                        <a:pt x="8038" y="22107"/>
                      </a:cubicBezTo>
                      <a:close/>
                      <a:moveTo>
                        <a:pt x="9994" y="22911"/>
                      </a:moveTo>
                      <a:cubicBezTo>
                        <a:pt x="10033" y="22903"/>
                        <a:pt x="10072" y="22903"/>
                        <a:pt x="10112" y="22911"/>
                      </a:cubicBezTo>
                      <a:cubicBezTo>
                        <a:pt x="10106" y="22933"/>
                        <a:pt x="10102" y="22954"/>
                        <a:pt x="10133" y="22962"/>
                      </a:cubicBezTo>
                      <a:cubicBezTo>
                        <a:pt x="10108" y="22995"/>
                        <a:pt x="9954" y="22952"/>
                        <a:pt x="9994" y="22911"/>
                      </a:cubicBezTo>
                      <a:close/>
                      <a:moveTo>
                        <a:pt x="10909" y="23088"/>
                      </a:moveTo>
                      <a:cubicBezTo>
                        <a:pt x="10890" y="23043"/>
                        <a:pt x="10968" y="23058"/>
                        <a:pt x="10970" y="23027"/>
                      </a:cubicBezTo>
                      <a:cubicBezTo>
                        <a:pt x="10742" y="22972"/>
                        <a:pt x="10503" y="23005"/>
                        <a:pt x="10432" y="22876"/>
                      </a:cubicBezTo>
                      <a:cubicBezTo>
                        <a:pt x="10628" y="22931"/>
                        <a:pt x="10709" y="22887"/>
                        <a:pt x="10862" y="22864"/>
                      </a:cubicBezTo>
                      <a:cubicBezTo>
                        <a:pt x="10900" y="22881"/>
                        <a:pt x="10915" y="22909"/>
                        <a:pt x="10974" y="22917"/>
                      </a:cubicBezTo>
                      <a:cubicBezTo>
                        <a:pt x="10929" y="22950"/>
                        <a:pt x="10904" y="22936"/>
                        <a:pt x="10831" y="22925"/>
                      </a:cubicBezTo>
                      <a:cubicBezTo>
                        <a:pt x="10852" y="22986"/>
                        <a:pt x="10929" y="23021"/>
                        <a:pt x="11057" y="23031"/>
                      </a:cubicBezTo>
                      <a:cubicBezTo>
                        <a:pt x="11075" y="23090"/>
                        <a:pt x="11008" y="23100"/>
                        <a:pt x="10909" y="23088"/>
                      </a:cubicBezTo>
                      <a:close/>
                      <a:moveTo>
                        <a:pt x="23279" y="14317"/>
                      </a:moveTo>
                      <a:cubicBezTo>
                        <a:pt x="23312" y="14321"/>
                        <a:pt x="23259" y="14419"/>
                        <a:pt x="23257" y="14462"/>
                      </a:cubicBezTo>
                      <a:cubicBezTo>
                        <a:pt x="23247" y="14447"/>
                        <a:pt x="23239" y="14429"/>
                        <a:pt x="23233" y="14409"/>
                      </a:cubicBezTo>
                      <a:cubicBezTo>
                        <a:pt x="23245" y="14386"/>
                        <a:pt x="23257" y="14358"/>
                        <a:pt x="23267" y="14333"/>
                      </a:cubicBezTo>
                      <a:cubicBezTo>
                        <a:pt x="23271" y="14331"/>
                        <a:pt x="23275" y="14327"/>
                        <a:pt x="23277" y="14317"/>
                      </a:cubicBezTo>
                      <a:close/>
                      <a:moveTo>
                        <a:pt x="23023" y="16363"/>
                      </a:moveTo>
                      <a:cubicBezTo>
                        <a:pt x="22958" y="16471"/>
                        <a:pt x="22976" y="16457"/>
                        <a:pt x="22921" y="16585"/>
                      </a:cubicBezTo>
                      <a:cubicBezTo>
                        <a:pt x="22874" y="16620"/>
                        <a:pt x="22825" y="16569"/>
                        <a:pt x="22886" y="16471"/>
                      </a:cubicBezTo>
                      <a:cubicBezTo>
                        <a:pt x="22935" y="16589"/>
                        <a:pt x="22935" y="16343"/>
                        <a:pt x="23023" y="16363"/>
                      </a:cubicBezTo>
                      <a:close/>
                      <a:moveTo>
                        <a:pt x="15361" y="22229"/>
                      </a:moveTo>
                      <a:cubicBezTo>
                        <a:pt x="15353" y="22268"/>
                        <a:pt x="15213" y="22294"/>
                        <a:pt x="15152" y="22317"/>
                      </a:cubicBezTo>
                      <a:cubicBezTo>
                        <a:pt x="15178" y="22233"/>
                        <a:pt x="15249" y="22264"/>
                        <a:pt x="15361" y="22229"/>
                      </a:cubicBezTo>
                      <a:close/>
                      <a:moveTo>
                        <a:pt x="13881" y="22891"/>
                      </a:moveTo>
                      <a:cubicBezTo>
                        <a:pt x="13720" y="22907"/>
                        <a:pt x="13645" y="22883"/>
                        <a:pt x="13466" y="22879"/>
                      </a:cubicBezTo>
                      <a:cubicBezTo>
                        <a:pt x="13549" y="22795"/>
                        <a:pt x="13718" y="22832"/>
                        <a:pt x="13887" y="22777"/>
                      </a:cubicBezTo>
                      <a:cubicBezTo>
                        <a:pt x="13885" y="22817"/>
                        <a:pt x="13853" y="22844"/>
                        <a:pt x="13881" y="22891"/>
                      </a:cubicBezTo>
                      <a:close/>
                      <a:moveTo>
                        <a:pt x="13002" y="22903"/>
                      </a:moveTo>
                      <a:cubicBezTo>
                        <a:pt x="12981" y="22956"/>
                        <a:pt x="12904" y="22905"/>
                        <a:pt x="12888" y="22897"/>
                      </a:cubicBezTo>
                      <a:cubicBezTo>
                        <a:pt x="12875" y="22862"/>
                        <a:pt x="12967" y="22874"/>
                        <a:pt x="12967" y="22844"/>
                      </a:cubicBezTo>
                      <a:cubicBezTo>
                        <a:pt x="13067" y="22832"/>
                        <a:pt x="12904" y="22913"/>
                        <a:pt x="13002" y="22903"/>
                      </a:cubicBezTo>
                      <a:close/>
                      <a:moveTo>
                        <a:pt x="13350" y="22881"/>
                      </a:moveTo>
                      <a:cubicBezTo>
                        <a:pt x="13337" y="22921"/>
                        <a:pt x="13262" y="22938"/>
                        <a:pt x="13248" y="22978"/>
                      </a:cubicBezTo>
                      <a:cubicBezTo>
                        <a:pt x="13203" y="22936"/>
                        <a:pt x="13002" y="23013"/>
                        <a:pt x="12981" y="22952"/>
                      </a:cubicBezTo>
                      <a:cubicBezTo>
                        <a:pt x="13112" y="22982"/>
                        <a:pt x="13199" y="22870"/>
                        <a:pt x="13350" y="22881"/>
                      </a:cubicBezTo>
                      <a:close/>
                      <a:moveTo>
                        <a:pt x="13136" y="22655"/>
                      </a:moveTo>
                      <a:cubicBezTo>
                        <a:pt x="13046" y="22677"/>
                        <a:pt x="12961" y="22707"/>
                        <a:pt x="12810" y="22728"/>
                      </a:cubicBezTo>
                      <a:cubicBezTo>
                        <a:pt x="12745" y="22648"/>
                        <a:pt x="12875" y="22620"/>
                        <a:pt x="13040" y="22579"/>
                      </a:cubicBezTo>
                      <a:cubicBezTo>
                        <a:pt x="13205" y="22537"/>
                        <a:pt x="13405" y="22514"/>
                        <a:pt x="13484" y="22492"/>
                      </a:cubicBezTo>
                      <a:cubicBezTo>
                        <a:pt x="13606" y="22514"/>
                        <a:pt x="13641" y="22575"/>
                        <a:pt x="13478" y="22622"/>
                      </a:cubicBezTo>
                      <a:cubicBezTo>
                        <a:pt x="13482" y="22608"/>
                        <a:pt x="13502" y="22602"/>
                        <a:pt x="13500" y="22587"/>
                      </a:cubicBezTo>
                      <a:cubicBezTo>
                        <a:pt x="13325" y="22612"/>
                        <a:pt x="13226" y="22632"/>
                        <a:pt x="13136" y="22655"/>
                      </a:cubicBezTo>
                      <a:close/>
                      <a:moveTo>
                        <a:pt x="12861" y="22917"/>
                      </a:moveTo>
                      <a:cubicBezTo>
                        <a:pt x="12655" y="22970"/>
                        <a:pt x="12169" y="22972"/>
                        <a:pt x="12285" y="22889"/>
                      </a:cubicBezTo>
                      <a:cubicBezTo>
                        <a:pt x="12433" y="22946"/>
                        <a:pt x="12621" y="22868"/>
                        <a:pt x="12861" y="22917"/>
                      </a:cubicBezTo>
                      <a:close/>
                      <a:moveTo>
                        <a:pt x="13637" y="22547"/>
                      </a:moveTo>
                      <a:cubicBezTo>
                        <a:pt x="13620" y="22508"/>
                        <a:pt x="13686" y="22498"/>
                        <a:pt x="13737" y="22482"/>
                      </a:cubicBezTo>
                      <a:cubicBezTo>
                        <a:pt x="13745" y="22524"/>
                        <a:pt x="13690" y="22567"/>
                        <a:pt x="13637" y="22547"/>
                      </a:cubicBezTo>
                      <a:close/>
                      <a:moveTo>
                        <a:pt x="13847" y="22068"/>
                      </a:moveTo>
                      <a:cubicBezTo>
                        <a:pt x="13655" y="22095"/>
                        <a:pt x="13460" y="22115"/>
                        <a:pt x="13311" y="22135"/>
                      </a:cubicBezTo>
                      <a:cubicBezTo>
                        <a:pt x="13246" y="22162"/>
                        <a:pt x="13344" y="22201"/>
                        <a:pt x="13401" y="22184"/>
                      </a:cubicBezTo>
                      <a:cubicBezTo>
                        <a:pt x="13382" y="22233"/>
                        <a:pt x="13287" y="22198"/>
                        <a:pt x="13240" y="22209"/>
                      </a:cubicBezTo>
                      <a:cubicBezTo>
                        <a:pt x="13232" y="22182"/>
                        <a:pt x="13268" y="22170"/>
                        <a:pt x="13258" y="22142"/>
                      </a:cubicBezTo>
                      <a:cubicBezTo>
                        <a:pt x="13240" y="22109"/>
                        <a:pt x="13124" y="22156"/>
                        <a:pt x="13069" y="22156"/>
                      </a:cubicBezTo>
                      <a:cubicBezTo>
                        <a:pt x="13238" y="22052"/>
                        <a:pt x="13417" y="22015"/>
                        <a:pt x="13621" y="21989"/>
                      </a:cubicBezTo>
                      <a:lnTo>
                        <a:pt x="13952" y="21954"/>
                      </a:lnTo>
                      <a:cubicBezTo>
                        <a:pt x="14077" y="21932"/>
                        <a:pt x="14201" y="21903"/>
                        <a:pt x="14325" y="21867"/>
                      </a:cubicBezTo>
                      <a:cubicBezTo>
                        <a:pt x="14329" y="21891"/>
                        <a:pt x="14331" y="21913"/>
                        <a:pt x="14362" y="21907"/>
                      </a:cubicBezTo>
                      <a:cubicBezTo>
                        <a:pt x="14286" y="21946"/>
                        <a:pt x="14207" y="21977"/>
                        <a:pt x="14125" y="22003"/>
                      </a:cubicBezTo>
                      <a:cubicBezTo>
                        <a:pt x="14081" y="22017"/>
                        <a:pt x="14036" y="22030"/>
                        <a:pt x="13989" y="22042"/>
                      </a:cubicBezTo>
                      <a:close/>
                      <a:moveTo>
                        <a:pt x="7496" y="20185"/>
                      </a:moveTo>
                      <a:cubicBezTo>
                        <a:pt x="7508" y="20183"/>
                        <a:pt x="7519" y="20185"/>
                        <a:pt x="7529" y="20191"/>
                      </a:cubicBezTo>
                      <a:lnTo>
                        <a:pt x="7529" y="20191"/>
                      </a:lnTo>
                      <a:cubicBezTo>
                        <a:pt x="7529" y="20195"/>
                        <a:pt x="7529" y="20199"/>
                        <a:pt x="7527" y="20203"/>
                      </a:cubicBezTo>
                      <a:cubicBezTo>
                        <a:pt x="7506" y="20199"/>
                        <a:pt x="7484" y="20193"/>
                        <a:pt x="7464" y="20185"/>
                      </a:cubicBezTo>
                      <a:cubicBezTo>
                        <a:pt x="7476" y="20187"/>
                        <a:pt x="7486" y="20187"/>
                        <a:pt x="7496" y="20185"/>
                      </a:cubicBezTo>
                      <a:close/>
                      <a:moveTo>
                        <a:pt x="5994" y="19548"/>
                      </a:moveTo>
                      <a:lnTo>
                        <a:pt x="5969" y="19572"/>
                      </a:lnTo>
                      <a:lnTo>
                        <a:pt x="5947" y="19560"/>
                      </a:lnTo>
                      <a:lnTo>
                        <a:pt x="5959" y="19542"/>
                      </a:lnTo>
                      <a:cubicBezTo>
                        <a:pt x="5963" y="19537"/>
                        <a:pt x="5967" y="19531"/>
                        <a:pt x="5971" y="19525"/>
                      </a:cubicBezTo>
                      <a:lnTo>
                        <a:pt x="5971" y="19525"/>
                      </a:lnTo>
                      <a:close/>
                      <a:moveTo>
                        <a:pt x="10776" y="2099"/>
                      </a:moveTo>
                      <a:cubicBezTo>
                        <a:pt x="10746" y="2123"/>
                        <a:pt x="10711" y="2134"/>
                        <a:pt x="10674" y="2134"/>
                      </a:cubicBezTo>
                      <a:lnTo>
                        <a:pt x="10652" y="2134"/>
                      </a:lnTo>
                      <a:cubicBezTo>
                        <a:pt x="10624" y="2128"/>
                        <a:pt x="10595" y="2128"/>
                        <a:pt x="10566" y="2134"/>
                      </a:cubicBezTo>
                      <a:cubicBezTo>
                        <a:pt x="10630" y="2101"/>
                        <a:pt x="10703" y="2089"/>
                        <a:pt x="10776" y="2099"/>
                      </a:cubicBezTo>
                      <a:close/>
                      <a:moveTo>
                        <a:pt x="23797" y="8352"/>
                      </a:moveTo>
                      <a:cubicBezTo>
                        <a:pt x="23817" y="8423"/>
                        <a:pt x="23801" y="8453"/>
                        <a:pt x="23784" y="8480"/>
                      </a:cubicBezTo>
                      <a:cubicBezTo>
                        <a:pt x="23762" y="8398"/>
                        <a:pt x="23754" y="8307"/>
                        <a:pt x="23729" y="8225"/>
                      </a:cubicBezTo>
                      <a:cubicBezTo>
                        <a:pt x="23729" y="8211"/>
                        <a:pt x="23731" y="8195"/>
                        <a:pt x="23737" y="8181"/>
                      </a:cubicBezTo>
                      <a:cubicBezTo>
                        <a:pt x="23788" y="8358"/>
                        <a:pt x="23717" y="8343"/>
                        <a:pt x="23797" y="8352"/>
                      </a:cubicBezTo>
                      <a:close/>
                      <a:moveTo>
                        <a:pt x="23837" y="8500"/>
                      </a:moveTo>
                      <a:cubicBezTo>
                        <a:pt x="23847" y="8555"/>
                        <a:pt x="23854" y="8594"/>
                        <a:pt x="23862" y="8629"/>
                      </a:cubicBezTo>
                      <a:cubicBezTo>
                        <a:pt x="23858" y="8629"/>
                        <a:pt x="23856" y="8626"/>
                        <a:pt x="23851" y="8624"/>
                      </a:cubicBezTo>
                      <a:cubicBezTo>
                        <a:pt x="23841" y="8610"/>
                        <a:pt x="23831" y="8596"/>
                        <a:pt x="23823" y="8580"/>
                      </a:cubicBezTo>
                      <a:cubicBezTo>
                        <a:pt x="23807" y="8533"/>
                        <a:pt x="23797" y="8490"/>
                        <a:pt x="23835" y="8502"/>
                      </a:cubicBezTo>
                      <a:close/>
                      <a:moveTo>
                        <a:pt x="23735" y="12456"/>
                      </a:moveTo>
                      <a:cubicBezTo>
                        <a:pt x="23739" y="12428"/>
                        <a:pt x="23733" y="12399"/>
                        <a:pt x="23717" y="12375"/>
                      </a:cubicBezTo>
                      <a:cubicBezTo>
                        <a:pt x="23719" y="12312"/>
                        <a:pt x="23729" y="12251"/>
                        <a:pt x="23746" y="12192"/>
                      </a:cubicBezTo>
                      <a:cubicBezTo>
                        <a:pt x="23756" y="12210"/>
                        <a:pt x="23766" y="12232"/>
                        <a:pt x="23776" y="12251"/>
                      </a:cubicBezTo>
                      <a:cubicBezTo>
                        <a:pt x="23776" y="12216"/>
                        <a:pt x="23772" y="12181"/>
                        <a:pt x="23766" y="12145"/>
                      </a:cubicBezTo>
                      <a:cubicBezTo>
                        <a:pt x="23768" y="12141"/>
                        <a:pt x="23770" y="12135"/>
                        <a:pt x="23772" y="12132"/>
                      </a:cubicBezTo>
                      <a:cubicBezTo>
                        <a:pt x="23770" y="12124"/>
                        <a:pt x="23768" y="12114"/>
                        <a:pt x="23766" y="12106"/>
                      </a:cubicBezTo>
                      <a:cubicBezTo>
                        <a:pt x="23768" y="12094"/>
                        <a:pt x="23774" y="12082"/>
                        <a:pt x="23786" y="12075"/>
                      </a:cubicBezTo>
                      <a:cubicBezTo>
                        <a:pt x="23790" y="12132"/>
                        <a:pt x="23827" y="12130"/>
                        <a:pt x="23809" y="12224"/>
                      </a:cubicBezTo>
                      <a:cubicBezTo>
                        <a:pt x="23701" y="12340"/>
                        <a:pt x="23772" y="12275"/>
                        <a:pt x="23733" y="12456"/>
                      </a:cubicBezTo>
                      <a:close/>
                      <a:moveTo>
                        <a:pt x="13918" y="2258"/>
                      </a:moveTo>
                      <a:cubicBezTo>
                        <a:pt x="13906" y="2262"/>
                        <a:pt x="13893" y="2260"/>
                        <a:pt x="13885" y="2250"/>
                      </a:cubicBezTo>
                      <a:lnTo>
                        <a:pt x="13920" y="2240"/>
                      </a:lnTo>
                      <a:cubicBezTo>
                        <a:pt x="13920" y="2248"/>
                        <a:pt x="13920" y="2258"/>
                        <a:pt x="13918" y="2258"/>
                      </a:cubicBezTo>
                      <a:close/>
                      <a:moveTo>
                        <a:pt x="21532" y="5275"/>
                      </a:moveTo>
                      <a:cubicBezTo>
                        <a:pt x="21482" y="5273"/>
                        <a:pt x="21441" y="5259"/>
                        <a:pt x="21437" y="5198"/>
                      </a:cubicBezTo>
                      <a:lnTo>
                        <a:pt x="21437" y="5196"/>
                      </a:lnTo>
                      <a:cubicBezTo>
                        <a:pt x="21471" y="5220"/>
                        <a:pt x="21502" y="5247"/>
                        <a:pt x="21532" y="5275"/>
                      </a:cubicBezTo>
                      <a:close/>
                      <a:moveTo>
                        <a:pt x="23703" y="11542"/>
                      </a:moveTo>
                      <a:cubicBezTo>
                        <a:pt x="23699" y="11495"/>
                        <a:pt x="23695" y="11448"/>
                        <a:pt x="23691" y="11398"/>
                      </a:cubicBezTo>
                      <a:cubicBezTo>
                        <a:pt x="23693" y="11395"/>
                        <a:pt x="23695" y="11391"/>
                        <a:pt x="23695" y="11387"/>
                      </a:cubicBezTo>
                      <a:cubicBezTo>
                        <a:pt x="23707" y="11351"/>
                        <a:pt x="23740" y="11322"/>
                        <a:pt x="23770" y="11290"/>
                      </a:cubicBezTo>
                      <a:cubicBezTo>
                        <a:pt x="23770" y="11340"/>
                        <a:pt x="23770" y="11389"/>
                        <a:pt x="23772" y="11438"/>
                      </a:cubicBezTo>
                      <a:cubicBezTo>
                        <a:pt x="23774" y="11544"/>
                        <a:pt x="23782" y="11648"/>
                        <a:pt x="23797" y="11750"/>
                      </a:cubicBezTo>
                      <a:cubicBezTo>
                        <a:pt x="23774" y="11754"/>
                        <a:pt x="23744" y="11746"/>
                        <a:pt x="23748" y="11809"/>
                      </a:cubicBezTo>
                      <a:cubicBezTo>
                        <a:pt x="23774" y="11815"/>
                        <a:pt x="23807" y="11799"/>
                        <a:pt x="23811" y="11841"/>
                      </a:cubicBezTo>
                      <a:cubicBezTo>
                        <a:pt x="23803" y="11913"/>
                        <a:pt x="23784" y="11986"/>
                        <a:pt x="23754" y="12055"/>
                      </a:cubicBezTo>
                      <a:cubicBezTo>
                        <a:pt x="23719" y="11911"/>
                        <a:pt x="23711" y="11731"/>
                        <a:pt x="23703" y="11542"/>
                      </a:cubicBezTo>
                      <a:close/>
                      <a:moveTo>
                        <a:pt x="23762" y="11123"/>
                      </a:moveTo>
                      <a:lnTo>
                        <a:pt x="23762" y="11147"/>
                      </a:lnTo>
                      <a:cubicBezTo>
                        <a:pt x="23758" y="11141"/>
                        <a:pt x="23758" y="11131"/>
                        <a:pt x="23762" y="11125"/>
                      </a:cubicBezTo>
                      <a:close/>
                      <a:moveTo>
                        <a:pt x="22212" y="6014"/>
                      </a:moveTo>
                      <a:cubicBezTo>
                        <a:pt x="22176" y="5976"/>
                        <a:pt x="22182" y="5923"/>
                        <a:pt x="22227" y="5888"/>
                      </a:cubicBezTo>
                      <a:cubicBezTo>
                        <a:pt x="22231" y="5886"/>
                        <a:pt x="22235" y="5886"/>
                        <a:pt x="22241" y="5884"/>
                      </a:cubicBezTo>
                      <a:cubicBezTo>
                        <a:pt x="22296" y="5953"/>
                        <a:pt x="22345" y="6027"/>
                        <a:pt x="22388" y="6104"/>
                      </a:cubicBezTo>
                      <a:cubicBezTo>
                        <a:pt x="22322" y="6116"/>
                        <a:pt x="22282" y="6090"/>
                        <a:pt x="22212" y="6014"/>
                      </a:cubicBezTo>
                      <a:close/>
                      <a:moveTo>
                        <a:pt x="22158" y="5796"/>
                      </a:moveTo>
                      <a:cubicBezTo>
                        <a:pt x="22107" y="5782"/>
                        <a:pt x="22066" y="5743"/>
                        <a:pt x="22050" y="5689"/>
                      </a:cubicBezTo>
                      <a:cubicBezTo>
                        <a:pt x="22088" y="5723"/>
                        <a:pt x="22125" y="5758"/>
                        <a:pt x="22158" y="5794"/>
                      </a:cubicBezTo>
                      <a:close/>
                      <a:moveTo>
                        <a:pt x="23713" y="12403"/>
                      </a:moveTo>
                      <a:cubicBezTo>
                        <a:pt x="23719" y="12440"/>
                        <a:pt x="23717" y="12479"/>
                        <a:pt x="23709" y="12517"/>
                      </a:cubicBezTo>
                      <a:cubicBezTo>
                        <a:pt x="23711" y="12477"/>
                        <a:pt x="23711" y="12440"/>
                        <a:pt x="23713" y="12403"/>
                      </a:cubicBezTo>
                      <a:close/>
                      <a:moveTo>
                        <a:pt x="24069" y="9655"/>
                      </a:moveTo>
                      <a:cubicBezTo>
                        <a:pt x="24077" y="9630"/>
                        <a:pt x="24086" y="9608"/>
                        <a:pt x="24100" y="9585"/>
                      </a:cubicBezTo>
                      <a:cubicBezTo>
                        <a:pt x="24100" y="9636"/>
                        <a:pt x="24094" y="9679"/>
                        <a:pt x="24075" y="9695"/>
                      </a:cubicBezTo>
                      <a:cubicBezTo>
                        <a:pt x="24071" y="9683"/>
                        <a:pt x="24069" y="9667"/>
                        <a:pt x="24069" y="9655"/>
                      </a:cubicBezTo>
                      <a:close/>
                      <a:moveTo>
                        <a:pt x="24031" y="9361"/>
                      </a:moveTo>
                      <a:cubicBezTo>
                        <a:pt x="24029" y="9351"/>
                        <a:pt x="24029" y="9341"/>
                        <a:pt x="24031" y="9331"/>
                      </a:cubicBezTo>
                      <a:cubicBezTo>
                        <a:pt x="24045" y="9349"/>
                        <a:pt x="24055" y="9368"/>
                        <a:pt x="24061" y="9390"/>
                      </a:cubicBezTo>
                      <a:cubicBezTo>
                        <a:pt x="24051" y="9380"/>
                        <a:pt x="24039" y="9372"/>
                        <a:pt x="24029" y="9361"/>
                      </a:cubicBezTo>
                      <a:close/>
                      <a:moveTo>
                        <a:pt x="23935" y="9040"/>
                      </a:moveTo>
                      <a:cubicBezTo>
                        <a:pt x="23898" y="9125"/>
                        <a:pt x="23953" y="9227"/>
                        <a:pt x="23980" y="9217"/>
                      </a:cubicBezTo>
                      <a:cubicBezTo>
                        <a:pt x="23976" y="9254"/>
                        <a:pt x="23967" y="9268"/>
                        <a:pt x="23955" y="9270"/>
                      </a:cubicBezTo>
                      <a:cubicBezTo>
                        <a:pt x="23941" y="9252"/>
                        <a:pt x="23929" y="9237"/>
                        <a:pt x="23915" y="9219"/>
                      </a:cubicBezTo>
                      <a:cubicBezTo>
                        <a:pt x="23913" y="9209"/>
                        <a:pt x="23911" y="9197"/>
                        <a:pt x="23908" y="9186"/>
                      </a:cubicBezTo>
                      <a:cubicBezTo>
                        <a:pt x="23894" y="9168"/>
                        <a:pt x="23876" y="9152"/>
                        <a:pt x="23858" y="9136"/>
                      </a:cubicBezTo>
                      <a:cubicBezTo>
                        <a:pt x="23851" y="9125"/>
                        <a:pt x="23843" y="9111"/>
                        <a:pt x="23837" y="9097"/>
                      </a:cubicBezTo>
                      <a:cubicBezTo>
                        <a:pt x="23825" y="9066"/>
                        <a:pt x="23860" y="9023"/>
                        <a:pt x="23900" y="9026"/>
                      </a:cubicBezTo>
                      <a:cubicBezTo>
                        <a:pt x="23911" y="9028"/>
                        <a:pt x="23921" y="9030"/>
                        <a:pt x="23931" y="9034"/>
                      </a:cubicBezTo>
                      <a:cubicBezTo>
                        <a:pt x="23931" y="9036"/>
                        <a:pt x="23933" y="9036"/>
                        <a:pt x="23935" y="9040"/>
                      </a:cubicBezTo>
                      <a:close/>
                      <a:moveTo>
                        <a:pt x="23715" y="8185"/>
                      </a:moveTo>
                      <a:cubicBezTo>
                        <a:pt x="23715" y="8183"/>
                        <a:pt x="23713" y="8181"/>
                        <a:pt x="23711" y="8177"/>
                      </a:cubicBezTo>
                      <a:cubicBezTo>
                        <a:pt x="23707" y="8168"/>
                        <a:pt x="23705" y="8156"/>
                        <a:pt x="23707" y="8144"/>
                      </a:cubicBezTo>
                      <a:cubicBezTo>
                        <a:pt x="23709" y="8160"/>
                        <a:pt x="23711" y="8174"/>
                        <a:pt x="23713" y="8185"/>
                      </a:cubicBezTo>
                      <a:close/>
                      <a:moveTo>
                        <a:pt x="10957" y="2136"/>
                      </a:moveTo>
                      <a:cubicBezTo>
                        <a:pt x="10939" y="2134"/>
                        <a:pt x="10923" y="2130"/>
                        <a:pt x="10907" y="2123"/>
                      </a:cubicBezTo>
                      <a:cubicBezTo>
                        <a:pt x="10925" y="2126"/>
                        <a:pt x="10941" y="2130"/>
                        <a:pt x="10957" y="2136"/>
                      </a:cubicBezTo>
                      <a:close/>
                      <a:moveTo>
                        <a:pt x="14750" y="22264"/>
                      </a:moveTo>
                      <a:cubicBezTo>
                        <a:pt x="14773" y="22331"/>
                        <a:pt x="14667" y="22278"/>
                        <a:pt x="14592" y="22321"/>
                      </a:cubicBezTo>
                      <a:cubicBezTo>
                        <a:pt x="14620" y="22274"/>
                        <a:pt x="14677" y="22270"/>
                        <a:pt x="14750" y="22264"/>
                      </a:cubicBezTo>
                      <a:close/>
                      <a:moveTo>
                        <a:pt x="20869" y="19330"/>
                      </a:moveTo>
                      <a:cubicBezTo>
                        <a:pt x="20901" y="19381"/>
                        <a:pt x="20789" y="19417"/>
                        <a:pt x="20722" y="19517"/>
                      </a:cubicBezTo>
                      <a:cubicBezTo>
                        <a:pt x="20704" y="19497"/>
                        <a:pt x="20673" y="19523"/>
                        <a:pt x="20655" y="19497"/>
                      </a:cubicBezTo>
                      <a:cubicBezTo>
                        <a:pt x="20730" y="19436"/>
                        <a:pt x="20802" y="19366"/>
                        <a:pt x="20869" y="19330"/>
                      </a:cubicBezTo>
                      <a:close/>
                      <a:moveTo>
                        <a:pt x="21015" y="19142"/>
                      </a:moveTo>
                      <a:cubicBezTo>
                        <a:pt x="21030" y="19157"/>
                        <a:pt x="21048" y="19173"/>
                        <a:pt x="21072" y="19147"/>
                      </a:cubicBezTo>
                      <a:cubicBezTo>
                        <a:pt x="21107" y="19177"/>
                        <a:pt x="20989" y="19299"/>
                        <a:pt x="20946" y="19314"/>
                      </a:cubicBezTo>
                      <a:cubicBezTo>
                        <a:pt x="20924" y="19275"/>
                        <a:pt x="20952" y="19214"/>
                        <a:pt x="21015" y="19142"/>
                      </a:cubicBezTo>
                      <a:close/>
                      <a:moveTo>
                        <a:pt x="23328" y="14171"/>
                      </a:moveTo>
                      <a:cubicBezTo>
                        <a:pt x="23334" y="14173"/>
                        <a:pt x="23340" y="14177"/>
                        <a:pt x="23344" y="14181"/>
                      </a:cubicBezTo>
                      <a:cubicBezTo>
                        <a:pt x="23326" y="14223"/>
                        <a:pt x="23320" y="14228"/>
                        <a:pt x="23308" y="14221"/>
                      </a:cubicBezTo>
                      <a:cubicBezTo>
                        <a:pt x="23316" y="14205"/>
                        <a:pt x="23322" y="14187"/>
                        <a:pt x="23328" y="14171"/>
                      </a:cubicBezTo>
                      <a:close/>
                      <a:moveTo>
                        <a:pt x="23672" y="12984"/>
                      </a:moveTo>
                      <a:cubicBezTo>
                        <a:pt x="23670" y="12959"/>
                        <a:pt x="23666" y="12937"/>
                        <a:pt x="23664" y="12918"/>
                      </a:cubicBezTo>
                      <a:cubicBezTo>
                        <a:pt x="23672" y="12908"/>
                        <a:pt x="23682" y="12902"/>
                        <a:pt x="23691" y="12896"/>
                      </a:cubicBezTo>
                      <a:cubicBezTo>
                        <a:pt x="23689" y="12925"/>
                        <a:pt x="23682" y="12957"/>
                        <a:pt x="23672" y="12984"/>
                      </a:cubicBezTo>
                      <a:close/>
                      <a:moveTo>
                        <a:pt x="23729" y="12792"/>
                      </a:moveTo>
                      <a:cubicBezTo>
                        <a:pt x="23723" y="12755"/>
                        <a:pt x="23717" y="12707"/>
                        <a:pt x="23715" y="12654"/>
                      </a:cubicBezTo>
                      <a:cubicBezTo>
                        <a:pt x="23725" y="12607"/>
                        <a:pt x="23740" y="12560"/>
                        <a:pt x="23760" y="12517"/>
                      </a:cubicBezTo>
                      <a:cubicBezTo>
                        <a:pt x="23752" y="12648"/>
                        <a:pt x="23740" y="12692"/>
                        <a:pt x="23744" y="12788"/>
                      </a:cubicBezTo>
                      <a:cubicBezTo>
                        <a:pt x="23740" y="12792"/>
                        <a:pt x="23735" y="12792"/>
                        <a:pt x="23729" y="12794"/>
                      </a:cubicBezTo>
                      <a:close/>
                      <a:moveTo>
                        <a:pt x="24106" y="10202"/>
                      </a:moveTo>
                      <a:cubicBezTo>
                        <a:pt x="24124" y="10123"/>
                        <a:pt x="24126" y="10044"/>
                        <a:pt x="24112" y="9966"/>
                      </a:cubicBezTo>
                      <a:cubicBezTo>
                        <a:pt x="24200" y="9999"/>
                        <a:pt x="24163" y="10211"/>
                        <a:pt x="24118" y="10284"/>
                      </a:cubicBezTo>
                      <a:cubicBezTo>
                        <a:pt x="24116" y="10257"/>
                        <a:pt x="24110" y="10229"/>
                        <a:pt x="24106" y="10202"/>
                      </a:cubicBezTo>
                      <a:close/>
                      <a:moveTo>
                        <a:pt x="24082" y="9754"/>
                      </a:moveTo>
                      <a:cubicBezTo>
                        <a:pt x="24110" y="9789"/>
                        <a:pt x="24128" y="9854"/>
                        <a:pt x="24139" y="9930"/>
                      </a:cubicBezTo>
                      <a:cubicBezTo>
                        <a:pt x="24084" y="9966"/>
                        <a:pt x="24065" y="9805"/>
                        <a:pt x="24082" y="9756"/>
                      </a:cubicBezTo>
                      <a:close/>
                      <a:moveTo>
                        <a:pt x="23856" y="8272"/>
                      </a:moveTo>
                      <a:lnTo>
                        <a:pt x="23796" y="8289"/>
                      </a:lnTo>
                      <a:cubicBezTo>
                        <a:pt x="23774" y="8240"/>
                        <a:pt x="23807" y="8154"/>
                        <a:pt x="23756" y="8142"/>
                      </a:cubicBezTo>
                      <a:cubicBezTo>
                        <a:pt x="23746" y="8040"/>
                        <a:pt x="23796" y="8168"/>
                        <a:pt x="23811" y="8158"/>
                      </a:cubicBezTo>
                      <a:cubicBezTo>
                        <a:pt x="23819" y="8118"/>
                        <a:pt x="23797" y="8095"/>
                        <a:pt x="23772" y="8067"/>
                      </a:cubicBezTo>
                      <a:cubicBezTo>
                        <a:pt x="23782" y="8060"/>
                        <a:pt x="23792" y="8050"/>
                        <a:pt x="23801" y="8038"/>
                      </a:cubicBezTo>
                      <a:cubicBezTo>
                        <a:pt x="23847" y="8107"/>
                        <a:pt x="23866" y="8191"/>
                        <a:pt x="23858" y="8274"/>
                      </a:cubicBezTo>
                      <a:close/>
                      <a:moveTo>
                        <a:pt x="23737" y="7765"/>
                      </a:moveTo>
                      <a:cubicBezTo>
                        <a:pt x="23715" y="7763"/>
                        <a:pt x="23705" y="7708"/>
                        <a:pt x="23693" y="7666"/>
                      </a:cubicBezTo>
                      <a:cubicBezTo>
                        <a:pt x="23695" y="7666"/>
                        <a:pt x="23695" y="7666"/>
                        <a:pt x="23697" y="7666"/>
                      </a:cubicBezTo>
                      <a:cubicBezTo>
                        <a:pt x="23713" y="7663"/>
                        <a:pt x="23727" y="7653"/>
                        <a:pt x="23735" y="7639"/>
                      </a:cubicBezTo>
                      <a:cubicBezTo>
                        <a:pt x="23776" y="7723"/>
                        <a:pt x="23731" y="7718"/>
                        <a:pt x="23737" y="7765"/>
                      </a:cubicBezTo>
                      <a:close/>
                      <a:moveTo>
                        <a:pt x="23479" y="7470"/>
                      </a:moveTo>
                      <a:cubicBezTo>
                        <a:pt x="23489" y="7466"/>
                        <a:pt x="23499" y="7468"/>
                        <a:pt x="23507" y="7474"/>
                      </a:cubicBezTo>
                      <a:cubicBezTo>
                        <a:pt x="23562" y="7505"/>
                        <a:pt x="23599" y="7558"/>
                        <a:pt x="23611" y="7621"/>
                      </a:cubicBezTo>
                      <a:cubicBezTo>
                        <a:pt x="23617" y="7649"/>
                        <a:pt x="23644" y="7668"/>
                        <a:pt x="23674" y="7666"/>
                      </a:cubicBezTo>
                      <a:cubicBezTo>
                        <a:pt x="23680" y="7694"/>
                        <a:pt x="23682" y="7722"/>
                        <a:pt x="23684" y="7749"/>
                      </a:cubicBezTo>
                      <a:cubicBezTo>
                        <a:pt x="23668" y="7755"/>
                        <a:pt x="23672" y="7779"/>
                        <a:pt x="23660" y="7788"/>
                      </a:cubicBezTo>
                      <a:cubicBezTo>
                        <a:pt x="23623" y="7653"/>
                        <a:pt x="23546" y="7700"/>
                        <a:pt x="23638" y="7765"/>
                      </a:cubicBezTo>
                      <a:cubicBezTo>
                        <a:pt x="23642" y="7782"/>
                        <a:pt x="23644" y="7802"/>
                        <a:pt x="23648" y="7822"/>
                      </a:cubicBezTo>
                      <a:cubicBezTo>
                        <a:pt x="23599" y="7822"/>
                        <a:pt x="23548" y="7818"/>
                        <a:pt x="23499" y="7814"/>
                      </a:cubicBezTo>
                      <a:cubicBezTo>
                        <a:pt x="23483" y="7812"/>
                        <a:pt x="23459" y="7773"/>
                        <a:pt x="23463" y="7757"/>
                      </a:cubicBezTo>
                      <a:cubicBezTo>
                        <a:pt x="23473" y="7714"/>
                        <a:pt x="23516" y="7668"/>
                        <a:pt x="23509" y="7629"/>
                      </a:cubicBezTo>
                      <a:cubicBezTo>
                        <a:pt x="23501" y="7588"/>
                        <a:pt x="23448" y="7554"/>
                        <a:pt x="23458" y="7499"/>
                      </a:cubicBezTo>
                      <a:cubicBezTo>
                        <a:pt x="23461" y="7488"/>
                        <a:pt x="23469" y="7478"/>
                        <a:pt x="23479" y="7472"/>
                      </a:cubicBezTo>
                      <a:close/>
                      <a:moveTo>
                        <a:pt x="22947" y="6481"/>
                      </a:moveTo>
                      <a:cubicBezTo>
                        <a:pt x="22931" y="6470"/>
                        <a:pt x="22909" y="6468"/>
                        <a:pt x="22892" y="6474"/>
                      </a:cubicBezTo>
                      <a:cubicBezTo>
                        <a:pt x="22880" y="6450"/>
                        <a:pt x="22868" y="6426"/>
                        <a:pt x="22856" y="6403"/>
                      </a:cubicBezTo>
                      <a:cubicBezTo>
                        <a:pt x="22852" y="6383"/>
                        <a:pt x="22850" y="6364"/>
                        <a:pt x="22848" y="6344"/>
                      </a:cubicBezTo>
                      <a:cubicBezTo>
                        <a:pt x="22880" y="6387"/>
                        <a:pt x="22915" y="6438"/>
                        <a:pt x="22947" y="6481"/>
                      </a:cubicBezTo>
                      <a:close/>
                      <a:moveTo>
                        <a:pt x="20914" y="3697"/>
                      </a:moveTo>
                      <a:lnTo>
                        <a:pt x="20950" y="3738"/>
                      </a:lnTo>
                      <a:cubicBezTo>
                        <a:pt x="20948" y="3742"/>
                        <a:pt x="20946" y="3746"/>
                        <a:pt x="20942" y="3752"/>
                      </a:cubicBezTo>
                      <a:cubicBezTo>
                        <a:pt x="20877" y="3738"/>
                        <a:pt x="20846" y="3651"/>
                        <a:pt x="20806" y="3569"/>
                      </a:cubicBezTo>
                      <a:cubicBezTo>
                        <a:pt x="20842" y="3612"/>
                        <a:pt x="20877" y="3657"/>
                        <a:pt x="20914" y="3697"/>
                      </a:cubicBezTo>
                      <a:close/>
                      <a:moveTo>
                        <a:pt x="19832" y="3349"/>
                      </a:moveTo>
                      <a:cubicBezTo>
                        <a:pt x="19838" y="3355"/>
                        <a:pt x="19841" y="3361"/>
                        <a:pt x="19843" y="3369"/>
                      </a:cubicBezTo>
                      <a:cubicBezTo>
                        <a:pt x="19832" y="3363"/>
                        <a:pt x="19820" y="3359"/>
                        <a:pt x="19804" y="3353"/>
                      </a:cubicBezTo>
                      <a:cubicBezTo>
                        <a:pt x="19812" y="3345"/>
                        <a:pt x="19824" y="3343"/>
                        <a:pt x="19832" y="3351"/>
                      </a:cubicBezTo>
                      <a:close/>
                      <a:moveTo>
                        <a:pt x="10349" y="2164"/>
                      </a:moveTo>
                      <a:lnTo>
                        <a:pt x="10349" y="2203"/>
                      </a:lnTo>
                      <a:cubicBezTo>
                        <a:pt x="10375" y="2203"/>
                        <a:pt x="10398" y="2187"/>
                        <a:pt x="10408" y="2164"/>
                      </a:cubicBezTo>
                      <a:cubicBezTo>
                        <a:pt x="10457" y="2164"/>
                        <a:pt x="10509" y="2166"/>
                        <a:pt x="10562" y="2166"/>
                      </a:cubicBezTo>
                      <a:cubicBezTo>
                        <a:pt x="10540" y="2205"/>
                        <a:pt x="10509" y="2237"/>
                        <a:pt x="10469" y="2256"/>
                      </a:cubicBezTo>
                      <a:cubicBezTo>
                        <a:pt x="10408" y="2297"/>
                        <a:pt x="10367" y="2274"/>
                        <a:pt x="10347" y="2209"/>
                      </a:cubicBezTo>
                      <a:cubicBezTo>
                        <a:pt x="10324" y="2215"/>
                        <a:pt x="10304" y="2223"/>
                        <a:pt x="10283" y="2233"/>
                      </a:cubicBezTo>
                      <a:cubicBezTo>
                        <a:pt x="10184" y="2284"/>
                        <a:pt x="10149" y="2282"/>
                        <a:pt x="10096" y="2213"/>
                      </a:cubicBezTo>
                      <a:cubicBezTo>
                        <a:pt x="10094" y="2211"/>
                        <a:pt x="10094" y="2209"/>
                        <a:pt x="10092" y="2205"/>
                      </a:cubicBezTo>
                      <a:cubicBezTo>
                        <a:pt x="10174" y="2180"/>
                        <a:pt x="10261" y="2166"/>
                        <a:pt x="10347" y="2166"/>
                      </a:cubicBezTo>
                      <a:close/>
                      <a:moveTo>
                        <a:pt x="9618" y="2282"/>
                      </a:moveTo>
                      <a:cubicBezTo>
                        <a:pt x="9699" y="2266"/>
                        <a:pt x="9779" y="2256"/>
                        <a:pt x="9862" y="2256"/>
                      </a:cubicBezTo>
                      <a:cubicBezTo>
                        <a:pt x="9838" y="2276"/>
                        <a:pt x="9809" y="2286"/>
                        <a:pt x="9779" y="2282"/>
                      </a:cubicBezTo>
                      <a:cubicBezTo>
                        <a:pt x="9754" y="2282"/>
                        <a:pt x="9720" y="2282"/>
                        <a:pt x="9709" y="2297"/>
                      </a:cubicBezTo>
                      <a:cubicBezTo>
                        <a:pt x="9626" y="2406"/>
                        <a:pt x="9491" y="2315"/>
                        <a:pt x="9398" y="2384"/>
                      </a:cubicBezTo>
                      <a:cubicBezTo>
                        <a:pt x="9333" y="2431"/>
                        <a:pt x="9296" y="2406"/>
                        <a:pt x="9263" y="2370"/>
                      </a:cubicBezTo>
                      <a:cubicBezTo>
                        <a:pt x="9381" y="2331"/>
                        <a:pt x="9498" y="2301"/>
                        <a:pt x="9618" y="2282"/>
                      </a:cubicBezTo>
                      <a:close/>
                      <a:moveTo>
                        <a:pt x="3408" y="17310"/>
                      </a:moveTo>
                      <a:cubicBezTo>
                        <a:pt x="3398" y="17308"/>
                        <a:pt x="3387" y="17273"/>
                        <a:pt x="3390" y="17255"/>
                      </a:cubicBezTo>
                      <a:cubicBezTo>
                        <a:pt x="3392" y="17245"/>
                        <a:pt x="3396" y="17235"/>
                        <a:pt x="3402" y="17227"/>
                      </a:cubicBezTo>
                      <a:cubicBezTo>
                        <a:pt x="3410" y="17218"/>
                        <a:pt x="3416" y="17210"/>
                        <a:pt x="3422" y="17200"/>
                      </a:cubicBezTo>
                      <a:lnTo>
                        <a:pt x="3422" y="17200"/>
                      </a:lnTo>
                      <a:cubicBezTo>
                        <a:pt x="3436" y="17218"/>
                        <a:pt x="3444" y="17235"/>
                        <a:pt x="3451" y="17255"/>
                      </a:cubicBezTo>
                      <a:cubicBezTo>
                        <a:pt x="3453" y="17284"/>
                        <a:pt x="3451" y="17320"/>
                        <a:pt x="3408" y="17310"/>
                      </a:cubicBezTo>
                      <a:close/>
                      <a:moveTo>
                        <a:pt x="3752" y="18249"/>
                      </a:moveTo>
                      <a:cubicBezTo>
                        <a:pt x="3748" y="18265"/>
                        <a:pt x="3728" y="18279"/>
                        <a:pt x="3713" y="18293"/>
                      </a:cubicBezTo>
                      <a:cubicBezTo>
                        <a:pt x="3705" y="18283"/>
                        <a:pt x="3691" y="18275"/>
                        <a:pt x="3691" y="18265"/>
                      </a:cubicBezTo>
                      <a:cubicBezTo>
                        <a:pt x="3687" y="18232"/>
                        <a:pt x="3685" y="18198"/>
                        <a:pt x="3685" y="18165"/>
                      </a:cubicBezTo>
                      <a:lnTo>
                        <a:pt x="3679" y="18165"/>
                      </a:lnTo>
                      <a:lnTo>
                        <a:pt x="3679" y="18157"/>
                      </a:lnTo>
                      <a:cubicBezTo>
                        <a:pt x="3664" y="18149"/>
                        <a:pt x="3646" y="18141"/>
                        <a:pt x="3630" y="18133"/>
                      </a:cubicBezTo>
                      <a:cubicBezTo>
                        <a:pt x="3628" y="18124"/>
                        <a:pt x="3630" y="18116"/>
                        <a:pt x="3634" y="18108"/>
                      </a:cubicBezTo>
                      <a:cubicBezTo>
                        <a:pt x="3675" y="18102"/>
                        <a:pt x="3677" y="18129"/>
                        <a:pt x="3679" y="18157"/>
                      </a:cubicBezTo>
                      <a:lnTo>
                        <a:pt x="3685" y="18159"/>
                      </a:lnTo>
                      <a:cubicBezTo>
                        <a:pt x="3685" y="18161"/>
                        <a:pt x="3685" y="18163"/>
                        <a:pt x="3685" y="18165"/>
                      </a:cubicBezTo>
                      <a:cubicBezTo>
                        <a:pt x="3738" y="18167"/>
                        <a:pt x="3764" y="18192"/>
                        <a:pt x="3750" y="18249"/>
                      </a:cubicBezTo>
                      <a:close/>
                      <a:moveTo>
                        <a:pt x="3978" y="18456"/>
                      </a:moveTo>
                      <a:lnTo>
                        <a:pt x="3978" y="18456"/>
                      </a:lnTo>
                      <a:lnTo>
                        <a:pt x="3921" y="18422"/>
                      </a:lnTo>
                      <a:cubicBezTo>
                        <a:pt x="3941" y="18410"/>
                        <a:pt x="3962" y="18391"/>
                        <a:pt x="3982" y="18393"/>
                      </a:cubicBezTo>
                      <a:cubicBezTo>
                        <a:pt x="4002" y="18393"/>
                        <a:pt x="4021" y="18414"/>
                        <a:pt x="4041" y="18426"/>
                      </a:cubicBezTo>
                      <a:close/>
                      <a:moveTo>
                        <a:pt x="4127" y="18617"/>
                      </a:moveTo>
                      <a:cubicBezTo>
                        <a:pt x="4125" y="18644"/>
                        <a:pt x="4123" y="18672"/>
                        <a:pt x="4082" y="18666"/>
                      </a:cubicBezTo>
                      <a:cubicBezTo>
                        <a:pt x="4080" y="18666"/>
                        <a:pt x="4076" y="18642"/>
                        <a:pt x="4078" y="18640"/>
                      </a:cubicBezTo>
                      <a:cubicBezTo>
                        <a:pt x="4094" y="18631"/>
                        <a:pt x="4110" y="18623"/>
                        <a:pt x="4127" y="18617"/>
                      </a:cubicBezTo>
                      <a:lnTo>
                        <a:pt x="4127" y="18609"/>
                      </a:lnTo>
                      <a:cubicBezTo>
                        <a:pt x="4129" y="18609"/>
                        <a:pt x="4131" y="18609"/>
                        <a:pt x="4133" y="18609"/>
                      </a:cubicBezTo>
                      <a:cubicBezTo>
                        <a:pt x="4131" y="18564"/>
                        <a:pt x="4125" y="18519"/>
                        <a:pt x="4163" y="18483"/>
                      </a:cubicBezTo>
                      <a:cubicBezTo>
                        <a:pt x="4184" y="18462"/>
                        <a:pt x="4259" y="18464"/>
                        <a:pt x="4257" y="18483"/>
                      </a:cubicBezTo>
                      <a:cubicBezTo>
                        <a:pt x="4257" y="18503"/>
                        <a:pt x="4249" y="18521"/>
                        <a:pt x="4237" y="18536"/>
                      </a:cubicBezTo>
                      <a:cubicBezTo>
                        <a:pt x="4210" y="18570"/>
                        <a:pt x="4186" y="18611"/>
                        <a:pt x="4133" y="18607"/>
                      </a:cubicBezTo>
                      <a:cubicBezTo>
                        <a:pt x="4133" y="18609"/>
                        <a:pt x="4133" y="18611"/>
                        <a:pt x="4133" y="18613"/>
                      </a:cubicBezTo>
                      <a:close/>
                      <a:moveTo>
                        <a:pt x="4424" y="18686"/>
                      </a:moveTo>
                      <a:cubicBezTo>
                        <a:pt x="4373" y="18805"/>
                        <a:pt x="4263" y="18896"/>
                        <a:pt x="4251" y="19037"/>
                      </a:cubicBezTo>
                      <a:cubicBezTo>
                        <a:pt x="4251" y="19045"/>
                        <a:pt x="4206" y="19057"/>
                        <a:pt x="4186" y="19051"/>
                      </a:cubicBezTo>
                      <a:cubicBezTo>
                        <a:pt x="4167" y="19045"/>
                        <a:pt x="4139" y="19018"/>
                        <a:pt x="4143" y="19006"/>
                      </a:cubicBezTo>
                      <a:cubicBezTo>
                        <a:pt x="4179" y="18864"/>
                        <a:pt x="4241" y="18733"/>
                        <a:pt x="4328" y="18619"/>
                      </a:cubicBezTo>
                      <a:cubicBezTo>
                        <a:pt x="4334" y="18609"/>
                        <a:pt x="4373" y="18619"/>
                        <a:pt x="4395" y="18625"/>
                      </a:cubicBezTo>
                      <a:lnTo>
                        <a:pt x="4397" y="18625"/>
                      </a:lnTo>
                      <a:cubicBezTo>
                        <a:pt x="4403" y="18631"/>
                        <a:pt x="4408" y="18635"/>
                        <a:pt x="4414" y="18640"/>
                      </a:cubicBezTo>
                      <a:cubicBezTo>
                        <a:pt x="4416" y="18644"/>
                        <a:pt x="4420" y="18646"/>
                        <a:pt x="4422" y="18648"/>
                      </a:cubicBezTo>
                      <a:cubicBezTo>
                        <a:pt x="4422" y="18662"/>
                        <a:pt x="4428" y="18676"/>
                        <a:pt x="4422" y="18686"/>
                      </a:cubicBezTo>
                      <a:close/>
                      <a:moveTo>
                        <a:pt x="5542" y="19613"/>
                      </a:moveTo>
                      <a:cubicBezTo>
                        <a:pt x="5536" y="19639"/>
                        <a:pt x="5509" y="19653"/>
                        <a:pt x="5483" y="19643"/>
                      </a:cubicBezTo>
                      <a:cubicBezTo>
                        <a:pt x="5491" y="19615"/>
                        <a:pt x="5515" y="19594"/>
                        <a:pt x="5542" y="19592"/>
                      </a:cubicBezTo>
                      <a:cubicBezTo>
                        <a:pt x="5607" y="19582"/>
                        <a:pt x="5633" y="19621"/>
                        <a:pt x="5627" y="19678"/>
                      </a:cubicBezTo>
                      <a:cubicBezTo>
                        <a:pt x="5627" y="19684"/>
                        <a:pt x="5629" y="19688"/>
                        <a:pt x="5629" y="19696"/>
                      </a:cubicBezTo>
                      <a:cubicBezTo>
                        <a:pt x="5601" y="19666"/>
                        <a:pt x="5572" y="19639"/>
                        <a:pt x="5542" y="19613"/>
                      </a:cubicBezTo>
                      <a:close/>
                      <a:moveTo>
                        <a:pt x="6010" y="19729"/>
                      </a:moveTo>
                      <a:cubicBezTo>
                        <a:pt x="6010" y="19733"/>
                        <a:pt x="6008" y="19735"/>
                        <a:pt x="6006" y="19737"/>
                      </a:cubicBezTo>
                      <a:lnTo>
                        <a:pt x="6002" y="19733"/>
                      </a:lnTo>
                      <a:lnTo>
                        <a:pt x="6010" y="19729"/>
                      </a:lnTo>
                      <a:cubicBezTo>
                        <a:pt x="6012" y="19723"/>
                        <a:pt x="6014" y="19719"/>
                        <a:pt x="6014" y="19713"/>
                      </a:cubicBezTo>
                      <a:lnTo>
                        <a:pt x="6030" y="19723"/>
                      </a:lnTo>
                      <a:cubicBezTo>
                        <a:pt x="6022" y="19725"/>
                        <a:pt x="6014" y="19727"/>
                        <a:pt x="6008" y="19729"/>
                      </a:cubicBezTo>
                      <a:close/>
                      <a:moveTo>
                        <a:pt x="8533" y="21698"/>
                      </a:moveTo>
                      <a:cubicBezTo>
                        <a:pt x="8304" y="21592"/>
                        <a:pt x="8078" y="21486"/>
                        <a:pt x="7802" y="21435"/>
                      </a:cubicBezTo>
                      <a:cubicBezTo>
                        <a:pt x="7708" y="21388"/>
                        <a:pt x="7616" y="21335"/>
                        <a:pt x="7529" y="21276"/>
                      </a:cubicBezTo>
                      <a:cubicBezTo>
                        <a:pt x="7519" y="21268"/>
                        <a:pt x="7508" y="21262"/>
                        <a:pt x="7498" y="21254"/>
                      </a:cubicBezTo>
                      <a:cubicBezTo>
                        <a:pt x="7541" y="21264"/>
                        <a:pt x="7582" y="21274"/>
                        <a:pt x="7624" y="21282"/>
                      </a:cubicBezTo>
                      <a:cubicBezTo>
                        <a:pt x="7728" y="21303"/>
                        <a:pt x="7826" y="21327"/>
                        <a:pt x="7926" y="21356"/>
                      </a:cubicBezTo>
                      <a:cubicBezTo>
                        <a:pt x="8034" y="21384"/>
                        <a:pt x="8142" y="21421"/>
                        <a:pt x="8245" y="21466"/>
                      </a:cubicBezTo>
                      <a:cubicBezTo>
                        <a:pt x="8433" y="21382"/>
                        <a:pt x="8701" y="21716"/>
                        <a:pt x="8879" y="21690"/>
                      </a:cubicBezTo>
                      <a:cubicBezTo>
                        <a:pt x="8809" y="21576"/>
                        <a:pt x="9111" y="21669"/>
                        <a:pt x="9286" y="21690"/>
                      </a:cubicBezTo>
                      <a:cubicBezTo>
                        <a:pt x="9259" y="21740"/>
                        <a:pt x="9276" y="21806"/>
                        <a:pt x="9290" y="21899"/>
                      </a:cubicBezTo>
                      <a:cubicBezTo>
                        <a:pt x="9009" y="21873"/>
                        <a:pt x="8767" y="21787"/>
                        <a:pt x="8532" y="21698"/>
                      </a:cubicBezTo>
                      <a:close/>
                      <a:moveTo>
                        <a:pt x="12030" y="22284"/>
                      </a:moveTo>
                      <a:cubicBezTo>
                        <a:pt x="12085" y="22249"/>
                        <a:pt x="12118" y="22321"/>
                        <a:pt x="12220" y="22306"/>
                      </a:cubicBezTo>
                      <a:cubicBezTo>
                        <a:pt x="12218" y="22290"/>
                        <a:pt x="12185" y="22296"/>
                        <a:pt x="12165" y="22292"/>
                      </a:cubicBezTo>
                      <a:cubicBezTo>
                        <a:pt x="12169" y="22270"/>
                        <a:pt x="12244" y="22282"/>
                        <a:pt x="12244" y="22256"/>
                      </a:cubicBezTo>
                      <a:cubicBezTo>
                        <a:pt x="12212" y="22223"/>
                        <a:pt x="12075" y="22260"/>
                        <a:pt x="12000" y="22254"/>
                      </a:cubicBezTo>
                      <a:cubicBezTo>
                        <a:pt x="12110" y="22174"/>
                        <a:pt x="12385" y="22180"/>
                        <a:pt x="12476" y="22131"/>
                      </a:cubicBezTo>
                      <a:cubicBezTo>
                        <a:pt x="12509" y="22152"/>
                        <a:pt x="12513" y="22199"/>
                        <a:pt x="12484" y="22225"/>
                      </a:cubicBezTo>
                      <a:cubicBezTo>
                        <a:pt x="12513" y="22278"/>
                        <a:pt x="12545" y="22223"/>
                        <a:pt x="12596" y="22251"/>
                      </a:cubicBezTo>
                      <a:cubicBezTo>
                        <a:pt x="12668" y="22225"/>
                        <a:pt x="12507" y="22223"/>
                        <a:pt x="12533" y="22174"/>
                      </a:cubicBezTo>
                      <a:cubicBezTo>
                        <a:pt x="12739" y="22160"/>
                        <a:pt x="12788" y="22178"/>
                        <a:pt x="12877" y="22121"/>
                      </a:cubicBezTo>
                      <a:cubicBezTo>
                        <a:pt x="12965" y="22133"/>
                        <a:pt x="12877" y="22146"/>
                        <a:pt x="13038" y="22113"/>
                      </a:cubicBezTo>
                      <a:cubicBezTo>
                        <a:pt x="13067" y="22219"/>
                        <a:pt x="12871" y="22164"/>
                        <a:pt x="12806" y="22203"/>
                      </a:cubicBezTo>
                      <a:cubicBezTo>
                        <a:pt x="12904" y="22272"/>
                        <a:pt x="13146" y="22097"/>
                        <a:pt x="13162" y="22205"/>
                      </a:cubicBezTo>
                      <a:cubicBezTo>
                        <a:pt x="13071" y="22217"/>
                        <a:pt x="12985" y="22233"/>
                        <a:pt x="12896" y="22253"/>
                      </a:cubicBezTo>
                      <a:lnTo>
                        <a:pt x="12613" y="22294"/>
                      </a:lnTo>
                      <a:cubicBezTo>
                        <a:pt x="12417" y="22319"/>
                        <a:pt x="12216" y="22331"/>
                        <a:pt x="12026" y="22284"/>
                      </a:cubicBezTo>
                      <a:close/>
                      <a:moveTo>
                        <a:pt x="12091" y="22931"/>
                      </a:moveTo>
                      <a:cubicBezTo>
                        <a:pt x="12065" y="22980"/>
                        <a:pt x="12155" y="22956"/>
                        <a:pt x="12207" y="22956"/>
                      </a:cubicBezTo>
                      <a:cubicBezTo>
                        <a:pt x="12112" y="22980"/>
                        <a:pt x="11961" y="22989"/>
                        <a:pt x="11788" y="22995"/>
                      </a:cubicBezTo>
                      <a:cubicBezTo>
                        <a:pt x="11617" y="22989"/>
                        <a:pt x="11428" y="22980"/>
                        <a:pt x="11261" y="22991"/>
                      </a:cubicBezTo>
                      <a:cubicBezTo>
                        <a:pt x="11460" y="22874"/>
                        <a:pt x="11786" y="22986"/>
                        <a:pt x="12089" y="22931"/>
                      </a:cubicBezTo>
                      <a:close/>
                      <a:moveTo>
                        <a:pt x="11171" y="23037"/>
                      </a:moveTo>
                      <a:cubicBezTo>
                        <a:pt x="11334" y="23060"/>
                        <a:pt x="11373" y="23050"/>
                        <a:pt x="11546" y="23066"/>
                      </a:cubicBezTo>
                      <a:cubicBezTo>
                        <a:pt x="11383" y="22986"/>
                        <a:pt x="11906" y="23027"/>
                        <a:pt x="11949" y="23066"/>
                      </a:cubicBezTo>
                      <a:cubicBezTo>
                        <a:pt x="11813" y="23109"/>
                        <a:pt x="11652" y="23100"/>
                        <a:pt x="11501" y="23092"/>
                      </a:cubicBezTo>
                      <a:cubicBezTo>
                        <a:pt x="11350" y="23084"/>
                        <a:pt x="11208" y="23078"/>
                        <a:pt x="11112" y="23113"/>
                      </a:cubicBezTo>
                      <a:cubicBezTo>
                        <a:pt x="11088" y="23060"/>
                        <a:pt x="11159" y="23066"/>
                        <a:pt x="11171" y="23037"/>
                      </a:cubicBezTo>
                      <a:close/>
                      <a:moveTo>
                        <a:pt x="11080" y="23174"/>
                      </a:moveTo>
                      <a:cubicBezTo>
                        <a:pt x="11104" y="23119"/>
                        <a:pt x="11183" y="23160"/>
                        <a:pt x="11226" y="23180"/>
                      </a:cubicBezTo>
                      <a:cubicBezTo>
                        <a:pt x="11218" y="23217"/>
                        <a:pt x="11098" y="23184"/>
                        <a:pt x="11080" y="23174"/>
                      </a:cubicBezTo>
                      <a:close/>
                      <a:moveTo>
                        <a:pt x="13052" y="23263"/>
                      </a:moveTo>
                      <a:lnTo>
                        <a:pt x="13044" y="23214"/>
                      </a:lnTo>
                      <a:lnTo>
                        <a:pt x="13006" y="23223"/>
                      </a:lnTo>
                      <a:cubicBezTo>
                        <a:pt x="12942" y="23233"/>
                        <a:pt x="12877" y="23243"/>
                        <a:pt x="12808" y="23251"/>
                      </a:cubicBezTo>
                      <a:cubicBezTo>
                        <a:pt x="12672" y="23269"/>
                        <a:pt x="12529" y="23282"/>
                        <a:pt x="12381" y="23292"/>
                      </a:cubicBezTo>
                      <a:cubicBezTo>
                        <a:pt x="12087" y="23310"/>
                        <a:pt x="11778" y="23326"/>
                        <a:pt x="11489" y="23271"/>
                      </a:cubicBezTo>
                      <a:cubicBezTo>
                        <a:pt x="11458" y="23272"/>
                        <a:pt x="11470" y="23300"/>
                        <a:pt x="11430" y="23300"/>
                      </a:cubicBezTo>
                      <a:cubicBezTo>
                        <a:pt x="11371" y="23292"/>
                        <a:pt x="11312" y="23278"/>
                        <a:pt x="11253" y="23261"/>
                      </a:cubicBezTo>
                      <a:cubicBezTo>
                        <a:pt x="11261" y="23212"/>
                        <a:pt x="11401" y="23241"/>
                        <a:pt x="11489" y="23239"/>
                      </a:cubicBezTo>
                      <a:cubicBezTo>
                        <a:pt x="11491" y="23216"/>
                        <a:pt x="11493" y="23194"/>
                        <a:pt x="11460" y="23190"/>
                      </a:cubicBezTo>
                      <a:cubicBezTo>
                        <a:pt x="11745" y="23182"/>
                        <a:pt x="12256" y="23184"/>
                        <a:pt x="12676" y="23070"/>
                      </a:cubicBezTo>
                      <a:cubicBezTo>
                        <a:pt x="12771" y="23082"/>
                        <a:pt x="12861" y="23096"/>
                        <a:pt x="12916" y="23133"/>
                      </a:cubicBezTo>
                      <a:cubicBezTo>
                        <a:pt x="12999" y="23113"/>
                        <a:pt x="12892" y="23084"/>
                        <a:pt x="12906" y="23054"/>
                      </a:cubicBezTo>
                      <a:cubicBezTo>
                        <a:pt x="12979" y="23039"/>
                        <a:pt x="13048" y="23102"/>
                        <a:pt x="13081" y="23050"/>
                      </a:cubicBezTo>
                      <a:cubicBezTo>
                        <a:pt x="13168" y="23050"/>
                        <a:pt x="13116" y="23068"/>
                        <a:pt x="13118" y="23107"/>
                      </a:cubicBezTo>
                      <a:cubicBezTo>
                        <a:pt x="13262" y="23062"/>
                        <a:pt x="13364" y="23027"/>
                        <a:pt x="13460" y="23023"/>
                      </a:cubicBezTo>
                      <a:cubicBezTo>
                        <a:pt x="13482" y="22966"/>
                        <a:pt x="13366" y="23013"/>
                        <a:pt x="13311" y="23015"/>
                      </a:cubicBezTo>
                      <a:cubicBezTo>
                        <a:pt x="13394" y="22946"/>
                        <a:pt x="13598" y="22936"/>
                        <a:pt x="13684" y="22956"/>
                      </a:cubicBezTo>
                      <a:cubicBezTo>
                        <a:pt x="13718" y="23011"/>
                        <a:pt x="13568" y="23080"/>
                        <a:pt x="13734" y="23060"/>
                      </a:cubicBezTo>
                      <a:cubicBezTo>
                        <a:pt x="13616" y="23135"/>
                        <a:pt x="13266" y="23082"/>
                        <a:pt x="13215" y="23159"/>
                      </a:cubicBezTo>
                      <a:cubicBezTo>
                        <a:pt x="13441" y="23162"/>
                        <a:pt x="13824" y="23045"/>
                        <a:pt x="13958" y="23119"/>
                      </a:cubicBezTo>
                      <a:cubicBezTo>
                        <a:pt x="13661" y="23239"/>
                        <a:pt x="13382" y="23192"/>
                        <a:pt x="13052" y="23263"/>
                      </a:cubicBezTo>
                      <a:close/>
                      <a:moveTo>
                        <a:pt x="14386" y="22883"/>
                      </a:moveTo>
                      <a:cubicBezTo>
                        <a:pt x="14382" y="22854"/>
                        <a:pt x="14343" y="22860"/>
                        <a:pt x="14343" y="22828"/>
                      </a:cubicBezTo>
                      <a:cubicBezTo>
                        <a:pt x="14451" y="22785"/>
                        <a:pt x="14439" y="22854"/>
                        <a:pt x="14547" y="22809"/>
                      </a:cubicBezTo>
                      <a:cubicBezTo>
                        <a:pt x="14527" y="22842"/>
                        <a:pt x="14433" y="22856"/>
                        <a:pt x="14386" y="22883"/>
                      </a:cubicBezTo>
                      <a:close/>
                      <a:moveTo>
                        <a:pt x="15154" y="22596"/>
                      </a:moveTo>
                      <a:cubicBezTo>
                        <a:pt x="14808" y="22651"/>
                        <a:pt x="14510" y="22740"/>
                        <a:pt x="14158" y="22811"/>
                      </a:cubicBezTo>
                      <a:cubicBezTo>
                        <a:pt x="14170" y="22838"/>
                        <a:pt x="14256" y="22797"/>
                        <a:pt x="14278" y="22813"/>
                      </a:cubicBezTo>
                      <a:cubicBezTo>
                        <a:pt x="14286" y="22862"/>
                        <a:pt x="14113" y="22887"/>
                        <a:pt x="14107" y="22838"/>
                      </a:cubicBezTo>
                      <a:cubicBezTo>
                        <a:pt x="14032" y="22883"/>
                        <a:pt x="14030" y="22897"/>
                        <a:pt x="14073" y="22956"/>
                      </a:cubicBezTo>
                      <a:cubicBezTo>
                        <a:pt x="13944" y="22923"/>
                        <a:pt x="13916" y="22881"/>
                        <a:pt x="13961" y="22846"/>
                      </a:cubicBezTo>
                      <a:cubicBezTo>
                        <a:pt x="14009" y="22809"/>
                        <a:pt x="14129" y="22781"/>
                        <a:pt x="14292" y="22746"/>
                      </a:cubicBezTo>
                      <a:cubicBezTo>
                        <a:pt x="14262" y="22728"/>
                        <a:pt x="14197" y="22746"/>
                        <a:pt x="14144" y="22750"/>
                      </a:cubicBezTo>
                      <a:cubicBezTo>
                        <a:pt x="14121" y="22705"/>
                        <a:pt x="14270" y="22707"/>
                        <a:pt x="14274" y="22667"/>
                      </a:cubicBezTo>
                      <a:cubicBezTo>
                        <a:pt x="14311" y="22663"/>
                        <a:pt x="14305" y="22701"/>
                        <a:pt x="14317" y="22722"/>
                      </a:cubicBezTo>
                      <a:cubicBezTo>
                        <a:pt x="14584" y="22636"/>
                        <a:pt x="14602" y="22624"/>
                        <a:pt x="14893" y="22537"/>
                      </a:cubicBezTo>
                      <a:cubicBezTo>
                        <a:pt x="14948" y="22585"/>
                        <a:pt x="15034" y="22498"/>
                        <a:pt x="15107" y="22545"/>
                      </a:cubicBezTo>
                      <a:cubicBezTo>
                        <a:pt x="15178" y="22510"/>
                        <a:pt x="15011" y="22534"/>
                        <a:pt x="15088" y="22484"/>
                      </a:cubicBezTo>
                      <a:cubicBezTo>
                        <a:pt x="15286" y="22443"/>
                        <a:pt x="15280" y="22488"/>
                        <a:pt x="15481" y="22388"/>
                      </a:cubicBezTo>
                      <a:cubicBezTo>
                        <a:pt x="15469" y="22345"/>
                        <a:pt x="15310" y="22471"/>
                        <a:pt x="15329" y="22394"/>
                      </a:cubicBezTo>
                      <a:cubicBezTo>
                        <a:pt x="15443" y="22374"/>
                        <a:pt x="15553" y="22329"/>
                        <a:pt x="15648" y="22260"/>
                      </a:cubicBezTo>
                      <a:cubicBezTo>
                        <a:pt x="15665" y="22284"/>
                        <a:pt x="15667" y="22319"/>
                        <a:pt x="15648" y="22343"/>
                      </a:cubicBezTo>
                      <a:cubicBezTo>
                        <a:pt x="15722" y="22321"/>
                        <a:pt x="15730" y="22290"/>
                        <a:pt x="15707" y="22254"/>
                      </a:cubicBezTo>
                      <a:cubicBezTo>
                        <a:pt x="15836" y="22188"/>
                        <a:pt x="15883" y="22219"/>
                        <a:pt x="15946" y="22233"/>
                      </a:cubicBezTo>
                      <a:cubicBezTo>
                        <a:pt x="15844" y="22392"/>
                        <a:pt x="15316" y="22475"/>
                        <a:pt x="15154" y="22596"/>
                      </a:cubicBezTo>
                      <a:close/>
                      <a:moveTo>
                        <a:pt x="17748" y="21897"/>
                      </a:moveTo>
                      <a:cubicBezTo>
                        <a:pt x="17747" y="21814"/>
                        <a:pt x="17864" y="21808"/>
                        <a:pt x="17929" y="21734"/>
                      </a:cubicBezTo>
                      <a:cubicBezTo>
                        <a:pt x="17953" y="21783"/>
                        <a:pt x="17804" y="21844"/>
                        <a:pt x="17748" y="21897"/>
                      </a:cubicBezTo>
                      <a:close/>
                      <a:moveTo>
                        <a:pt x="18574" y="21722"/>
                      </a:moveTo>
                      <a:cubicBezTo>
                        <a:pt x="18525" y="21840"/>
                        <a:pt x="18531" y="21700"/>
                        <a:pt x="18452" y="21761"/>
                      </a:cubicBezTo>
                      <a:cubicBezTo>
                        <a:pt x="18446" y="21740"/>
                        <a:pt x="18509" y="21710"/>
                        <a:pt x="18546" y="21685"/>
                      </a:cubicBezTo>
                      <a:cubicBezTo>
                        <a:pt x="18556" y="21704"/>
                        <a:pt x="18566" y="21724"/>
                        <a:pt x="18599" y="21706"/>
                      </a:cubicBezTo>
                      <a:cubicBezTo>
                        <a:pt x="18605" y="21724"/>
                        <a:pt x="18578" y="21730"/>
                        <a:pt x="18574" y="21722"/>
                      </a:cubicBezTo>
                      <a:close/>
                      <a:moveTo>
                        <a:pt x="18480" y="21482"/>
                      </a:moveTo>
                      <a:lnTo>
                        <a:pt x="18582" y="21417"/>
                      </a:lnTo>
                      <a:lnTo>
                        <a:pt x="18609" y="21457"/>
                      </a:lnTo>
                      <a:cubicBezTo>
                        <a:pt x="18556" y="21482"/>
                        <a:pt x="18495" y="21521"/>
                        <a:pt x="18480" y="21482"/>
                      </a:cubicBezTo>
                      <a:close/>
                      <a:moveTo>
                        <a:pt x="18597" y="21390"/>
                      </a:moveTo>
                      <a:cubicBezTo>
                        <a:pt x="18576" y="21354"/>
                        <a:pt x="18658" y="21305"/>
                        <a:pt x="18723" y="21256"/>
                      </a:cubicBezTo>
                      <a:lnTo>
                        <a:pt x="18751" y="21295"/>
                      </a:lnTo>
                      <a:cubicBezTo>
                        <a:pt x="18692" y="21341"/>
                        <a:pt x="18637" y="21384"/>
                        <a:pt x="18597" y="21388"/>
                      </a:cubicBezTo>
                      <a:close/>
                      <a:moveTo>
                        <a:pt x="18554" y="21313"/>
                      </a:moveTo>
                      <a:cubicBezTo>
                        <a:pt x="18397" y="21421"/>
                        <a:pt x="18238" y="21521"/>
                        <a:pt x="18157" y="21592"/>
                      </a:cubicBezTo>
                      <a:cubicBezTo>
                        <a:pt x="18167" y="21527"/>
                        <a:pt x="18301" y="21425"/>
                        <a:pt x="18462" y="21315"/>
                      </a:cubicBezTo>
                      <a:cubicBezTo>
                        <a:pt x="18623" y="21207"/>
                        <a:pt x="18798" y="21067"/>
                        <a:pt x="18916" y="20971"/>
                      </a:cubicBezTo>
                      <a:cubicBezTo>
                        <a:pt x="18851" y="21069"/>
                        <a:pt x="18704" y="21195"/>
                        <a:pt x="18554" y="21313"/>
                      </a:cubicBezTo>
                      <a:close/>
                      <a:moveTo>
                        <a:pt x="19665" y="21075"/>
                      </a:moveTo>
                      <a:cubicBezTo>
                        <a:pt x="19610" y="21042"/>
                        <a:pt x="19604" y="21042"/>
                        <a:pt x="19615" y="20973"/>
                      </a:cubicBezTo>
                      <a:cubicBezTo>
                        <a:pt x="19674" y="20969"/>
                        <a:pt x="19765" y="20997"/>
                        <a:pt x="19665" y="21075"/>
                      </a:cubicBezTo>
                      <a:close/>
                      <a:moveTo>
                        <a:pt x="19755" y="20946"/>
                      </a:moveTo>
                      <a:cubicBezTo>
                        <a:pt x="19729" y="20946"/>
                        <a:pt x="19690" y="20977"/>
                        <a:pt x="19676" y="20948"/>
                      </a:cubicBezTo>
                      <a:cubicBezTo>
                        <a:pt x="19704" y="20938"/>
                        <a:pt x="19731" y="20928"/>
                        <a:pt x="19726" y="20910"/>
                      </a:cubicBezTo>
                      <a:cubicBezTo>
                        <a:pt x="19753" y="20891"/>
                        <a:pt x="19761" y="20920"/>
                        <a:pt x="19792" y="20893"/>
                      </a:cubicBezTo>
                      <a:cubicBezTo>
                        <a:pt x="19784" y="20912"/>
                        <a:pt x="19788" y="20932"/>
                        <a:pt x="19800" y="20948"/>
                      </a:cubicBezTo>
                      <a:cubicBezTo>
                        <a:pt x="19769" y="20969"/>
                        <a:pt x="19720" y="20977"/>
                        <a:pt x="19755" y="20946"/>
                      </a:cubicBezTo>
                      <a:close/>
                      <a:moveTo>
                        <a:pt x="20183" y="20728"/>
                      </a:moveTo>
                      <a:cubicBezTo>
                        <a:pt x="20176" y="20706"/>
                        <a:pt x="20233" y="20667"/>
                        <a:pt x="20264" y="20633"/>
                      </a:cubicBezTo>
                      <a:cubicBezTo>
                        <a:pt x="20248" y="20623"/>
                        <a:pt x="20213" y="20661"/>
                        <a:pt x="20185" y="20684"/>
                      </a:cubicBezTo>
                      <a:cubicBezTo>
                        <a:pt x="20142" y="20682"/>
                        <a:pt x="20217" y="20584"/>
                        <a:pt x="20140" y="20639"/>
                      </a:cubicBezTo>
                      <a:cubicBezTo>
                        <a:pt x="20146" y="20600"/>
                        <a:pt x="20268" y="20590"/>
                        <a:pt x="20309" y="20590"/>
                      </a:cubicBezTo>
                      <a:cubicBezTo>
                        <a:pt x="20233" y="20669"/>
                        <a:pt x="20286" y="20672"/>
                        <a:pt x="20183" y="20728"/>
                      </a:cubicBezTo>
                      <a:close/>
                      <a:moveTo>
                        <a:pt x="20724" y="19800"/>
                      </a:moveTo>
                      <a:lnTo>
                        <a:pt x="20759" y="19831"/>
                      </a:lnTo>
                      <a:lnTo>
                        <a:pt x="20657" y="19945"/>
                      </a:lnTo>
                      <a:cubicBezTo>
                        <a:pt x="20616" y="19920"/>
                        <a:pt x="20700" y="19849"/>
                        <a:pt x="20724" y="19800"/>
                      </a:cubicBezTo>
                      <a:close/>
                      <a:moveTo>
                        <a:pt x="20891" y="19993"/>
                      </a:moveTo>
                      <a:cubicBezTo>
                        <a:pt x="20911" y="19920"/>
                        <a:pt x="20861" y="19975"/>
                        <a:pt x="20806" y="20040"/>
                      </a:cubicBezTo>
                      <a:cubicBezTo>
                        <a:pt x="20785" y="19969"/>
                        <a:pt x="20940" y="19906"/>
                        <a:pt x="21005" y="19845"/>
                      </a:cubicBezTo>
                      <a:cubicBezTo>
                        <a:pt x="21028" y="19871"/>
                        <a:pt x="20922" y="19945"/>
                        <a:pt x="20893" y="19993"/>
                      </a:cubicBezTo>
                      <a:close/>
                      <a:moveTo>
                        <a:pt x="20983" y="19584"/>
                      </a:moveTo>
                      <a:cubicBezTo>
                        <a:pt x="20962" y="19717"/>
                        <a:pt x="20926" y="19841"/>
                        <a:pt x="20724" y="19965"/>
                      </a:cubicBezTo>
                      <a:cubicBezTo>
                        <a:pt x="20744" y="19877"/>
                        <a:pt x="20930" y="19757"/>
                        <a:pt x="20865" y="19643"/>
                      </a:cubicBezTo>
                      <a:cubicBezTo>
                        <a:pt x="21054" y="19472"/>
                        <a:pt x="21170" y="19301"/>
                        <a:pt x="21272" y="19232"/>
                      </a:cubicBezTo>
                      <a:cubicBezTo>
                        <a:pt x="21270" y="19356"/>
                        <a:pt x="21103" y="19537"/>
                        <a:pt x="20983" y="19584"/>
                      </a:cubicBezTo>
                      <a:close/>
                      <a:moveTo>
                        <a:pt x="21524" y="18963"/>
                      </a:moveTo>
                      <a:cubicBezTo>
                        <a:pt x="21420" y="19081"/>
                        <a:pt x="21363" y="19110"/>
                        <a:pt x="21319" y="19228"/>
                      </a:cubicBezTo>
                      <a:lnTo>
                        <a:pt x="21256" y="19179"/>
                      </a:lnTo>
                      <a:cubicBezTo>
                        <a:pt x="21378" y="19065"/>
                        <a:pt x="21475" y="18864"/>
                        <a:pt x="21618" y="18731"/>
                      </a:cubicBezTo>
                      <a:cubicBezTo>
                        <a:pt x="21618" y="18821"/>
                        <a:pt x="21496" y="18880"/>
                        <a:pt x="21524" y="18963"/>
                      </a:cubicBezTo>
                      <a:close/>
                      <a:moveTo>
                        <a:pt x="22768" y="17015"/>
                      </a:moveTo>
                      <a:cubicBezTo>
                        <a:pt x="22713" y="17013"/>
                        <a:pt x="22748" y="16946"/>
                        <a:pt x="22695" y="16946"/>
                      </a:cubicBezTo>
                      <a:cubicBezTo>
                        <a:pt x="22740" y="16917"/>
                        <a:pt x="22781" y="16758"/>
                        <a:pt x="22831" y="16809"/>
                      </a:cubicBezTo>
                      <a:cubicBezTo>
                        <a:pt x="22797" y="16746"/>
                        <a:pt x="22911" y="16630"/>
                        <a:pt x="22960" y="16534"/>
                      </a:cubicBezTo>
                      <a:cubicBezTo>
                        <a:pt x="22864" y="16713"/>
                        <a:pt x="22854" y="16889"/>
                        <a:pt x="22766" y="17015"/>
                      </a:cubicBezTo>
                      <a:close/>
                      <a:moveTo>
                        <a:pt x="22787" y="17544"/>
                      </a:moveTo>
                      <a:cubicBezTo>
                        <a:pt x="22764" y="17528"/>
                        <a:pt x="22740" y="17544"/>
                        <a:pt x="22713" y="17573"/>
                      </a:cubicBezTo>
                      <a:cubicBezTo>
                        <a:pt x="22685" y="17554"/>
                        <a:pt x="22723" y="17491"/>
                        <a:pt x="22762" y="17426"/>
                      </a:cubicBezTo>
                      <a:cubicBezTo>
                        <a:pt x="22764" y="17489"/>
                        <a:pt x="22801" y="17420"/>
                        <a:pt x="22803" y="17483"/>
                      </a:cubicBezTo>
                      <a:cubicBezTo>
                        <a:pt x="22838" y="17436"/>
                        <a:pt x="22878" y="17310"/>
                        <a:pt x="22909" y="17363"/>
                      </a:cubicBezTo>
                      <a:cubicBezTo>
                        <a:pt x="22872" y="17387"/>
                        <a:pt x="22829" y="17471"/>
                        <a:pt x="22787" y="17542"/>
                      </a:cubicBezTo>
                      <a:close/>
                      <a:moveTo>
                        <a:pt x="22954" y="17210"/>
                      </a:moveTo>
                      <a:cubicBezTo>
                        <a:pt x="22949" y="17113"/>
                        <a:pt x="22994" y="17094"/>
                        <a:pt x="23049" y="17013"/>
                      </a:cubicBezTo>
                      <a:cubicBezTo>
                        <a:pt x="23055" y="17108"/>
                        <a:pt x="23007" y="17127"/>
                        <a:pt x="22954" y="17208"/>
                      </a:cubicBezTo>
                      <a:close/>
                      <a:moveTo>
                        <a:pt x="23062" y="16086"/>
                      </a:moveTo>
                      <a:cubicBezTo>
                        <a:pt x="23053" y="16054"/>
                        <a:pt x="23061" y="16003"/>
                        <a:pt x="23088" y="15934"/>
                      </a:cubicBezTo>
                      <a:cubicBezTo>
                        <a:pt x="23135" y="15944"/>
                        <a:pt x="23106" y="16054"/>
                        <a:pt x="23062" y="16086"/>
                      </a:cubicBezTo>
                      <a:close/>
                      <a:moveTo>
                        <a:pt x="23039" y="15659"/>
                      </a:moveTo>
                      <a:cubicBezTo>
                        <a:pt x="23037" y="15581"/>
                        <a:pt x="23078" y="15553"/>
                        <a:pt x="23104" y="15431"/>
                      </a:cubicBezTo>
                      <a:cubicBezTo>
                        <a:pt x="23147" y="15449"/>
                        <a:pt x="23072" y="15626"/>
                        <a:pt x="23037" y="15659"/>
                      </a:cubicBezTo>
                      <a:close/>
                      <a:moveTo>
                        <a:pt x="23196" y="15024"/>
                      </a:moveTo>
                      <a:cubicBezTo>
                        <a:pt x="23241" y="15066"/>
                        <a:pt x="23155" y="15136"/>
                        <a:pt x="23159" y="15231"/>
                      </a:cubicBezTo>
                      <a:cubicBezTo>
                        <a:pt x="23092" y="15235"/>
                        <a:pt x="23184" y="15091"/>
                        <a:pt x="23194" y="15024"/>
                      </a:cubicBezTo>
                      <a:close/>
                      <a:moveTo>
                        <a:pt x="23190" y="15522"/>
                      </a:moveTo>
                      <a:cubicBezTo>
                        <a:pt x="23173" y="15412"/>
                        <a:pt x="23196" y="15358"/>
                        <a:pt x="23224" y="15187"/>
                      </a:cubicBezTo>
                      <a:cubicBezTo>
                        <a:pt x="23233" y="15237"/>
                        <a:pt x="23206" y="15394"/>
                        <a:pt x="23275" y="15235"/>
                      </a:cubicBezTo>
                      <a:cubicBezTo>
                        <a:pt x="23324" y="15294"/>
                        <a:pt x="23216" y="15417"/>
                        <a:pt x="23188" y="15522"/>
                      </a:cubicBezTo>
                      <a:close/>
                      <a:moveTo>
                        <a:pt x="23416" y="14226"/>
                      </a:moveTo>
                      <a:cubicBezTo>
                        <a:pt x="23355" y="14517"/>
                        <a:pt x="23383" y="14627"/>
                        <a:pt x="23377" y="14767"/>
                      </a:cubicBezTo>
                      <a:cubicBezTo>
                        <a:pt x="23363" y="14836"/>
                        <a:pt x="23324" y="14787"/>
                        <a:pt x="23308" y="14842"/>
                      </a:cubicBezTo>
                      <a:cubicBezTo>
                        <a:pt x="23391" y="14814"/>
                        <a:pt x="23334" y="15032"/>
                        <a:pt x="23294" y="15178"/>
                      </a:cubicBezTo>
                      <a:cubicBezTo>
                        <a:pt x="23245" y="15152"/>
                        <a:pt x="23216" y="15154"/>
                        <a:pt x="23214" y="15123"/>
                      </a:cubicBezTo>
                      <a:cubicBezTo>
                        <a:pt x="23241" y="15097"/>
                        <a:pt x="23263" y="14995"/>
                        <a:pt x="23255" y="14950"/>
                      </a:cubicBezTo>
                      <a:cubicBezTo>
                        <a:pt x="23198" y="15022"/>
                        <a:pt x="23230" y="14851"/>
                        <a:pt x="23192" y="14840"/>
                      </a:cubicBezTo>
                      <a:cubicBezTo>
                        <a:pt x="23218" y="14785"/>
                        <a:pt x="23233" y="14787"/>
                        <a:pt x="23247" y="14826"/>
                      </a:cubicBezTo>
                      <a:cubicBezTo>
                        <a:pt x="23267" y="14604"/>
                        <a:pt x="23375" y="14350"/>
                        <a:pt x="23391" y="14132"/>
                      </a:cubicBezTo>
                      <a:cubicBezTo>
                        <a:pt x="23408" y="14140"/>
                        <a:pt x="23414" y="14191"/>
                        <a:pt x="23438" y="14142"/>
                      </a:cubicBezTo>
                      <a:cubicBezTo>
                        <a:pt x="23371" y="14173"/>
                        <a:pt x="23452" y="14044"/>
                        <a:pt x="23412" y="14046"/>
                      </a:cubicBezTo>
                      <a:cubicBezTo>
                        <a:pt x="23391" y="14077"/>
                        <a:pt x="23379" y="14067"/>
                        <a:pt x="23373" y="14042"/>
                      </a:cubicBezTo>
                      <a:cubicBezTo>
                        <a:pt x="23395" y="13975"/>
                        <a:pt x="23416" y="13908"/>
                        <a:pt x="23436" y="13837"/>
                      </a:cubicBezTo>
                      <a:cubicBezTo>
                        <a:pt x="23493" y="13818"/>
                        <a:pt x="23406" y="13963"/>
                        <a:pt x="23450" y="13963"/>
                      </a:cubicBezTo>
                      <a:cubicBezTo>
                        <a:pt x="23473" y="13833"/>
                        <a:pt x="23585" y="13639"/>
                        <a:pt x="23530" y="13590"/>
                      </a:cubicBezTo>
                      <a:cubicBezTo>
                        <a:pt x="23495" y="13716"/>
                        <a:pt x="23499" y="13771"/>
                        <a:pt x="23438" y="13829"/>
                      </a:cubicBezTo>
                      <a:cubicBezTo>
                        <a:pt x="23438" y="13826"/>
                        <a:pt x="23440" y="13822"/>
                        <a:pt x="23442" y="13818"/>
                      </a:cubicBezTo>
                      <a:cubicBezTo>
                        <a:pt x="23465" y="13706"/>
                        <a:pt x="23489" y="13592"/>
                        <a:pt x="23505" y="13472"/>
                      </a:cubicBezTo>
                      <a:cubicBezTo>
                        <a:pt x="23528" y="13470"/>
                        <a:pt x="23552" y="13460"/>
                        <a:pt x="23570" y="13442"/>
                      </a:cubicBezTo>
                      <a:cubicBezTo>
                        <a:pt x="23570" y="13444"/>
                        <a:pt x="23570" y="13444"/>
                        <a:pt x="23570" y="13446"/>
                      </a:cubicBezTo>
                      <a:cubicBezTo>
                        <a:pt x="23615" y="13509"/>
                        <a:pt x="23603" y="13594"/>
                        <a:pt x="23585" y="13676"/>
                      </a:cubicBezTo>
                      <a:cubicBezTo>
                        <a:pt x="23568" y="13759"/>
                        <a:pt x="23532" y="13845"/>
                        <a:pt x="23542" y="13920"/>
                      </a:cubicBezTo>
                      <a:cubicBezTo>
                        <a:pt x="23503" y="13989"/>
                        <a:pt x="23481" y="13981"/>
                        <a:pt x="23459" y="13995"/>
                      </a:cubicBezTo>
                      <a:cubicBezTo>
                        <a:pt x="23499" y="14054"/>
                        <a:pt x="23450" y="14323"/>
                        <a:pt x="23428" y="14382"/>
                      </a:cubicBezTo>
                      <a:cubicBezTo>
                        <a:pt x="23373" y="14384"/>
                        <a:pt x="23446" y="14246"/>
                        <a:pt x="23414" y="14226"/>
                      </a:cubicBezTo>
                      <a:close/>
                      <a:moveTo>
                        <a:pt x="23412" y="15695"/>
                      </a:moveTo>
                      <a:cubicBezTo>
                        <a:pt x="23461" y="15596"/>
                        <a:pt x="23430" y="15545"/>
                        <a:pt x="23485" y="15494"/>
                      </a:cubicBezTo>
                      <a:cubicBezTo>
                        <a:pt x="23560" y="15480"/>
                        <a:pt x="23463" y="15752"/>
                        <a:pt x="23412" y="15695"/>
                      </a:cubicBezTo>
                      <a:close/>
                      <a:moveTo>
                        <a:pt x="23491" y="15431"/>
                      </a:moveTo>
                      <a:cubicBezTo>
                        <a:pt x="23556" y="15386"/>
                        <a:pt x="23611" y="15264"/>
                        <a:pt x="23684" y="15264"/>
                      </a:cubicBezTo>
                      <a:cubicBezTo>
                        <a:pt x="23627" y="15374"/>
                        <a:pt x="23568" y="15480"/>
                        <a:pt x="23489" y="15431"/>
                      </a:cubicBezTo>
                      <a:close/>
                      <a:moveTo>
                        <a:pt x="24130" y="10363"/>
                      </a:moveTo>
                      <a:lnTo>
                        <a:pt x="24130" y="10361"/>
                      </a:lnTo>
                      <a:lnTo>
                        <a:pt x="24130" y="10367"/>
                      </a:lnTo>
                      <a:cubicBezTo>
                        <a:pt x="24128" y="10365"/>
                        <a:pt x="24128" y="10363"/>
                        <a:pt x="24128" y="10363"/>
                      </a:cubicBezTo>
                      <a:close/>
                      <a:moveTo>
                        <a:pt x="24200" y="10231"/>
                      </a:moveTo>
                      <a:cubicBezTo>
                        <a:pt x="24214" y="10186"/>
                        <a:pt x="24216" y="10359"/>
                        <a:pt x="24232" y="10473"/>
                      </a:cubicBezTo>
                      <a:cubicBezTo>
                        <a:pt x="24161" y="10441"/>
                        <a:pt x="24177" y="10304"/>
                        <a:pt x="24198" y="10231"/>
                      </a:cubicBezTo>
                      <a:close/>
                    </a:path>
                  </a:pathLst>
                </a:custGeom>
                <a:solidFill>
                  <a:srgbClr val="AC352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49" name="Google Shape;4734;p47">
                  <a:extLst>
                    <a:ext uri="{FF2B5EF4-FFF2-40B4-BE49-F238E27FC236}">
                      <a16:creationId xmlns:a16="http://schemas.microsoft.com/office/drawing/2014/main" xmlns="" id="{070BC022-8D91-ECFB-5B44-96010F6F4B8E}"/>
                    </a:ext>
                  </a:extLst>
                </p:cNvPr>
                <p:cNvSpPr/>
                <p:nvPr/>
              </p:nvSpPr>
              <p:spPr>
                <a:xfrm>
                  <a:off x="2884325" y="1419725"/>
                  <a:ext cx="11200" cy="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" h="191" extrusionOk="0">
                      <a:moveTo>
                        <a:pt x="353" y="0"/>
                      </a:moveTo>
                      <a:cubicBezTo>
                        <a:pt x="308" y="71"/>
                        <a:pt x="17" y="159"/>
                        <a:pt x="1" y="191"/>
                      </a:cubicBezTo>
                      <a:cubicBezTo>
                        <a:pt x="64" y="183"/>
                        <a:pt x="447" y="14"/>
                        <a:pt x="35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50" name="Google Shape;4735;p47">
                  <a:extLst>
                    <a:ext uri="{FF2B5EF4-FFF2-40B4-BE49-F238E27FC236}">
                      <a16:creationId xmlns:a16="http://schemas.microsoft.com/office/drawing/2014/main" xmlns="" id="{E0910D06-FDC9-FD48-4614-9832694FEA72}"/>
                    </a:ext>
                  </a:extLst>
                </p:cNvPr>
                <p:cNvSpPr/>
                <p:nvPr/>
              </p:nvSpPr>
              <p:spPr>
                <a:xfrm>
                  <a:off x="3140025" y="1425175"/>
                  <a:ext cx="6050" cy="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" h="103" extrusionOk="0">
                      <a:moveTo>
                        <a:pt x="0" y="22"/>
                      </a:moveTo>
                      <a:cubicBezTo>
                        <a:pt x="77" y="42"/>
                        <a:pt x="181" y="102"/>
                        <a:pt x="242" y="102"/>
                      </a:cubicBezTo>
                      <a:cubicBezTo>
                        <a:pt x="181" y="63"/>
                        <a:pt x="41" y="0"/>
                        <a:pt x="0" y="2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51" name="Google Shape;4736;p47">
                  <a:extLst>
                    <a:ext uri="{FF2B5EF4-FFF2-40B4-BE49-F238E27FC236}">
                      <a16:creationId xmlns:a16="http://schemas.microsoft.com/office/drawing/2014/main" xmlns="" id="{281BF24A-9385-FDCC-F9C4-AD098AE2664B}"/>
                    </a:ext>
                  </a:extLst>
                </p:cNvPr>
                <p:cNvSpPr/>
                <p:nvPr/>
              </p:nvSpPr>
              <p:spPr>
                <a:xfrm>
                  <a:off x="3163850" y="1425950"/>
                  <a:ext cx="6500" cy="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" h="125" extrusionOk="0">
                      <a:moveTo>
                        <a:pt x="207" y="50"/>
                      </a:moveTo>
                      <a:cubicBezTo>
                        <a:pt x="177" y="99"/>
                        <a:pt x="59" y="1"/>
                        <a:pt x="0" y="1"/>
                      </a:cubicBezTo>
                      <a:cubicBezTo>
                        <a:pt x="32" y="62"/>
                        <a:pt x="260" y="125"/>
                        <a:pt x="207" y="5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52" name="Google Shape;4737;p47">
                  <a:extLst>
                    <a:ext uri="{FF2B5EF4-FFF2-40B4-BE49-F238E27FC236}">
                      <a16:creationId xmlns:a16="http://schemas.microsoft.com/office/drawing/2014/main" xmlns="" id="{E68ACFAC-1FDF-10B7-1D19-B4614316C6E9}"/>
                    </a:ext>
                  </a:extLst>
                </p:cNvPr>
                <p:cNvSpPr/>
                <p:nvPr/>
              </p:nvSpPr>
              <p:spPr>
                <a:xfrm>
                  <a:off x="3189825" y="1454550"/>
                  <a:ext cx="6675" cy="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03" extrusionOk="0">
                      <a:moveTo>
                        <a:pt x="40" y="0"/>
                      </a:moveTo>
                      <a:cubicBezTo>
                        <a:pt x="1" y="34"/>
                        <a:pt x="58" y="77"/>
                        <a:pt x="125" y="124"/>
                      </a:cubicBezTo>
                      <a:cubicBezTo>
                        <a:pt x="109" y="50"/>
                        <a:pt x="266" y="203"/>
                        <a:pt x="199" y="120"/>
                      </a:cubicBezTo>
                      <a:cubicBezTo>
                        <a:pt x="140" y="79"/>
                        <a:pt x="109" y="91"/>
                        <a:pt x="117" y="40"/>
                      </a:cubicBezTo>
                      <a:cubicBezTo>
                        <a:pt x="129" y="50"/>
                        <a:pt x="150" y="48"/>
                        <a:pt x="127" y="26"/>
                      </a:cubicBezTo>
                      <a:cubicBezTo>
                        <a:pt x="103" y="36"/>
                        <a:pt x="77" y="36"/>
                        <a:pt x="52" y="32"/>
                      </a:cubicBezTo>
                      <a:cubicBezTo>
                        <a:pt x="58" y="22"/>
                        <a:pt x="60" y="12"/>
                        <a:pt x="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53" name="Google Shape;4738;p47">
                  <a:extLst>
                    <a:ext uri="{FF2B5EF4-FFF2-40B4-BE49-F238E27FC236}">
                      <a16:creationId xmlns:a16="http://schemas.microsoft.com/office/drawing/2014/main" xmlns="" id="{5D370B59-C9FB-7263-18BF-EBD7A6192870}"/>
                    </a:ext>
                  </a:extLst>
                </p:cNvPr>
                <p:cNvSpPr/>
                <p:nvPr/>
              </p:nvSpPr>
              <p:spPr>
                <a:xfrm>
                  <a:off x="3195975" y="1458925"/>
                  <a:ext cx="16100" cy="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" h="526" extrusionOk="0">
                      <a:moveTo>
                        <a:pt x="0" y="20"/>
                      </a:moveTo>
                      <a:cubicBezTo>
                        <a:pt x="132" y="173"/>
                        <a:pt x="287" y="425"/>
                        <a:pt x="452" y="446"/>
                      </a:cubicBezTo>
                      <a:cubicBezTo>
                        <a:pt x="439" y="431"/>
                        <a:pt x="411" y="409"/>
                        <a:pt x="421" y="397"/>
                      </a:cubicBezTo>
                      <a:cubicBezTo>
                        <a:pt x="488" y="450"/>
                        <a:pt x="529" y="427"/>
                        <a:pt x="610" y="525"/>
                      </a:cubicBezTo>
                      <a:cubicBezTo>
                        <a:pt x="643" y="500"/>
                        <a:pt x="594" y="454"/>
                        <a:pt x="557" y="413"/>
                      </a:cubicBezTo>
                      <a:cubicBezTo>
                        <a:pt x="450" y="366"/>
                        <a:pt x="75" y="116"/>
                        <a:pt x="109" y="22"/>
                      </a:cubicBezTo>
                      <a:cubicBezTo>
                        <a:pt x="73" y="20"/>
                        <a:pt x="28" y="0"/>
                        <a:pt x="0" y="2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54" name="Google Shape;4739;p47">
                  <a:extLst>
                    <a:ext uri="{FF2B5EF4-FFF2-40B4-BE49-F238E27FC236}">
                      <a16:creationId xmlns:a16="http://schemas.microsoft.com/office/drawing/2014/main" xmlns="" id="{4D3F8429-3AB5-D79A-58DA-9EF85BFEBC18}"/>
                    </a:ext>
                  </a:extLst>
                </p:cNvPr>
                <p:cNvSpPr/>
                <p:nvPr/>
              </p:nvSpPr>
              <p:spPr>
                <a:xfrm>
                  <a:off x="3223400" y="1446300"/>
                  <a:ext cx="51950" cy="5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8" h="2137" extrusionOk="0">
                      <a:moveTo>
                        <a:pt x="0" y="0"/>
                      </a:moveTo>
                      <a:cubicBezTo>
                        <a:pt x="41" y="99"/>
                        <a:pt x="362" y="272"/>
                        <a:pt x="360" y="385"/>
                      </a:cubicBezTo>
                      <a:cubicBezTo>
                        <a:pt x="413" y="435"/>
                        <a:pt x="446" y="427"/>
                        <a:pt x="507" y="499"/>
                      </a:cubicBezTo>
                      <a:cubicBezTo>
                        <a:pt x="480" y="505"/>
                        <a:pt x="446" y="498"/>
                        <a:pt x="419" y="503"/>
                      </a:cubicBezTo>
                      <a:cubicBezTo>
                        <a:pt x="470" y="539"/>
                        <a:pt x="519" y="576"/>
                        <a:pt x="566" y="617"/>
                      </a:cubicBezTo>
                      <a:cubicBezTo>
                        <a:pt x="613" y="661"/>
                        <a:pt x="660" y="710"/>
                        <a:pt x="708" y="761"/>
                      </a:cubicBezTo>
                      <a:cubicBezTo>
                        <a:pt x="802" y="865"/>
                        <a:pt x="898" y="977"/>
                        <a:pt x="992" y="1091"/>
                      </a:cubicBezTo>
                      <a:cubicBezTo>
                        <a:pt x="1185" y="1317"/>
                        <a:pt x="1382" y="1539"/>
                        <a:pt x="1572" y="1698"/>
                      </a:cubicBezTo>
                      <a:cubicBezTo>
                        <a:pt x="1590" y="1891"/>
                        <a:pt x="1853" y="1944"/>
                        <a:pt x="1828" y="2085"/>
                      </a:cubicBezTo>
                      <a:cubicBezTo>
                        <a:pt x="1851" y="2038"/>
                        <a:pt x="1838" y="2050"/>
                        <a:pt x="1891" y="2036"/>
                      </a:cubicBezTo>
                      <a:cubicBezTo>
                        <a:pt x="1733" y="1912"/>
                        <a:pt x="1586" y="1665"/>
                        <a:pt x="1604" y="1569"/>
                      </a:cubicBezTo>
                      <a:cubicBezTo>
                        <a:pt x="1598" y="1565"/>
                        <a:pt x="1598" y="1557"/>
                        <a:pt x="1612" y="1543"/>
                      </a:cubicBezTo>
                      <a:cubicBezTo>
                        <a:pt x="1606" y="1551"/>
                        <a:pt x="1604" y="1559"/>
                        <a:pt x="1604" y="1569"/>
                      </a:cubicBezTo>
                      <a:cubicBezTo>
                        <a:pt x="1621" y="1580"/>
                        <a:pt x="1716" y="1553"/>
                        <a:pt x="1720" y="1655"/>
                      </a:cubicBezTo>
                      <a:cubicBezTo>
                        <a:pt x="1773" y="1667"/>
                        <a:pt x="1716" y="1553"/>
                        <a:pt x="1769" y="1614"/>
                      </a:cubicBezTo>
                      <a:cubicBezTo>
                        <a:pt x="1784" y="1671"/>
                        <a:pt x="1796" y="1730"/>
                        <a:pt x="1802" y="1789"/>
                      </a:cubicBezTo>
                      <a:cubicBezTo>
                        <a:pt x="1845" y="1836"/>
                        <a:pt x="1891" y="1879"/>
                        <a:pt x="1940" y="1918"/>
                      </a:cubicBezTo>
                      <a:cubicBezTo>
                        <a:pt x="1928" y="1934"/>
                        <a:pt x="1902" y="1942"/>
                        <a:pt x="1922" y="1973"/>
                      </a:cubicBezTo>
                      <a:cubicBezTo>
                        <a:pt x="1977" y="1895"/>
                        <a:pt x="2036" y="2087"/>
                        <a:pt x="2066" y="2137"/>
                      </a:cubicBezTo>
                      <a:cubicBezTo>
                        <a:pt x="2077" y="2058"/>
                        <a:pt x="1963" y="1918"/>
                        <a:pt x="1983" y="1844"/>
                      </a:cubicBezTo>
                      <a:cubicBezTo>
                        <a:pt x="1924" y="1855"/>
                        <a:pt x="1942" y="1802"/>
                        <a:pt x="1875" y="1730"/>
                      </a:cubicBezTo>
                      <a:cubicBezTo>
                        <a:pt x="1887" y="1712"/>
                        <a:pt x="1914" y="1704"/>
                        <a:pt x="1895" y="1675"/>
                      </a:cubicBezTo>
                      <a:cubicBezTo>
                        <a:pt x="1865" y="1665"/>
                        <a:pt x="1834" y="1539"/>
                        <a:pt x="1747" y="1510"/>
                      </a:cubicBezTo>
                      <a:cubicBezTo>
                        <a:pt x="1781" y="1567"/>
                        <a:pt x="1769" y="1578"/>
                        <a:pt x="1729" y="1565"/>
                      </a:cubicBezTo>
                      <a:cubicBezTo>
                        <a:pt x="1655" y="1425"/>
                        <a:pt x="1505" y="1313"/>
                        <a:pt x="1444" y="1146"/>
                      </a:cubicBezTo>
                      <a:cubicBezTo>
                        <a:pt x="1368" y="1195"/>
                        <a:pt x="1323" y="1081"/>
                        <a:pt x="1252" y="983"/>
                      </a:cubicBezTo>
                      <a:cubicBezTo>
                        <a:pt x="1230" y="995"/>
                        <a:pt x="1217" y="1032"/>
                        <a:pt x="1185" y="1003"/>
                      </a:cubicBezTo>
                      <a:cubicBezTo>
                        <a:pt x="1144" y="953"/>
                        <a:pt x="1173" y="928"/>
                        <a:pt x="1167" y="891"/>
                      </a:cubicBezTo>
                      <a:cubicBezTo>
                        <a:pt x="1201" y="932"/>
                        <a:pt x="1315" y="1007"/>
                        <a:pt x="1266" y="926"/>
                      </a:cubicBezTo>
                      <a:cubicBezTo>
                        <a:pt x="1230" y="955"/>
                        <a:pt x="1128" y="759"/>
                        <a:pt x="1093" y="786"/>
                      </a:cubicBezTo>
                      <a:cubicBezTo>
                        <a:pt x="1142" y="836"/>
                        <a:pt x="1152" y="869"/>
                        <a:pt x="1124" y="889"/>
                      </a:cubicBezTo>
                      <a:cubicBezTo>
                        <a:pt x="1101" y="804"/>
                        <a:pt x="1053" y="865"/>
                        <a:pt x="985" y="763"/>
                      </a:cubicBezTo>
                      <a:cubicBezTo>
                        <a:pt x="947" y="782"/>
                        <a:pt x="910" y="812"/>
                        <a:pt x="863" y="796"/>
                      </a:cubicBezTo>
                      <a:cubicBezTo>
                        <a:pt x="869" y="684"/>
                        <a:pt x="723" y="692"/>
                        <a:pt x="651" y="615"/>
                      </a:cubicBezTo>
                      <a:cubicBezTo>
                        <a:pt x="619" y="527"/>
                        <a:pt x="590" y="450"/>
                        <a:pt x="613" y="382"/>
                      </a:cubicBezTo>
                      <a:cubicBezTo>
                        <a:pt x="535" y="325"/>
                        <a:pt x="521" y="295"/>
                        <a:pt x="487" y="289"/>
                      </a:cubicBezTo>
                      <a:cubicBezTo>
                        <a:pt x="533" y="334"/>
                        <a:pt x="505" y="362"/>
                        <a:pt x="515" y="397"/>
                      </a:cubicBezTo>
                      <a:cubicBezTo>
                        <a:pt x="350" y="293"/>
                        <a:pt x="311" y="238"/>
                        <a:pt x="169" y="87"/>
                      </a:cubicBezTo>
                      <a:cubicBezTo>
                        <a:pt x="112" y="93"/>
                        <a:pt x="53" y="71"/>
                        <a:pt x="0" y="0"/>
                      </a:cubicBezTo>
                      <a:close/>
                      <a:moveTo>
                        <a:pt x="1232" y="1174"/>
                      </a:moveTo>
                      <a:cubicBezTo>
                        <a:pt x="1279" y="1199"/>
                        <a:pt x="1319" y="1234"/>
                        <a:pt x="1348" y="1278"/>
                      </a:cubicBezTo>
                      <a:cubicBezTo>
                        <a:pt x="1332" y="1358"/>
                        <a:pt x="1236" y="1146"/>
                        <a:pt x="1218" y="1229"/>
                      </a:cubicBezTo>
                      <a:cubicBezTo>
                        <a:pt x="1197" y="1199"/>
                        <a:pt x="1222" y="1189"/>
                        <a:pt x="1232" y="117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55" name="Google Shape;4740;p47">
                  <a:extLst>
                    <a:ext uri="{FF2B5EF4-FFF2-40B4-BE49-F238E27FC236}">
                      <a16:creationId xmlns:a16="http://schemas.microsoft.com/office/drawing/2014/main" xmlns="" id="{5DB4C0DF-5C5A-5A9D-2A4F-6EE4E9509DB5}"/>
                    </a:ext>
                  </a:extLst>
                </p:cNvPr>
                <p:cNvSpPr/>
                <p:nvPr/>
              </p:nvSpPr>
              <p:spPr>
                <a:xfrm>
                  <a:off x="3220350" y="1479650"/>
                  <a:ext cx="4525" cy="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" h="280" extrusionOk="0">
                      <a:moveTo>
                        <a:pt x="0" y="9"/>
                      </a:moveTo>
                      <a:cubicBezTo>
                        <a:pt x="36" y="64"/>
                        <a:pt x="24" y="105"/>
                        <a:pt x="22" y="148"/>
                      </a:cubicBezTo>
                      <a:cubicBezTo>
                        <a:pt x="67" y="211"/>
                        <a:pt x="83" y="166"/>
                        <a:pt x="120" y="207"/>
                      </a:cubicBezTo>
                      <a:cubicBezTo>
                        <a:pt x="100" y="225"/>
                        <a:pt x="106" y="252"/>
                        <a:pt x="126" y="280"/>
                      </a:cubicBezTo>
                      <a:cubicBezTo>
                        <a:pt x="181" y="187"/>
                        <a:pt x="36" y="117"/>
                        <a:pt x="59" y="26"/>
                      </a:cubicBezTo>
                      <a:cubicBezTo>
                        <a:pt x="45" y="42"/>
                        <a:pt x="16" y="1"/>
                        <a:pt x="0" y="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56" name="Google Shape;4741;p47">
                  <a:extLst>
                    <a:ext uri="{FF2B5EF4-FFF2-40B4-BE49-F238E27FC236}">
                      <a16:creationId xmlns:a16="http://schemas.microsoft.com/office/drawing/2014/main" xmlns="" id="{B6D92646-A90A-DFF0-4C15-333072E2BFAD}"/>
                    </a:ext>
                  </a:extLst>
                </p:cNvPr>
                <p:cNvSpPr/>
                <p:nvPr/>
              </p:nvSpPr>
              <p:spPr>
                <a:xfrm>
                  <a:off x="3302050" y="1557175"/>
                  <a:ext cx="4200" cy="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" h="208" extrusionOk="0">
                      <a:moveTo>
                        <a:pt x="51" y="160"/>
                      </a:moveTo>
                      <a:cubicBezTo>
                        <a:pt x="40" y="1"/>
                        <a:pt x="156" y="207"/>
                        <a:pt x="167" y="107"/>
                      </a:cubicBezTo>
                      <a:cubicBezTo>
                        <a:pt x="114" y="125"/>
                        <a:pt x="67" y="15"/>
                        <a:pt x="14" y="9"/>
                      </a:cubicBezTo>
                      <a:cubicBezTo>
                        <a:pt x="85" y="103"/>
                        <a:pt x="0" y="79"/>
                        <a:pt x="51" y="16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57" name="Google Shape;4742;p47">
                  <a:extLst>
                    <a:ext uri="{FF2B5EF4-FFF2-40B4-BE49-F238E27FC236}">
                      <a16:creationId xmlns:a16="http://schemas.microsoft.com/office/drawing/2014/main" xmlns="" id="{4DF591D6-89F5-DB69-60A1-1E9467F4B769}"/>
                    </a:ext>
                  </a:extLst>
                </p:cNvPr>
                <p:cNvSpPr/>
                <p:nvPr/>
              </p:nvSpPr>
              <p:spPr>
                <a:xfrm>
                  <a:off x="3302350" y="1574125"/>
                  <a:ext cx="2625" cy="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" h="318" extrusionOk="0">
                      <a:moveTo>
                        <a:pt x="83" y="30"/>
                      </a:moveTo>
                      <a:cubicBezTo>
                        <a:pt x="59" y="30"/>
                        <a:pt x="39" y="1"/>
                        <a:pt x="12" y="24"/>
                      </a:cubicBezTo>
                      <a:cubicBezTo>
                        <a:pt x="47" y="107"/>
                        <a:pt x="22" y="135"/>
                        <a:pt x="22" y="186"/>
                      </a:cubicBezTo>
                      <a:cubicBezTo>
                        <a:pt x="39" y="172"/>
                        <a:pt x="104" y="317"/>
                        <a:pt x="87" y="223"/>
                      </a:cubicBezTo>
                      <a:cubicBezTo>
                        <a:pt x="0" y="123"/>
                        <a:pt x="98" y="99"/>
                        <a:pt x="83" y="3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58" name="Google Shape;4743;p47">
                  <a:extLst>
                    <a:ext uri="{FF2B5EF4-FFF2-40B4-BE49-F238E27FC236}">
                      <a16:creationId xmlns:a16="http://schemas.microsoft.com/office/drawing/2014/main" xmlns="" id="{260D7ED4-199A-28AB-1BAF-449A748B1FD2}"/>
                    </a:ext>
                  </a:extLst>
                </p:cNvPr>
                <p:cNvSpPr/>
                <p:nvPr/>
              </p:nvSpPr>
              <p:spPr>
                <a:xfrm>
                  <a:off x="3282800" y="1845725"/>
                  <a:ext cx="3500" cy="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" h="125" extrusionOk="0">
                      <a:moveTo>
                        <a:pt x="0" y="125"/>
                      </a:moveTo>
                      <a:cubicBezTo>
                        <a:pt x="55" y="87"/>
                        <a:pt x="138" y="95"/>
                        <a:pt x="116" y="83"/>
                      </a:cubicBezTo>
                      <a:cubicBezTo>
                        <a:pt x="140" y="1"/>
                        <a:pt x="33" y="52"/>
                        <a:pt x="0" y="12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59" name="Google Shape;4744;p47">
                  <a:extLst>
                    <a:ext uri="{FF2B5EF4-FFF2-40B4-BE49-F238E27FC236}">
                      <a16:creationId xmlns:a16="http://schemas.microsoft.com/office/drawing/2014/main" xmlns="" id="{AF4FEF65-7C4D-CEE6-9338-3B6BA559B6DB}"/>
                    </a:ext>
                  </a:extLst>
                </p:cNvPr>
                <p:cNvSpPr/>
                <p:nvPr/>
              </p:nvSpPr>
              <p:spPr>
                <a:xfrm>
                  <a:off x="3253150" y="1883600"/>
                  <a:ext cx="9675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" h="267" extrusionOk="0">
                      <a:moveTo>
                        <a:pt x="174" y="48"/>
                      </a:moveTo>
                      <a:cubicBezTo>
                        <a:pt x="97" y="142"/>
                        <a:pt x="1" y="186"/>
                        <a:pt x="3" y="266"/>
                      </a:cubicBezTo>
                      <a:cubicBezTo>
                        <a:pt x="56" y="233"/>
                        <a:pt x="166" y="133"/>
                        <a:pt x="146" y="223"/>
                      </a:cubicBezTo>
                      <a:cubicBezTo>
                        <a:pt x="164" y="146"/>
                        <a:pt x="386" y="1"/>
                        <a:pt x="325" y="9"/>
                      </a:cubicBezTo>
                      <a:cubicBezTo>
                        <a:pt x="268" y="58"/>
                        <a:pt x="109" y="178"/>
                        <a:pt x="174" y="4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60" name="Google Shape;4745;p47">
                  <a:extLst>
                    <a:ext uri="{FF2B5EF4-FFF2-40B4-BE49-F238E27FC236}">
                      <a16:creationId xmlns:a16="http://schemas.microsoft.com/office/drawing/2014/main" xmlns="" id="{C9759CD0-DAB8-B84B-2057-E12F694F4D7F}"/>
                    </a:ext>
                  </a:extLst>
                </p:cNvPr>
                <p:cNvSpPr/>
                <p:nvPr/>
              </p:nvSpPr>
              <p:spPr>
                <a:xfrm>
                  <a:off x="3283825" y="1912200"/>
                  <a:ext cx="4600" cy="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" h="308" extrusionOk="0">
                      <a:moveTo>
                        <a:pt x="30" y="142"/>
                      </a:moveTo>
                      <a:cubicBezTo>
                        <a:pt x="26" y="180"/>
                        <a:pt x="26" y="176"/>
                        <a:pt x="12" y="307"/>
                      </a:cubicBezTo>
                      <a:cubicBezTo>
                        <a:pt x="102" y="182"/>
                        <a:pt x="183" y="60"/>
                        <a:pt x="132" y="1"/>
                      </a:cubicBezTo>
                      <a:cubicBezTo>
                        <a:pt x="106" y="44"/>
                        <a:pt x="0" y="126"/>
                        <a:pt x="30" y="14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61" name="Google Shape;4746;p47">
                  <a:extLst>
                    <a:ext uri="{FF2B5EF4-FFF2-40B4-BE49-F238E27FC236}">
                      <a16:creationId xmlns:a16="http://schemas.microsoft.com/office/drawing/2014/main" xmlns="" id="{3DC82495-6EA4-589F-1218-6ACC9E773361}"/>
                    </a:ext>
                  </a:extLst>
                </p:cNvPr>
                <p:cNvSpPr/>
                <p:nvPr/>
              </p:nvSpPr>
              <p:spPr>
                <a:xfrm>
                  <a:off x="3182650" y="1953425"/>
                  <a:ext cx="6275" cy="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56" extrusionOk="0">
                      <a:moveTo>
                        <a:pt x="170" y="1"/>
                      </a:moveTo>
                      <a:cubicBezTo>
                        <a:pt x="127" y="34"/>
                        <a:pt x="87" y="24"/>
                        <a:pt x="89" y="50"/>
                      </a:cubicBezTo>
                      <a:cubicBezTo>
                        <a:pt x="199" y="16"/>
                        <a:pt x="1" y="130"/>
                        <a:pt x="9" y="156"/>
                      </a:cubicBezTo>
                      <a:cubicBezTo>
                        <a:pt x="79" y="134"/>
                        <a:pt x="250" y="18"/>
                        <a:pt x="215" y="8"/>
                      </a:cubicBezTo>
                      <a:cubicBezTo>
                        <a:pt x="105" y="79"/>
                        <a:pt x="146" y="42"/>
                        <a:pt x="17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62" name="Google Shape;4747;p47">
                  <a:extLst>
                    <a:ext uri="{FF2B5EF4-FFF2-40B4-BE49-F238E27FC236}">
                      <a16:creationId xmlns:a16="http://schemas.microsoft.com/office/drawing/2014/main" xmlns="" id="{22223041-87B4-7B7C-47D4-FAAB97394DA0}"/>
                    </a:ext>
                  </a:extLst>
                </p:cNvPr>
                <p:cNvSpPr/>
                <p:nvPr/>
              </p:nvSpPr>
              <p:spPr>
                <a:xfrm>
                  <a:off x="3090975" y="1987875"/>
                  <a:ext cx="15200" cy="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81" extrusionOk="0">
                      <a:moveTo>
                        <a:pt x="246" y="87"/>
                      </a:moveTo>
                      <a:cubicBezTo>
                        <a:pt x="292" y="91"/>
                        <a:pt x="364" y="71"/>
                        <a:pt x="382" y="100"/>
                      </a:cubicBezTo>
                      <a:cubicBezTo>
                        <a:pt x="239" y="146"/>
                        <a:pt x="1" y="114"/>
                        <a:pt x="79" y="181"/>
                      </a:cubicBezTo>
                      <a:cubicBezTo>
                        <a:pt x="121" y="132"/>
                        <a:pt x="268" y="150"/>
                        <a:pt x="305" y="169"/>
                      </a:cubicBezTo>
                      <a:cubicBezTo>
                        <a:pt x="329" y="126"/>
                        <a:pt x="608" y="0"/>
                        <a:pt x="523" y="28"/>
                      </a:cubicBezTo>
                      <a:cubicBezTo>
                        <a:pt x="392" y="96"/>
                        <a:pt x="290" y="38"/>
                        <a:pt x="246" y="8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63" name="Google Shape;4748;p47">
                  <a:extLst>
                    <a:ext uri="{FF2B5EF4-FFF2-40B4-BE49-F238E27FC236}">
                      <a16:creationId xmlns:a16="http://schemas.microsoft.com/office/drawing/2014/main" xmlns="" id="{BA40DE0C-DA33-9C74-69E4-A0588606B3B8}"/>
                    </a:ext>
                  </a:extLst>
                </p:cNvPr>
                <p:cNvSpPr/>
                <p:nvPr/>
              </p:nvSpPr>
              <p:spPr>
                <a:xfrm>
                  <a:off x="3076050" y="1989450"/>
                  <a:ext cx="7300" cy="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" h="256" extrusionOk="0">
                      <a:moveTo>
                        <a:pt x="114" y="65"/>
                      </a:moveTo>
                      <a:cubicBezTo>
                        <a:pt x="116" y="140"/>
                        <a:pt x="0" y="224"/>
                        <a:pt x="128" y="256"/>
                      </a:cubicBezTo>
                      <a:cubicBezTo>
                        <a:pt x="112" y="228"/>
                        <a:pt x="161" y="218"/>
                        <a:pt x="177" y="197"/>
                      </a:cubicBezTo>
                      <a:cubicBezTo>
                        <a:pt x="79" y="179"/>
                        <a:pt x="91" y="87"/>
                        <a:pt x="272" y="59"/>
                      </a:cubicBezTo>
                      <a:cubicBezTo>
                        <a:pt x="291" y="0"/>
                        <a:pt x="173" y="59"/>
                        <a:pt x="114" y="6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64" name="Google Shape;4749;p47">
                  <a:extLst>
                    <a:ext uri="{FF2B5EF4-FFF2-40B4-BE49-F238E27FC236}">
                      <a16:creationId xmlns:a16="http://schemas.microsoft.com/office/drawing/2014/main" xmlns="" id="{3A11DBED-C5A3-B22C-784D-91678FA5B5EA}"/>
                    </a:ext>
                  </a:extLst>
                </p:cNvPr>
                <p:cNvSpPr/>
                <p:nvPr/>
              </p:nvSpPr>
              <p:spPr>
                <a:xfrm>
                  <a:off x="3054525" y="1994850"/>
                  <a:ext cx="13825" cy="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219" extrusionOk="0">
                      <a:moveTo>
                        <a:pt x="439" y="6"/>
                      </a:moveTo>
                      <a:cubicBezTo>
                        <a:pt x="376" y="30"/>
                        <a:pt x="510" y="59"/>
                        <a:pt x="490" y="108"/>
                      </a:cubicBezTo>
                      <a:lnTo>
                        <a:pt x="368" y="130"/>
                      </a:lnTo>
                      <a:lnTo>
                        <a:pt x="354" y="51"/>
                      </a:lnTo>
                      <a:cubicBezTo>
                        <a:pt x="260" y="116"/>
                        <a:pt x="77" y="128"/>
                        <a:pt x="154" y="179"/>
                      </a:cubicBezTo>
                      <a:cubicBezTo>
                        <a:pt x="103" y="161"/>
                        <a:pt x="26" y="187"/>
                        <a:pt x="1" y="218"/>
                      </a:cubicBezTo>
                      <a:cubicBezTo>
                        <a:pt x="240" y="205"/>
                        <a:pt x="301" y="136"/>
                        <a:pt x="498" y="140"/>
                      </a:cubicBezTo>
                      <a:cubicBezTo>
                        <a:pt x="498" y="120"/>
                        <a:pt x="500" y="102"/>
                        <a:pt x="553" y="99"/>
                      </a:cubicBezTo>
                      <a:cubicBezTo>
                        <a:pt x="458" y="71"/>
                        <a:pt x="547" y="0"/>
                        <a:pt x="439" y="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65" name="Google Shape;4750;p47">
                  <a:extLst>
                    <a:ext uri="{FF2B5EF4-FFF2-40B4-BE49-F238E27FC236}">
                      <a16:creationId xmlns:a16="http://schemas.microsoft.com/office/drawing/2014/main" xmlns="" id="{5DC0EFEC-53A5-B7E8-6B13-00776ED707AA}"/>
                    </a:ext>
                  </a:extLst>
                </p:cNvPr>
                <p:cNvSpPr/>
                <p:nvPr/>
              </p:nvSpPr>
              <p:spPr>
                <a:xfrm>
                  <a:off x="3032375" y="2015925"/>
                  <a:ext cx="10200" cy="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" h="127" extrusionOk="0">
                      <a:moveTo>
                        <a:pt x="0" y="57"/>
                      </a:moveTo>
                      <a:cubicBezTo>
                        <a:pt x="63" y="79"/>
                        <a:pt x="218" y="44"/>
                        <a:pt x="171" y="126"/>
                      </a:cubicBezTo>
                      <a:cubicBezTo>
                        <a:pt x="407" y="105"/>
                        <a:pt x="77" y="0"/>
                        <a:pt x="0" y="5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66" name="Google Shape;4751;p47">
                  <a:extLst>
                    <a:ext uri="{FF2B5EF4-FFF2-40B4-BE49-F238E27FC236}">
                      <a16:creationId xmlns:a16="http://schemas.microsoft.com/office/drawing/2014/main" xmlns="" id="{05229685-CC54-9E92-4E6D-C1D4D2217C92}"/>
                    </a:ext>
                  </a:extLst>
                </p:cNvPr>
                <p:cNvSpPr/>
                <p:nvPr/>
              </p:nvSpPr>
              <p:spPr>
                <a:xfrm>
                  <a:off x="3000000" y="1996225"/>
                  <a:ext cx="10875" cy="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8" extrusionOk="0">
                      <a:moveTo>
                        <a:pt x="0" y="2"/>
                      </a:moveTo>
                      <a:cubicBezTo>
                        <a:pt x="34" y="8"/>
                        <a:pt x="65" y="22"/>
                        <a:pt x="92" y="38"/>
                      </a:cubicBezTo>
                      <a:cubicBezTo>
                        <a:pt x="434" y="24"/>
                        <a:pt x="69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67" name="Google Shape;4752;p47">
                  <a:extLst>
                    <a:ext uri="{FF2B5EF4-FFF2-40B4-BE49-F238E27FC236}">
                      <a16:creationId xmlns:a16="http://schemas.microsoft.com/office/drawing/2014/main" xmlns="" id="{F417E9F1-55D1-CD7C-2322-BADFE5CB9ED1}"/>
                    </a:ext>
                  </a:extLst>
                </p:cNvPr>
                <p:cNvSpPr/>
                <p:nvPr/>
              </p:nvSpPr>
              <p:spPr>
                <a:xfrm>
                  <a:off x="2988450" y="1996625"/>
                  <a:ext cx="13050" cy="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" h="124" extrusionOk="0">
                      <a:moveTo>
                        <a:pt x="275" y="57"/>
                      </a:moveTo>
                      <a:cubicBezTo>
                        <a:pt x="303" y="106"/>
                        <a:pt x="442" y="124"/>
                        <a:pt x="521" y="116"/>
                      </a:cubicBezTo>
                      <a:cubicBezTo>
                        <a:pt x="497" y="81"/>
                        <a:pt x="387" y="53"/>
                        <a:pt x="462" y="18"/>
                      </a:cubicBezTo>
                      <a:cubicBezTo>
                        <a:pt x="297" y="0"/>
                        <a:pt x="199" y="18"/>
                        <a:pt x="91" y="31"/>
                      </a:cubicBezTo>
                      <a:cubicBezTo>
                        <a:pt x="181" y="90"/>
                        <a:pt x="0" y="86"/>
                        <a:pt x="55" y="110"/>
                      </a:cubicBezTo>
                      <a:cubicBezTo>
                        <a:pt x="97" y="90"/>
                        <a:pt x="203" y="96"/>
                        <a:pt x="242" y="118"/>
                      </a:cubicBezTo>
                      <a:cubicBezTo>
                        <a:pt x="283" y="83"/>
                        <a:pt x="228" y="69"/>
                        <a:pt x="275" y="5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68" name="Google Shape;4753;p47">
                  <a:extLst>
                    <a:ext uri="{FF2B5EF4-FFF2-40B4-BE49-F238E27FC236}">
                      <a16:creationId xmlns:a16="http://schemas.microsoft.com/office/drawing/2014/main" xmlns="" id="{580A1E62-8DED-137A-5912-FD434F288BE9}"/>
                    </a:ext>
                  </a:extLst>
                </p:cNvPr>
                <p:cNvSpPr/>
                <p:nvPr/>
              </p:nvSpPr>
              <p:spPr>
                <a:xfrm>
                  <a:off x="2910625" y="1979575"/>
                  <a:ext cx="80450" cy="1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8" h="686" extrusionOk="0">
                      <a:moveTo>
                        <a:pt x="2966" y="592"/>
                      </a:moveTo>
                      <a:cubicBezTo>
                        <a:pt x="2968" y="631"/>
                        <a:pt x="2917" y="639"/>
                        <a:pt x="2870" y="645"/>
                      </a:cubicBezTo>
                      <a:cubicBezTo>
                        <a:pt x="2864" y="611"/>
                        <a:pt x="2736" y="623"/>
                        <a:pt x="2720" y="594"/>
                      </a:cubicBezTo>
                      <a:cubicBezTo>
                        <a:pt x="2685" y="603"/>
                        <a:pt x="2705" y="651"/>
                        <a:pt x="2624" y="629"/>
                      </a:cubicBezTo>
                      <a:cubicBezTo>
                        <a:pt x="2093" y="546"/>
                        <a:pt x="1696" y="497"/>
                        <a:pt x="1329" y="387"/>
                      </a:cubicBezTo>
                      <a:lnTo>
                        <a:pt x="771" y="240"/>
                      </a:lnTo>
                      <a:lnTo>
                        <a:pt x="474" y="159"/>
                      </a:lnTo>
                      <a:lnTo>
                        <a:pt x="158" y="49"/>
                      </a:lnTo>
                      <a:cubicBezTo>
                        <a:pt x="138" y="155"/>
                        <a:pt x="61" y="0"/>
                        <a:pt x="0" y="30"/>
                      </a:cubicBezTo>
                      <a:cubicBezTo>
                        <a:pt x="34" y="128"/>
                        <a:pt x="103" y="136"/>
                        <a:pt x="238" y="212"/>
                      </a:cubicBezTo>
                      <a:cubicBezTo>
                        <a:pt x="277" y="171"/>
                        <a:pt x="171" y="153"/>
                        <a:pt x="167" y="120"/>
                      </a:cubicBezTo>
                      <a:cubicBezTo>
                        <a:pt x="197" y="132"/>
                        <a:pt x="228" y="138"/>
                        <a:pt x="260" y="136"/>
                      </a:cubicBezTo>
                      <a:cubicBezTo>
                        <a:pt x="201" y="187"/>
                        <a:pt x="397" y="232"/>
                        <a:pt x="293" y="248"/>
                      </a:cubicBezTo>
                      <a:cubicBezTo>
                        <a:pt x="511" y="307"/>
                        <a:pt x="757" y="338"/>
                        <a:pt x="1024" y="397"/>
                      </a:cubicBezTo>
                      <a:cubicBezTo>
                        <a:pt x="1158" y="423"/>
                        <a:pt x="1297" y="454"/>
                        <a:pt x="1445" y="487"/>
                      </a:cubicBezTo>
                      <a:lnTo>
                        <a:pt x="1671" y="542"/>
                      </a:lnTo>
                      <a:lnTo>
                        <a:pt x="1909" y="590"/>
                      </a:lnTo>
                      <a:cubicBezTo>
                        <a:pt x="1913" y="562"/>
                        <a:pt x="1938" y="552"/>
                        <a:pt x="1977" y="550"/>
                      </a:cubicBezTo>
                      <a:cubicBezTo>
                        <a:pt x="2046" y="601"/>
                        <a:pt x="2056" y="578"/>
                        <a:pt x="2190" y="599"/>
                      </a:cubicBezTo>
                      <a:cubicBezTo>
                        <a:pt x="2148" y="641"/>
                        <a:pt x="2164" y="654"/>
                        <a:pt x="2241" y="686"/>
                      </a:cubicBezTo>
                      <a:cubicBezTo>
                        <a:pt x="2249" y="668"/>
                        <a:pt x="2241" y="641"/>
                        <a:pt x="2278" y="645"/>
                      </a:cubicBezTo>
                      <a:cubicBezTo>
                        <a:pt x="2463" y="668"/>
                        <a:pt x="2648" y="676"/>
                        <a:pt x="2834" y="668"/>
                      </a:cubicBezTo>
                      <a:cubicBezTo>
                        <a:pt x="2964" y="664"/>
                        <a:pt x="3094" y="643"/>
                        <a:pt x="3217" y="599"/>
                      </a:cubicBezTo>
                      <a:cubicBezTo>
                        <a:pt x="3160" y="613"/>
                        <a:pt x="3037" y="586"/>
                        <a:pt x="2966" y="59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69" name="Google Shape;4754;p47">
                  <a:extLst>
                    <a:ext uri="{FF2B5EF4-FFF2-40B4-BE49-F238E27FC236}">
                      <a16:creationId xmlns:a16="http://schemas.microsoft.com/office/drawing/2014/main" xmlns="" id="{7983DC19-F736-B7E6-9A38-D0D9EF61D491}"/>
                    </a:ext>
                  </a:extLst>
                </p:cNvPr>
                <p:cNvSpPr/>
                <p:nvPr/>
              </p:nvSpPr>
              <p:spPr>
                <a:xfrm>
                  <a:off x="2887050" y="1929600"/>
                  <a:ext cx="52350" cy="2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1011" extrusionOk="0">
                      <a:moveTo>
                        <a:pt x="0" y="0"/>
                      </a:moveTo>
                      <a:cubicBezTo>
                        <a:pt x="106" y="40"/>
                        <a:pt x="224" y="122"/>
                        <a:pt x="102" y="103"/>
                      </a:cubicBezTo>
                      <a:cubicBezTo>
                        <a:pt x="161" y="146"/>
                        <a:pt x="236" y="197"/>
                        <a:pt x="283" y="169"/>
                      </a:cubicBezTo>
                      <a:cubicBezTo>
                        <a:pt x="360" y="244"/>
                        <a:pt x="369" y="362"/>
                        <a:pt x="487" y="388"/>
                      </a:cubicBezTo>
                      <a:cubicBezTo>
                        <a:pt x="482" y="413"/>
                        <a:pt x="464" y="431"/>
                        <a:pt x="438" y="435"/>
                      </a:cubicBezTo>
                      <a:cubicBezTo>
                        <a:pt x="525" y="462"/>
                        <a:pt x="572" y="435"/>
                        <a:pt x="645" y="443"/>
                      </a:cubicBezTo>
                      <a:cubicBezTo>
                        <a:pt x="692" y="472"/>
                        <a:pt x="643" y="509"/>
                        <a:pt x="727" y="533"/>
                      </a:cubicBezTo>
                      <a:cubicBezTo>
                        <a:pt x="766" y="505"/>
                        <a:pt x="908" y="541"/>
                        <a:pt x="1042" y="592"/>
                      </a:cubicBezTo>
                      <a:cubicBezTo>
                        <a:pt x="1034" y="598"/>
                        <a:pt x="1028" y="606"/>
                        <a:pt x="1024" y="616"/>
                      </a:cubicBezTo>
                      <a:cubicBezTo>
                        <a:pt x="1028" y="639"/>
                        <a:pt x="1034" y="659"/>
                        <a:pt x="1044" y="678"/>
                      </a:cubicBezTo>
                      <a:cubicBezTo>
                        <a:pt x="1057" y="667"/>
                        <a:pt x="1077" y="655"/>
                        <a:pt x="1079" y="639"/>
                      </a:cubicBezTo>
                      <a:cubicBezTo>
                        <a:pt x="1079" y="627"/>
                        <a:pt x="1077" y="616"/>
                        <a:pt x="1071" y="604"/>
                      </a:cubicBezTo>
                      <a:cubicBezTo>
                        <a:pt x="1218" y="665"/>
                        <a:pt x="1344" y="743"/>
                        <a:pt x="1293" y="773"/>
                      </a:cubicBezTo>
                      <a:cubicBezTo>
                        <a:pt x="1370" y="794"/>
                        <a:pt x="1446" y="822"/>
                        <a:pt x="1521" y="853"/>
                      </a:cubicBezTo>
                      <a:lnTo>
                        <a:pt x="1519" y="853"/>
                      </a:lnTo>
                      <a:cubicBezTo>
                        <a:pt x="1509" y="855"/>
                        <a:pt x="1500" y="869"/>
                        <a:pt x="1492" y="877"/>
                      </a:cubicBezTo>
                      <a:cubicBezTo>
                        <a:pt x="1476" y="893"/>
                        <a:pt x="1482" y="914"/>
                        <a:pt x="1513" y="922"/>
                      </a:cubicBezTo>
                      <a:cubicBezTo>
                        <a:pt x="1582" y="940"/>
                        <a:pt x="1661" y="918"/>
                        <a:pt x="1714" y="983"/>
                      </a:cubicBezTo>
                      <a:cubicBezTo>
                        <a:pt x="1779" y="938"/>
                        <a:pt x="1832" y="959"/>
                        <a:pt x="1896" y="993"/>
                      </a:cubicBezTo>
                      <a:cubicBezTo>
                        <a:pt x="1934" y="1011"/>
                        <a:pt x="1963" y="993"/>
                        <a:pt x="1977" y="952"/>
                      </a:cubicBezTo>
                      <a:cubicBezTo>
                        <a:pt x="1983" y="952"/>
                        <a:pt x="1987" y="952"/>
                        <a:pt x="1993" y="950"/>
                      </a:cubicBezTo>
                      <a:cubicBezTo>
                        <a:pt x="1989" y="948"/>
                        <a:pt x="1985" y="946"/>
                        <a:pt x="1981" y="944"/>
                      </a:cubicBezTo>
                      <a:cubicBezTo>
                        <a:pt x="1985" y="930"/>
                        <a:pt x="1987" y="914"/>
                        <a:pt x="1987" y="900"/>
                      </a:cubicBezTo>
                      <a:cubicBezTo>
                        <a:pt x="2032" y="910"/>
                        <a:pt x="2085" y="922"/>
                        <a:pt x="2093" y="893"/>
                      </a:cubicBezTo>
                      <a:lnTo>
                        <a:pt x="1987" y="871"/>
                      </a:lnTo>
                      <a:cubicBezTo>
                        <a:pt x="1981" y="838"/>
                        <a:pt x="1965" y="790"/>
                        <a:pt x="1946" y="802"/>
                      </a:cubicBezTo>
                      <a:cubicBezTo>
                        <a:pt x="1922" y="820"/>
                        <a:pt x="1895" y="834"/>
                        <a:pt x="1865" y="842"/>
                      </a:cubicBezTo>
                      <a:cubicBezTo>
                        <a:pt x="1839" y="834"/>
                        <a:pt x="1814" y="830"/>
                        <a:pt x="1788" y="822"/>
                      </a:cubicBezTo>
                      <a:cubicBezTo>
                        <a:pt x="1684" y="787"/>
                        <a:pt x="1580" y="749"/>
                        <a:pt x="1476" y="712"/>
                      </a:cubicBezTo>
                      <a:lnTo>
                        <a:pt x="918" y="504"/>
                      </a:lnTo>
                      <a:cubicBezTo>
                        <a:pt x="937" y="490"/>
                        <a:pt x="961" y="480"/>
                        <a:pt x="987" y="478"/>
                      </a:cubicBezTo>
                      <a:cubicBezTo>
                        <a:pt x="1063" y="504"/>
                        <a:pt x="1093" y="582"/>
                        <a:pt x="1142" y="535"/>
                      </a:cubicBezTo>
                      <a:cubicBezTo>
                        <a:pt x="1061" y="507"/>
                        <a:pt x="1024" y="472"/>
                        <a:pt x="971" y="439"/>
                      </a:cubicBezTo>
                      <a:cubicBezTo>
                        <a:pt x="930" y="476"/>
                        <a:pt x="857" y="458"/>
                        <a:pt x="782" y="429"/>
                      </a:cubicBezTo>
                      <a:cubicBezTo>
                        <a:pt x="711" y="397"/>
                        <a:pt x="637" y="360"/>
                        <a:pt x="590" y="364"/>
                      </a:cubicBezTo>
                      <a:cubicBezTo>
                        <a:pt x="629" y="360"/>
                        <a:pt x="643" y="325"/>
                        <a:pt x="619" y="291"/>
                      </a:cubicBezTo>
                      <a:cubicBezTo>
                        <a:pt x="513" y="256"/>
                        <a:pt x="373" y="175"/>
                        <a:pt x="316" y="97"/>
                      </a:cubicBezTo>
                      <a:cubicBezTo>
                        <a:pt x="332" y="79"/>
                        <a:pt x="369" y="93"/>
                        <a:pt x="385" y="77"/>
                      </a:cubicBezTo>
                      <a:cubicBezTo>
                        <a:pt x="226" y="2"/>
                        <a:pt x="159" y="32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70" name="Google Shape;4755;p47">
                  <a:extLst>
                    <a:ext uri="{FF2B5EF4-FFF2-40B4-BE49-F238E27FC236}">
                      <a16:creationId xmlns:a16="http://schemas.microsoft.com/office/drawing/2014/main" xmlns="" id="{E46DAB8B-7C20-DC7C-46A3-36891EE2C68A}"/>
                    </a:ext>
                  </a:extLst>
                </p:cNvPr>
                <p:cNvSpPr/>
                <p:nvPr/>
              </p:nvSpPr>
              <p:spPr>
                <a:xfrm>
                  <a:off x="2904525" y="1959875"/>
                  <a:ext cx="12500" cy="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" h="173" extrusionOk="0">
                      <a:moveTo>
                        <a:pt x="1" y="39"/>
                      </a:moveTo>
                      <a:cubicBezTo>
                        <a:pt x="150" y="55"/>
                        <a:pt x="280" y="71"/>
                        <a:pt x="421" y="173"/>
                      </a:cubicBezTo>
                      <a:cubicBezTo>
                        <a:pt x="425" y="153"/>
                        <a:pt x="421" y="134"/>
                        <a:pt x="407" y="118"/>
                      </a:cubicBezTo>
                      <a:cubicBezTo>
                        <a:pt x="455" y="136"/>
                        <a:pt x="482" y="132"/>
                        <a:pt x="500" y="118"/>
                      </a:cubicBezTo>
                      <a:cubicBezTo>
                        <a:pt x="327" y="81"/>
                        <a:pt x="246" y="35"/>
                        <a:pt x="77" y="0"/>
                      </a:cubicBezTo>
                      <a:cubicBezTo>
                        <a:pt x="258" y="63"/>
                        <a:pt x="44" y="39"/>
                        <a:pt x="1" y="3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71" name="Google Shape;4756;p47">
                  <a:extLst>
                    <a:ext uri="{FF2B5EF4-FFF2-40B4-BE49-F238E27FC236}">
                      <a16:creationId xmlns:a16="http://schemas.microsoft.com/office/drawing/2014/main" xmlns="" id="{13C08733-B2FA-EA63-B260-ED95F34F34EF}"/>
                    </a:ext>
                  </a:extLst>
                </p:cNvPr>
                <p:cNvSpPr/>
                <p:nvPr/>
              </p:nvSpPr>
              <p:spPr>
                <a:xfrm>
                  <a:off x="2894075" y="1954450"/>
                  <a:ext cx="3850" cy="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157" extrusionOk="0">
                      <a:moveTo>
                        <a:pt x="147" y="64"/>
                      </a:moveTo>
                      <a:cubicBezTo>
                        <a:pt x="110" y="50"/>
                        <a:pt x="75" y="28"/>
                        <a:pt x="47" y="1"/>
                      </a:cubicBezTo>
                      <a:cubicBezTo>
                        <a:pt x="0" y="30"/>
                        <a:pt x="136" y="156"/>
                        <a:pt x="102" y="95"/>
                      </a:cubicBezTo>
                      <a:cubicBezTo>
                        <a:pt x="28" y="52"/>
                        <a:pt x="153" y="91"/>
                        <a:pt x="147" y="6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72" name="Google Shape;4757;p47">
                  <a:extLst>
                    <a:ext uri="{FF2B5EF4-FFF2-40B4-BE49-F238E27FC236}">
                      <a16:creationId xmlns:a16="http://schemas.microsoft.com/office/drawing/2014/main" xmlns="" id="{175B478C-7CC5-AD72-E9F5-16586FB94337}"/>
                    </a:ext>
                  </a:extLst>
                </p:cNvPr>
                <p:cNvSpPr/>
                <p:nvPr/>
              </p:nvSpPr>
              <p:spPr>
                <a:xfrm>
                  <a:off x="2880400" y="1958450"/>
                  <a:ext cx="942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" h="242" extrusionOk="0">
                      <a:moveTo>
                        <a:pt x="73" y="0"/>
                      </a:moveTo>
                      <a:cubicBezTo>
                        <a:pt x="1" y="88"/>
                        <a:pt x="319" y="157"/>
                        <a:pt x="331" y="242"/>
                      </a:cubicBezTo>
                      <a:lnTo>
                        <a:pt x="343" y="214"/>
                      </a:lnTo>
                      <a:cubicBezTo>
                        <a:pt x="360" y="220"/>
                        <a:pt x="376" y="226"/>
                        <a:pt x="376" y="212"/>
                      </a:cubicBezTo>
                      <a:cubicBezTo>
                        <a:pt x="313" y="173"/>
                        <a:pt x="221" y="136"/>
                        <a:pt x="109" y="69"/>
                      </a:cubicBezTo>
                      <a:cubicBezTo>
                        <a:pt x="117" y="45"/>
                        <a:pt x="134" y="20"/>
                        <a:pt x="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73" name="Google Shape;4758;p47">
                  <a:extLst>
                    <a:ext uri="{FF2B5EF4-FFF2-40B4-BE49-F238E27FC236}">
                      <a16:creationId xmlns:a16="http://schemas.microsoft.com/office/drawing/2014/main" xmlns="" id="{6589FE6F-21DA-AE22-2B10-4624731181E6}"/>
                    </a:ext>
                  </a:extLst>
                </p:cNvPr>
                <p:cNvSpPr/>
                <p:nvPr/>
              </p:nvSpPr>
              <p:spPr>
                <a:xfrm>
                  <a:off x="2846950" y="1973025"/>
                  <a:ext cx="15350" cy="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" h="261" extrusionOk="0">
                      <a:moveTo>
                        <a:pt x="486" y="130"/>
                      </a:moveTo>
                      <a:cubicBezTo>
                        <a:pt x="515" y="134"/>
                        <a:pt x="608" y="109"/>
                        <a:pt x="551" y="73"/>
                      </a:cubicBezTo>
                      <a:cubicBezTo>
                        <a:pt x="474" y="97"/>
                        <a:pt x="437" y="40"/>
                        <a:pt x="378" y="56"/>
                      </a:cubicBezTo>
                      <a:cubicBezTo>
                        <a:pt x="427" y="83"/>
                        <a:pt x="447" y="105"/>
                        <a:pt x="450" y="130"/>
                      </a:cubicBezTo>
                      <a:cubicBezTo>
                        <a:pt x="348" y="103"/>
                        <a:pt x="352" y="81"/>
                        <a:pt x="250" y="18"/>
                      </a:cubicBezTo>
                      <a:cubicBezTo>
                        <a:pt x="230" y="42"/>
                        <a:pt x="266" y="68"/>
                        <a:pt x="250" y="93"/>
                      </a:cubicBezTo>
                      <a:cubicBezTo>
                        <a:pt x="164" y="14"/>
                        <a:pt x="73" y="26"/>
                        <a:pt x="0" y="1"/>
                      </a:cubicBezTo>
                      <a:cubicBezTo>
                        <a:pt x="87" y="46"/>
                        <a:pt x="71" y="85"/>
                        <a:pt x="158" y="130"/>
                      </a:cubicBezTo>
                      <a:cubicBezTo>
                        <a:pt x="266" y="119"/>
                        <a:pt x="334" y="185"/>
                        <a:pt x="535" y="260"/>
                      </a:cubicBezTo>
                      <a:cubicBezTo>
                        <a:pt x="539" y="227"/>
                        <a:pt x="588" y="250"/>
                        <a:pt x="614" y="244"/>
                      </a:cubicBezTo>
                      <a:cubicBezTo>
                        <a:pt x="537" y="207"/>
                        <a:pt x="521" y="168"/>
                        <a:pt x="486" y="13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74" name="Google Shape;4759;p47">
                  <a:extLst>
                    <a:ext uri="{FF2B5EF4-FFF2-40B4-BE49-F238E27FC236}">
                      <a16:creationId xmlns:a16="http://schemas.microsoft.com/office/drawing/2014/main" xmlns="" id="{85200396-ECFD-FA45-E271-46400BFA722E}"/>
                    </a:ext>
                  </a:extLst>
                </p:cNvPr>
                <p:cNvSpPr/>
                <p:nvPr/>
              </p:nvSpPr>
              <p:spPr>
                <a:xfrm>
                  <a:off x="2878500" y="1901050"/>
                  <a:ext cx="2725" cy="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52" extrusionOk="0">
                      <a:moveTo>
                        <a:pt x="0" y="58"/>
                      </a:moveTo>
                      <a:cubicBezTo>
                        <a:pt x="63" y="71"/>
                        <a:pt x="87" y="152"/>
                        <a:pt x="108" y="122"/>
                      </a:cubicBezTo>
                      <a:cubicBezTo>
                        <a:pt x="14" y="60"/>
                        <a:pt x="67" y="44"/>
                        <a:pt x="61" y="3"/>
                      </a:cubicBezTo>
                      <a:cubicBezTo>
                        <a:pt x="10" y="16"/>
                        <a:pt x="0" y="1"/>
                        <a:pt x="0" y="5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75" name="Google Shape;4760;p47">
                  <a:extLst>
                    <a:ext uri="{FF2B5EF4-FFF2-40B4-BE49-F238E27FC236}">
                      <a16:creationId xmlns:a16="http://schemas.microsoft.com/office/drawing/2014/main" xmlns="" id="{5E6FAEFA-1C60-7E9D-2C62-89B6B73BB039}"/>
                    </a:ext>
                  </a:extLst>
                </p:cNvPr>
                <p:cNvSpPr/>
                <p:nvPr/>
              </p:nvSpPr>
              <p:spPr>
                <a:xfrm>
                  <a:off x="3205100" y="1423350"/>
                  <a:ext cx="204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" h="718" extrusionOk="0">
                      <a:moveTo>
                        <a:pt x="25" y="97"/>
                      </a:moveTo>
                      <a:cubicBezTo>
                        <a:pt x="135" y="185"/>
                        <a:pt x="184" y="160"/>
                        <a:pt x="264" y="195"/>
                      </a:cubicBezTo>
                      <a:cubicBezTo>
                        <a:pt x="329" y="258"/>
                        <a:pt x="331" y="313"/>
                        <a:pt x="370" y="372"/>
                      </a:cubicBezTo>
                      <a:cubicBezTo>
                        <a:pt x="431" y="394"/>
                        <a:pt x="496" y="449"/>
                        <a:pt x="571" y="512"/>
                      </a:cubicBezTo>
                      <a:cubicBezTo>
                        <a:pt x="646" y="588"/>
                        <a:pt x="728" y="657"/>
                        <a:pt x="817" y="718"/>
                      </a:cubicBezTo>
                      <a:cubicBezTo>
                        <a:pt x="697" y="624"/>
                        <a:pt x="703" y="561"/>
                        <a:pt x="675" y="490"/>
                      </a:cubicBezTo>
                      <a:cubicBezTo>
                        <a:pt x="565" y="445"/>
                        <a:pt x="524" y="374"/>
                        <a:pt x="424" y="352"/>
                      </a:cubicBezTo>
                      <a:cubicBezTo>
                        <a:pt x="443" y="329"/>
                        <a:pt x="424" y="311"/>
                        <a:pt x="382" y="301"/>
                      </a:cubicBezTo>
                      <a:cubicBezTo>
                        <a:pt x="410" y="274"/>
                        <a:pt x="433" y="244"/>
                        <a:pt x="378" y="201"/>
                      </a:cubicBezTo>
                      <a:cubicBezTo>
                        <a:pt x="296" y="195"/>
                        <a:pt x="176" y="115"/>
                        <a:pt x="93" y="109"/>
                      </a:cubicBezTo>
                      <a:cubicBezTo>
                        <a:pt x="82" y="71"/>
                        <a:pt x="80" y="38"/>
                        <a:pt x="54" y="1"/>
                      </a:cubicBezTo>
                      <a:cubicBezTo>
                        <a:pt x="42" y="18"/>
                        <a:pt x="23" y="20"/>
                        <a:pt x="1" y="20"/>
                      </a:cubicBezTo>
                      <a:cubicBezTo>
                        <a:pt x="48" y="52"/>
                        <a:pt x="52" y="77"/>
                        <a:pt x="25" y="9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86" name="Google Shape;4761;p47">
                  <a:extLst>
                    <a:ext uri="{FF2B5EF4-FFF2-40B4-BE49-F238E27FC236}">
                      <a16:creationId xmlns:a16="http://schemas.microsoft.com/office/drawing/2014/main" xmlns="" id="{A9D5D5A5-4490-3556-BE0B-0A08A813F193}"/>
                    </a:ext>
                  </a:extLst>
                </p:cNvPr>
                <p:cNvSpPr/>
                <p:nvPr/>
              </p:nvSpPr>
              <p:spPr>
                <a:xfrm>
                  <a:off x="2876275" y="1977500"/>
                  <a:ext cx="48525" cy="2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1" h="921" extrusionOk="0">
                      <a:moveTo>
                        <a:pt x="1734" y="476"/>
                      </a:moveTo>
                      <a:cubicBezTo>
                        <a:pt x="1667" y="427"/>
                        <a:pt x="1596" y="384"/>
                        <a:pt x="1522" y="348"/>
                      </a:cubicBezTo>
                      <a:cubicBezTo>
                        <a:pt x="1366" y="268"/>
                        <a:pt x="1188" y="209"/>
                        <a:pt x="1017" y="203"/>
                      </a:cubicBezTo>
                      <a:cubicBezTo>
                        <a:pt x="1005" y="333"/>
                        <a:pt x="877" y="342"/>
                        <a:pt x="708" y="309"/>
                      </a:cubicBezTo>
                      <a:cubicBezTo>
                        <a:pt x="744" y="238"/>
                        <a:pt x="555" y="191"/>
                        <a:pt x="537" y="126"/>
                      </a:cubicBezTo>
                      <a:cubicBezTo>
                        <a:pt x="523" y="195"/>
                        <a:pt x="417" y="120"/>
                        <a:pt x="421" y="160"/>
                      </a:cubicBezTo>
                      <a:cubicBezTo>
                        <a:pt x="409" y="126"/>
                        <a:pt x="384" y="95"/>
                        <a:pt x="352" y="77"/>
                      </a:cubicBezTo>
                      <a:cubicBezTo>
                        <a:pt x="331" y="154"/>
                        <a:pt x="154" y="40"/>
                        <a:pt x="38" y="1"/>
                      </a:cubicBezTo>
                      <a:cubicBezTo>
                        <a:pt x="16" y="56"/>
                        <a:pt x="54" y="58"/>
                        <a:pt x="1" y="89"/>
                      </a:cubicBezTo>
                      <a:cubicBezTo>
                        <a:pt x="117" y="197"/>
                        <a:pt x="407" y="342"/>
                        <a:pt x="502" y="399"/>
                      </a:cubicBezTo>
                      <a:cubicBezTo>
                        <a:pt x="804" y="423"/>
                        <a:pt x="1129" y="777"/>
                        <a:pt x="1514" y="863"/>
                      </a:cubicBezTo>
                      <a:cubicBezTo>
                        <a:pt x="1771" y="920"/>
                        <a:pt x="1940" y="808"/>
                        <a:pt x="1887" y="596"/>
                      </a:cubicBezTo>
                      <a:cubicBezTo>
                        <a:pt x="1840" y="551"/>
                        <a:pt x="1789" y="511"/>
                        <a:pt x="1734" y="47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489" name="TextBox 488">
                <a:extLst>
                  <a:ext uri="{FF2B5EF4-FFF2-40B4-BE49-F238E27FC236}">
                    <a16:creationId xmlns:a16="http://schemas.microsoft.com/office/drawing/2014/main" xmlns="" id="{BBF011A0-FA16-9C1A-AD17-0DC2CAAC78B9}"/>
                  </a:ext>
                </a:extLst>
              </p:cNvPr>
              <p:cNvSpPr txBox="1"/>
              <p:nvPr/>
            </p:nvSpPr>
            <p:spPr>
              <a:xfrm>
                <a:off x="1388897" y="1204124"/>
                <a:ext cx="1036333" cy="523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  <a:r>
                  <a:rPr lang="vi-VN" sz="2800" b="1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5</a:t>
                </a:r>
                <a:endParaRPr lang="en-US" sz="2800" b="1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87" name="TextBox 486">
              <a:extLst>
                <a:ext uri="{FF2B5EF4-FFF2-40B4-BE49-F238E27FC236}">
                  <a16:creationId xmlns:a16="http://schemas.microsoft.com/office/drawing/2014/main" xmlns="" id="{9D3E6205-61B5-37B4-2243-FA247387F3DA}"/>
                </a:ext>
              </a:extLst>
            </p:cNvPr>
            <p:cNvSpPr txBox="1"/>
            <p:nvPr/>
          </p:nvSpPr>
          <p:spPr>
            <a:xfrm>
              <a:off x="2390672" y="1627938"/>
              <a:ext cx="3040340" cy="9600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vi-VN" sz="2000" dirty="0">
                  <a:latin typeface="+mj-lt"/>
                  <a:ea typeface="Calibri" panose="020F0502020204030204" pitchFamily="34" charset="0"/>
                  <a:cs typeface="Arial" pitchFamily="34" charset="0"/>
                </a:rPr>
                <a:t>Các năng lực cần thiết của người kinh doanh</a:t>
              </a:r>
              <a:endParaRPr lang="en-US" sz="2000" dirty="0">
                <a:latin typeface="+mj-lt"/>
                <a:ea typeface="Calibri" panose="020F0502020204030204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27;p34"/>
          <p:cNvGrpSpPr/>
          <p:nvPr/>
        </p:nvGrpSpPr>
        <p:grpSpPr>
          <a:xfrm>
            <a:off x="5675310" y="522239"/>
            <a:ext cx="2250830" cy="3661147"/>
            <a:chOff x="5401837" y="470183"/>
            <a:chExt cx="2068777" cy="3107670"/>
          </a:xfrm>
        </p:grpSpPr>
        <p:sp>
          <p:nvSpPr>
            <p:cNvPr id="628" name="Google Shape;628;p34"/>
            <p:cNvSpPr/>
            <p:nvPr/>
          </p:nvSpPr>
          <p:spPr>
            <a:xfrm>
              <a:off x="5434958" y="504094"/>
              <a:ext cx="2024567" cy="3020998"/>
            </a:xfrm>
            <a:custGeom>
              <a:avLst/>
              <a:gdLst/>
              <a:ahLst/>
              <a:cxnLst/>
              <a:rect l="l" t="t" r="r" b="b"/>
              <a:pathLst>
                <a:path w="26835" h="46950" extrusionOk="0">
                  <a:moveTo>
                    <a:pt x="1" y="0"/>
                  </a:moveTo>
                  <a:lnTo>
                    <a:pt x="1" y="46949"/>
                  </a:lnTo>
                  <a:lnTo>
                    <a:pt x="26835" y="46949"/>
                  </a:lnTo>
                  <a:lnTo>
                    <a:pt x="26835" y="0"/>
                  </a:lnTo>
                  <a:close/>
                </a:path>
              </a:pathLst>
            </a:custGeom>
            <a:solidFill>
              <a:srgbClr val="FFFFFF">
                <a:alpha val="62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4"/>
            <p:cNvSpPr/>
            <p:nvPr/>
          </p:nvSpPr>
          <p:spPr>
            <a:xfrm>
              <a:off x="5401837" y="470183"/>
              <a:ext cx="2068777" cy="3107670"/>
            </a:xfrm>
            <a:custGeom>
              <a:avLst/>
              <a:gdLst/>
              <a:ahLst/>
              <a:cxnLst/>
              <a:rect l="l" t="t" r="r" b="b"/>
              <a:pathLst>
                <a:path w="27421" h="48297" extrusionOk="0">
                  <a:moveTo>
                    <a:pt x="13381" y="11800"/>
                  </a:moveTo>
                  <a:lnTo>
                    <a:pt x="13381" y="24009"/>
                  </a:lnTo>
                  <a:lnTo>
                    <a:pt x="6369" y="24009"/>
                  </a:lnTo>
                  <a:lnTo>
                    <a:pt x="6369" y="11800"/>
                  </a:lnTo>
                  <a:close/>
                  <a:moveTo>
                    <a:pt x="20891" y="11829"/>
                  </a:moveTo>
                  <a:lnTo>
                    <a:pt x="20891" y="24009"/>
                  </a:lnTo>
                  <a:lnTo>
                    <a:pt x="14245" y="24009"/>
                  </a:lnTo>
                  <a:lnTo>
                    <a:pt x="14245" y="11829"/>
                  </a:lnTo>
                  <a:close/>
                  <a:moveTo>
                    <a:pt x="13381" y="24858"/>
                  </a:moveTo>
                  <a:lnTo>
                    <a:pt x="13381" y="36643"/>
                  </a:lnTo>
                  <a:lnTo>
                    <a:pt x="6369" y="36643"/>
                  </a:lnTo>
                  <a:lnTo>
                    <a:pt x="6369" y="24858"/>
                  </a:lnTo>
                  <a:close/>
                  <a:moveTo>
                    <a:pt x="20891" y="24858"/>
                  </a:moveTo>
                  <a:lnTo>
                    <a:pt x="20891" y="36643"/>
                  </a:lnTo>
                  <a:lnTo>
                    <a:pt x="14245" y="36643"/>
                  </a:lnTo>
                  <a:lnTo>
                    <a:pt x="14245" y="24858"/>
                  </a:lnTo>
                  <a:close/>
                  <a:moveTo>
                    <a:pt x="13381" y="0"/>
                  </a:moveTo>
                  <a:lnTo>
                    <a:pt x="13381" y="11580"/>
                  </a:lnTo>
                  <a:lnTo>
                    <a:pt x="6369" y="11580"/>
                  </a:lnTo>
                  <a:lnTo>
                    <a:pt x="6369" y="776"/>
                  </a:lnTo>
                  <a:lnTo>
                    <a:pt x="6134" y="776"/>
                  </a:lnTo>
                  <a:lnTo>
                    <a:pt x="6134" y="11580"/>
                  </a:lnTo>
                  <a:lnTo>
                    <a:pt x="0" y="11580"/>
                  </a:lnTo>
                  <a:lnTo>
                    <a:pt x="0" y="11800"/>
                  </a:lnTo>
                  <a:lnTo>
                    <a:pt x="6134" y="11800"/>
                  </a:lnTo>
                  <a:lnTo>
                    <a:pt x="6134" y="24009"/>
                  </a:lnTo>
                  <a:lnTo>
                    <a:pt x="0" y="24009"/>
                  </a:lnTo>
                  <a:lnTo>
                    <a:pt x="0" y="24873"/>
                  </a:lnTo>
                  <a:lnTo>
                    <a:pt x="6134" y="24873"/>
                  </a:lnTo>
                  <a:lnTo>
                    <a:pt x="6134" y="36643"/>
                  </a:lnTo>
                  <a:lnTo>
                    <a:pt x="0" y="36643"/>
                  </a:lnTo>
                  <a:lnTo>
                    <a:pt x="0" y="36863"/>
                  </a:lnTo>
                  <a:lnTo>
                    <a:pt x="6134" y="36863"/>
                  </a:lnTo>
                  <a:lnTo>
                    <a:pt x="6134" y="48296"/>
                  </a:lnTo>
                  <a:lnTo>
                    <a:pt x="6369" y="48296"/>
                  </a:lnTo>
                  <a:lnTo>
                    <a:pt x="6369" y="36863"/>
                  </a:lnTo>
                  <a:lnTo>
                    <a:pt x="13381" y="36863"/>
                  </a:lnTo>
                  <a:lnTo>
                    <a:pt x="13381" y="47520"/>
                  </a:lnTo>
                  <a:lnTo>
                    <a:pt x="14245" y="47520"/>
                  </a:lnTo>
                  <a:lnTo>
                    <a:pt x="14245" y="36863"/>
                  </a:lnTo>
                  <a:lnTo>
                    <a:pt x="20891" y="36863"/>
                  </a:lnTo>
                  <a:lnTo>
                    <a:pt x="20891" y="48296"/>
                  </a:lnTo>
                  <a:lnTo>
                    <a:pt x="21125" y="48296"/>
                  </a:lnTo>
                  <a:lnTo>
                    <a:pt x="21125" y="36863"/>
                  </a:lnTo>
                  <a:lnTo>
                    <a:pt x="27420" y="36863"/>
                  </a:lnTo>
                  <a:lnTo>
                    <a:pt x="27420" y="36643"/>
                  </a:lnTo>
                  <a:lnTo>
                    <a:pt x="21125" y="36643"/>
                  </a:lnTo>
                  <a:lnTo>
                    <a:pt x="21125" y="24858"/>
                  </a:lnTo>
                  <a:lnTo>
                    <a:pt x="27420" y="24858"/>
                  </a:lnTo>
                  <a:lnTo>
                    <a:pt x="27420" y="24009"/>
                  </a:lnTo>
                  <a:lnTo>
                    <a:pt x="21125" y="24009"/>
                  </a:lnTo>
                  <a:lnTo>
                    <a:pt x="21125" y="11829"/>
                  </a:lnTo>
                  <a:lnTo>
                    <a:pt x="27420" y="11829"/>
                  </a:lnTo>
                  <a:lnTo>
                    <a:pt x="27420" y="11800"/>
                  </a:lnTo>
                  <a:lnTo>
                    <a:pt x="27420" y="11580"/>
                  </a:lnTo>
                  <a:lnTo>
                    <a:pt x="21125" y="11580"/>
                  </a:lnTo>
                  <a:lnTo>
                    <a:pt x="21125" y="776"/>
                  </a:lnTo>
                  <a:lnTo>
                    <a:pt x="20891" y="776"/>
                  </a:lnTo>
                  <a:lnTo>
                    <a:pt x="20891" y="11580"/>
                  </a:lnTo>
                  <a:lnTo>
                    <a:pt x="14245" y="11580"/>
                  </a:lnTo>
                  <a:lnTo>
                    <a:pt x="142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630;p34"/>
          <p:cNvGrpSpPr/>
          <p:nvPr/>
        </p:nvGrpSpPr>
        <p:grpSpPr>
          <a:xfrm>
            <a:off x="143931" y="3252251"/>
            <a:ext cx="817500" cy="812700"/>
            <a:chOff x="143931" y="3252251"/>
            <a:chExt cx="817500" cy="812700"/>
          </a:xfrm>
        </p:grpSpPr>
        <p:sp>
          <p:nvSpPr>
            <p:cNvPr id="631" name="Google Shape;631;p34"/>
            <p:cNvSpPr/>
            <p:nvPr/>
          </p:nvSpPr>
          <p:spPr>
            <a:xfrm rot="2515456">
              <a:off x="248257" y="3385830"/>
              <a:ext cx="608847" cy="545541"/>
            </a:xfrm>
            <a:prstGeom prst="wedgeEllipseCallout">
              <a:avLst>
                <a:gd name="adj1" fmla="val -20833"/>
                <a:gd name="adj2" fmla="val 625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4"/>
            <p:cNvSpPr/>
            <p:nvPr/>
          </p:nvSpPr>
          <p:spPr>
            <a:xfrm rot="1928159">
              <a:off x="470029" y="3511940"/>
              <a:ext cx="219096" cy="293318"/>
            </a:xfrm>
            <a:custGeom>
              <a:avLst/>
              <a:gdLst/>
              <a:ahLst/>
              <a:cxnLst/>
              <a:rect l="l" t="t" r="r" b="b"/>
              <a:pathLst>
                <a:path w="1172" h="1569" extrusionOk="0">
                  <a:moveTo>
                    <a:pt x="481" y="1"/>
                  </a:moveTo>
                  <a:cubicBezTo>
                    <a:pt x="473" y="1"/>
                    <a:pt x="469" y="2"/>
                    <a:pt x="469" y="2"/>
                  </a:cubicBezTo>
                  <a:lnTo>
                    <a:pt x="469" y="250"/>
                  </a:lnTo>
                  <a:lnTo>
                    <a:pt x="161" y="660"/>
                  </a:lnTo>
                  <a:lnTo>
                    <a:pt x="0" y="660"/>
                  </a:lnTo>
                  <a:lnTo>
                    <a:pt x="0" y="1480"/>
                  </a:lnTo>
                  <a:lnTo>
                    <a:pt x="249" y="1480"/>
                  </a:lnTo>
                  <a:cubicBezTo>
                    <a:pt x="249" y="1480"/>
                    <a:pt x="835" y="1568"/>
                    <a:pt x="937" y="1568"/>
                  </a:cubicBezTo>
                  <a:lnTo>
                    <a:pt x="996" y="1568"/>
                  </a:lnTo>
                  <a:cubicBezTo>
                    <a:pt x="1098" y="1539"/>
                    <a:pt x="1172" y="1422"/>
                    <a:pt x="1172" y="1319"/>
                  </a:cubicBezTo>
                  <a:cubicBezTo>
                    <a:pt x="1172" y="1070"/>
                    <a:pt x="1157" y="660"/>
                    <a:pt x="1142" y="616"/>
                  </a:cubicBezTo>
                  <a:cubicBezTo>
                    <a:pt x="1098" y="587"/>
                    <a:pt x="645" y="587"/>
                    <a:pt x="645" y="587"/>
                  </a:cubicBezTo>
                  <a:cubicBezTo>
                    <a:pt x="645" y="587"/>
                    <a:pt x="643" y="597"/>
                    <a:pt x="641" y="597"/>
                  </a:cubicBezTo>
                  <a:cubicBezTo>
                    <a:pt x="638" y="597"/>
                    <a:pt x="635" y="558"/>
                    <a:pt x="645" y="324"/>
                  </a:cubicBezTo>
                  <a:cubicBezTo>
                    <a:pt x="682" y="23"/>
                    <a:pt x="526" y="1"/>
                    <a:pt x="4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633;p34"/>
          <p:cNvGrpSpPr/>
          <p:nvPr/>
        </p:nvGrpSpPr>
        <p:grpSpPr>
          <a:xfrm>
            <a:off x="5592337" y="1196471"/>
            <a:ext cx="2416767" cy="3688689"/>
            <a:chOff x="8936226" y="1196470"/>
            <a:chExt cx="2416767" cy="3688689"/>
          </a:xfrm>
        </p:grpSpPr>
        <p:sp>
          <p:nvSpPr>
            <p:cNvPr id="634" name="Google Shape;634;p34"/>
            <p:cNvSpPr/>
            <p:nvPr/>
          </p:nvSpPr>
          <p:spPr>
            <a:xfrm flipH="1">
              <a:off x="9621961" y="1803301"/>
              <a:ext cx="785363" cy="776526"/>
            </a:xfrm>
            <a:custGeom>
              <a:avLst/>
              <a:gdLst/>
              <a:ahLst/>
              <a:cxnLst/>
              <a:rect l="l" t="t" r="r" b="b"/>
              <a:pathLst>
                <a:path w="10043" h="9930" extrusionOk="0">
                  <a:moveTo>
                    <a:pt x="8464" y="0"/>
                  </a:moveTo>
                  <a:cubicBezTo>
                    <a:pt x="8007" y="0"/>
                    <a:pt x="7162" y="139"/>
                    <a:pt x="6427" y="1025"/>
                  </a:cubicBezTo>
                  <a:cubicBezTo>
                    <a:pt x="5358" y="2298"/>
                    <a:pt x="2430" y="5651"/>
                    <a:pt x="2167" y="6031"/>
                  </a:cubicBezTo>
                  <a:cubicBezTo>
                    <a:pt x="1918" y="6412"/>
                    <a:pt x="0" y="9149"/>
                    <a:pt x="1318" y="9852"/>
                  </a:cubicBezTo>
                  <a:cubicBezTo>
                    <a:pt x="1417" y="9905"/>
                    <a:pt x="1531" y="9930"/>
                    <a:pt x="1655" y="9930"/>
                  </a:cubicBezTo>
                  <a:cubicBezTo>
                    <a:pt x="3168" y="9930"/>
                    <a:pt x="6295" y="6265"/>
                    <a:pt x="6295" y="6265"/>
                  </a:cubicBezTo>
                  <a:lnTo>
                    <a:pt x="9809" y="1918"/>
                  </a:lnTo>
                  <a:cubicBezTo>
                    <a:pt x="9955" y="1727"/>
                    <a:pt x="10043" y="1493"/>
                    <a:pt x="10043" y="1259"/>
                  </a:cubicBezTo>
                  <a:cubicBezTo>
                    <a:pt x="10043" y="1039"/>
                    <a:pt x="9955" y="790"/>
                    <a:pt x="9677" y="615"/>
                  </a:cubicBezTo>
                  <a:cubicBezTo>
                    <a:pt x="9208" y="307"/>
                    <a:pt x="8798" y="29"/>
                    <a:pt x="8798" y="29"/>
                  </a:cubicBezTo>
                  <a:cubicBezTo>
                    <a:pt x="8798" y="29"/>
                    <a:pt x="8671" y="0"/>
                    <a:pt x="8464" y="0"/>
                  </a:cubicBezTo>
                  <a:close/>
                </a:path>
              </a:pathLst>
            </a:custGeom>
            <a:solidFill>
              <a:srgbClr val="BA6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4"/>
            <p:cNvSpPr/>
            <p:nvPr/>
          </p:nvSpPr>
          <p:spPr>
            <a:xfrm flipH="1">
              <a:off x="9719244" y="1815813"/>
              <a:ext cx="99705" cy="194327"/>
            </a:xfrm>
            <a:custGeom>
              <a:avLst/>
              <a:gdLst/>
              <a:ahLst/>
              <a:cxnLst/>
              <a:rect l="l" t="t" r="r" b="b"/>
              <a:pathLst>
                <a:path w="1275" h="2485" extrusionOk="0">
                  <a:moveTo>
                    <a:pt x="1245" y="1"/>
                  </a:moveTo>
                  <a:cubicBezTo>
                    <a:pt x="1245" y="1"/>
                    <a:pt x="1216" y="74"/>
                    <a:pt x="1245" y="206"/>
                  </a:cubicBezTo>
                  <a:cubicBezTo>
                    <a:pt x="1245" y="323"/>
                    <a:pt x="1216" y="513"/>
                    <a:pt x="1216" y="733"/>
                  </a:cubicBezTo>
                  <a:cubicBezTo>
                    <a:pt x="1216" y="967"/>
                    <a:pt x="1201" y="1230"/>
                    <a:pt x="1201" y="1523"/>
                  </a:cubicBezTo>
                  <a:lnTo>
                    <a:pt x="1201" y="1977"/>
                  </a:lnTo>
                  <a:cubicBezTo>
                    <a:pt x="1187" y="2124"/>
                    <a:pt x="1143" y="2299"/>
                    <a:pt x="1026" y="2358"/>
                  </a:cubicBezTo>
                  <a:cubicBezTo>
                    <a:pt x="988" y="2378"/>
                    <a:pt x="949" y="2387"/>
                    <a:pt x="909" y="2387"/>
                  </a:cubicBezTo>
                  <a:cubicBezTo>
                    <a:pt x="808" y="2387"/>
                    <a:pt x="704" y="2329"/>
                    <a:pt x="630" y="2255"/>
                  </a:cubicBezTo>
                  <a:cubicBezTo>
                    <a:pt x="542" y="2138"/>
                    <a:pt x="484" y="1992"/>
                    <a:pt x="455" y="1845"/>
                  </a:cubicBezTo>
                  <a:cubicBezTo>
                    <a:pt x="381" y="1567"/>
                    <a:pt x="367" y="1304"/>
                    <a:pt x="308" y="1084"/>
                  </a:cubicBezTo>
                  <a:cubicBezTo>
                    <a:pt x="250" y="865"/>
                    <a:pt x="191" y="689"/>
                    <a:pt x="118" y="586"/>
                  </a:cubicBezTo>
                  <a:cubicBezTo>
                    <a:pt x="89" y="528"/>
                    <a:pt x="45" y="499"/>
                    <a:pt x="30" y="469"/>
                  </a:cubicBezTo>
                  <a:lnTo>
                    <a:pt x="1" y="440"/>
                  </a:lnTo>
                  <a:lnTo>
                    <a:pt x="1" y="440"/>
                  </a:lnTo>
                  <a:cubicBezTo>
                    <a:pt x="1" y="440"/>
                    <a:pt x="30" y="499"/>
                    <a:pt x="89" y="601"/>
                  </a:cubicBezTo>
                  <a:cubicBezTo>
                    <a:pt x="133" y="718"/>
                    <a:pt x="191" y="879"/>
                    <a:pt x="235" y="1099"/>
                  </a:cubicBezTo>
                  <a:cubicBezTo>
                    <a:pt x="264" y="1318"/>
                    <a:pt x="294" y="1567"/>
                    <a:pt x="367" y="1860"/>
                  </a:cubicBezTo>
                  <a:cubicBezTo>
                    <a:pt x="396" y="2006"/>
                    <a:pt x="455" y="2182"/>
                    <a:pt x="557" y="2299"/>
                  </a:cubicBezTo>
                  <a:cubicBezTo>
                    <a:pt x="643" y="2396"/>
                    <a:pt x="776" y="2485"/>
                    <a:pt x="910" y="2485"/>
                  </a:cubicBezTo>
                  <a:cubicBezTo>
                    <a:pt x="959" y="2485"/>
                    <a:pt x="1008" y="2473"/>
                    <a:pt x="1055" y="2446"/>
                  </a:cubicBezTo>
                  <a:cubicBezTo>
                    <a:pt x="1143" y="2402"/>
                    <a:pt x="1201" y="2328"/>
                    <a:pt x="1245" y="2226"/>
                  </a:cubicBezTo>
                  <a:cubicBezTo>
                    <a:pt x="1260" y="2138"/>
                    <a:pt x="1274" y="2050"/>
                    <a:pt x="1274" y="1977"/>
                  </a:cubicBezTo>
                  <a:lnTo>
                    <a:pt x="1274" y="1523"/>
                  </a:lnTo>
                  <a:lnTo>
                    <a:pt x="1274" y="733"/>
                  </a:lnTo>
                  <a:cubicBezTo>
                    <a:pt x="1260" y="513"/>
                    <a:pt x="1260" y="323"/>
                    <a:pt x="1260" y="206"/>
                  </a:cubicBezTo>
                  <a:cubicBezTo>
                    <a:pt x="1260" y="74"/>
                    <a:pt x="1245" y="1"/>
                    <a:pt x="1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4"/>
            <p:cNvSpPr/>
            <p:nvPr/>
          </p:nvSpPr>
          <p:spPr>
            <a:xfrm flipH="1">
              <a:off x="9672324" y="1848891"/>
              <a:ext cx="55053" cy="118317"/>
            </a:xfrm>
            <a:custGeom>
              <a:avLst/>
              <a:gdLst/>
              <a:ahLst/>
              <a:cxnLst/>
              <a:rect l="l" t="t" r="r" b="b"/>
              <a:pathLst>
                <a:path w="704" h="1513" extrusionOk="0">
                  <a:moveTo>
                    <a:pt x="685" y="1"/>
                  </a:moveTo>
                  <a:cubicBezTo>
                    <a:pt x="652" y="1"/>
                    <a:pt x="550" y="354"/>
                    <a:pt x="367" y="749"/>
                  </a:cubicBezTo>
                  <a:cubicBezTo>
                    <a:pt x="177" y="1188"/>
                    <a:pt x="1" y="1496"/>
                    <a:pt x="16" y="1510"/>
                  </a:cubicBezTo>
                  <a:cubicBezTo>
                    <a:pt x="16" y="1512"/>
                    <a:pt x="17" y="1512"/>
                    <a:pt x="19" y="1512"/>
                  </a:cubicBezTo>
                  <a:cubicBezTo>
                    <a:pt x="52" y="1512"/>
                    <a:pt x="273" y="1226"/>
                    <a:pt x="455" y="807"/>
                  </a:cubicBezTo>
                  <a:cubicBezTo>
                    <a:pt x="660" y="383"/>
                    <a:pt x="704" y="2"/>
                    <a:pt x="689" y="2"/>
                  </a:cubicBezTo>
                  <a:cubicBezTo>
                    <a:pt x="688" y="1"/>
                    <a:pt x="687" y="1"/>
                    <a:pt x="6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4"/>
            <p:cNvSpPr/>
            <p:nvPr/>
          </p:nvSpPr>
          <p:spPr>
            <a:xfrm flipH="1">
              <a:off x="9618523" y="1885645"/>
              <a:ext cx="105414" cy="98297"/>
            </a:xfrm>
            <a:custGeom>
              <a:avLst/>
              <a:gdLst/>
              <a:ahLst/>
              <a:cxnLst/>
              <a:rect l="l" t="t" r="r" b="b"/>
              <a:pathLst>
                <a:path w="1348" h="1257" extrusionOk="0">
                  <a:moveTo>
                    <a:pt x="1317" y="0"/>
                  </a:moveTo>
                  <a:cubicBezTo>
                    <a:pt x="1293" y="0"/>
                    <a:pt x="1004" y="376"/>
                    <a:pt x="660" y="835"/>
                  </a:cubicBezTo>
                  <a:cubicBezTo>
                    <a:pt x="586" y="952"/>
                    <a:pt x="499" y="1084"/>
                    <a:pt x="411" y="1128"/>
                  </a:cubicBezTo>
                  <a:cubicBezTo>
                    <a:pt x="358" y="1163"/>
                    <a:pt x="294" y="1183"/>
                    <a:pt x="235" y="1183"/>
                  </a:cubicBezTo>
                  <a:cubicBezTo>
                    <a:pt x="197" y="1183"/>
                    <a:pt x="162" y="1175"/>
                    <a:pt x="133" y="1157"/>
                  </a:cubicBezTo>
                  <a:cubicBezTo>
                    <a:pt x="74" y="1113"/>
                    <a:pt x="59" y="1026"/>
                    <a:pt x="74" y="982"/>
                  </a:cubicBezTo>
                  <a:cubicBezTo>
                    <a:pt x="103" y="938"/>
                    <a:pt x="118" y="908"/>
                    <a:pt x="118" y="908"/>
                  </a:cubicBezTo>
                  <a:lnTo>
                    <a:pt x="118" y="908"/>
                  </a:lnTo>
                  <a:cubicBezTo>
                    <a:pt x="118" y="908"/>
                    <a:pt x="74" y="908"/>
                    <a:pt x="45" y="967"/>
                  </a:cubicBezTo>
                  <a:cubicBezTo>
                    <a:pt x="30" y="1026"/>
                    <a:pt x="1" y="1113"/>
                    <a:pt x="103" y="1201"/>
                  </a:cubicBezTo>
                  <a:cubicBezTo>
                    <a:pt x="147" y="1238"/>
                    <a:pt x="206" y="1256"/>
                    <a:pt x="270" y="1256"/>
                  </a:cubicBezTo>
                  <a:cubicBezTo>
                    <a:pt x="334" y="1256"/>
                    <a:pt x="403" y="1238"/>
                    <a:pt x="469" y="1201"/>
                  </a:cubicBezTo>
                  <a:cubicBezTo>
                    <a:pt x="586" y="1143"/>
                    <a:pt x="660" y="1011"/>
                    <a:pt x="762" y="894"/>
                  </a:cubicBezTo>
                  <a:cubicBezTo>
                    <a:pt x="1084" y="425"/>
                    <a:pt x="1348" y="15"/>
                    <a:pt x="1318" y="1"/>
                  </a:cubicBezTo>
                  <a:cubicBezTo>
                    <a:pt x="1318" y="1"/>
                    <a:pt x="1318" y="0"/>
                    <a:pt x="1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4"/>
            <p:cNvSpPr/>
            <p:nvPr/>
          </p:nvSpPr>
          <p:spPr>
            <a:xfrm flipH="1">
              <a:off x="9793768" y="1895889"/>
              <a:ext cx="73273" cy="143419"/>
            </a:xfrm>
            <a:custGeom>
              <a:avLst/>
              <a:gdLst/>
              <a:ahLst/>
              <a:cxnLst/>
              <a:rect l="l" t="t" r="r" b="b"/>
              <a:pathLst>
                <a:path w="937" h="1834" extrusionOk="0">
                  <a:moveTo>
                    <a:pt x="922" y="1"/>
                  </a:moveTo>
                  <a:cubicBezTo>
                    <a:pt x="902" y="1"/>
                    <a:pt x="622" y="174"/>
                    <a:pt x="247" y="427"/>
                  </a:cubicBezTo>
                  <a:lnTo>
                    <a:pt x="247" y="427"/>
                  </a:lnTo>
                  <a:cubicBezTo>
                    <a:pt x="227" y="433"/>
                    <a:pt x="209" y="442"/>
                    <a:pt x="191" y="455"/>
                  </a:cubicBezTo>
                  <a:lnTo>
                    <a:pt x="250" y="529"/>
                  </a:lnTo>
                  <a:cubicBezTo>
                    <a:pt x="253" y="526"/>
                    <a:pt x="256" y="524"/>
                    <a:pt x="259" y="522"/>
                  </a:cubicBezTo>
                  <a:lnTo>
                    <a:pt x="259" y="522"/>
                  </a:lnTo>
                  <a:lnTo>
                    <a:pt x="264" y="529"/>
                  </a:lnTo>
                  <a:cubicBezTo>
                    <a:pt x="277" y="522"/>
                    <a:pt x="294" y="519"/>
                    <a:pt x="314" y="519"/>
                  </a:cubicBezTo>
                  <a:cubicBezTo>
                    <a:pt x="342" y="519"/>
                    <a:pt x="377" y="526"/>
                    <a:pt x="411" y="543"/>
                  </a:cubicBezTo>
                  <a:cubicBezTo>
                    <a:pt x="440" y="587"/>
                    <a:pt x="484" y="646"/>
                    <a:pt x="499" y="719"/>
                  </a:cubicBezTo>
                  <a:cubicBezTo>
                    <a:pt x="557" y="1056"/>
                    <a:pt x="411" y="1378"/>
                    <a:pt x="279" y="1553"/>
                  </a:cubicBezTo>
                  <a:cubicBezTo>
                    <a:pt x="133" y="1744"/>
                    <a:pt x="1" y="1817"/>
                    <a:pt x="30" y="1831"/>
                  </a:cubicBezTo>
                  <a:cubicBezTo>
                    <a:pt x="30" y="1833"/>
                    <a:pt x="31" y="1833"/>
                    <a:pt x="33" y="1833"/>
                  </a:cubicBezTo>
                  <a:cubicBezTo>
                    <a:pt x="54" y="1833"/>
                    <a:pt x="190" y="1756"/>
                    <a:pt x="338" y="1568"/>
                  </a:cubicBezTo>
                  <a:cubicBezTo>
                    <a:pt x="499" y="1392"/>
                    <a:pt x="645" y="1056"/>
                    <a:pt x="587" y="675"/>
                  </a:cubicBezTo>
                  <a:cubicBezTo>
                    <a:pt x="572" y="602"/>
                    <a:pt x="513" y="514"/>
                    <a:pt x="440" y="455"/>
                  </a:cubicBezTo>
                  <a:cubicBezTo>
                    <a:pt x="421" y="448"/>
                    <a:pt x="400" y="440"/>
                    <a:pt x="377" y="434"/>
                  </a:cubicBezTo>
                  <a:lnTo>
                    <a:pt x="377" y="434"/>
                  </a:lnTo>
                  <a:cubicBezTo>
                    <a:pt x="706" y="190"/>
                    <a:pt x="936" y="15"/>
                    <a:pt x="923" y="2"/>
                  </a:cubicBezTo>
                  <a:cubicBezTo>
                    <a:pt x="923" y="1"/>
                    <a:pt x="923" y="1"/>
                    <a:pt x="9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4"/>
            <p:cNvSpPr/>
            <p:nvPr/>
          </p:nvSpPr>
          <p:spPr>
            <a:xfrm flipH="1">
              <a:off x="10646536" y="2905683"/>
              <a:ext cx="213017" cy="1979477"/>
            </a:xfrm>
            <a:custGeom>
              <a:avLst/>
              <a:gdLst/>
              <a:ahLst/>
              <a:cxnLst/>
              <a:rect l="l" t="t" r="r" b="b"/>
              <a:pathLst>
                <a:path w="2724" h="25313" extrusionOk="0">
                  <a:moveTo>
                    <a:pt x="2723" y="1"/>
                  </a:moveTo>
                  <a:lnTo>
                    <a:pt x="1860" y="249"/>
                  </a:lnTo>
                  <a:lnTo>
                    <a:pt x="1" y="25312"/>
                  </a:lnTo>
                  <a:lnTo>
                    <a:pt x="528" y="25312"/>
                  </a:lnTo>
                  <a:lnTo>
                    <a:pt x="27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4"/>
            <p:cNvSpPr/>
            <p:nvPr/>
          </p:nvSpPr>
          <p:spPr>
            <a:xfrm flipH="1">
              <a:off x="10276727" y="2783222"/>
              <a:ext cx="873572" cy="115658"/>
            </a:xfrm>
            <a:custGeom>
              <a:avLst/>
              <a:gdLst/>
              <a:ahLst/>
              <a:cxnLst/>
              <a:rect l="l" t="t" r="r" b="b"/>
              <a:pathLst>
                <a:path w="11171" h="1479" extrusionOk="0">
                  <a:moveTo>
                    <a:pt x="4655" y="0"/>
                  </a:moveTo>
                  <a:cubicBezTo>
                    <a:pt x="0" y="0"/>
                    <a:pt x="220" y="1479"/>
                    <a:pt x="220" y="1479"/>
                  </a:cubicBezTo>
                  <a:lnTo>
                    <a:pt x="10950" y="1479"/>
                  </a:lnTo>
                  <a:cubicBezTo>
                    <a:pt x="11170" y="308"/>
                    <a:pt x="9282" y="0"/>
                    <a:pt x="4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4"/>
            <p:cNvSpPr/>
            <p:nvPr/>
          </p:nvSpPr>
          <p:spPr>
            <a:xfrm flipH="1">
              <a:off x="10293931" y="2887384"/>
              <a:ext cx="839242" cy="37849"/>
            </a:xfrm>
            <a:custGeom>
              <a:avLst/>
              <a:gdLst/>
              <a:ahLst/>
              <a:cxnLst/>
              <a:rect l="l" t="t" r="r" b="b"/>
              <a:pathLst>
                <a:path w="10732" h="484" extrusionOk="0">
                  <a:moveTo>
                    <a:pt x="1" y="0"/>
                  </a:moveTo>
                  <a:lnTo>
                    <a:pt x="1" y="483"/>
                  </a:lnTo>
                  <a:lnTo>
                    <a:pt x="10731" y="483"/>
                  </a:lnTo>
                  <a:lnTo>
                    <a:pt x="10731" y="1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4"/>
            <p:cNvSpPr/>
            <p:nvPr/>
          </p:nvSpPr>
          <p:spPr>
            <a:xfrm flipH="1">
              <a:off x="10351175" y="2925155"/>
              <a:ext cx="269086" cy="1949682"/>
            </a:xfrm>
            <a:custGeom>
              <a:avLst/>
              <a:gdLst/>
              <a:ahLst/>
              <a:cxnLst/>
              <a:rect l="l" t="t" r="r" b="b"/>
              <a:pathLst>
                <a:path w="3441" h="24932" extrusionOk="0">
                  <a:moveTo>
                    <a:pt x="0" y="0"/>
                  </a:moveTo>
                  <a:lnTo>
                    <a:pt x="3074" y="24932"/>
                  </a:lnTo>
                  <a:lnTo>
                    <a:pt x="3440" y="24932"/>
                  </a:lnTo>
                  <a:lnTo>
                    <a:pt x="922" y="0"/>
                  </a:lnTo>
                  <a:close/>
                </a:path>
              </a:pathLst>
            </a:custGeom>
            <a:solidFill>
              <a:srgbClr val="7C4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4"/>
            <p:cNvSpPr/>
            <p:nvPr/>
          </p:nvSpPr>
          <p:spPr>
            <a:xfrm flipH="1">
              <a:off x="10795349" y="2905683"/>
              <a:ext cx="557644" cy="1969154"/>
            </a:xfrm>
            <a:custGeom>
              <a:avLst/>
              <a:gdLst/>
              <a:ahLst/>
              <a:cxnLst/>
              <a:rect l="l" t="t" r="r" b="b"/>
              <a:pathLst>
                <a:path w="7131" h="25181" extrusionOk="0">
                  <a:moveTo>
                    <a:pt x="6237" y="1"/>
                  </a:moveTo>
                  <a:lnTo>
                    <a:pt x="1" y="25181"/>
                  </a:lnTo>
                  <a:lnTo>
                    <a:pt x="411" y="25181"/>
                  </a:lnTo>
                  <a:lnTo>
                    <a:pt x="7130" y="249"/>
                  </a:lnTo>
                  <a:lnTo>
                    <a:pt x="62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4"/>
            <p:cNvSpPr/>
            <p:nvPr/>
          </p:nvSpPr>
          <p:spPr>
            <a:xfrm flipH="1">
              <a:off x="10522901" y="3686429"/>
              <a:ext cx="488906" cy="36754"/>
            </a:xfrm>
            <a:custGeom>
              <a:avLst/>
              <a:gdLst/>
              <a:ahLst/>
              <a:cxnLst/>
              <a:rect l="l" t="t" r="r" b="b"/>
              <a:pathLst>
                <a:path w="6252" h="470" extrusionOk="0">
                  <a:moveTo>
                    <a:pt x="6193" y="1"/>
                  </a:moveTo>
                  <a:lnTo>
                    <a:pt x="0" y="147"/>
                  </a:lnTo>
                  <a:lnTo>
                    <a:pt x="0" y="469"/>
                  </a:lnTo>
                  <a:lnTo>
                    <a:pt x="6252" y="337"/>
                  </a:lnTo>
                  <a:lnTo>
                    <a:pt x="619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4"/>
            <p:cNvSpPr/>
            <p:nvPr/>
          </p:nvSpPr>
          <p:spPr>
            <a:xfrm flipH="1">
              <a:off x="10395825" y="4683555"/>
              <a:ext cx="880454" cy="67643"/>
            </a:xfrm>
            <a:custGeom>
              <a:avLst/>
              <a:gdLst/>
              <a:ahLst/>
              <a:cxnLst/>
              <a:rect l="l" t="t" r="r" b="b"/>
              <a:pathLst>
                <a:path w="11259" h="865" extrusionOk="0">
                  <a:moveTo>
                    <a:pt x="89" y="1"/>
                  </a:moveTo>
                  <a:lnTo>
                    <a:pt x="1" y="308"/>
                  </a:lnTo>
                  <a:lnTo>
                    <a:pt x="11259" y="864"/>
                  </a:lnTo>
                  <a:lnTo>
                    <a:pt x="11259" y="425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4"/>
            <p:cNvSpPr/>
            <p:nvPr/>
          </p:nvSpPr>
          <p:spPr>
            <a:xfrm flipH="1">
              <a:off x="9784540" y="4225617"/>
              <a:ext cx="296534" cy="435183"/>
            </a:xfrm>
            <a:custGeom>
              <a:avLst/>
              <a:gdLst/>
              <a:ahLst/>
              <a:cxnLst/>
              <a:rect l="l" t="t" r="r" b="b"/>
              <a:pathLst>
                <a:path w="3792" h="5565" extrusionOk="0">
                  <a:moveTo>
                    <a:pt x="937" y="1"/>
                  </a:moveTo>
                  <a:lnTo>
                    <a:pt x="0" y="1641"/>
                  </a:lnTo>
                  <a:cubicBezTo>
                    <a:pt x="0" y="1641"/>
                    <a:pt x="2782" y="4891"/>
                    <a:pt x="3236" y="5432"/>
                  </a:cubicBezTo>
                  <a:cubicBezTo>
                    <a:pt x="3317" y="5525"/>
                    <a:pt x="3375" y="5564"/>
                    <a:pt x="3416" y="5564"/>
                  </a:cubicBezTo>
                  <a:cubicBezTo>
                    <a:pt x="3624" y="5564"/>
                    <a:pt x="3367" y="4539"/>
                    <a:pt x="3367" y="4539"/>
                  </a:cubicBezTo>
                  <a:lnTo>
                    <a:pt x="3792" y="3324"/>
                  </a:lnTo>
                  <a:lnTo>
                    <a:pt x="9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4"/>
            <p:cNvSpPr/>
            <p:nvPr/>
          </p:nvSpPr>
          <p:spPr>
            <a:xfrm flipH="1">
              <a:off x="9404408" y="2659588"/>
              <a:ext cx="1304063" cy="1874063"/>
            </a:xfrm>
            <a:custGeom>
              <a:avLst/>
              <a:gdLst/>
              <a:ahLst/>
              <a:cxnLst/>
              <a:rect l="l" t="t" r="r" b="b"/>
              <a:pathLst>
                <a:path w="16676" h="23965" extrusionOk="0">
                  <a:moveTo>
                    <a:pt x="7145" y="0"/>
                  </a:moveTo>
                  <a:lnTo>
                    <a:pt x="1" y="835"/>
                  </a:lnTo>
                  <a:lnTo>
                    <a:pt x="11024" y="10160"/>
                  </a:lnTo>
                  <a:lnTo>
                    <a:pt x="6647" y="22223"/>
                  </a:lnTo>
                  <a:lnTo>
                    <a:pt x="11991" y="23965"/>
                  </a:lnTo>
                  <a:cubicBezTo>
                    <a:pt x="11991" y="23965"/>
                    <a:pt x="16675" y="10160"/>
                    <a:pt x="16675" y="8593"/>
                  </a:cubicBezTo>
                  <a:cubicBezTo>
                    <a:pt x="16661" y="6705"/>
                    <a:pt x="7145" y="0"/>
                    <a:pt x="7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4"/>
            <p:cNvSpPr/>
            <p:nvPr/>
          </p:nvSpPr>
          <p:spPr>
            <a:xfrm flipH="1">
              <a:off x="9814099" y="4685901"/>
              <a:ext cx="495944" cy="145608"/>
            </a:xfrm>
            <a:custGeom>
              <a:avLst/>
              <a:gdLst/>
              <a:ahLst/>
              <a:cxnLst/>
              <a:rect l="l" t="t" r="r" b="b"/>
              <a:pathLst>
                <a:path w="6342" h="1862" extrusionOk="0">
                  <a:moveTo>
                    <a:pt x="0" y="0"/>
                  </a:moveTo>
                  <a:lnTo>
                    <a:pt x="601" y="1801"/>
                  </a:lnTo>
                  <a:cubicBezTo>
                    <a:pt x="601" y="1801"/>
                    <a:pt x="4146" y="1861"/>
                    <a:pt x="5340" y="1861"/>
                  </a:cubicBezTo>
                  <a:cubicBezTo>
                    <a:pt x="5460" y="1861"/>
                    <a:pt x="5555" y="1861"/>
                    <a:pt x="5622" y="1859"/>
                  </a:cubicBezTo>
                  <a:cubicBezTo>
                    <a:pt x="5630" y="1859"/>
                    <a:pt x="5637" y="1859"/>
                    <a:pt x="5644" y="1859"/>
                  </a:cubicBezTo>
                  <a:cubicBezTo>
                    <a:pt x="6341" y="1859"/>
                    <a:pt x="5036" y="1171"/>
                    <a:pt x="5036" y="1171"/>
                  </a:cubicBezTo>
                  <a:lnTo>
                    <a:pt x="4392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4"/>
            <p:cNvSpPr/>
            <p:nvPr/>
          </p:nvSpPr>
          <p:spPr>
            <a:xfrm flipH="1">
              <a:off x="10133700" y="1657927"/>
              <a:ext cx="803661" cy="996424"/>
            </a:xfrm>
            <a:custGeom>
              <a:avLst/>
              <a:gdLst/>
              <a:ahLst/>
              <a:cxnLst/>
              <a:rect l="l" t="t" r="r" b="b"/>
              <a:pathLst>
                <a:path w="10277" h="12742" extrusionOk="0">
                  <a:moveTo>
                    <a:pt x="4954" y="0"/>
                  </a:moveTo>
                  <a:cubicBezTo>
                    <a:pt x="3960" y="0"/>
                    <a:pt x="3002" y="114"/>
                    <a:pt x="2386" y="351"/>
                  </a:cubicBezTo>
                  <a:cubicBezTo>
                    <a:pt x="2386" y="351"/>
                    <a:pt x="220" y="1273"/>
                    <a:pt x="0" y="3220"/>
                  </a:cubicBezTo>
                  <a:lnTo>
                    <a:pt x="0" y="8168"/>
                  </a:lnTo>
                  <a:lnTo>
                    <a:pt x="29" y="10233"/>
                  </a:lnTo>
                  <a:cubicBezTo>
                    <a:pt x="29" y="10233"/>
                    <a:pt x="5271" y="12742"/>
                    <a:pt x="8414" y="12742"/>
                  </a:cubicBezTo>
                  <a:cubicBezTo>
                    <a:pt x="9209" y="12742"/>
                    <a:pt x="9869" y="12581"/>
                    <a:pt x="10277" y="12180"/>
                  </a:cubicBezTo>
                  <a:lnTo>
                    <a:pt x="9867" y="5621"/>
                  </a:lnTo>
                  <a:cubicBezTo>
                    <a:pt x="9838" y="4216"/>
                    <a:pt x="10013" y="1961"/>
                    <a:pt x="8974" y="1024"/>
                  </a:cubicBezTo>
                  <a:cubicBezTo>
                    <a:pt x="8769" y="849"/>
                    <a:pt x="8549" y="658"/>
                    <a:pt x="8315" y="541"/>
                  </a:cubicBezTo>
                  <a:cubicBezTo>
                    <a:pt x="7566" y="187"/>
                    <a:pt x="6230" y="0"/>
                    <a:pt x="49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4"/>
            <p:cNvSpPr/>
            <p:nvPr/>
          </p:nvSpPr>
          <p:spPr>
            <a:xfrm flipH="1">
              <a:off x="10224100" y="1207809"/>
              <a:ext cx="422515" cy="538642"/>
            </a:xfrm>
            <a:custGeom>
              <a:avLst/>
              <a:gdLst/>
              <a:ahLst/>
              <a:cxnLst/>
              <a:rect l="l" t="t" r="r" b="b"/>
              <a:pathLst>
                <a:path w="5403" h="6888" extrusionOk="0">
                  <a:moveTo>
                    <a:pt x="2796" y="0"/>
                  </a:moveTo>
                  <a:cubicBezTo>
                    <a:pt x="1518" y="0"/>
                    <a:pt x="1450" y="617"/>
                    <a:pt x="1450" y="617"/>
                  </a:cubicBezTo>
                  <a:lnTo>
                    <a:pt x="1450" y="1700"/>
                  </a:lnTo>
                  <a:cubicBezTo>
                    <a:pt x="1450" y="1700"/>
                    <a:pt x="1090" y="1443"/>
                    <a:pt x="746" y="1443"/>
                  </a:cubicBezTo>
                  <a:cubicBezTo>
                    <a:pt x="493" y="1443"/>
                    <a:pt x="248" y="1582"/>
                    <a:pt x="161" y="2066"/>
                  </a:cubicBezTo>
                  <a:cubicBezTo>
                    <a:pt x="0" y="2959"/>
                    <a:pt x="864" y="3120"/>
                    <a:pt x="864" y="3120"/>
                  </a:cubicBezTo>
                  <a:lnTo>
                    <a:pt x="659" y="5682"/>
                  </a:lnTo>
                  <a:cubicBezTo>
                    <a:pt x="630" y="6034"/>
                    <a:pt x="732" y="6370"/>
                    <a:pt x="967" y="6605"/>
                  </a:cubicBezTo>
                  <a:cubicBezTo>
                    <a:pt x="1185" y="6812"/>
                    <a:pt x="1431" y="6888"/>
                    <a:pt x="1674" y="6888"/>
                  </a:cubicBezTo>
                  <a:cubicBezTo>
                    <a:pt x="2051" y="6888"/>
                    <a:pt x="2422" y="6706"/>
                    <a:pt x="2679" y="6546"/>
                  </a:cubicBezTo>
                  <a:cubicBezTo>
                    <a:pt x="2870" y="6414"/>
                    <a:pt x="2987" y="6224"/>
                    <a:pt x="2987" y="5975"/>
                  </a:cubicBezTo>
                  <a:lnTo>
                    <a:pt x="2987" y="5302"/>
                  </a:lnTo>
                  <a:lnTo>
                    <a:pt x="3895" y="5302"/>
                  </a:lnTo>
                  <a:cubicBezTo>
                    <a:pt x="5402" y="5228"/>
                    <a:pt x="5139" y="441"/>
                    <a:pt x="5139" y="441"/>
                  </a:cubicBezTo>
                  <a:cubicBezTo>
                    <a:pt x="5139" y="31"/>
                    <a:pt x="4334" y="31"/>
                    <a:pt x="4334" y="31"/>
                  </a:cubicBezTo>
                  <a:lnTo>
                    <a:pt x="2928" y="2"/>
                  </a:lnTo>
                  <a:cubicBezTo>
                    <a:pt x="2883" y="1"/>
                    <a:pt x="2839" y="0"/>
                    <a:pt x="2796" y="0"/>
                  </a:cubicBezTo>
                  <a:close/>
                </a:path>
              </a:pathLst>
            </a:custGeom>
            <a:solidFill>
              <a:srgbClr val="BA6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4"/>
            <p:cNvSpPr/>
            <p:nvPr/>
          </p:nvSpPr>
          <p:spPr>
            <a:xfrm flipH="1">
              <a:off x="10311138" y="1383133"/>
              <a:ext cx="22913" cy="112217"/>
            </a:xfrm>
            <a:custGeom>
              <a:avLst/>
              <a:gdLst/>
              <a:ahLst/>
              <a:cxnLst/>
              <a:rect l="l" t="t" r="r" b="b"/>
              <a:pathLst>
                <a:path w="293" h="1435" extrusionOk="0">
                  <a:moveTo>
                    <a:pt x="234" y="0"/>
                  </a:moveTo>
                  <a:cubicBezTo>
                    <a:pt x="220" y="29"/>
                    <a:pt x="190" y="366"/>
                    <a:pt x="190" y="776"/>
                  </a:cubicBezTo>
                  <a:cubicBezTo>
                    <a:pt x="190" y="996"/>
                    <a:pt x="234" y="1186"/>
                    <a:pt x="176" y="1303"/>
                  </a:cubicBezTo>
                  <a:cubicBezTo>
                    <a:pt x="146" y="1362"/>
                    <a:pt x="103" y="1391"/>
                    <a:pt x="73" y="1391"/>
                  </a:cubicBezTo>
                  <a:cubicBezTo>
                    <a:pt x="29" y="1405"/>
                    <a:pt x="15" y="1405"/>
                    <a:pt x="15" y="1405"/>
                  </a:cubicBezTo>
                  <a:cubicBezTo>
                    <a:pt x="0" y="1405"/>
                    <a:pt x="15" y="1435"/>
                    <a:pt x="73" y="1435"/>
                  </a:cubicBezTo>
                  <a:cubicBezTo>
                    <a:pt x="117" y="1435"/>
                    <a:pt x="176" y="1405"/>
                    <a:pt x="234" y="1347"/>
                  </a:cubicBezTo>
                  <a:cubicBezTo>
                    <a:pt x="264" y="1274"/>
                    <a:pt x="293" y="1171"/>
                    <a:pt x="293" y="1083"/>
                  </a:cubicBezTo>
                  <a:lnTo>
                    <a:pt x="293" y="776"/>
                  </a:lnTo>
                  <a:cubicBezTo>
                    <a:pt x="293" y="351"/>
                    <a:pt x="249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4"/>
            <p:cNvSpPr/>
            <p:nvPr/>
          </p:nvSpPr>
          <p:spPr>
            <a:xfrm flipH="1">
              <a:off x="10390120" y="1387669"/>
              <a:ext cx="9228" cy="27526"/>
            </a:xfrm>
            <a:custGeom>
              <a:avLst/>
              <a:gdLst/>
              <a:ahLst/>
              <a:cxnLst/>
              <a:rect l="l" t="t" r="r" b="b"/>
              <a:pathLst>
                <a:path w="118" h="352" extrusionOk="0">
                  <a:moveTo>
                    <a:pt x="59" y="1"/>
                  </a:moveTo>
                  <a:cubicBezTo>
                    <a:pt x="30" y="1"/>
                    <a:pt x="1" y="74"/>
                    <a:pt x="30" y="191"/>
                  </a:cubicBezTo>
                  <a:cubicBezTo>
                    <a:pt x="30" y="279"/>
                    <a:pt x="59" y="352"/>
                    <a:pt x="74" y="352"/>
                  </a:cubicBezTo>
                  <a:cubicBezTo>
                    <a:pt x="103" y="352"/>
                    <a:pt x="118" y="264"/>
                    <a:pt x="118" y="162"/>
                  </a:cubicBezTo>
                  <a:cubicBezTo>
                    <a:pt x="118" y="74"/>
                    <a:pt x="74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4"/>
            <p:cNvSpPr/>
            <p:nvPr/>
          </p:nvSpPr>
          <p:spPr>
            <a:xfrm flipH="1">
              <a:off x="10269927" y="1385401"/>
              <a:ext cx="6882" cy="26432"/>
            </a:xfrm>
            <a:custGeom>
              <a:avLst/>
              <a:gdLst/>
              <a:ahLst/>
              <a:cxnLst/>
              <a:rect l="l" t="t" r="r" b="b"/>
              <a:pathLst>
                <a:path w="88" h="338" extrusionOk="0">
                  <a:moveTo>
                    <a:pt x="29" y="0"/>
                  </a:moveTo>
                  <a:cubicBezTo>
                    <a:pt x="15" y="0"/>
                    <a:pt x="0" y="88"/>
                    <a:pt x="0" y="176"/>
                  </a:cubicBezTo>
                  <a:cubicBezTo>
                    <a:pt x="0" y="264"/>
                    <a:pt x="29" y="337"/>
                    <a:pt x="44" y="337"/>
                  </a:cubicBezTo>
                  <a:cubicBezTo>
                    <a:pt x="73" y="337"/>
                    <a:pt x="88" y="249"/>
                    <a:pt x="88" y="161"/>
                  </a:cubicBezTo>
                  <a:cubicBezTo>
                    <a:pt x="88" y="59"/>
                    <a:pt x="44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4"/>
            <p:cNvSpPr/>
            <p:nvPr/>
          </p:nvSpPr>
          <p:spPr>
            <a:xfrm flipH="1">
              <a:off x="10410686" y="1581135"/>
              <a:ext cx="66470" cy="119177"/>
            </a:xfrm>
            <a:custGeom>
              <a:avLst/>
              <a:gdLst/>
              <a:ahLst/>
              <a:cxnLst/>
              <a:rect l="l" t="t" r="r" b="b"/>
              <a:pathLst>
                <a:path w="850" h="1524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250"/>
                    <a:pt x="0" y="528"/>
                    <a:pt x="73" y="791"/>
                  </a:cubicBezTo>
                  <a:cubicBezTo>
                    <a:pt x="147" y="1040"/>
                    <a:pt x="308" y="1260"/>
                    <a:pt x="527" y="1406"/>
                  </a:cubicBezTo>
                  <a:cubicBezTo>
                    <a:pt x="600" y="1465"/>
                    <a:pt x="747" y="1523"/>
                    <a:pt x="747" y="1523"/>
                  </a:cubicBezTo>
                  <a:cubicBezTo>
                    <a:pt x="747" y="1494"/>
                    <a:pt x="776" y="1333"/>
                    <a:pt x="805" y="1318"/>
                  </a:cubicBezTo>
                  <a:cubicBezTo>
                    <a:pt x="849" y="1040"/>
                    <a:pt x="835" y="820"/>
                    <a:pt x="805" y="513"/>
                  </a:cubicBezTo>
                  <a:cubicBezTo>
                    <a:pt x="483" y="440"/>
                    <a:pt x="220" y="235"/>
                    <a:pt x="15" y="1"/>
                  </a:cubicBezTo>
                  <a:close/>
                </a:path>
              </a:pathLst>
            </a:custGeom>
            <a:solidFill>
              <a:srgbClr val="151F29">
                <a:alpha val="18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4"/>
            <p:cNvSpPr/>
            <p:nvPr/>
          </p:nvSpPr>
          <p:spPr>
            <a:xfrm flipH="1">
              <a:off x="10545815" y="1356780"/>
              <a:ext cx="53880" cy="74446"/>
            </a:xfrm>
            <a:custGeom>
              <a:avLst/>
              <a:gdLst/>
              <a:ahLst/>
              <a:cxnLst/>
              <a:rect l="l" t="t" r="r" b="b"/>
              <a:pathLst>
                <a:path w="689" h="952" extrusionOk="0">
                  <a:moveTo>
                    <a:pt x="59" y="0"/>
                  </a:moveTo>
                  <a:cubicBezTo>
                    <a:pt x="59" y="0"/>
                    <a:pt x="132" y="30"/>
                    <a:pt x="220" y="88"/>
                  </a:cubicBezTo>
                  <a:cubicBezTo>
                    <a:pt x="281" y="131"/>
                    <a:pt x="346" y="185"/>
                    <a:pt x="405" y="257"/>
                  </a:cubicBezTo>
                  <a:lnTo>
                    <a:pt x="405" y="257"/>
                  </a:lnTo>
                  <a:cubicBezTo>
                    <a:pt x="392" y="254"/>
                    <a:pt x="380" y="251"/>
                    <a:pt x="367" y="249"/>
                  </a:cubicBezTo>
                  <a:cubicBezTo>
                    <a:pt x="348" y="246"/>
                    <a:pt x="329" y="244"/>
                    <a:pt x="310" y="244"/>
                  </a:cubicBezTo>
                  <a:cubicBezTo>
                    <a:pt x="251" y="244"/>
                    <a:pt x="191" y="260"/>
                    <a:pt x="147" y="293"/>
                  </a:cubicBezTo>
                  <a:cubicBezTo>
                    <a:pt x="103" y="322"/>
                    <a:pt x="59" y="396"/>
                    <a:pt x="45" y="454"/>
                  </a:cubicBezTo>
                  <a:cubicBezTo>
                    <a:pt x="1" y="586"/>
                    <a:pt x="45" y="688"/>
                    <a:pt x="103" y="762"/>
                  </a:cubicBezTo>
                  <a:cubicBezTo>
                    <a:pt x="206" y="923"/>
                    <a:pt x="323" y="952"/>
                    <a:pt x="323" y="952"/>
                  </a:cubicBezTo>
                  <a:cubicBezTo>
                    <a:pt x="337" y="923"/>
                    <a:pt x="250" y="879"/>
                    <a:pt x="132" y="703"/>
                  </a:cubicBezTo>
                  <a:cubicBezTo>
                    <a:pt x="103" y="630"/>
                    <a:pt x="74" y="542"/>
                    <a:pt x="118" y="454"/>
                  </a:cubicBezTo>
                  <a:cubicBezTo>
                    <a:pt x="130" y="380"/>
                    <a:pt x="195" y="316"/>
                    <a:pt x="286" y="316"/>
                  </a:cubicBezTo>
                  <a:cubicBezTo>
                    <a:pt x="302" y="316"/>
                    <a:pt x="319" y="318"/>
                    <a:pt x="337" y="322"/>
                  </a:cubicBezTo>
                  <a:cubicBezTo>
                    <a:pt x="393" y="334"/>
                    <a:pt x="449" y="370"/>
                    <a:pt x="498" y="407"/>
                  </a:cubicBezTo>
                  <a:lnTo>
                    <a:pt x="498" y="407"/>
                  </a:lnTo>
                  <a:cubicBezTo>
                    <a:pt x="503" y="417"/>
                    <a:pt x="508" y="428"/>
                    <a:pt x="513" y="440"/>
                  </a:cubicBezTo>
                  <a:lnTo>
                    <a:pt x="527" y="428"/>
                  </a:lnTo>
                  <a:lnTo>
                    <a:pt x="527" y="428"/>
                  </a:lnTo>
                  <a:cubicBezTo>
                    <a:pt x="532" y="432"/>
                    <a:pt x="537" y="436"/>
                    <a:pt x="542" y="440"/>
                  </a:cubicBezTo>
                  <a:lnTo>
                    <a:pt x="689" y="542"/>
                  </a:lnTo>
                  <a:lnTo>
                    <a:pt x="616" y="381"/>
                  </a:lnTo>
                  <a:cubicBezTo>
                    <a:pt x="513" y="191"/>
                    <a:pt x="367" y="88"/>
                    <a:pt x="264" y="30"/>
                  </a:cubicBezTo>
                  <a:cubicBezTo>
                    <a:pt x="132" y="0"/>
                    <a:pt x="59" y="0"/>
                    <a:pt x="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4"/>
            <p:cNvSpPr/>
            <p:nvPr/>
          </p:nvSpPr>
          <p:spPr>
            <a:xfrm flipH="1">
              <a:off x="10337413" y="1536014"/>
              <a:ext cx="42463" cy="9931"/>
            </a:xfrm>
            <a:custGeom>
              <a:avLst/>
              <a:gdLst/>
              <a:ahLst/>
              <a:cxnLst/>
              <a:rect l="l" t="t" r="r" b="b"/>
              <a:pathLst>
                <a:path w="543" h="127" extrusionOk="0">
                  <a:moveTo>
                    <a:pt x="35" y="1"/>
                  </a:moveTo>
                  <a:cubicBezTo>
                    <a:pt x="17" y="1"/>
                    <a:pt x="5" y="2"/>
                    <a:pt x="0" y="7"/>
                  </a:cubicBezTo>
                  <a:cubicBezTo>
                    <a:pt x="0" y="21"/>
                    <a:pt x="103" y="95"/>
                    <a:pt x="264" y="124"/>
                  </a:cubicBezTo>
                  <a:cubicBezTo>
                    <a:pt x="280" y="125"/>
                    <a:pt x="296" y="126"/>
                    <a:pt x="311" y="126"/>
                  </a:cubicBezTo>
                  <a:cubicBezTo>
                    <a:pt x="438" y="126"/>
                    <a:pt x="542" y="78"/>
                    <a:pt x="542" y="65"/>
                  </a:cubicBezTo>
                  <a:cubicBezTo>
                    <a:pt x="527" y="51"/>
                    <a:pt x="410" y="51"/>
                    <a:pt x="264" y="21"/>
                  </a:cubicBezTo>
                  <a:cubicBezTo>
                    <a:pt x="160" y="11"/>
                    <a:pt x="79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4"/>
            <p:cNvSpPr/>
            <p:nvPr/>
          </p:nvSpPr>
          <p:spPr>
            <a:xfrm flipH="1">
              <a:off x="10234423" y="1196470"/>
              <a:ext cx="321793" cy="145687"/>
            </a:xfrm>
            <a:custGeom>
              <a:avLst/>
              <a:gdLst/>
              <a:ahLst/>
              <a:cxnLst/>
              <a:rect l="l" t="t" r="r" b="b"/>
              <a:pathLst>
                <a:path w="4115" h="1863" extrusionOk="0">
                  <a:moveTo>
                    <a:pt x="1216" y="1"/>
                  </a:moveTo>
                  <a:cubicBezTo>
                    <a:pt x="923" y="1"/>
                    <a:pt x="587" y="15"/>
                    <a:pt x="367" y="235"/>
                  </a:cubicBezTo>
                  <a:cubicBezTo>
                    <a:pt x="118" y="469"/>
                    <a:pt x="74" y="835"/>
                    <a:pt x="89" y="1172"/>
                  </a:cubicBezTo>
                  <a:cubicBezTo>
                    <a:pt x="89" y="1348"/>
                    <a:pt x="1" y="1655"/>
                    <a:pt x="147" y="1787"/>
                  </a:cubicBezTo>
                  <a:cubicBezTo>
                    <a:pt x="178" y="1812"/>
                    <a:pt x="233" y="1820"/>
                    <a:pt x="296" y="1820"/>
                  </a:cubicBezTo>
                  <a:cubicBezTo>
                    <a:pt x="397" y="1820"/>
                    <a:pt x="521" y="1799"/>
                    <a:pt x="596" y="1799"/>
                  </a:cubicBezTo>
                  <a:cubicBezTo>
                    <a:pt x="609" y="1799"/>
                    <a:pt x="621" y="1800"/>
                    <a:pt x="630" y="1801"/>
                  </a:cubicBezTo>
                  <a:cubicBezTo>
                    <a:pt x="796" y="1835"/>
                    <a:pt x="971" y="1863"/>
                    <a:pt x="1139" y="1863"/>
                  </a:cubicBezTo>
                  <a:cubicBezTo>
                    <a:pt x="1268" y="1863"/>
                    <a:pt x="1394" y="1846"/>
                    <a:pt x="1509" y="1801"/>
                  </a:cubicBezTo>
                  <a:cubicBezTo>
                    <a:pt x="1792" y="1731"/>
                    <a:pt x="2048" y="1510"/>
                    <a:pt x="2091" y="1230"/>
                  </a:cubicBezTo>
                  <a:lnTo>
                    <a:pt x="2091" y="1230"/>
                  </a:lnTo>
                  <a:cubicBezTo>
                    <a:pt x="2065" y="1440"/>
                    <a:pt x="2068" y="1649"/>
                    <a:pt x="2124" y="1845"/>
                  </a:cubicBezTo>
                  <a:cubicBezTo>
                    <a:pt x="2266" y="1638"/>
                    <a:pt x="2397" y="1420"/>
                    <a:pt x="2537" y="1210"/>
                  </a:cubicBezTo>
                  <a:lnTo>
                    <a:pt x="2537" y="1210"/>
                  </a:lnTo>
                  <a:cubicBezTo>
                    <a:pt x="2462" y="1365"/>
                    <a:pt x="2513" y="1561"/>
                    <a:pt x="2636" y="1684"/>
                  </a:cubicBezTo>
                  <a:cubicBezTo>
                    <a:pt x="2755" y="1790"/>
                    <a:pt x="2932" y="1848"/>
                    <a:pt x="3116" y="1848"/>
                  </a:cubicBezTo>
                  <a:cubicBezTo>
                    <a:pt x="3136" y="1848"/>
                    <a:pt x="3157" y="1847"/>
                    <a:pt x="3178" y="1845"/>
                  </a:cubicBezTo>
                  <a:cubicBezTo>
                    <a:pt x="3383" y="1831"/>
                    <a:pt x="3939" y="1684"/>
                    <a:pt x="4115" y="1611"/>
                  </a:cubicBezTo>
                  <a:lnTo>
                    <a:pt x="4115" y="879"/>
                  </a:lnTo>
                  <a:cubicBezTo>
                    <a:pt x="4115" y="528"/>
                    <a:pt x="3880" y="235"/>
                    <a:pt x="3544" y="162"/>
                  </a:cubicBezTo>
                  <a:cubicBezTo>
                    <a:pt x="3441" y="118"/>
                    <a:pt x="3324" y="118"/>
                    <a:pt x="3222" y="103"/>
                  </a:cubicBezTo>
                  <a:cubicBezTo>
                    <a:pt x="2563" y="30"/>
                    <a:pt x="1904" y="1"/>
                    <a:pt x="1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4"/>
            <p:cNvSpPr/>
            <p:nvPr/>
          </p:nvSpPr>
          <p:spPr>
            <a:xfrm flipH="1">
              <a:off x="9995679" y="2350230"/>
              <a:ext cx="274326" cy="332585"/>
            </a:xfrm>
            <a:custGeom>
              <a:avLst/>
              <a:gdLst/>
              <a:ahLst/>
              <a:cxnLst/>
              <a:rect l="l" t="t" r="r" b="b"/>
              <a:pathLst>
                <a:path w="3508" h="4253" extrusionOk="0">
                  <a:moveTo>
                    <a:pt x="1627" y="1"/>
                  </a:moveTo>
                  <a:cubicBezTo>
                    <a:pt x="1421" y="1"/>
                    <a:pt x="1" y="1365"/>
                    <a:pt x="1" y="1365"/>
                  </a:cubicBezTo>
                  <a:cubicBezTo>
                    <a:pt x="1" y="1365"/>
                    <a:pt x="57" y="4252"/>
                    <a:pt x="584" y="4252"/>
                  </a:cubicBezTo>
                  <a:cubicBezTo>
                    <a:pt x="595" y="4252"/>
                    <a:pt x="605" y="4251"/>
                    <a:pt x="616" y="4249"/>
                  </a:cubicBezTo>
                  <a:cubicBezTo>
                    <a:pt x="616" y="4249"/>
                    <a:pt x="2753" y="3517"/>
                    <a:pt x="2899" y="3327"/>
                  </a:cubicBezTo>
                  <a:cubicBezTo>
                    <a:pt x="3028" y="3147"/>
                    <a:pt x="2248" y="3136"/>
                    <a:pt x="2051" y="3136"/>
                  </a:cubicBezTo>
                  <a:cubicBezTo>
                    <a:pt x="2023" y="3136"/>
                    <a:pt x="2006" y="3136"/>
                    <a:pt x="2006" y="3136"/>
                  </a:cubicBezTo>
                  <a:cubicBezTo>
                    <a:pt x="2006" y="3136"/>
                    <a:pt x="3046" y="2975"/>
                    <a:pt x="3192" y="2770"/>
                  </a:cubicBezTo>
                  <a:cubicBezTo>
                    <a:pt x="3368" y="2565"/>
                    <a:pt x="1860" y="2492"/>
                    <a:pt x="1860" y="2492"/>
                  </a:cubicBezTo>
                  <a:cubicBezTo>
                    <a:pt x="1860" y="2492"/>
                    <a:pt x="3339" y="2492"/>
                    <a:pt x="3339" y="2170"/>
                  </a:cubicBezTo>
                  <a:cubicBezTo>
                    <a:pt x="3339" y="1833"/>
                    <a:pt x="1699" y="1746"/>
                    <a:pt x="1699" y="1746"/>
                  </a:cubicBezTo>
                  <a:cubicBezTo>
                    <a:pt x="1699" y="1746"/>
                    <a:pt x="3397" y="1716"/>
                    <a:pt x="3456" y="1365"/>
                  </a:cubicBezTo>
                  <a:cubicBezTo>
                    <a:pt x="3507" y="1117"/>
                    <a:pt x="2392" y="1080"/>
                    <a:pt x="1731" y="1080"/>
                  </a:cubicBezTo>
                  <a:cubicBezTo>
                    <a:pt x="1456" y="1080"/>
                    <a:pt x="1260" y="1087"/>
                    <a:pt x="1260" y="1087"/>
                  </a:cubicBezTo>
                  <a:cubicBezTo>
                    <a:pt x="1772" y="662"/>
                    <a:pt x="1787" y="106"/>
                    <a:pt x="1640" y="3"/>
                  </a:cubicBezTo>
                  <a:cubicBezTo>
                    <a:pt x="1637" y="2"/>
                    <a:pt x="1632" y="1"/>
                    <a:pt x="1627" y="1"/>
                  </a:cubicBezTo>
                  <a:close/>
                </a:path>
              </a:pathLst>
            </a:custGeom>
            <a:solidFill>
              <a:srgbClr val="BA6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4"/>
            <p:cNvSpPr/>
            <p:nvPr/>
          </p:nvSpPr>
          <p:spPr>
            <a:xfrm flipH="1">
              <a:off x="10221831" y="1894794"/>
              <a:ext cx="805851" cy="852615"/>
            </a:xfrm>
            <a:custGeom>
              <a:avLst/>
              <a:gdLst/>
              <a:ahLst/>
              <a:cxnLst/>
              <a:rect l="l" t="t" r="r" b="b"/>
              <a:pathLst>
                <a:path w="10305" h="10903" extrusionOk="0">
                  <a:moveTo>
                    <a:pt x="1111" y="1"/>
                  </a:moveTo>
                  <a:cubicBezTo>
                    <a:pt x="1111" y="1"/>
                    <a:pt x="130" y="2709"/>
                    <a:pt x="57" y="7043"/>
                  </a:cubicBezTo>
                  <a:cubicBezTo>
                    <a:pt x="0" y="10403"/>
                    <a:pt x="2392" y="10902"/>
                    <a:pt x="3960" y="10902"/>
                  </a:cubicBezTo>
                  <a:cubicBezTo>
                    <a:pt x="4413" y="10902"/>
                    <a:pt x="4798" y="10860"/>
                    <a:pt x="5034" y="10834"/>
                  </a:cubicBezTo>
                  <a:cubicBezTo>
                    <a:pt x="6103" y="10702"/>
                    <a:pt x="10305" y="10102"/>
                    <a:pt x="10305" y="10102"/>
                  </a:cubicBezTo>
                  <a:lnTo>
                    <a:pt x="9704" y="7174"/>
                  </a:lnTo>
                  <a:cubicBezTo>
                    <a:pt x="9704" y="7174"/>
                    <a:pt x="7128" y="7540"/>
                    <a:pt x="4303" y="7540"/>
                  </a:cubicBezTo>
                  <a:cubicBezTo>
                    <a:pt x="3014" y="7540"/>
                    <a:pt x="4449" y="543"/>
                    <a:pt x="4449" y="543"/>
                  </a:cubicBezTo>
                  <a:lnTo>
                    <a:pt x="1111" y="1"/>
                  </a:lnTo>
                  <a:close/>
                </a:path>
              </a:pathLst>
            </a:custGeom>
            <a:solidFill>
              <a:srgbClr val="BA6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4"/>
            <p:cNvSpPr/>
            <p:nvPr/>
          </p:nvSpPr>
          <p:spPr>
            <a:xfrm flipH="1">
              <a:off x="9839434" y="2696186"/>
              <a:ext cx="941137" cy="2037814"/>
            </a:xfrm>
            <a:custGeom>
              <a:avLst/>
              <a:gdLst/>
              <a:ahLst/>
              <a:cxnLst/>
              <a:rect l="l" t="t" r="r" b="b"/>
              <a:pathLst>
                <a:path w="12035" h="26059" extrusionOk="0">
                  <a:moveTo>
                    <a:pt x="5739" y="1"/>
                  </a:moveTo>
                  <a:lnTo>
                    <a:pt x="1" y="630"/>
                  </a:lnTo>
                  <a:lnTo>
                    <a:pt x="5285" y="26059"/>
                  </a:lnTo>
                  <a:lnTo>
                    <a:pt x="12034" y="26059"/>
                  </a:lnTo>
                  <a:lnTo>
                    <a:pt x="57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4"/>
            <p:cNvSpPr/>
            <p:nvPr/>
          </p:nvSpPr>
          <p:spPr>
            <a:xfrm flipH="1">
              <a:off x="10099294" y="2659588"/>
              <a:ext cx="256574" cy="237024"/>
            </a:xfrm>
            <a:custGeom>
              <a:avLst/>
              <a:gdLst/>
              <a:ahLst/>
              <a:cxnLst/>
              <a:rect l="l" t="t" r="r" b="b"/>
              <a:pathLst>
                <a:path w="3281" h="3031" extrusionOk="0">
                  <a:moveTo>
                    <a:pt x="2548" y="0"/>
                  </a:moveTo>
                  <a:lnTo>
                    <a:pt x="1" y="469"/>
                  </a:lnTo>
                  <a:lnTo>
                    <a:pt x="586" y="3030"/>
                  </a:lnTo>
                  <a:lnTo>
                    <a:pt x="3280" y="469"/>
                  </a:lnTo>
                  <a:lnTo>
                    <a:pt x="25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4"/>
            <p:cNvSpPr/>
            <p:nvPr/>
          </p:nvSpPr>
          <p:spPr>
            <a:xfrm flipH="1">
              <a:off x="10256163" y="2681328"/>
              <a:ext cx="41290" cy="232489"/>
            </a:xfrm>
            <a:custGeom>
              <a:avLst/>
              <a:gdLst/>
              <a:ahLst/>
              <a:cxnLst/>
              <a:rect l="l" t="t" r="r" b="b"/>
              <a:pathLst>
                <a:path w="528" h="2973" extrusionOk="0">
                  <a:moveTo>
                    <a:pt x="15" y="0"/>
                  </a:moveTo>
                  <a:cubicBezTo>
                    <a:pt x="1" y="0"/>
                    <a:pt x="15" y="191"/>
                    <a:pt x="74" y="454"/>
                  </a:cubicBezTo>
                  <a:cubicBezTo>
                    <a:pt x="132" y="732"/>
                    <a:pt x="191" y="1113"/>
                    <a:pt x="279" y="1537"/>
                  </a:cubicBezTo>
                  <a:cubicBezTo>
                    <a:pt x="337" y="1742"/>
                    <a:pt x="366" y="1947"/>
                    <a:pt x="410" y="2123"/>
                  </a:cubicBezTo>
                  <a:cubicBezTo>
                    <a:pt x="440" y="2313"/>
                    <a:pt x="454" y="2474"/>
                    <a:pt x="440" y="2606"/>
                  </a:cubicBezTo>
                  <a:cubicBezTo>
                    <a:pt x="410" y="2752"/>
                    <a:pt x="381" y="2855"/>
                    <a:pt x="337" y="2899"/>
                  </a:cubicBezTo>
                  <a:cubicBezTo>
                    <a:pt x="279" y="2928"/>
                    <a:pt x="220" y="2914"/>
                    <a:pt x="220" y="2928"/>
                  </a:cubicBezTo>
                  <a:cubicBezTo>
                    <a:pt x="220" y="2943"/>
                    <a:pt x="235" y="2943"/>
                    <a:pt x="264" y="2972"/>
                  </a:cubicBezTo>
                  <a:cubicBezTo>
                    <a:pt x="279" y="2972"/>
                    <a:pt x="308" y="2972"/>
                    <a:pt x="352" y="2943"/>
                  </a:cubicBezTo>
                  <a:cubicBezTo>
                    <a:pt x="440" y="2884"/>
                    <a:pt x="454" y="2767"/>
                    <a:pt x="498" y="2635"/>
                  </a:cubicBezTo>
                  <a:cubicBezTo>
                    <a:pt x="528" y="2489"/>
                    <a:pt x="513" y="2313"/>
                    <a:pt x="484" y="2123"/>
                  </a:cubicBezTo>
                  <a:lnTo>
                    <a:pt x="366" y="1523"/>
                  </a:lnTo>
                  <a:cubicBezTo>
                    <a:pt x="293" y="1098"/>
                    <a:pt x="205" y="718"/>
                    <a:pt x="147" y="439"/>
                  </a:cubicBezTo>
                  <a:cubicBezTo>
                    <a:pt x="74" y="161"/>
                    <a:pt x="44" y="0"/>
                    <a:pt x="15" y="0"/>
                  </a:cubicBezTo>
                  <a:close/>
                </a:path>
              </a:pathLst>
            </a:custGeom>
            <a:solidFill>
              <a:srgbClr val="FFFFFF">
                <a:alpha val="17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4"/>
            <p:cNvSpPr/>
            <p:nvPr/>
          </p:nvSpPr>
          <p:spPr>
            <a:xfrm flipH="1">
              <a:off x="10213779" y="2692745"/>
              <a:ext cx="137476" cy="485466"/>
            </a:xfrm>
            <a:custGeom>
              <a:avLst/>
              <a:gdLst/>
              <a:ahLst/>
              <a:cxnLst/>
              <a:rect l="l" t="t" r="r" b="b"/>
              <a:pathLst>
                <a:path w="1758" h="6208" extrusionOk="0">
                  <a:moveTo>
                    <a:pt x="0" y="1"/>
                  </a:moveTo>
                  <a:cubicBezTo>
                    <a:pt x="0" y="15"/>
                    <a:pt x="15" y="88"/>
                    <a:pt x="44" y="250"/>
                  </a:cubicBezTo>
                  <a:cubicBezTo>
                    <a:pt x="88" y="425"/>
                    <a:pt x="161" y="645"/>
                    <a:pt x="235" y="908"/>
                  </a:cubicBezTo>
                  <a:cubicBezTo>
                    <a:pt x="396" y="1494"/>
                    <a:pt x="615" y="2270"/>
                    <a:pt x="850" y="3104"/>
                  </a:cubicBezTo>
                  <a:cubicBezTo>
                    <a:pt x="1098" y="3953"/>
                    <a:pt x="1318" y="4729"/>
                    <a:pt x="1479" y="5300"/>
                  </a:cubicBezTo>
                  <a:cubicBezTo>
                    <a:pt x="1552" y="5564"/>
                    <a:pt x="1611" y="5783"/>
                    <a:pt x="1655" y="5974"/>
                  </a:cubicBezTo>
                  <a:cubicBezTo>
                    <a:pt x="1699" y="6120"/>
                    <a:pt x="1728" y="6208"/>
                    <a:pt x="1728" y="6208"/>
                  </a:cubicBezTo>
                  <a:cubicBezTo>
                    <a:pt x="1757" y="6208"/>
                    <a:pt x="1728" y="6120"/>
                    <a:pt x="1713" y="5988"/>
                  </a:cubicBezTo>
                  <a:cubicBezTo>
                    <a:pt x="1684" y="5827"/>
                    <a:pt x="1625" y="5608"/>
                    <a:pt x="1552" y="5315"/>
                  </a:cubicBezTo>
                  <a:cubicBezTo>
                    <a:pt x="1406" y="4744"/>
                    <a:pt x="1201" y="3953"/>
                    <a:pt x="967" y="3090"/>
                  </a:cubicBezTo>
                  <a:cubicBezTo>
                    <a:pt x="732" y="2240"/>
                    <a:pt x="484" y="1450"/>
                    <a:pt x="308" y="894"/>
                  </a:cubicBezTo>
                  <a:cubicBezTo>
                    <a:pt x="220" y="630"/>
                    <a:pt x="147" y="381"/>
                    <a:pt x="88" y="235"/>
                  </a:cubicBezTo>
                  <a:cubicBezTo>
                    <a:pt x="30" y="89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7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4"/>
            <p:cNvSpPr/>
            <p:nvPr/>
          </p:nvSpPr>
          <p:spPr>
            <a:xfrm flipH="1">
              <a:off x="10313404" y="2748814"/>
              <a:ext cx="400775" cy="1977209"/>
            </a:xfrm>
            <a:custGeom>
              <a:avLst/>
              <a:gdLst/>
              <a:ahLst/>
              <a:cxnLst/>
              <a:rect l="l" t="t" r="r" b="b"/>
              <a:pathLst>
                <a:path w="5125" h="25284" extrusionOk="0">
                  <a:moveTo>
                    <a:pt x="1" y="1"/>
                  </a:moveTo>
                  <a:lnTo>
                    <a:pt x="1" y="74"/>
                  </a:lnTo>
                  <a:cubicBezTo>
                    <a:pt x="30" y="118"/>
                    <a:pt x="30" y="191"/>
                    <a:pt x="45" y="264"/>
                  </a:cubicBezTo>
                  <a:cubicBezTo>
                    <a:pt x="74" y="455"/>
                    <a:pt x="118" y="718"/>
                    <a:pt x="176" y="1026"/>
                  </a:cubicBezTo>
                  <a:cubicBezTo>
                    <a:pt x="279" y="1655"/>
                    <a:pt x="440" y="2592"/>
                    <a:pt x="645" y="3749"/>
                  </a:cubicBezTo>
                  <a:cubicBezTo>
                    <a:pt x="1055" y="6047"/>
                    <a:pt x="1655" y="9224"/>
                    <a:pt x="2343" y="12708"/>
                  </a:cubicBezTo>
                  <a:cubicBezTo>
                    <a:pt x="3060" y="16192"/>
                    <a:pt x="3734" y="19354"/>
                    <a:pt x="4246" y="21624"/>
                  </a:cubicBezTo>
                  <a:cubicBezTo>
                    <a:pt x="4510" y="22765"/>
                    <a:pt x="4729" y="23673"/>
                    <a:pt x="4876" y="24317"/>
                  </a:cubicBezTo>
                  <a:cubicBezTo>
                    <a:pt x="4883" y="24344"/>
                    <a:pt x="4891" y="24371"/>
                    <a:pt x="4898" y="24398"/>
                  </a:cubicBezTo>
                  <a:lnTo>
                    <a:pt x="4898" y="24398"/>
                  </a:lnTo>
                  <a:cubicBezTo>
                    <a:pt x="4891" y="24367"/>
                    <a:pt x="4883" y="24335"/>
                    <a:pt x="4876" y="24303"/>
                  </a:cubicBezTo>
                  <a:cubicBezTo>
                    <a:pt x="4744" y="23644"/>
                    <a:pt x="4539" y="22722"/>
                    <a:pt x="4290" y="21594"/>
                  </a:cubicBezTo>
                  <a:cubicBezTo>
                    <a:pt x="3792" y="19296"/>
                    <a:pt x="3119" y="16148"/>
                    <a:pt x="2416" y="12664"/>
                  </a:cubicBezTo>
                  <a:cubicBezTo>
                    <a:pt x="1728" y="9180"/>
                    <a:pt x="1128" y="6003"/>
                    <a:pt x="703" y="3705"/>
                  </a:cubicBezTo>
                  <a:cubicBezTo>
                    <a:pt x="498" y="2563"/>
                    <a:pt x="323" y="1626"/>
                    <a:pt x="206" y="982"/>
                  </a:cubicBezTo>
                  <a:cubicBezTo>
                    <a:pt x="132" y="674"/>
                    <a:pt x="103" y="440"/>
                    <a:pt x="59" y="250"/>
                  </a:cubicBezTo>
                  <a:cubicBezTo>
                    <a:pt x="45" y="177"/>
                    <a:pt x="45" y="118"/>
                    <a:pt x="30" y="74"/>
                  </a:cubicBezTo>
                  <a:cubicBezTo>
                    <a:pt x="1" y="16"/>
                    <a:pt x="1" y="1"/>
                    <a:pt x="1" y="1"/>
                  </a:cubicBezTo>
                  <a:close/>
                  <a:moveTo>
                    <a:pt x="4898" y="24398"/>
                  </a:moveTo>
                  <a:lnTo>
                    <a:pt x="4898" y="24398"/>
                  </a:lnTo>
                  <a:cubicBezTo>
                    <a:pt x="4961" y="24662"/>
                    <a:pt x="5011" y="24877"/>
                    <a:pt x="5037" y="25035"/>
                  </a:cubicBezTo>
                  <a:cubicBezTo>
                    <a:pt x="5051" y="25108"/>
                    <a:pt x="5081" y="25181"/>
                    <a:pt x="5081" y="25210"/>
                  </a:cubicBezTo>
                  <a:cubicBezTo>
                    <a:pt x="5125" y="25254"/>
                    <a:pt x="5125" y="25283"/>
                    <a:pt x="5125" y="25283"/>
                  </a:cubicBezTo>
                  <a:lnTo>
                    <a:pt x="5125" y="25283"/>
                  </a:lnTo>
                  <a:cubicBezTo>
                    <a:pt x="5125" y="25283"/>
                    <a:pt x="5125" y="25269"/>
                    <a:pt x="5110" y="25239"/>
                  </a:cubicBezTo>
                  <a:cubicBezTo>
                    <a:pt x="5095" y="25181"/>
                    <a:pt x="5066" y="25122"/>
                    <a:pt x="5051" y="25049"/>
                  </a:cubicBezTo>
                  <a:cubicBezTo>
                    <a:pt x="5025" y="24902"/>
                    <a:pt x="4974" y="24670"/>
                    <a:pt x="4898" y="24398"/>
                  </a:cubicBezTo>
                  <a:close/>
                </a:path>
              </a:pathLst>
            </a:custGeom>
            <a:solidFill>
              <a:srgbClr val="FFFFFF">
                <a:alpha val="17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4"/>
            <p:cNvSpPr/>
            <p:nvPr/>
          </p:nvSpPr>
          <p:spPr>
            <a:xfrm flipH="1">
              <a:off x="9904734" y="3923453"/>
              <a:ext cx="128248" cy="596510"/>
            </a:xfrm>
            <a:custGeom>
              <a:avLst/>
              <a:gdLst/>
              <a:ahLst/>
              <a:cxnLst/>
              <a:rect l="l" t="t" r="r" b="b"/>
              <a:pathLst>
                <a:path w="1640" h="7628" extrusionOk="0">
                  <a:moveTo>
                    <a:pt x="30" y="0"/>
                  </a:moveTo>
                  <a:lnTo>
                    <a:pt x="30" y="0"/>
                  </a:lnTo>
                  <a:cubicBezTo>
                    <a:pt x="0" y="15"/>
                    <a:pt x="337" y="1728"/>
                    <a:pt x="776" y="3821"/>
                  </a:cubicBezTo>
                  <a:cubicBezTo>
                    <a:pt x="1215" y="5929"/>
                    <a:pt x="1596" y="7627"/>
                    <a:pt x="1611" y="7627"/>
                  </a:cubicBezTo>
                  <a:cubicBezTo>
                    <a:pt x="1640" y="7627"/>
                    <a:pt x="1303" y="5929"/>
                    <a:pt x="864" y="3806"/>
                  </a:cubicBezTo>
                  <a:cubicBezTo>
                    <a:pt x="425" y="1698"/>
                    <a:pt x="44" y="0"/>
                    <a:pt x="30" y="0"/>
                  </a:cubicBezTo>
                  <a:close/>
                </a:path>
              </a:pathLst>
            </a:custGeom>
            <a:solidFill>
              <a:srgbClr val="2D6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4"/>
            <p:cNvSpPr/>
            <p:nvPr/>
          </p:nvSpPr>
          <p:spPr>
            <a:xfrm flipH="1">
              <a:off x="9786807" y="3069433"/>
              <a:ext cx="454577" cy="974294"/>
            </a:xfrm>
            <a:custGeom>
              <a:avLst/>
              <a:gdLst/>
              <a:ahLst/>
              <a:cxnLst/>
              <a:rect l="l" t="t" r="r" b="b"/>
              <a:pathLst>
                <a:path w="5813" h="12459" extrusionOk="0">
                  <a:moveTo>
                    <a:pt x="1" y="0"/>
                  </a:moveTo>
                  <a:lnTo>
                    <a:pt x="103" y="103"/>
                  </a:lnTo>
                  <a:cubicBezTo>
                    <a:pt x="206" y="176"/>
                    <a:pt x="323" y="264"/>
                    <a:pt x="469" y="381"/>
                  </a:cubicBezTo>
                  <a:cubicBezTo>
                    <a:pt x="806" y="615"/>
                    <a:pt x="1260" y="966"/>
                    <a:pt x="1831" y="1391"/>
                  </a:cubicBezTo>
                  <a:cubicBezTo>
                    <a:pt x="2416" y="1801"/>
                    <a:pt x="3090" y="2298"/>
                    <a:pt x="3836" y="2869"/>
                  </a:cubicBezTo>
                  <a:cubicBezTo>
                    <a:pt x="4041" y="3001"/>
                    <a:pt x="4232" y="3148"/>
                    <a:pt x="4422" y="3294"/>
                  </a:cubicBezTo>
                  <a:cubicBezTo>
                    <a:pt x="4612" y="3440"/>
                    <a:pt x="4832" y="3587"/>
                    <a:pt x="5008" y="3748"/>
                  </a:cubicBezTo>
                  <a:cubicBezTo>
                    <a:pt x="5212" y="3909"/>
                    <a:pt x="5403" y="4099"/>
                    <a:pt x="5520" y="4319"/>
                  </a:cubicBezTo>
                  <a:cubicBezTo>
                    <a:pt x="5652" y="4538"/>
                    <a:pt x="5725" y="4787"/>
                    <a:pt x="5725" y="5051"/>
                  </a:cubicBezTo>
                  <a:cubicBezTo>
                    <a:pt x="5725" y="5578"/>
                    <a:pt x="5505" y="6075"/>
                    <a:pt x="5344" y="6544"/>
                  </a:cubicBezTo>
                  <a:cubicBezTo>
                    <a:pt x="5154" y="7042"/>
                    <a:pt x="4993" y="7495"/>
                    <a:pt x="4832" y="7935"/>
                  </a:cubicBezTo>
                  <a:cubicBezTo>
                    <a:pt x="4495" y="8813"/>
                    <a:pt x="4202" y="9604"/>
                    <a:pt x="3968" y="10277"/>
                  </a:cubicBezTo>
                  <a:cubicBezTo>
                    <a:pt x="3734" y="10965"/>
                    <a:pt x="3529" y="11492"/>
                    <a:pt x="3397" y="11873"/>
                  </a:cubicBezTo>
                  <a:cubicBezTo>
                    <a:pt x="3353" y="12063"/>
                    <a:pt x="3295" y="12195"/>
                    <a:pt x="3251" y="12312"/>
                  </a:cubicBezTo>
                  <a:cubicBezTo>
                    <a:pt x="3222" y="12400"/>
                    <a:pt x="3207" y="12458"/>
                    <a:pt x="3207" y="12458"/>
                  </a:cubicBezTo>
                  <a:cubicBezTo>
                    <a:pt x="3222" y="12458"/>
                    <a:pt x="3236" y="12400"/>
                    <a:pt x="3280" y="12312"/>
                  </a:cubicBezTo>
                  <a:cubicBezTo>
                    <a:pt x="3309" y="12224"/>
                    <a:pt x="3368" y="12078"/>
                    <a:pt x="3441" y="11887"/>
                  </a:cubicBezTo>
                  <a:cubicBezTo>
                    <a:pt x="3588" y="11507"/>
                    <a:pt x="3792" y="10980"/>
                    <a:pt x="4041" y="10321"/>
                  </a:cubicBezTo>
                  <a:cubicBezTo>
                    <a:pt x="4305" y="9647"/>
                    <a:pt x="4598" y="8857"/>
                    <a:pt x="4920" y="7979"/>
                  </a:cubicBezTo>
                  <a:cubicBezTo>
                    <a:pt x="5081" y="7525"/>
                    <a:pt x="5256" y="7056"/>
                    <a:pt x="5432" y="6588"/>
                  </a:cubicBezTo>
                  <a:cubicBezTo>
                    <a:pt x="5593" y="6105"/>
                    <a:pt x="5813" y="5622"/>
                    <a:pt x="5813" y="5051"/>
                  </a:cubicBezTo>
                  <a:cubicBezTo>
                    <a:pt x="5813" y="4773"/>
                    <a:pt x="5740" y="4494"/>
                    <a:pt x="5593" y="4260"/>
                  </a:cubicBezTo>
                  <a:cubicBezTo>
                    <a:pt x="5447" y="4041"/>
                    <a:pt x="5271" y="3836"/>
                    <a:pt x="5066" y="3675"/>
                  </a:cubicBezTo>
                  <a:cubicBezTo>
                    <a:pt x="4861" y="3514"/>
                    <a:pt x="4671" y="3367"/>
                    <a:pt x="4466" y="3221"/>
                  </a:cubicBezTo>
                  <a:cubicBezTo>
                    <a:pt x="4261" y="3074"/>
                    <a:pt x="4056" y="2943"/>
                    <a:pt x="3880" y="2796"/>
                  </a:cubicBezTo>
                  <a:cubicBezTo>
                    <a:pt x="3134" y="2255"/>
                    <a:pt x="2446" y="1757"/>
                    <a:pt x="1860" y="1332"/>
                  </a:cubicBezTo>
                  <a:cubicBezTo>
                    <a:pt x="1274" y="908"/>
                    <a:pt x="821" y="586"/>
                    <a:pt x="499" y="351"/>
                  </a:cubicBezTo>
                  <a:cubicBezTo>
                    <a:pt x="352" y="234"/>
                    <a:pt x="220" y="161"/>
                    <a:pt x="133" y="88"/>
                  </a:cubicBezTo>
                  <a:cubicBezTo>
                    <a:pt x="45" y="15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7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4"/>
            <p:cNvSpPr/>
            <p:nvPr/>
          </p:nvSpPr>
          <p:spPr>
            <a:xfrm flipH="1">
              <a:off x="8936226" y="2352732"/>
              <a:ext cx="1159706" cy="95091"/>
            </a:xfrm>
            <a:custGeom>
              <a:avLst/>
              <a:gdLst/>
              <a:ahLst/>
              <a:cxnLst/>
              <a:rect l="l" t="t" r="r" b="b"/>
              <a:pathLst>
                <a:path w="14830" h="1216" extrusionOk="0">
                  <a:moveTo>
                    <a:pt x="0" y="1"/>
                  </a:moveTo>
                  <a:lnTo>
                    <a:pt x="0" y="1216"/>
                  </a:lnTo>
                  <a:lnTo>
                    <a:pt x="14830" y="1216"/>
                  </a:lnTo>
                  <a:lnTo>
                    <a:pt x="148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4"/>
            <p:cNvSpPr/>
            <p:nvPr/>
          </p:nvSpPr>
          <p:spPr>
            <a:xfrm flipH="1">
              <a:off x="9106784" y="2440863"/>
              <a:ext cx="90477" cy="2433975"/>
            </a:xfrm>
            <a:custGeom>
              <a:avLst/>
              <a:gdLst/>
              <a:ahLst/>
              <a:cxnLst/>
              <a:rect l="l" t="t" r="r" b="b"/>
              <a:pathLst>
                <a:path w="1157" h="31125" extrusionOk="0">
                  <a:moveTo>
                    <a:pt x="0" y="1"/>
                  </a:moveTo>
                  <a:lnTo>
                    <a:pt x="0" y="31125"/>
                  </a:lnTo>
                  <a:lnTo>
                    <a:pt x="556" y="31125"/>
                  </a:lnTo>
                  <a:lnTo>
                    <a:pt x="115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4"/>
            <p:cNvSpPr/>
            <p:nvPr/>
          </p:nvSpPr>
          <p:spPr>
            <a:xfrm flipH="1">
              <a:off x="9817697" y="2432887"/>
              <a:ext cx="90556" cy="2451101"/>
            </a:xfrm>
            <a:custGeom>
              <a:avLst/>
              <a:gdLst/>
              <a:ahLst/>
              <a:cxnLst/>
              <a:rect l="l" t="t" r="r" b="b"/>
              <a:pathLst>
                <a:path w="1158" h="31344" extrusionOk="0">
                  <a:moveTo>
                    <a:pt x="1" y="0"/>
                  </a:moveTo>
                  <a:lnTo>
                    <a:pt x="1" y="31344"/>
                  </a:lnTo>
                  <a:lnTo>
                    <a:pt x="557" y="31344"/>
                  </a:lnTo>
                  <a:lnTo>
                    <a:pt x="115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4"/>
            <p:cNvSpPr/>
            <p:nvPr/>
          </p:nvSpPr>
          <p:spPr>
            <a:xfrm flipH="1">
              <a:off x="9197181" y="3357912"/>
              <a:ext cx="640067" cy="51534"/>
            </a:xfrm>
            <a:custGeom>
              <a:avLst/>
              <a:gdLst/>
              <a:ahLst/>
              <a:cxnLst/>
              <a:rect l="l" t="t" r="r" b="b"/>
              <a:pathLst>
                <a:path w="8185" h="659" extrusionOk="0">
                  <a:moveTo>
                    <a:pt x="1" y="0"/>
                  </a:moveTo>
                  <a:lnTo>
                    <a:pt x="1" y="659"/>
                  </a:lnTo>
                  <a:lnTo>
                    <a:pt x="8184" y="659"/>
                  </a:lnTo>
                  <a:lnTo>
                    <a:pt x="81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4"/>
            <p:cNvSpPr/>
            <p:nvPr/>
          </p:nvSpPr>
          <p:spPr>
            <a:xfrm flipH="1">
              <a:off x="10337412" y="1455233"/>
              <a:ext cx="281755" cy="419152"/>
            </a:xfrm>
            <a:custGeom>
              <a:avLst/>
              <a:gdLst/>
              <a:ahLst/>
              <a:cxnLst/>
              <a:rect l="l" t="t" r="r" b="b"/>
              <a:pathLst>
                <a:path w="3603" h="5360" extrusionOk="0">
                  <a:moveTo>
                    <a:pt x="294" y="0"/>
                  </a:moveTo>
                  <a:cubicBezTo>
                    <a:pt x="294" y="0"/>
                    <a:pt x="294" y="30"/>
                    <a:pt x="279" y="103"/>
                  </a:cubicBezTo>
                  <a:cubicBezTo>
                    <a:pt x="250" y="176"/>
                    <a:pt x="235" y="278"/>
                    <a:pt x="220" y="396"/>
                  </a:cubicBezTo>
                  <a:cubicBezTo>
                    <a:pt x="176" y="659"/>
                    <a:pt x="103" y="1040"/>
                    <a:pt x="74" y="1494"/>
                  </a:cubicBezTo>
                  <a:cubicBezTo>
                    <a:pt x="30" y="1977"/>
                    <a:pt x="1" y="2518"/>
                    <a:pt x="74" y="3148"/>
                  </a:cubicBezTo>
                  <a:cubicBezTo>
                    <a:pt x="103" y="3455"/>
                    <a:pt x="162" y="3763"/>
                    <a:pt x="279" y="4099"/>
                  </a:cubicBezTo>
                  <a:cubicBezTo>
                    <a:pt x="367" y="4407"/>
                    <a:pt x="528" y="4744"/>
                    <a:pt x="806" y="4992"/>
                  </a:cubicBezTo>
                  <a:cubicBezTo>
                    <a:pt x="1069" y="5241"/>
                    <a:pt x="1410" y="5360"/>
                    <a:pt x="1731" y="5360"/>
                  </a:cubicBezTo>
                  <a:cubicBezTo>
                    <a:pt x="1749" y="5360"/>
                    <a:pt x="1768" y="5359"/>
                    <a:pt x="1787" y="5358"/>
                  </a:cubicBezTo>
                  <a:cubicBezTo>
                    <a:pt x="2138" y="5344"/>
                    <a:pt x="2446" y="5227"/>
                    <a:pt x="2724" y="5066"/>
                  </a:cubicBezTo>
                  <a:cubicBezTo>
                    <a:pt x="3002" y="4905"/>
                    <a:pt x="3207" y="4656"/>
                    <a:pt x="3324" y="4407"/>
                  </a:cubicBezTo>
                  <a:cubicBezTo>
                    <a:pt x="3456" y="4173"/>
                    <a:pt x="3529" y="3909"/>
                    <a:pt x="3544" y="3675"/>
                  </a:cubicBezTo>
                  <a:cubicBezTo>
                    <a:pt x="3602" y="3192"/>
                    <a:pt x="3514" y="2811"/>
                    <a:pt x="3426" y="2577"/>
                  </a:cubicBezTo>
                  <a:cubicBezTo>
                    <a:pt x="3383" y="2445"/>
                    <a:pt x="3353" y="2357"/>
                    <a:pt x="3309" y="2299"/>
                  </a:cubicBezTo>
                  <a:cubicBezTo>
                    <a:pt x="3280" y="2255"/>
                    <a:pt x="3251" y="2211"/>
                    <a:pt x="3251" y="2211"/>
                  </a:cubicBezTo>
                  <a:lnTo>
                    <a:pt x="3251" y="2211"/>
                  </a:lnTo>
                  <a:cubicBezTo>
                    <a:pt x="3236" y="2211"/>
                    <a:pt x="3309" y="2343"/>
                    <a:pt x="3397" y="2577"/>
                  </a:cubicBezTo>
                  <a:cubicBezTo>
                    <a:pt x="3470" y="2811"/>
                    <a:pt x="3544" y="3206"/>
                    <a:pt x="3485" y="3660"/>
                  </a:cubicBezTo>
                  <a:cubicBezTo>
                    <a:pt x="3441" y="4114"/>
                    <a:pt x="3192" y="4670"/>
                    <a:pt x="2680" y="4992"/>
                  </a:cubicBezTo>
                  <a:cubicBezTo>
                    <a:pt x="2431" y="5153"/>
                    <a:pt x="2124" y="5271"/>
                    <a:pt x="1787" y="5271"/>
                  </a:cubicBezTo>
                  <a:cubicBezTo>
                    <a:pt x="1465" y="5271"/>
                    <a:pt x="1128" y="5153"/>
                    <a:pt x="879" y="4919"/>
                  </a:cubicBezTo>
                  <a:cubicBezTo>
                    <a:pt x="616" y="4685"/>
                    <a:pt x="469" y="4378"/>
                    <a:pt x="367" y="4055"/>
                  </a:cubicBezTo>
                  <a:cubicBezTo>
                    <a:pt x="279" y="3748"/>
                    <a:pt x="206" y="3441"/>
                    <a:pt x="162" y="3133"/>
                  </a:cubicBezTo>
                  <a:cubicBezTo>
                    <a:pt x="89" y="2518"/>
                    <a:pt x="103" y="1962"/>
                    <a:pt x="147" y="1494"/>
                  </a:cubicBezTo>
                  <a:cubicBezTo>
                    <a:pt x="176" y="1040"/>
                    <a:pt x="220" y="659"/>
                    <a:pt x="250" y="396"/>
                  </a:cubicBezTo>
                  <a:cubicBezTo>
                    <a:pt x="279" y="293"/>
                    <a:pt x="279" y="176"/>
                    <a:pt x="294" y="103"/>
                  </a:cubicBezTo>
                  <a:lnTo>
                    <a:pt x="2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4"/>
            <p:cNvSpPr/>
            <p:nvPr/>
          </p:nvSpPr>
          <p:spPr>
            <a:xfrm flipH="1">
              <a:off x="10073018" y="1863905"/>
              <a:ext cx="389280" cy="504546"/>
            </a:xfrm>
            <a:custGeom>
              <a:avLst/>
              <a:gdLst/>
              <a:ahLst/>
              <a:cxnLst/>
              <a:rect l="l" t="t" r="r" b="b"/>
              <a:pathLst>
                <a:path w="4978" h="6452" extrusionOk="0">
                  <a:moveTo>
                    <a:pt x="516" y="2734"/>
                  </a:moveTo>
                  <a:cubicBezTo>
                    <a:pt x="535" y="2734"/>
                    <a:pt x="553" y="2735"/>
                    <a:pt x="571" y="2738"/>
                  </a:cubicBezTo>
                  <a:cubicBezTo>
                    <a:pt x="626" y="2742"/>
                    <a:pt x="678" y="2757"/>
                    <a:pt x="727" y="2781"/>
                  </a:cubicBezTo>
                  <a:lnTo>
                    <a:pt x="727" y="2781"/>
                  </a:lnTo>
                  <a:cubicBezTo>
                    <a:pt x="729" y="2894"/>
                    <a:pt x="723" y="3010"/>
                    <a:pt x="703" y="3119"/>
                  </a:cubicBezTo>
                  <a:cubicBezTo>
                    <a:pt x="688" y="3192"/>
                    <a:pt x="645" y="3265"/>
                    <a:pt x="586" y="3324"/>
                  </a:cubicBezTo>
                  <a:cubicBezTo>
                    <a:pt x="530" y="3346"/>
                    <a:pt x="474" y="3377"/>
                    <a:pt x="417" y="3377"/>
                  </a:cubicBezTo>
                  <a:cubicBezTo>
                    <a:pt x="400" y="3377"/>
                    <a:pt x="383" y="3375"/>
                    <a:pt x="366" y="3368"/>
                  </a:cubicBezTo>
                  <a:cubicBezTo>
                    <a:pt x="220" y="3338"/>
                    <a:pt x="103" y="3148"/>
                    <a:pt x="147" y="2987"/>
                  </a:cubicBezTo>
                  <a:cubicBezTo>
                    <a:pt x="199" y="2843"/>
                    <a:pt x="358" y="2734"/>
                    <a:pt x="516" y="2734"/>
                  </a:cubicBezTo>
                  <a:close/>
                  <a:moveTo>
                    <a:pt x="147" y="1"/>
                  </a:moveTo>
                  <a:cubicBezTo>
                    <a:pt x="147" y="30"/>
                    <a:pt x="176" y="59"/>
                    <a:pt x="191" y="132"/>
                  </a:cubicBezTo>
                  <a:cubicBezTo>
                    <a:pt x="205" y="206"/>
                    <a:pt x="249" y="323"/>
                    <a:pt x="293" y="469"/>
                  </a:cubicBezTo>
                  <a:cubicBezTo>
                    <a:pt x="396" y="762"/>
                    <a:pt x="513" y="1172"/>
                    <a:pt x="615" y="1728"/>
                  </a:cubicBezTo>
                  <a:cubicBezTo>
                    <a:pt x="659" y="2006"/>
                    <a:pt x="703" y="2299"/>
                    <a:pt x="718" y="2621"/>
                  </a:cubicBezTo>
                  <a:cubicBezTo>
                    <a:pt x="720" y="2647"/>
                    <a:pt x="722" y="2673"/>
                    <a:pt x="724" y="2699"/>
                  </a:cubicBezTo>
                  <a:lnTo>
                    <a:pt x="724" y="2699"/>
                  </a:lnTo>
                  <a:cubicBezTo>
                    <a:pt x="675" y="2680"/>
                    <a:pt x="624" y="2669"/>
                    <a:pt x="571" y="2665"/>
                  </a:cubicBezTo>
                  <a:cubicBezTo>
                    <a:pt x="551" y="2662"/>
                    <a:pt x="529" y="2661"/>
                    <a:pt x="508" y="2661"/>
                  </a:cubicBezTo>
                  <a:cubicBezTo>
                    <a:pt x="320" y="2661"/>
                    <a:pt x="125" y="2775"/>
                    <a:pt x="59" y="2972"/>
                  </a:cubicBezTo>
                  <a:cubicBezTo>
                    <a:pt x="0" y="3192"/>
                    <a:pt x="147" y="3412"/>
                    <a:pt x="352" y="3470"/>
                  </a:cubicBezTo>
                  <a:cubicBezTo>
                    <a:pt x="367" y="3472"/>
                    <a:pt x="382" y="3473"/>
                    <a:pt x="396" y="3473"/>
                  </a:cubicBezTo>
                  <a:cubicBezTo>
                    <a:pt x="495" y="3473"/>
                    <a:pt x="581" y="3431"/>
                    <a:pt x="645" y="3368"/>
                  </a:cubicBezTo>
                  <a:cubicBezTo>
                    <a:pt x="718" y="3295"/>
                    <a:pt x="762" y="3207"/>
                    <a:pt x="776" y="3119"/>
                  </a:cubicBezTo>
                  <a:cubicBezTo>
                    <a:pt x="808" y="3016"/>
                    <a:pt x="814" y="2921"/>
                    <a:pt x="810" y="2830"/>
                  </a:cubicBezTo>
                  <a:lnTo>
                    <a:pt x="810" y="2830"/>
                  </a:lnTo>
                  <a:cubicBezTo>
                    <a:pt x="894" y="2890"/>
                    <a:pt x="963" y="2973"/>
                    <a:pt x="1011" y="3060"/>
                  </a:cubicBezTo>
                  <a:cubicBezTo>
                    <a:pt x="1098" y="3251"/>
                    <a:pt x="1128" y="3441"/>
                    <a:pt x="1098" y="3646"/>
                  </a:cubicBezTo>
                  <a:cubicBezTo>
                    <a:pt x="1069" y="4056"/>
                    <a:pt x="879" y="4451"/>
                    <a:pt x="923" y="4876"/>
                  </a:cubicBezTo>
                  <a:cubicBezTo>
                    <a:pt x="937" y="5300"/>
                    <a:pt x="1142" y="5666"/>
                    <a:pt x="1391" y="5930"/>
                  </a:cubicBezTo>
                  <a:cubicBezTo>
                    <a:pt x="1669" y="6208"/>
                    <a:pt x="2006" y="6398"/>
                    <a:pt x="2328" y="6427"/>
                  </a:cubicBezTo>
                  <a:cubicBezTo>
                    <a:pt x="2424" y="6444"/>
                    <a:pt x="2518" y="6451"/>
                    <a:pt x="2610" y="6451"/>
                  </a:cubicBezTo>
                  <a:cubicBezTo>
                    <a:pt x="2838" y="6451"/>
                    <a:pt x="3052" y="6406"/>
                    <a:pt x="3250" y="6354"/>
                  </a:cubicBezTo>
                  <a:cubicBezTo>
                    <a:pt x="3499" y="6281"/>
                    <a:pt x="3733" y="6193"/>
                    <a:pt x="3953" y="6135"/>
                  </a:cubicBezTo>
                  <a:cubicBezTo>
                    <a:pt x="4173" y="6076"/>
                    <a:pt x="4363" y="6032"/>
                    <a:pt x="4509" y="6003"/>
                  </a:cubicBezTo>
                  <a:cubicBezTo>
                    <a:pt x="4623" y="5992"/>
                    <a:pt x="4717" y="5989"/>
                    <a:pt x="4789" y="5989"/>
                  </a:cubicBezTo>
                  <a:cubicBezTo>
                    <a:pt x="4869" y="5989"/>
                    <a:pt x="4924" y="5993"/>
                    <a:pt x="4953" y="5993"/>
                  </a:cubicBezTo>
                  <a:cubicBezTo>
                    <a:pt x="4970" y="5993"/>
                    <a:pt x="4978" y="5992"/>
                    <a:pt x="4978" y="5988"/>
                  </a:cubicBezTo>
                  <a:cubicBezTo>
                    <a:pt x="4978" y="5988"/>
                    <a:pt x="4865" y="5969"/>
                    <a:pt x="4641" y="5969"/>
                  </a:cubicBezTo>
                  <a:cubicBezTo>
                    <a:pt x="4584" y="5969"/>
                    <a:pt x="4521" y="5971"/>
                    <a:pt x="4451" y="5974"/>
                  </a:cubicBezTo>
                  <a:cubicBezTo>
                    <a:pt x="4304" y="5988"/>
                    <a:pt x="4114" y="6032"/>
                    <a:pt x="3895" y="6076"/>
                  </a:cubicBezTo>
                  <a:cubicBezTo>
                    <a:pt x="3704" y="6135"/>
                    <a:pt x="3455" y="6208"/>
                    <a:pt x="3192" y="6281"/>
                  </a:cubicBezTo>
                  <a:cubicBezTo>
                    <a:pt x="3004" y="6333"/>
                    <a:pt x="2793" y="6378"/>
                    <a:pt x="2576" y="6378"/>
                  </a:cubicBezTo>
                  <a:cubicBezTo>
                    <a:pt x="2489" y="6378"/>
                    <a:pt x="2401" y="6371"/>
                    <a:pt x="2313" y="6354"/>
                  </a:cubicBezTo>
                  <a:cubicBezTo>
                    <a:pt x="1991" y="6296"/>
                    <a:pt x="1684" y="6135"/>
                    <a:pt x="1435" y="5886"/>
                  </a:cubicBezTo>
                  <a:cubicBezTo>
                    <a:pt x="1172" y="5622"/>
                    <a:pt x="996" y="5256"/>
                    <a:pt x="967" y="4876"/>
                  </a:cubicBezTo>
                  <a:cubicBezTo>
                    <a:pt x="952" y="4495"/>
                    <a:pt x="1142" y="4100"/>
                    <a:pt x="1172" y="3661"/>
                  </a:cubicBezTo>
                  <a:cubicBezTo>
                    <a:pt x="1215" y="3441"/>
                    <a:pt x="1186" y="3221"/>
                    <a:pt x="1084" y="3031"/>
                  </a:cubicBezTo>
                  <a:cubicBezTo>
                    <a:pt x="1020" y="2912"/>
                    <a:pt x="922" y="2805"/>
                    <a:pt x="804" y="2738"/>
                  </a:cubicBezTo>
                  <a:lnTo>
                    <a:pt x="804" y="2738"/>
                  </a:lnTo>
                  <a:cubicBezTo>
                    <a:pt x="800" y="2694"/>
                    <a:pt x="795" y="2650"/>
                    <a:pt x="791" y="2606"/>
                  </a:cubicBezTo>
                  <a:cubicBezTo>
                    <a:pt x="776" y="2270"/>
                    <a:pt x="732" y="1977"/>
                    <a:pt x="688" y="1713"/>
                  </a:cubicBezTo>
                  <a:cubicBezTo>
                    <a:pt x="571" y="1172"/>
                    <a:pt x="440" y="733"/>
                    <a:pt x="337" y="440"/>
                  </a:cubicBezTo>
                  <a:cubicBezTo>
                    <a:pt x="279" y="293"/>
                    <a:pt x="249" y="191"/>
                    <a:pt x="205" y="118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4"/>
            <p:cNvSpPr/>
            <p:nvPr/>
          </p:nvSpPr>
          <p:spPr>
            <a:xfrm flipH="1">
              <a:off x="9017477" y="1850142"/>
              <a:ext cx="720144" cy="496961"/>
            </a:xfrm>
            <a:custGeom>
              <a:avLst/>
              <a:gdLst/>
              <a:ahLst/>
              <a:cxnLst/>
              <a:rect l="l" t="t" r="r" b="b"/>
              <a:pathLst>
                <a:path w="9209" h="6355" extrusionOk="0">
                  <a:moveTo>
                    <a:pt x="1025" y="1"/>
                  </a:moveTo>
                  <a:lnTo>
                    <a:pt x="0" y="6355"/>
                  </a:lnTo>
                  <a:lnTo>
                    <a:pt x="7993" y="6355"/>
                  </a:lnTo>
                  <a:lnTo>
                    <a:pt x="9208" y="1026"/>
                  </a:lnTo>
                  <a:lnTo>
                    <a:pt x="10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4"/>
            <p:cNvSpPr/>
            <p:nvPr/>
          </p:nvSpPr>
          <p:spPr>
            <a:xfrm flipH="1">
              <a:off x="9101072" y="2335606"/>
              <a:ext cx="1029268" cy="34408"/>
            </a:xfrm>
            <a:custGeom>
              <a:avLst/>
              <a:gdLst/>
              <a:ahLst/>
              <a:cxnLst/>
              <a:rect l="l" t="t" r="r" b="b"/>
              <a:pathLst>
                <a:path w="13162" h="440" extrusionOk="0">
                  <a:moveTo>
                    <a:pt x="5008" y="0"/>
                  </a:moveTo>
                  <a:lnTo>
                    <a:pt x="30" y="117"/>
                  </a:lnTo>
                  <a:lnTo>
                    <a:pt x="1" y="308"/>
                  </a:lnTo>
                  <a:lnTo>
                    <a:pt x="13103" y="439"/>
                  </a:lnTo>
                  <a:lnTo>
                    <a:pt x="13162" y="147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4"/>
            <p:cNvSpPr/>
            <p:nvPr/>
          </p:nvSpPr>
          <p:spPr>
            <a:xfrm flipH="1">
              <a:off x="9309399" y="2062924"/>
              <a:ext cx="74525" cy="102364"/>
            </a:xfrm>
            <a:custGeom>
              <a:avLst/>
              <a:gdLst/>
              <a:ahLst/>
              <a:cxnLst/>
              <a:rect l="l" t="t" r="r" b="b"/>
              <a:pathLst>
                <a:path w="953" h="1309" extrusionOk="0">
                  <a:moveTo>
                    <a:pt x="561" y="0"/>
                  </a:moveTo>
                  <a:cubicBezTo>
                    <a:pt x="339" y="0"/>
                    <a:pt x="115" y="228"/>
                    <a:pt x="74" y="574"/>
                  </a:cubicBezTo>
                  <a:cubicBezTo>
                    <a:pt x="1" y="940"/>
                    <a:pt x="118" y="1247"/>
                    <a:pt x="338" y="1306"/>
                  </a:cubicBezTo>
                  <a:cubicBezTo>
                    <a:pt x="349" y="1307"/>
                    <a:pt x="361" y="1308"/>
                    <a:pt x="373" y="1308"/>
                  </a:cubicBezTo>
                  <a:cubicBezTo>
                    <a:pt x="583" y="1308"/>
                    <a:pt x="810" y="1067"/>
                    <a:pt x="879" y="735"/>
                  </a:cubicBezTo>
                  <a:cubicBezTo>
                    <a:pt x="952" y="369"/>
                    <a:pt x="821" y="61"/>
                    <a:pt x="601" y="3"/>
                  </a:cubicBezTo>
                  <a:cubicBezTo>
                    <a:pt x="588" y="1"/>
                    <a:pt x="575" y="0"/>
                    <a:pt x="561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4"/>
            <p:cNvSpPr/>
            <p:nvPr/>
          </p:nvSpPr>
          <p:spPr>
            <a:xfrm flipH="1">
              <a:off x="9291100" y="2037196"/>
              <a:ext cx="113390" cy="153741"/>
            </a:xfrm>
            <a:custGeom>
              <a:avLst/>
              <a:gdLst/>
              <a:ahLst/>
              <a:cxnLst/>
              <a:rect l="l" t="t" r="r" b="b"/>
              <a:pathLst>
                <a:path w="1450" h="1966" extrusionOk="0">
                  <a:moveTo>
                    <a:pt x="838" y="1"/>
                  </a:moveTo>
                  <a:cubicBezTo>
                    <a:pt x="527" y="1"/>
                    <a:pt x="211" y="362"/>
                    <a:pt x="117" y="859"/>
                  </a:cubicBezTo>
                  <a:cubicBezTo>
                    <a:pt x="0" y="1415"/>
                    <a:pt x="205" y="1913"/>
                    <a:pt x="527" y="1957"/>
                  </a:cubicBezTo>
                  <a:cubicBezTo>
                    <a:pt x="554" y="1963"/>
                    <a:pt x="582" y="1966"/>
                    <a:pt x="609" y="1966"/>
                  </a:cubicBezTo>
                  <a:cubicBezTo>
                    <a:pt x="921" y="1966"/>
                    <a:pt x="1238" y="1592"/>
                    <a:pt x="1332" y="1108"/>
                  </a:cubicBezTo>
                  <a:cubicBezTo>
                    <a:pt x="1450" y="551"/>
                    <a:pt x="1245" y="54"/>
                    <a:pt x="923" y="10"/>
                  </a:cubicBezTo>
                  <a:cubicBezTo>
                    <a:pt x="895" y="4"/>
                    <a:pt x="867" y="1"/>
                    <a:pt x="8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4"/>
            <p:cNvSpPr/>
            <p:nvPr/>
          </p:nvSpPr>
          <p:spPr>
            <a:xfrm flipH="1">
              <a:off x="10577877" y="1410581"/>
              <a:ext cx="18377" cy="44730"/>
            </a:xfrm>
            <a:custGeom>
              <a:avLst/>
              <a:gdLst/>
              <a:ahLst/>
              <a:cxnLst/>
              <a:rect l="l" t="t" r="r" b="b"/>
              <a:pathLst>
                <a:path w="235" h="572" extrusionOk="0">
                  <a:moveTo>
                    <a:pt x="220" y="0"/>
                  </a:moveTo>
                  <a:cubicBezTo>
                    <a:pt x="206" y="0"/>
                    <a:pt x="132" y="118"/>
                    <a:pt x="74" y="279"/>
                  </a:cubicBezTo>
                  <a:cubicBezTo>
                    <a:pt x="15" y="425"/>
                    <a:pt x="1" y="557"/>
                    <a:pt x="15" y="571"/>
                  </a:cubicBezTo>
                  <a:cubicBezTo>
                    <a:pt x="30" y="571"/>
                    <a:pt x="103" y="440"/>
                    <a:pt x="162" y="293"/>
                  </a:cubicBezTo>
                  <a:cubicBezTo>
                    <a:pt x="220" y="147"/>
                    <a:pt x="235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678;p34"/>
          <p:cNvGrpSpPr/>
          <p:nvPr/>
        </p:nvGrpSpPr>
        <p:grpSpPr>
          <a:xfrm>
            <a:off x="8038737" y="2447286"/>
            <a:ext cx="785377" cy="2421158"/>
            <a:chOff x="7825375" y="2447285"/>
            <a:chExt cx="785377" cy="2421158"/>
          </a:xfrm>
        </p:grpSpPr>
        <p:sp>
          <p:nvSpPr>
            <p:cNvPr id="679" name="Google Shape;679;p34"/>
            <p:cNvSpPr/>
            <p:nvPr/>
          </p:nvSpPr>
          <p:spPr>
            <a:xfrm>
              <a:off x="7825375" y="2447285"/>
              <a:ext cx="785377" cy="1597032"/>
            </a:xfrm>
            <a:custGeom>
              <a:avLst/>
              <a:gdLst/>
              <a:ahLst/>
              <a:cxnLst/>
              <a:rect l="l" t="t" r="r" b="b"/>
              <a:pathLst>
                <a:path w="9912" h="20155" extrusionOk="0">
                  <a:moveTo>
                    <a:pt x="4109" y="1"/>
                  </a:moveTo>
                  <a:cubicBezTo>
                    <a:pt x="4004" y="1"/>
                    <a:pt x="3898" y="12"/>
                    <a:pt x="3792" y="35"/>
                  </a:cubicBezTo>
                  <a:cubicBezTo>
                    <a:pt x="2841" y="254"/>
                    <a:pt x="2343" y="1294"/>
                    <a:pt x="2006" y="2216"/>
                  </a:cubicBezTo>
                  <a:cubicBezTo>
                    <a:pt x="1758" y="2816"/>
                    <a:pt x="1538" y="3416"/>
                    <a:pt x="1304" y="4031"/>
                  </a:cubicBezTo>
                  <a:cubicBezTo>
                    <a:pt x="660" y="5715"/>
                    <a:pt x="1" y="7515"/>
                    <a:pt x="440" y="9272"/>
                  </a:cubicBezTo>
                  <a:cubicBezTo>
                    <a:pt x="791" y="10692"/>
                    <a:pt x="1787" y="11834"/>
                    <a:pt x="2621" y="13034"/>
                  </a:cubicBezTo>
                  <a:cubicBezTo>
                    <a:pt x="2782" y="13254"/>
                    <a:pt x="2929" y="13503"/>
                    <a:pt x="2914" y="13781"/>
                  </a:cubicBezTo>
                  <a:cubicBezTo>
                    <a:pt x="2885" y="14206"/>
                    <a:pt x="2446" y="14469"/>
                    <a:pt x="2021" y="14572"/>
                  </a:cubicBezTo>
                  <a:cubicBezTo>
                    <a:pt x="1597" y="14659"/>
                    <a:pt x="1157" y="14659"/>
                    <a:pt x="791" y="14879"/>
                  </a:cubicBezTo>
                  <a:cubicBezTo>
                    <a:pt x="352" y="15157"/>
                    <a:pt x="147" y="15699"/>
                    <a:pt x="191" y="16211"/>
                  </a:cubicBezTo>
                  <a:cubicBezTo>
                    <a:pt x="220" y="16724"/>
                    <a:pt x="469" y="17207"/>
                    <a:pt x="777" y="17617"/>
                  </a:cubicBezTo>
                  <a:cubicBezTo>
                    <a:pt x="777" y="17661"/>
                    <a:pt x="2138" y="19359"/>
                    <a:pt x="3690" y="19886"/>
                  </a:cubicBezTo>
                  <a:cubicBezTo>
                    <a:pt x="4186" y="20060"/>
                    <a:pt x="4718" y="20154"/>
                    <a:pt x="5244" y="20154"/>
                  </a:cubicBezTo>
                  <a:cubicBezTo>
                    <a:pt x="6177" y="20154"/>
                    <a:pt x="7090" y="19857"/>
                    <a:pt x="7745" y="19183"/>
                  </a:cubicBezTo>
                  <a:cubicBezTo>
                    <a:pt x="8770" y="18114"/>
                    <a:pt x="9033" y="16402"/>
                    <a:pt x="8345" y="15099"/>
                  </a:cubicBezTo>
                  <a:cubicBezTo>
                    <a:pt x="8023" y="14454"/>
                    <a:pt x="7496" y="13869"/>
                    <a:pt x="7511" y="13152"/>
                  </a:cubicBezTo>
                  <a:cubicBezTo>
                    <a:pt x="7526" y="12771"/>
                    <a:pt x="7716" y="12420"/>
                    <a:pt x="7935" y="12098"/>
                  </a:cubicBezTo>
                  <a:cubicBezTo>
                    <a:pt x="8345" y="11468"/>
                    <a:pt x="8902" y="10956"/>
                    <a:pt x="9282" y="10326"/>
                  </a:cubicBezTo>
                  <a:cubicBezTo>
                    <a:pt x="9663" y="9682"/>
                    <a:pt x="9912" y="8877"/>
                    <a:pt x="9590" y="8203"/>
                  </a:cubicBezTo>
                  <a:cubicBezTo>
                    <a:pt x="9004" y="6857"/>
                    <a:pt x="6925" y="6813"/>
                    <a:pt x="6296" y="5510"/>
                  </a:cubicBezTo>
                  <a:cubicBezTo>
                    <a:pt x="6003" y="4880"/>
                    <a:pt x="6120" y="4178"/>
                    <a:pt x="6193" y="3489"/>
                  </a:cubicBezTo>
                  <a:cubicBezTo>
                    <a:pt x="6267" y="2670"/>
                    <a:pt x="6223" y="1806"/>
                    <a:pt x="5827" y="1103"/>
                  </a:cubicBezTo>
                  <a:cubicBezTo>
                    <a:pt x="5471" y="480"/>
                    <a:pt x="4806" y="1"/>
                    <a:pt x="41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4"/>
            <p:cNvSpPr/>
            <p:nvPr/>
          </p:nvSpPr>
          <p:spPr>
            <a:xfrm>
              <a:off x="8200084" y="3039275"/>
              <a:ext cx="7052" cy="1260986"/>
            </a:xfrm>
            <a:custGeom>
              <a:avLst/>
              <a:gdLst/>
              <a:ahLst/>
              <a:cxnLst/>
              <a:rect l="l" t="t" r="r" b="b"/>
              <a:pathLst>
                <a:path w="89" h="15914" extrusionOk="0">
                  <a:moveTo>
                    <a:pt x="30" y="0"/>
                  </a:moveTo>
                  <a:cubicBezTo>
                    <a:pt x="15" y="0"/>
                    <a:pt x="0" y="3543"/>
                    <a:pt x="0" y="7950"/>
                  </a:cubicBezTo>
                  <a:cubicBezTo>
                    <a:pt x="0" y="12342"/>
                    <a:pt x="15" y="15914"/>
                    <a:pt x="30" y="15914"/>
                  </a:cubicBezTo>
                  <a:cubicBezTo>
                    <a:pt x="74" y="15914"/>
                    <a:pt x="88" y="12342"/>
                    <a:pt x="74" y="7950"/>
                  </a:cubicBezTo>
                  <a:cubicBezTo>
                    <a:pt x="74" y="3558"/>
                    <a:pt x="59" y="0"/>
                    <a:pt x="3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4"/>
            <p:cNvSpPr/>
            <p:nvPr/>
          </p:nvSpPr>
          <p:spPr>
            <a:xfrm>
              <a:off x="8196598" y="3199337"/>
              <a:ext cx="213538" cy="270358"/>
            </a:xfrm>
            <a:custGeom>
              <a:avLst/>
              <a:gdLst/>
              <a:ahLst/>
              <a:cxnLst/>
              <a:rect l="l" t="t" r="r" b="b"/>
              <a:pathLst>
                <a:path w="2695" h="3412" extrusionOk="0">
                  <a:moveTo>
                    <a:pt x="2694" y="1"/>
                  </a:moveTo>
                  <a:cubicBezTo>
                    <a:pt x="2694" y="1"/>
                    <a:pt x="2636" y="45"/>
                    <a:pt x="2548" y="103"/>
                  </a:cubicBezTo>
                  <a:cubicBezTo>
                    <a:pt x="2475" y="176"/>
                    <a:pt x="2372" y="293"/>
                    <a:pt x="2240" y="440"/>
                  </a:cubicBezTo>
                  <a:cubicBezTo>
                    <a:pt x="1977" y="733"/>
                    <a:pt x="1655" y="1172"/>
                    <a:pt x="1289" y="1655"/>
                  </a:cubicBezTo>
                  <a:cubicBezTo>
                    <a:pt x="981" y="2094"/>
                    <a:pt x="659" y="2475"/>
                    <a:pt x="366" y="2885"/>
                  </a:cubicBezTo>
                  <a:lnTo>
                    <a:pt x="103" y="3265"/>
                  </a:lnTo>
                  <a:cubicBezTo>
                    <a:pt x="44" y="3353"/>
                    <a:pt x="0" y="3412"/>
                    <a:pt x="0" y="3412"/>
                  </a:cubicBezTo>
                  <a:cubicBezTo>
                    <a:pt x="0" y="3412"/>
                    <a:pt x="44" y="3368"/>
                    <a:pt x="118" y="3280"/>
                  </a:cubicBezTo>
                  <a:cubicBezTo>
                    <a:pt x="205" y="3148"/>
                    <a:pt x="323" y="3046"/>
                    <a:pt x="410" y="2914"/>
                  </a:cubicBezTo>
                  <a:cubicBezTo>
                    <a:pt x="718" y="2533"/>
                    <a:pt x="1025" y="2123"/>
                    <a:pt x="1362" y="1714"/>
                  </a:cubicBezTo>
                  <a:cubicBezTo>
                    <a:pt x="1684" y="1274"/>
                    <a:pt x="2006" y="879"/>
                    <a:pt x="2299" y="484"/>
                  </a:cubicBezTo>
                  <a:cubicBezTo>
                    <a:pt x="2401" y="337"/>
                    <a:pt x="2518" y="206"/>
                    <a:pt x="2592" y="132"/>
                  </a:cubicBezTo>
                  <a:cubicBezTo>
                    <a:pt x="2665" y="59"/>
                    <a:pt x="2694" y="1"/>
                    <a:pt x="269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4"/>
            <p:cNvSpPr/>
            <p:nvPr/>
          </p:nvSpPr>
          <p:spPr>
            <a:xfrm>
              <a:off x="8042324" y="3706304"/>
              <a:ext cx="160134" cy="187951"/>
            </a:xfrm>
            <a:custGeom>
              <a:avLst/>
              <a:gdLst/>
              <a:ahLst/>
              <a:cxnLst/>
              <a:rect l="l" t="t" r="r" b="b"/>
              <a:pathLst>
                <a:path w="2021" h="2372" extrusionOk="0">
                  <a:moveTo>
                    <a:pt x="0" y="0"/>
                  </a:moveTo>
                  <a:cubicBezTo>
                    <a:pt x="0" y="15"/>
                    <a:pt x="103" y="132"/>
                    <a:pt x="308" y="337"/>
                  </a:cubicBezTo>
                  <a:cubicBezTo>
                    <a:pt x="498" y="542"/>
                    <a:pt x="762" y="820"/>
                    <a:pt x="1054" y="1142"/>
                  </a:cubicBezTo>
                  <a:cubicBezTo>
                    <a:pt x="1347" y="1479"/>
                    <a:pt x="1596" y="1772"/>
                    <a:pt x="1786" y="1991"/>
                  </a:cubicBezTo>
                  <a:cubicBezTo>
                    <a:pt x="1874" y="2094"/>
                    <a:pt x="1933" y="2196"/>
                    <a:pt x="1962" y="2269"/>
                  </a:cubicBezTo>
                  <a:cubicBezTo>
                    <a:pt x="1991" y="2328"/>
                    <a:pt x="2006" y="2372"/>
                    <a:pt x="2006" y="2372"/>
                  </a:cubicBezTo>
                  <a:cubicBezTo>
                    <a:pt x="2021" y="2372"/>
                    <a:pt x="2021" y="2167"/>
                    <a:pt x="1830" y="1933"/>
                  </a:cubicBezTo>
                  <a:cubicBezTo>
                    <a:pt x="1640" y="1698"/>
                    <a:pt x="1406" y="1406"/>
                    <a:pt x="1113" y="1069"/>
                  </a:cubicBezTo>
                  <a:cubicBezTo>
                    <a:pt x="820" y="761"/>
                    <a:pt x="542" y="483"/>
                    <a:pt x="337" y="293"/>
                  </a:cubicBezTo>
                  <a:cubicBezTo>
                    <a:pt x="132" y="10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4"/>
            <p:cNvSpPr/>
            <p:nvPr/>
          </p:nvSpPr>
          <p:spPr>
            <a:xfrm>
              <a:off x="7993008" y="4381211"/>
              <a:ext cx="464000" cy="487231"/>
            </a:xfrm>
            <a:custGeom>
              <a:avLst/>
              <a:gdLst/>
              <a:ahLst/>
              <a:cxnLst/>
              <a:rect l="l" t="t" r="r" b="b"/>
              <a:pathLst>
                <a:path w="5856" h="6149" extrusionOk="0">
                  <a:moveTo>
                    <a:pt x="5856" y="0"/>
                  </a:moveTo>
                  <a:lnTo>
                    <a:pt x="0" y="908"/>
                  </a:lnTo>
                  <a:cubicBezTo>
                    <a:pt x="44" y="908"/>
                    <a:pt x="732" y="6149"/>
                    <a:pt x="732" y="6149"/>
                  </a:cubicBezTo>
                  <a:lnTo>
                    <a:pt x="4670" y="6149"/>
                  </a:lnTo>
                  <a:lnTo>
                    <a:pt x="5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4"/>
            <p:cNvSpPr/>
            <p:nvPr/>
          </p:nvSpPr>
          <p:spPr>
            <a:xfrm>
              <a:off x="7938493" y="4310451"/>
              <a:ext cx="581189" cy="142707"/>
            </a:xfrm>
            <a:custGeom>
              <a:avLst/>
              <a:gdLst/>
              <a:ahLst/>
              <a:cxnLst/>
              <a:rect l="l" t="t" r="r" b="b"/>
              <a:pathLst>
                <a:path w="7335" h="1801" extrusionOk="0">
                  <a:moveTo>
                    <a:pt x="7334" y="0"/>
                  </a:moveTo>
                  <a:lnTo>
                    <a:pt x="0" y="600"/>
                  </a:lnTo>
                  <a:lnTo>
                    <a:pt x="0" y="1801"/>
                  </a:lnTo>
                  <a:lnTo>
                    <a:pt x="7334" y="1801"/>
                  </a:lnTo>
                  <a:lnTo>
                    <a:pt x="73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4"/>
            <p:cNvSpPr/>
            <p:nvPr/>
          </p:nvSpPr>
          <p:spPr>
            <a:xfrm>
              <a:off x="7993008" y="4453080"/>
              <a:ext cx="450134" cy="72027"/>
            </a:xfrm>
            <a:custGeom>
              <a:avLst/>
              <a:gdLst/>
              <a:ahLst/>
              <a:cxnLst/>
              <a:rect l="l" t="t" r="r" b="b"/>
              <a:pathLst>
                <a:path w="5681" h="909" extrusionOk="0">
                  <a:moveTo>
                    <a:pt x="0" y="1"/>
                  </a:moveTo>
                  <a:lnTo>
                    <a:pt x="88" y="543"/>
                  </a:lnTo>
                  <a:lnTo>
                    <a:pt x="5490" y="909"/>
                  </a:lnTo>
                  <a:lnTo>
                    <a:pt x="56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C591E82-7750-411C-19F6-37B67D69C88C}"/>
              </a:ext>
            </a:extLst>
          </p:cNvPr>
          <p:cNvSpPr txBox="1"/>
          <p:nvPr/>
        </p:nvSpPr>
        <p:spPr>
          <a:xfrm>
            <a:off x="724688" y="939227"/>
            <a:ext cx="4457776" cy="2728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PHẦN 1. </a:t>
            </a:r>
            <a:endParaRPr lang="vi-VN" sz="2800" b="1" dirty="0">
              <a:solidFill>
                <a:srgbClr val="FF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Ý TƯỞNG KINH DOANH VÀ SỰ CẦN THIẾT 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Ý TƯỞNG KINH DOANH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27;p34"/>
          <p:cNvGrpSpPr/>
          <p:nvPr/>
        </p:nvGrpSpPr>
        <p:grpSpPr>
          <a:xfrm>
            <a:off x="5675310" y="522239"/>
            <a:ext cx="2250830" cy="3661147"/>
            <a:chOff x="5401837" y="470183"/>
            <a:chExt cx="2068777" cy="3107670"/>
          </a:xfrm>
        </p:grpSpPr>
        <p:sp>
          <p:nvSpPr>
            <p:cNvPr id="628" name="Google Shape;628;p34"/>
            <p:cNvSpPr/>
            <p:nvPr/>
          </p:nvSpPr>
          <p:spPr>
            <a:xfrm>
              <a:off x="5434958" y="504094"/>
              <a:ext cx="2024567" cy="3020998"/>
            </a:xfrm>
            <a:custGeom>
              <a:avLst/>
              <a:gdLst/>
              <a:ahLst/>
              <a:cxnLst/>
              <a:rect l="l" t="t" r="r" b="b"/>
              <a:pathLst>
                <a:path w="26835" h="46950" extrusionOk="0">
                  <a:moveTo>
                    <a:pt x="1" y="0"/>
                  </a:moveTo>
                  <a:lnTo>
                    <a:pt x="1" y="46949"/>
                  </a:lnTo>
                  <a:lnTo>
                    <a:pt x="26835" y="46949"/>
                  </a:lnTo>
                  <a:lnTo>
                    <a:pt x="26835" y="0"/>
                  </a:lnTo>
                  <a:close/>
                </a:path>
              </a:pathLst>
            </a:custGeom>
            <a:solidFill>
              <a:srgbClr val="FFFFFF">
                <a:alpha val="62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4"/>
            <p:cNvSpPr/>
            <p:nvPr/>
          </p:nvSpPr>
          <p:spPr>
            <a:xfrm>
              <a:off x="5401837" y="470183"/>
              <a:ext cx="2068777" cy="3107670"/>
            </a:xfrm>
            <a:custGeom>
              <a:avLst/>
              <a:gdLst/>
              <a:ahLst/>
              <a:cxnLst/>
              <a:rect l="l" t="t" r="r" b="b"/>
              <a:pathLst>
                <a:path w="27421" h="48297" extrusionOk="0">
                  <a:moveTo>
                    <a:pt x="13381" y="11800"/>
                  </a:moveTo>
                  <a:lnTo>
                    <a:pt x="13381" y="24009"/>
                  </a:lnTo>
                  <a:lnTo>
                    <a:pt x="6369" y="24009"/>
                  </a:lnTo>
                  <a:lnTo>
                    <a:pt x="6369" y="11800"/>
                  </a:lnTo>
                  <a:close/>
                  <a:moveTo>
                    <a:pt x="20891" y="11829"/>
                  </a:moveTo>
                  <a:lnTo>
                    <a:pt x="20891" y="24009"/>
                  </a:lnTo>
                  <a:lnTo>
                    <a:pt x="14245" y="24009"/>
                  </a:lnTo>
                  <a:lnTo>
                    <a:pt x="14245" y="11829"/>
                  </a:lnTo>
                  <a:close/>
                  <a:moveTo>
                    <a:pt x="13381" y="24858"/>
                  </a:moveTo>
                  <a:lnTo>
                    <a:pt x="13381" y="36643"/>
                  </a:lnTo>
                  <a:lnTo>
                    <a:pt x="6369" y="36643"/>
                  </a:lnTo>
                  <a:lnTo>
                    <a:pt x="6369" y="24858"/>
                  </a:lnTo>
                  <a:close/>
                  <a:moveTo>
                    <a:pt x="20891" y="24858"/>
                  </a:moveTo>
                  <a:lnTo>
                    <a:pt x="20891" y="36643"/>
                  </a:lnTo>
                  <a:lnTo>
                    <a:pt x="14245" y="36643"/>
                  </a:lnTo>
                  <a:lnTo>
                    <a:pt x="14245" y="24858"/>
                  </a:lnTo>
                  <a:close/>
                  <a:moveTo>
                    <a:pt x="13381" y="0"/>
                  </a:moveTo>
                  <a:lnTo>
                    <a:pt x="13381" y="11580"/>
                  </a:lnTo>
                  <a:lnTo>
                    <a:pt x="6369" y="11580"/>
                  </a:lnTo>
                  <a:lnTo>
                    <a:pt x="6369" y="776"/>
                  </a:lnTo>
                  <a:lnTo>
                    <a:pt x="6134" y="776"/>
                  </a:lnTo>
                  <a:lnTo>
                    <a:pt x="6134" y="11580"/>
                  </a:lnTo>
                  <a:lnTo>
                    <a:pt x="0" y="11580"/>
                  </a:lnTo>
                  <a:lnTo>
                    <a:pt x="0" y="11800"/>
                  </a:lnTo>
                  <a:lnTo>
                    <a:pt x="6134" y="11800"/>
                  </a:lnTo>
                  <a:lnTo>
                    <a:pt x="6134" y="24009"/>
                  </a:lnTo>
                  <a:lnTo>
                    <a:pt x="0" y="24009"/>
                  </a:lnTo>
                  <a:lnTo>
                    <a:pt x="0" y="24873"/>
                  </a:lnTo>
                  <a:lnTo>
                    <a:pt x="6134" y="24873"/>
                  </a:lnTo>
                  <a:lnTo>
                    <a:pt x="6134" y="36643"/>
                  </a:lnTo>
                  <a:lnTo>
                    <a:pt x="0" y="36643"/>
                  </a:lnTo>
                  <a:lnTo>
                    <a:pt x="0" y="36863"/>
                  </a:lnTo>
                  <a:lnTo>
                    <a:pt x="6134" y="36863"/>
                  </a:lnTo>
                  <a:lnTo>
                    <a:pt x="6134" y="48296"/>
                  </a:lnTo>
                  <a:lnTo>
                    <a:pt x="6369" y="48296"/>
                  </a:lnTo>
                  <a:lnTo>
                    <a:pt x="6369" y="36863"/>
                  </a:lnTo>
                  <a:lnTo>
                    <a:pt x="13381" y="36863"/>
                  </a:lnTo>
                  <a:lnTo>
                    <a:pt x="13381" y="47520"/>
                  </a:lnTo>
                  <a:lnTo>
                    <a:pt x="14245" y="47520"/>
                  </a:lnTo>
                  <a:lnTo>
                    <a:pt x="14245" y="36863"/>
                  </a:lnTo>
                  <a:lnTo>
                    <a:pt x="20891" y="36863"/>
                  </a:lnTo>
                  <a:lnTo>
                    <a:pt x="20891" y="48296"/>
                  </a:lnTo>
                  <a:lnTo>
                    <a:pt x="21125" y="48296"/>
                  </a:lnTo>
                  <a:lnTo>
                    <a:pt x="21125" y="36863"/>
                  </a:lnTo>
                  <a:lnTo>
                    <a:pt x="27420" y="36863"/>
                  </a:lnTo>
                  <a:lnTo>
                    <a:pt x="27420" y="36643"/>
                  </a:lnTo>
                  <a:lnTo>
                    <a:pt x="21125" y="36643"/>
                  </a:lnTo>
                  <a:lnTo>
                    <a:pt x="21125" y="24858"/>
                  </a:lnTo>
                  <a:lnTo>
                    <a:pt x="27420" y="24858"/>
                  </a:lnTo>
                  <a:lnTo>
                    <a:pt x="27420" y="24009"/>
                  </a:lnTo>
                  <a:lnTo>
                    <a:pt x="21125" y="24009"/>
                  </a:lnTo>
                  <a:lnTo>
                    <a:pt x="21125" y="11829"/>
                  </a:lnTo>
                  <a:lnTo>
                    <a:pt x="27420" y="11829"/>
                  </a:lnTo>
                  <a:lnTo>
                    <a:pt x="27420" y="11800"/>
                  </a:lnTo>
                  <a:lnTo>
                    <a:pt x="27420" y="11580"/>
                  </a:lnTo>
                  <a:lnTo>
                    <a:pt x="21125" y="11580"/>
                  </a:lnTo>
                  <a:lnTo>
                    <a:pt x="21125" y="776"/>
                  </a:lnTo>
                  <a:lnTo>
                    <a:pt x="20891" y="776"/>
                  </a:lnTo>
                  <a:lnTo>
                    <a:pt x="20891" y="11580"/>
                  </a:lnTo>
                  <a:lnTo>
                    <a:pt x="14245" y="11580"/>
                  </a:lnTo>
                  <a:lnTo>
                    <a:pt x="142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oogle Shape;630;p34"/>
          <p:cNvGrpSpPr/>
          <p:nvPr/>
        </p:nvGrpSpPr>
        <p:grpSpPr>
          <a:xfrm>
            <a:off x="143931" y="3252251"/>
            <a:ext cx="817500" cy="812700"/>
            <a:chOff x="143931" y="3252251"/>
            <a:chExt cx="817500" cy="812700"/>
          </a:xfrm>
        </p:grpSpPr>
        <p:sp>
          <p:nvSpPr>
            <p:cNvPr id="631" name="Google Shape;631;p34"/>
            <p:cNvSpPr/>
            <p:nvPr/>
          </p:nvSpPr>
          <p:spPr>
            <a:xfrm rot="2515456">
              <a:off x="248257" y="3385830"/>
              <a:ext cx="608847" cy="545541"/>
            </a:xfrm>
            <a:prstGeom prst="wedgeEllipseCallout">
              <a:avLst>
                <a:gd name="adj1" fmla="val -20833"/>
                <a:gd name="adj2" fmla="val 6250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4"/>
            <p:cNvSpPr/>
            <p:nvPr/>
          </p:nvSpPr>
          <p:spPr>
            <a:xfrm rot="1928159">
              <a:off x="470029" y="3511940"/>
              <a:ext cx="219096" cy="293318"/>
            </a:xfrm>
            <a:custGeom>
              <a:avLst/>
              <a:gdLst/>
              <a:ahLst/>
              <a:cxnLst/>
              <a:rect l="l" t="t" r="r" b="b"/>
              <a:pathLst>
                <a:path w="1172" h="1569" extrusionOk="0">
                  <a:moveTo>
                    <a:pt x="481" y="1"/>
                  </a:moveTo>
                  <a:cubicBezTo>
                    <a:pt x="473" y="1"/>
                    <a:pt x="469" y="2"/>
                    <a:pt x="469" y="2"/>
                  </a:cubicBezTo>
                  <a:lnTo>
                    <a:pt x="469" y="250"/>
                  </a:lnTo>
                  <a:lnTo>
                    <a:pt x="161" y="660"/>
                  </a:lnTo>
                  <a:lnTo>
                    <a:pt x="0" y="660"/>
                  </a:lnTo>
                  <a:lnTo>
                    <a:pt x="0" y="1480"/>
                  </a:lnTo>
                  <a:lnTo>
                    <a:pt x="249" y="1480"/>
                  </a:lnTo>
                  <a:cubicBezTo>
                    <a:pt x="249" y="1480"/>
                    <a:pt x="835" y="1568"/>
                    <a:pt x="937" y="1568"/>
                  </a:cubicBezTo>
                  <a:lnTo>
                    <a:pt x="996" y="1568"/>
                  </a:lnTo>
                  <a:cubicBezTo>
                    <a:pt x="1098" y="1539"/>
                    <a:pt x="1172" y="1422"/>
                    <a:pt x="1172" y="1319"/>
                  </a:cubicBezTo>
                  <a:cubicBezTo>
                    <a:pt x="1172" y="1070"/>
                    <a:pt x="1157" y="660"/>
                    <a:pt x="1142" y="616"/>
                  </a:cubicBezTo>
                  <a:cubicBezTo>
                    <a:pt x="1098" y="587"/>
                    <a:pt x="645" y="587"/>
                    <a:pt x="645" y="587"/>
                  </a:cubicBezTo>
                  <a:cubicBezTo>
                    <a:pt x="645" y="587"/>
                    <a:pt x="643" y="597"/>
                    <a:pt x="641" y="597"/>
                  </a:cubicBezTo>
                  <a:cubicBezTo>
                    <a:pt x="638" y="597"/>
                    <a:pt x="635" y="558"/>
                    <a:pt x="645" y="324"/>
                  </a:cubicBezTo>
                  <a:cubicBezTo>
                    <a:pt x="682" y="23"/>
                    <a:pt x="526" y="1"/>
                    <a:pt x="4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oogle Shape;633;p34"/>
          <p:cNvGrpSpPr/>
          <p:nvPr/>
        </p:nvGrpSpPr>
        <p:grpSpPr>
          <a:xfrm>
            <a:off x="5592337" y="1196471"/>
            <a:ext cx="2416767" cy="3688689"/>
            <a:chOff x="8936226" y="1196470"/>
            <a:chExt cx="2416767" cy="3688689"/>
          </a:xfrm>
        </p:grpSpPr>
        <p:sp>
          <p:nvSpPr>
            <p:cNvPr id="634" name="Google Shape;634;p34"/>
            <p:cNvSpPr/>
            <p:nvPr/>
          </p:nvSpPr>
          <p:spPr>
            <a:xfrm flipH="1">
              <a:off x="9621961" y="1803301"/>
              <a:ext cx="785363" cy="776526"/>
            </a:xfrm>
            <a:custGeom>
              <a:avLst/>
              <a:gdLst/>
              <a:ahLst/>
              <a:cxnLst/>
              <a:rect l="l" t="t" r="r" b="b"/>
              <a:pathLst>
                <a:path w="10043" h="9930" extrusionOk="0">
                  <a:moveTo>
                    <a:pt x="8464" y="0"/>
                  </a:moveTo>
                  <a:cubicBezTo>
                    <a:pt x="8007" y="0"/>
                    <a:pt x="7162" y="139"/>
                    <a:pt x="6427" y="1025"/>
                  </a:cubicBezTo>
                  <a:cubicBezTo>
                    <a:pt x="5358" y="2298"/>
                    <a:pt x="2430" y="5651"/>
                    <a:pt x="2167" y="6031"/>
                  </a:cubicBezTo>
                  <a:cubicBezTo>
                    <a:pt x="1918" y="6412"/>
                    <a:pt x="0" y="9149"/>
                    <a:pt x="1318" y="9852"/>
                  </a:cubicBezTo>
                  <a:cubicBezTo>
                    <a:pt x="1417" y="9905"/>
                    <a:pt x="1531" y="9930"/>
                    <a:pt x="1655" y="9930"/>
                  </a:cubicBezTo>
                  <a:cubicBezTo>
                    <a:pt x="3168" y="9930"/>
                    <a:pt x="6295" y="6265"/>
                    <a:pt x="6295" y="6265"/>
                  </a:cubicBezTo>
                  <a:lnTo>
                    <a:pt x="9809" y="1918"/>
                  </a:lnTo>
                  <a:cubicBezTo>
                    <a:pt x="9955" y="1727"/>
                    <a:pt x="10043" y="1493"/>
                    <a:pt x="10043" y="1259"/>
                  </a:cubicBezTo>
                  <a:cubicBezTo>
                    <a:pt x="10043" y="1039"/>
                    <a:pt x="9955" y="790"/>
                    <a:pt x="9677" y="615"/>
                  </a:cubicBezTo>
                  <a:cubicBezTo>
                    <a:pt x="9208" y="307"/>
                    <a:pt x="8798" y="29"/>
                    <a:pt x="8798" y="29"/>
                  </a:cubicBezTo>
                  <a:cubicBezTo>
                    <a:pt x="8798" y="29"/>
                    <a:pt x="8671" y="0"/>
                    <a:pt x="8464" y="0"/>
                  </a:cubicBezTo>
                  <a:close/>
                </a:path>
              </a:pathLst>
            </a:custGeom>
            <a:solidFill>
              <a:srgbClr val="BA6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4"/>
            <p:cNvSpPr/>
            <p:nvPr/>
          </p:nvSpPr>
          <p:spPr>
            <a:xfrm flipH="1">
              <a:off x="9719244" y="1815813"/>
              <a:ext cx="99705" cy="194327"/>
            </a:xfrm>
            <a:custGeom>
              <a:avLst/>
              <a:gdLst/>
              <a:ahLst/>
              <a:cxnLst/>
              <a:rect l="l" t="t" r="r" b="b"/>
              <a:pathLst>
                <a:path w="1275" h="2485" extrusionOk="0">
                  <a:moveTo>
                    <a:pt x="1245" y="1"/>
                  </a:moveTo>
                  <a:cubicBezTo>
                    <a:pt x="1245" y="1"/>
                    <a:pt x="1216" y="74"/>
                    <a:pt x="1245" y="206"/>
                  </a:cubicBezTo>
                  <a:cubicBezTo>
                    <a:pt x="1245" y="323"/>
                    <a:pt x="1216" y="513"/>
                    <a:pt x="1216" y="733"/>
                  </a:cubicBezTo>
                  <a:cubicBezTo>
                    <a:pt x="1216" y="967"/>
                    <a:pt x="1201" y="1230"/>
                    <a:pt x="1201" y="1523"/>
                  </a:cubicBezTo>
                  <a:lnTo>
                    <a:pt x="1201" y="1977"/>
                  </a:lnTo>
                  <a:cubicBezTo>
                    <a:pt x="1187" y="2124"/>
                    <a:pt x="1143" y="2299"/>
                    <a:pt x="1026" y="2358"/>
                  </a:cubicBezTo>
                  <a:cubicBezTo>
                    <a:pt x="988" y="2378"/>
                    <a:pt x="949" y="2387"/>
                    <a:pt x="909" y="2387"/>
                  </a:cubicBezTo>
                  <a:cubicBezTo>
                    <a:pt x="808" y="2387"/>
                    <a:pt x="704" y="2329"/>
                    <a:pt x="630" y="2255"/>
                  </a:cubicBezTo>
                  <a:cubicBezTo>
                    <a:pt x="542" y="2138"/>
                    <a:pt x="484" y="1992"/>
                    <a:pt x="455" y="1845"/>
                  </a:cubicBezTo>
                  <a:cubicBezTo>
                    <a:pt x="381" y="1567"/>
                    <a:pt x="367" y="1304"/>
                    <a:pt x="308" y="1084"/>
                  </a:cubicBezTo>
                  <a:cubicBezTo>
                    <a:pt x="250" y="865"/>
                    <a:pt x="191" y="689"/>
                    <a:pt x="118" y="586"/>
                  </a:cubicBezTo>
                  <a:cubicBezTo>
                    <a:pt x="89" y="528"/>
                    <a:pt x="45" y="499"/>
                    <a:pt x="30" y="469"/>
                  </a:cubicBezTo>
                  <a:lnTo>
                    <a:pt x="1" y="440"/>
                  </a:lnTo>
                  <a:lnTo>
                    <a:pt x="1" y="440"/>
                  </a:lnTo>
                  <a:cubicBezTo>
                    <a:pt x="1" y="440"/>
                    <a:pt x="30" y="499"/>
                    <a:pt x="89" y="601"/>
                  </a:cubicBezTo>
                  <a:cubicBezTo>
                    <a:pt x="133" y="718"/>
                    <a:pt x="191" y="879"/>
                    <a:pt x="235" y="1099"/>
                  </a:cubicBezTo>
                  <a:cubicBezTo>
                    <a:pt x="264" y="1318"/>
                    <a:pt x="294" y="1567"/>
                    <a:pt x="367" y="1860"/>
                  </a:cubicBezTo>
                  <a:cubicBezTo>
                    <a:pt x="396" y="2006"/>
                    <a:pt x="455" y="2182"/>
                    <a:pt x="557" y="2299"/>
                  </a:cubicBezTo>
                  <a:cubicBezTo>
                    <a:pt x="643" y="2396"/>
                    <a:pt x="776" y="2485"/>
                    <a:pt x="910" y="2485"/>
                  </a:cubicBezTo>
                  <a:cubicBezTo>
                    <a:pt x="959" y="2485"/>
                    <a:pt x="1008" y="2473"/>
                    <a:pt x="1055" y="2446"/>
                  </a:cubicBezTo>
                  <a:cubicBezTo>
                    <a:pt x="1143" y="2402"/>
                    <a:pt x="1201" y="2328"/>
                    <a:pt x="1245" y="2226"/>
                  </a:cubicBezTo>
                  <a:cubicBezTo>
                    <a:pt x="1260" y="2138"/>
                    <a:pt x="1274" y="2050"/>
                    <a:pt x="1274" y="1977"/>
                  </a:cubicBezTo>
                  <a:lnTo>
                    <a:pt x="1274" y="1523"/>
                  </a:lnTo>
                  <a:lnTo>
                    <a:pt x="1274" y="733"/>
                  </a:lnTo>
                  <a:cubicBezTo>
                    <a:pt x="1260" y="513"/>
                    <a:pt x="1260" y="323"/>
                    <a:pt x="1260" y="206"/>
                  </a:cubicBezTo>
                  <a:cubicBezTo>
                    <a:pt x="1260" y="74"/>
                    <a:pt x="1245" y="1"/>
                    <a:pt x="1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4"/>
            <p:cNvSpPr/>
            <p:nvPr/>
          </p:nvSpPr>
          <p:spPr>
            <a:xfrm flipH="1">
              <a:off x="9672324" y="1848891"/>
              <a:ext cx="55053" cy="118317"/>
            </a:xfrm>
            <a:custGeom>
              <a:avLst/>
              <a:gdLst/>
              <a:ahLst/>
              <a:cxnLst/>
              <a:rect l="l" t="t" r="r" b="b"/>
              <a:pathLst>
                <a:path w="704" h="1513" extrusionOk="0">
                  <a:moveTo>
                    <a:pt x="685" y="1"/>
                  </a:moveTo>
                  <a:cubicBezTo>
                    <a:pt x="652" y="1"/>
                    <a:pt x="550" y="354"/>
                    <a:pt x="367" y="749"/>
                  </a:cubicBezTo>
                  <a:cubicBezTo>
                    <a:pt x="177" y="1188"/>
                    <a:pt x="1" y="1496"/>
                    <a:pt x="16" y="1510"/>
                  </a:cubicBezTo>
                  <a:cubicBezTo>
                    <a:pt x="16" y="1512"/>
                    <a:pt x="17" y="1512"/>
                    <a:pt x="19" y="1512"/>
                  </a:cubicBezTo>
                  <a:cubicBezTo>
                    <a:pt x="52" y="1512"/>
                    <a:pt x="273" y="1226"/>
                    <a:pt x="455" y="807"/>
                  </a:cubicBezTo>
                  <a:cubicBezTo>
                    <a:pt x="660" y="383"/>
                    <a:pt x="704" y="2"/>
                    <a:pt x="689" y="2"/>
                  </a:cubicBezTo>
                  <a:cubicBezTo>
                    <a:pt x="688" y="1"/>
                    <a:pt x="687" y="1"/>
                    <a:pt x="6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4"/>
            <p:cNvSpPr/>
            <p:nvPr/>
          </p:nvSpPr>
          <p:spPr>
            <a:xfrm flipH="1">
              <a:off x="9618523" y="1885645"/>
              <a:ext cx="105414" cy="98297"/>
            </a:xfrm>
            <a:custGeom>
              <a:avLst/>
              <a:gdLst/>
              <a:ahLst/>
              <a:cxnLst/>
              <a:rect l="l" t="t" r="r" b="b"/>
              <a:pathLst>
                <a:path w="1348" h="1257" extrusionOk="0">
                  <a:moveTo>
                    <a:pt x="1317" y="0"/>
                  </a:moveTo>
                  <a:cubicBezTo>
                    <a:pt x="1293" y="0"/>
                    <a:pt x="1004" y="376"/>
                    <a:pt x="660" y="835"/>
                  </a:cubicBezTo>
                  <a:cubicBezTo>
                    <a:pt x="586" y="952"/>
                    <a:pt x="499" y="1084"/>
                    <a:pt x="411" y="1128"/>
                  </a:cubicBezTo>
                  <a:cubicBezTo>
                    <a:pt x="358" y="1163"/>
                    <a:pt x="294" y="1183"/>
                    <a:pt x="235" y="1183"/>
                  </a:cubicBezTo>
                  <a:cubicBezTo>
                    <a:pt x="197" y="1183"/>
                    <a:pt x="162" y="1175"/>
                    <a:pt x="133" y="1157"/>
                  </a:cubicBezTo>
                  <a:cubicBezTo>
                    <a:pt x="74" y="1113"/>
                    <a:pt x="59" y="1026"/>
                    <a:pt x="74" y="982"/>
                  </a:cubicBezTo>
                  <a:cubicBezTo>
                    <a:pt x="103" y="938"/>
                    <a:pt x="118" y="908"/>
                    <a:pt x="118" y="908"/>
                  </a:cubicBezTo>
                  <a:lnTo>
                    <a:pt x="118" y="908"/>
                  </a:lnTo>
                  <a:cubicBezTo>
                    <a:pt x="118" y="908"/>
                    <a:pt x="74" y="908"/>
                    <a:pt x="45" y="967"/>
                  </a:cubicBezTo>
                  <a:cubicBezTo>
                    <a:pt x="30" y="1026"/>
                    <a:pt x="1" y="1113"/>
                    <a:pt x="103" y="1201"/>
                  </a:cubicBezTo>
                  <a:cubicBezTo>
                    <a:pt x="147" y="1238"/>
                    <a:pt x="206" y="1256"/>
                    <a:pt x="270" y="1256"/>
                  </a:cubicBezTo>
                  <a:cubicBezTo>
                    <a:pt x="334" y="1256"/>
                    <a:pt x="403" y="1238"/>
                    <a:pt x="469" y="1201"/>
                  </a:cubicBezTo>
                  <a:cubicBezTo>
                    <a:pt x="586" y="1143"/>
                    <a:pt x="660" y="1011"/>
                    <a:pt x="762" y="894"/>
                  </a:cubicBezTo>
                  <a:cubicBezTo>
                    <a:pt x="1084" y="425"/>
                    <a:pt x="1348" y="15"/>
                    <a:pt x="1318" y="1"/>
                  </a:cubicBezTo>
                  <a:cubicBezTo>
                    <a:pt x="1318" y="1"/>
                    <a:pt x="1318" y="0"/>
                    <a:pt x="1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4"/>
            <p:cNvSpPr/>
            <p:nvPr/>
          </p:nvSpPr>
          <p:spPr>
            <a:xfrm flipH="1">
              <a:off x="9793768" y="1895889"/>
              <a:ext cx="73273" cy="143419"/>
            </a:xfrm>
            <a:custGeom>
              <a:avLst/>
              <a:gdLst/>
              <a:ahLst/>
              <a:cxnLst/>
              <a:rect l="l" t="t" r="r" b="b"/>
              <a:pathLst>
                <a:path w="937" h="1834" extrusionOk="0">
                  <a:moveTo>
                    <a:pt x="922" y="1"/>
                  </a:moveTo>
                  <a:cubicBezTo>
                    <a:pt x="902" y="1"/>
                    <a:pt x="622" y="174"/>
                    <a:pt x="247" y="427"/>
                  </a:cubicBezTo>
                  <a:lnTo>
                    <a:pt x="247" y="427"/>
                  </a:lnTo>
                  <a:cubicBezTo>
                    <a:pt x="227" y="433"/>
                    <a:pt x="209" y="442"/>
                    <a:pt x="191" y="455"/>
                  </a:cubicBezTo>
                  <a:lnTo>
                    <a:pt x="250" y="529"/>
                  </a:lnTo>
                  <a:cubicBezTo>
                    <a:pt x="253" y="526"/>
                    <a:pt x="256" y="524"/>
                    <a:pt x="259" y="522"/>
                  </a:cubicBezTo>
                  <a:lnTo>
                    <a:pt x="259" y="522"/>
                  </a:lnTo>
                  <a:lnTo>
                    <a:pt x="264" y="529"/>
                  </a:lnTo>
                  <a:cubicBezTo>
                    <a:pt x="277" y="522"/>
                    <a:pt x="294" y="519"/>
                    <a:pt x="314" y="519"/>
                  </a:cubicBezTo>
                  <a:cubicBezTo>
                    <a:pt x="342" y="519"/>
                    <a:pt x="377" y="526"/>
                    <a:pt x="411" y="543"/>
                  </a:cubicBezTo>
                  <a:cubicBezTo>
                    <a:pt x="440" y="587"/>
                    <a:pt x="484" y="646"/>
                    <a:pt x="499" y="719"/>
                  </a:cubicBezTo>
                  <a:cubicBezTo>
                    <a:pt x="557" y="1056"/>
                    <a:pt x="411" y="1378"/>
                    <a:pt x="279" y="1553"/>
                  </a:cubicBezTo>
                  <a:cubicBezTo>
                    <a:pt x="133" y="1744"/>
                    <a:pt x="1" y="1817"/>
                    <a:pt x="30" y="1831"/>
                  </a:cubicBezTo>
                  <a:cubicBezTo>
                    <a:pt x="30" y="1833"/>
                    <a:pt x="31" y="1833"/>
                    <a:pt x="33" y="1833"/>
                  </a:cubicBezTo>
                  <a:cubicBezTo>
                    <a:pt x="54" y="1833"/>
                    <a:pt x="190" y="1756"/>
                    <a:pt x="338" y="1568"/>
                  </a:cubicBezTo>
                  <a:cubicBezTo>
                    <a:pt x="499" y="1392"/>
                    <a:pt x="645" y="1056"/>
                    <a:pt x="587" y="675"/>
                  </a:cubicBezTo>
                  <a:cubicBezTo>
                    <a:pt x="572" y="602"/>
                    <a:pt x="513" y="514"/>
                    <a:pt x="440" y="455"/>
                  </a:cubicBezTo>
                  <a:cubicBezTo>
                    <a:pt x="421" y="448"/>
                    <a:pt x="400" y="440"/>
                    <a:pt x="377" y="434"/>
                  </a:cubicBezTo>
                  <a:lnTo>
                    <a:pt x="377" y="434"/>
                  </a:lnTo>
                  <a:cubicBezTo>
                    <a:pt x="706" y="190"/>
                    <a:pt x="936" y="15"/>
                    <a:pt x="923" y="2"/>
                  </a:cubicBezTo>
                  <a:cubicBezTo>
                    <a:pt x="923" y="1"/>
                    <a:pt x="923" y="1"/>
                    <a:pt x="9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4"/>
            <p:cNvSpPr/>
            <p:nvPr/>
          </p:nvSpPr>
          <p:spPr>
            <a:xfrm flipH="1">
              <a:off x="10646536" y="2905683"/>
              <a:ext cx="213017" cy="1979477"/>
            </a:xfrm>
            <a:custGeom>
              <a:avLst/>
              <a:gdLst/>
              <a:ahLst/>
              <a:cxnLst/>
              <a:rect l="l" t="t" r="r" b="b"/>
              <a:pathLst>
                <a:path w="2724" h="25313" extrusionOk="0">
                  <a:moveTo>
                    <a:pt x="2723" y="1"/>
                  </a:moveTo>
                  <a:lnTo>
                    <a:pt x="1860" y="249"/>
                  </a:lnTo>
                  <a:lnTo>
                    <a:pt x="1" y="25312"/>
                  </a:lnTo>
                  <a:lnTo>
                    <a:pt x="528" y="25312"/>
                  </a:lnTo>
                  <a:lnTo>
                    <a:pt x="27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4"/>
            <p:cNvSpPr/>
            <p:nvPr/>
          </p:nvSpPr>
          <p:spPr>
            <a:xfrm flipH="1">
              <a:off x="10276727" y="2783222"/>
              <a:ext cx="873572" cy="115658"/>
            </a:xfrm>
            <a:custGeom>
              <a:avLst/>
              <a:gdLst/>
              <a:ahLst/>
              <a:cxnLst/>
              <a:rect l="l" t="t" r="r" b="b"/>
              <a:pathLst>
                <a:path w="11171" h="1479" extrusionOk="0">
                  <a:moveTo>
                    <a:pt x="4655" y="0"/>
                  </a:moveTo>
                  <a:cubicBezTo>
                    <a:pt x="0" y="0"/>
                    <a:pt x="220" y="1479"/>
                    <a:pt x="220" y="1479"/>
                  </a:cubicBezTo>
                  <a:lnTo>
                    <a:pt x="10950" y="1479"/>
                  </a:lnTo>
                  <a:cubicBezTo>
                    <a:pt x="11170" y="308"/>
                    <a:pt x="9282" y="0"/>
                    <a:pt x="4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4"/>
            <p:cNvSpPr/>
            <p:nvPr/>
          </p:nvSpPr>
          <p:spPr>
            <a:xfrm flipH="1">
              <a:off x="10293931" y="2887384"/>
              <a:ext cx="839242" cy="37849"/>
            </a:xfrm>
            <a:custGeom>
              <a:avLst/>
              <a:gdLst/>
              <a:ahLst/>
              <a:cxnLst/>
              <a:rect l="l" t="t" r="r" b="b"/>
              <a:pathLst>
                <a:path w="10732" h="484" extrusionOk="0">
                  <a:moveTo>
                    <a:pt x="1" y="0"/>
                  </a:moveTo>
                  <a:lnTo>
                    <a:pt x="1" y="483"/>
                  </a:lnTo>
                  <a:lnTo>
                    <a:pt x="10731" y="483"/>
                  </a:lnTo>
                  <a:lnTo>
                    <a:pt x="10731" y="1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4"/>
            <p:cNvSpPr/>
            <p:nvPr/>
          </p:nvSpPr>
          <p:spPr>
            <a:xfrm flipH="1">
              <a:off x="10351175" y="2925155"/>
              <a:ext cx="269086" cy="1949682"/>
            </a:xfrm>
            <a:custGeom>
              <a:avLst/>
              <a:gdLst/>
              <a:ahLst/>
              <a:cxnLst/>
              <a:rect l="l" t="t" r="r" b="b"/>
              <a:pathLst>
                <a:path w="3441" h="24932" extrusionOk="0">
                  <a:moveTo>
                    <a:pt x="0" y="0"/>
                  </a:moveTo>
                  <a:lnTo>
                    <a:pt x="3074" y="24932"/>
                  </a:lnTo>
                  <a:lnTo>
                    <a:pt x="3440" y="24932"/>
                  </a:lnTo>
                  <a:lnTo>
                    <a:pt x="922" y="0"/>
                  </a:lnTo>
                  <a:close/>
                </a:path>
              </a:pathLst>
            </a:custGeom>
            <a:solidFill>
              <a:srgbClr val="7C4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4"/>
            <p:cNvSpPr/>
            <p:nvPr/>
          </p:nvSpPr>
          <p:spPr>
            <a:xfrm flipH="1">
              <a:off x="10795349" y="2905683"/>
              <a:ext cx="557644" cy="1969154"/>
            </a:xfrm>
            <a:custGeom>
              <a:avLst/>
              <a:gdLst/>
              <a:ahLst/>
              <a:cxnLst/>
              <a:rect l="l" t="t" r="r" b="b"/>
              <a:pathLst>
                <a:path w="7131" h="25181" extrusionOk="0">
                  <a:moveTo>
                    <a:pt x="6237" y="1"/>
                  </a:moveTo>
                  <a:lnTo>
                    <a:pt x="1" y="25181"/>
                  </a:lnTo>
                  <a:lnTo>
                    <a:pt x="411" y="25181"/>
                  </a:lnTo>
                  <a:lnTo>
                    <a:pt x="7130" y="249"/>
                  </a:lnTo>
                  <a:lnTo>
                    <a:pt x="62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4"/>
            <p:cNvSpPr/>
            <p:nvPr/>
          </p:nvSpPr>
          <p:spPr>
            <a:xfrm flipH="1">
              <a:off x="10522901" y="3686429"/>
              <a:ext cx="488906" cy="36754"/>
            </a:xfrm>
            <a:custGeom>
              <a:avLst/>
              <a:gdLst/>
              <a:ahLst/>
              <a:cxnLst/>
              <a:rect l="l" t="t" r="r" b="b"/>
              <a:pathLst>
                <a:path w="6252" h="470" extrusionOk="0">
                  <a:moveTo>
                    <a:pt x="6193" y="1"/>
                  </a:moveTo>
                  <a:lnTo>
                    <a:pt x="0" y="147"/>
                  </a:lnTo>
                  <a:lnTo>
                    <a:pt x="0" y="469"/>
                  </a:lnTo>
                  <a:lnTo>
                    <a:pt x="6252" y="337"/>
                  </a:lnTo>
                  <a:lnTo>
                    <a:pt x="619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4"/>
            <p:cNvSpPr/>
            <p:nvPr/>
          </p:nvSpPr>
          <p:spPr>
            <a:xfrm flipH="1">
              <a:off x="10395825" y="4683555"/>
              <a:ext cx="880454" cy="67643"/>
            </a:xfrm>
            <a:custGeom>
              <a:avLst/>
              <a:gdLst/>
              <a:ahLst/>
              <a:cxnLst/>
              <a:rect l="l" t="t" r="r" b="b"/>
              <a:pathLst>
                <a:path w="11259" h="865" extrusionOk="0">
                  <a:moveTo>
                    <a:pt x="89" y="1"/>
                  </a:moveTo>
                  <a:lnTo>
                    <a:pt x="1" y="308"/>
                  </a:lnTo>
                  <a:lnTo>
                    <a:pt x="11259" y="864"/>
                  </a:lnTo>
                  <a:lnTo>
                    <a:pt x="11259" y="425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4"/>
            <p:cNvSpPr/>
            <p:nvPr/>
          </p:nvSpPr>
          <p:spPr>
            <a:xfrm flipH="1">
              <a:off x="9784540" y="4225617"/>
              <a:ext cx="296534" cy="435183"/>
            </a:xfrm>
            <a:custGeom>
              <a:avLst/>
              <a:gdLst/>
              <a:ahLst/>
              <a:cxnLst/>
              <a:rect l="l" t="t" r="r" b="b"/>
              <a:pathLst>
                <a:path w="3792" h="5565" extrusionOk="0">
                  <a:moveTo>
                    <a:pt x="937" y="1"/>
                  </a:moveTo>
                  <a:lnTo>
                    <a:pt x="0" y="1641"/>
                  </a:lnTo>
                  <a:cubicBezTo>
                    <a:pt x="0" y="1641"/>
                    <a:pt x="2782" y="4891"/>
                    <a:pt x="3236" y="5432"/>
                  </a:cubicBezTo>
                  <a:cubicBezTo>
                    <a:pt x="3317" y="5525"/>
                    <a:pt x="3375" y="5564"/>
                    <a:pt x="3416" y="5564"/>
                  </a:cubicBezTo>
                  <a:cubicBezTo>
                    <a:pt x="3624" y="5564"/>
                    <a:pt x="3367" y="4539"/>
                    <a:pt x="3367" y="4539"/>
                  </a:cubicBezTo>
                  <a:lnTo>
                    <a:pt x="3792" y="3324"/>
                  </a:lnTo>
                  <a:lnTo>
                    <a:pt x="9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4"/>
            <p:cNvSpPr/>
            <p:nvPr/>
          </p:nvSpPr>
          <p:spPr>
            <a:xfrm flipH="1">
              <a:off x="9404408" y="2659588"/>
              <a:ext cx="1304063" cy="1874063"/>
            </a:xfrm>
            <a:custGeom>
              <a:avLst/>
              <a:gdLst/>
              <a:ahLst/>
              <a:cxnLst/>
              <a:rect l="l" t="t" r="r" b="b"/>
              <a:pathLst>
                <a:path w="16676" h="23965" extrusionOk="0">
                  <a:moveTo>
                    <a:pt x="7145" y="0"/>
                  </a:moveTo>
                  <a:lnTo>
                    <a:pt x="1" y="835"/>
                  </a:lnTo>
                  <a:lnTo>
                    <a:pt x="11024" y="10160"/>
                  </a:lnTo>
                  <a:lnTo>
                    <a:pt x="6647" y="22223"/>
                  </a:lnTo>
                  <a:lnTo>
                    <a:pt x="11991" y="23965"/>
                  </a:lnTo>
                  <a:cubicBezTo>
                    <a:pt x="11991" y="23965"/>
                    <a:pt x="16675" y="10160"/>
                    <a:pt x="16675" y="8593"/>
                  </a:cubicBezTo>
                  <a:cubicBezTo>
                    <a:pt x="16661" y="6705"/>
                    <a:pt x="7145" y="0"/>
                    <a:pt x="7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4"/>
            <p:cNvSpPr/>
            <p:nvPr/>
          </p:nvSpPr>
          <p:spPr>
            <a:xfrm flipH="1">
              <a:off x="9814099" y="4685901"/>
              <a:ext cx="495944" cy="145608"/>
            </a:xfrm>
            <a:custGeom>
              <a:avLst/>
              <a:gdLst/>
              <a:ahLst/>
              <a:cxnLst/>
              <a:rect l="l" t="t" r="r" b="b"/>
              <a:pathLst>
                <a:path w="6342" h="1862" extrusionOk="0">
                  <a:moveTo>
                    <a:pt x="0" y="0"/>
                  </a:moveTo>
                  <a:lnTo>
                    <a:pt x="601" y="1801"/>
                  </a:lnTo>
                  <a:cubicBezTo>
                    <a:pt x="601" y="1801"/>
                    <a:pt x="4146" y="1861"/>
                    <a:pt x="5340" y="1861"/>
                  </a:cubicBezTo>
                  <a:cubicBezTo>
                    <a:pt x="5460" y="1861"/>
                    <a:pt x="5555" y="1861"/>
                    <a:pt x="5622" y="1859"/>
                  </a:cubicBezTo>
                  <a:cubicBezTo>
                    <a:pt x="5630" y="1859"/>
                    <a:pt x="5637" y="1859"/>
                    <a:pt x="5644" y="1859"/>
                  </a:cubicBezTo>
                  <a:cubicBezTo>
                    <a:pt x="6341" y="1859"/>
                    <a:pt x="5036" y="1171"/>
                    <a:pt x="5036" y="1171"/>
                  </a:cubicBezTo>
                  <a:lnTo>
                    <a:pt x="4392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4"/>
            <p:cNvSpPr/>
            <p:nvPr/>
          </p:nvSpPr>
          <p:spPr>
            <a:xfrm flipH="1">
              <a:off x="10133700" y="1657927"/>
              <a:ext cx="803661" cy="996424"/>
            </a:xfrm>
            <a:custGeom>
              <a:avLst/>
              <a:gdLst/>
              <a:ahLst/>
              <a:cxnLst/>
              <a:rect l="l" t="t" r="r" b="b"/>
              <a:pathLst>
                <a:path w="10277" h="12742" extrusionOk="0">
                  <a:moveTo>
                    <a:pt x="4954" y="0"/>
                  </a:moveTo>
                  <a:cubicBezTo>
                    <a:pt x="3960" y="0"/>
                    <a:pt x="3002" y="114"/>
                    <a:pt x="2386" y="351"/>
                  </a:cubicBezTo>
                  <a:cubicBezTo>
                    <a:pt x="2386" y="351"/>
                    <a:pt x="220" y="1273"/>
                    <a:pt x="0" y="3220"/>
                  </a:cubicBezTo>
                  <a:lnTo>
                    <a:pt x="0" y="8168"/>
                  </a:lnTo>
                  <a:lnTo>
                    <a:pt x="29" y="10233"/>
                  </a:lnTo>
                  <a:cubicBezTo>
                    <a:pt x="29" y="10233"/>
                    <a:pt x="5271" y="12742"/>
                    <a:pt x="8414" y="12742"/>
                  </a:cubicBezTo>
                  <a:cubicBezTo>
                    <a:pt x="9209" y="12742"/>
                    <a:pt x="9869" y="12581"/>
                    <a:pt x="10277" y="12180"/>
                  </a:cubicBezTo>
                  <a:lnTo>
                    <a:pt x="9867" y="5621"/>
                  </a:lnTo>
                  <a:cubicBezTo>
                    <a:pt x="9838" y="4216"/>
                    <a:pt x="10013" y="1961"/>
                    <a:pt x="8974" y="1024"/>
                  </a:cubicBezTo>
                  <a:cubicBezTo>
                    <a:pt x="8769" y="849"/>
                    <a:pt x="8549" y="658"/>
                    <a:pt x="8315" y="541"/>
                  </a:cubicBezTo>
                  <a:cubicBezTo>
                    <a:pt x="7566" y="187"/>
                    <a:pt x="6230" y="0"/>
                    <a:pt x="49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4"/>
            <p:cNvSpPr/>
            <p:nvPr/>
          </p:nvSpPr>
          <p:spPr>
            <a:xfrm flipH="1">
              <a:off x="10224100" y="1207809"/>
              <a:ext cx="422515" cy="538642"/>
            </a:xfrm>
            <a:custGeom>
              <a:avLst/>
              <a:gdLst/>
              <a:ahLst/>
              <a:cxnLst/>
              <a:rect l="l" t="t" r="r" b="b"/>
              <a:pathLst>
                <a:path w="5403" h="6888" extrusionOk="0">
                  <a:moveTo>
                    <a:pt x="2796" y="0"/>
                  </a:moveTo>
                  <a:cubicBezTo>
                    <a:pt x="1518" y="0"/>
                    <a:pt x="1450" y="617"/>
                    <a:pt x="1450" y="617"/>
                  </a:cubicBezTo>
                  <a:lnTo>
                    <a:pt x="1450" y="1700"/>
                  </a:lnTo>
                  <a:cubicBezTo>
                    <a:pt x="1450" y="1700"/>
                    <a:pt x="1090" y="1443"/>
                    <a:pt x="746" y="1443"/>
                  </a:cubicBezTo>
                  <a:cubicBezTo>
                    <a:pt x="493" y="1443"/>
                    <a:pt x="248" y="1582"/>
                    <a:pt x="161" y="2066"/>
                  </a:cubicBezTo>
                  <a:cubicBezTo>
                    <a:pt x="0" y="2959"/>
                    <a:pt x="864" y="3120"/>
                    <a:pt x="864" y="3120"/>
                  </a:cubicBezTo>
                  <a:lnTo>
                    <a:pt x="659" y="5682"/>
                  </a:lnTo>
                  <a:cubicBezTo>
                    <a:pt x="630" y="6034"/>
                    <a:pt x="732" y="6370"/>
                    <a:pt x="967" y="6605"/>
                  </a:cubicBezTo>
                  <a:cubicBezTo>
                    <a:pt x="1185" y="6812"/>
                    <a:pt x="1431" y="6888"/>
                    <a:pt x="1674" y="6888"/>
                  </a:cubicBezTo>
                  <a:cubicBezTo>
                    <a:pt x="2051" y="6888"/>
                    <a:pt x="2422" y="6706"/>
                    <a:pt x="2679" y="6546"/>
                  </a:cubicBezTo>
                  <a:cubicBezTo>
                    <a:pt x="2870" y="6414"/>
                    <a:pt x="2987" y="6224"/>
                    <a:pt x="2987" y="5975"/>
                  </a:cubicBezTo>
                  <a:lnTo>
                    <a:pt x="2987" y="5302"/>
                  </a:lnTo>
                  <a:lnTo>
                    <a:pt x="3895" y="5302"/>
                  </a:lnTo>
                  <a:cubicBezTo>
                    <a:pt x="5402" y="5228"/>
                    <a:pt x="5139" y="441"/>
                    <a:pt x="5139" y="441"/>
                  </a:cubicBezTo>
                  <a:cubicBezTo>
                    <a:pt x="5139" y="31"/>
                    <a:pt x="4334" y="31"/>
                    <a:pt x="4334" y="31"/>
                  </a:cubicBezTo>
                  <a:lnTo>
                    <a:pt x="2928" y="2"/>
                  </a:lnTo>
                  <a:cubicBezTo>
                    <a:pt x="2883" y="1"/>
                    <a:pt x="2839" y="0"/>
                    <a:pt x="2796" y="0"/>
                  </a:cubicBezTo>
                  <a:close/>
                </a:path>
              </a:pathLst>
            </a:custGeom>
            <a:solidFill>
              <a:srgbClr val="BA6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4"/>
            <p:cNvSpPr/>
            <p:nvPr/>
          </p:nvSpPr>
          <p:spPr>
            <a:xfrm flipH="1">
              <a:off x="10311138" y="1383133"/>
              <a:ext cx="22913" cy="112217"/>
            </a:xfrm>
            <a:custGeom>
              <a:avLst/>
              <a:gdLst/>
              <a:ahLst/>
              <a:cxnLst/>
              <a:rect l="l" t="t" r="r" b="b"/>
              <a:pathLst>
                <a:path w="293" h="1435" extrusionOk="0">
                  <a:moveTo>
                    <a:pt x="234" y="0"/>
                  </a:moveTo>
                  <a:cubicBezTo>
                    <a:pt x="220" y="29"/>
                    <a:pt x="190" y="366"/>
                    <a:pt x="190" y="776"/>
                  </a:cubicBezTo>
                  <a:cubicBezTo>
                    <a:pt x="190" y="996"/>
                    <a:pt x="234" y="1186"/>
                    <a:pt x="176" y="1303"/>
                  </a:cubicBezTo>
                  <a:cubicBezTo>
                    <a:pt x="146" y="1362"/>
                    <a:pt x="103" y="1391"/>
                    <a:pt x="73" y="1391"/>
                  </a:cubicBezTo>
                  <a:cubicBezTo>
                    <a:pt x="29" y="1405"/>
                    <a:pt x="15" y="1405"/>
                    <a:pt x="15" y="1405"/>
                  </a:cubicBezTo>
                  <a:cubicBezTo>
                    <a:pt x="0" y="1405"/>
                    <a:pt x="15" y="1435"/>
                    <a:pt x="73" y="1435"/>
                  </a:cubicBezTo>
                  <a:cubicBezTo>
                    <a:pt x="117" y="1435"/>
                    <a:pt x="176" y="1405"/>
                    <a:pt x="234" y="1347"/>
                  </a:cubicBezTo>
                  <a:cubicBezTo>
                    <a:pt x="264" y="1274"/>
                    <a:pt x="293" y="1171"/>
                    <a:pt x="293" y="1083"/>
                  </a:cubicBezTo>
                  <a:lnTo>
                    <a:pt x="293" y="776"/>
                  </a:lnTo>
                  <a:cubicBezTo>
                    <a:pt x="293" y="351"/>
                    <a:pt x="249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4"/>
            <p:cNvSpPr/>
            <p:nvPr/>
          </p:nvSpPr>
          <p:spPr>
            <a:xfrm flipH="1">
              <a:off x="10390120" y="1387669"/>
              <a:ext cx="9228" cy="27526"/>
            </a:xfrm>
            <a:custGeom>
              <a:avLst/>
              <a:gdLst/>
              <a:ahLst/>
              <a:cxnLst/>
              <a:rect l="l" t="t" r="r" b="b"/>
              <a:pathLst>
                <a:path w="118" h="352" extrusionOk="0">
                  <a:moveTo>
                    <a:pt x="59" y="1"/>
                  </a:moveTo>
                  <a:cubicBezTo>
                    <a:pt x="30" y="1"/>
                    <a:pt x="1" y="74"/>
                    <a:pt x="30" y="191"/>
                  </a:cubicBezTo>
                  <a:cubicBezTo>
                    <a:pt x="30" y="279"/>
                    <a:pt x="59" y="352"/>
                    <a:pt x="74" y="352"/>
                  </a:cubicBezTo>
                  <a:cubicBezTo>
                    <a:pt x="103" y="352"/>
                    <a:pt x="118" y="264"/>
                    <a:pt x="118" y="162"/>
                  </a:cubicBezTo>
                  <a:cubicBezTo>
                    <a:pt x="118" y="74"/>
                    <a:pt x="74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4"/>
            <p:cNvSpPr/>
            <p:nvPr/>
          </p:nvSpPr>
          <p:spPr>
            <a:xfrm flipH="1">
              <a:off x="10269927" y="1385401"/>
              <a:ext cx="6882" cy="26432"/>
            </a:xfrm>
            <a:custGeom>
              <a:avLst/>
              <a:gdLst/>
              <a:ahLst/>
              <a:cxnLst/>
              <a:rect l="l" t="t" r="r" b="b"/>
              <a:pathLst>
                <a:path w="88" h="338" extrusionOk="0">
                  <a:moveTo>
                    <a:pt x="29" y="0"/>
                  </a:moveTo>
                  <a:cubicBezTo>
                    <a:pt x="15" y="0"/>
                    <a:pt x="0" y="88"/>
                    <a:pt x="0" y="176"/>
                  </a:cubicBezTo>
                  <a:cubicBezTo>
                    <a:pt x="0" y="264"/>
                    <a:pt x="29" y="337"/>
                    <a:pt x="44" y="337"/>
                  </a:cubicBezTo>
                  <a:cubicBezTo>
                    <a:pt x="73" y="337"/>
                    <a:pt x="88" y="249"/>
                    <a:pt x="88" y="161"/>
                  </a:cubicBezTo>
                  <a:cubicBezTo>
                    <a:pt x="88" y="59"/>
                    <a:pt x="44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4"/>
            <p:cNvSpPr/>
            <p:nvPr/>
          </p:nvSpPr>
          <p:spPr>
            <a:xfrm flipH="1">
              <a:off x="10410686" y="1581135"/>
              <a:ext cx="66470" cy="119177"/>
            </a:xfrm>
            <a:custGeom>
              <a:avLst/>
              <a:gdLst/>
              <a:ahLst/>
              <a:cxnLst/>
              <a:rect l="l" t="t" r="r" b="b"/>
              <a:pathLst>
                <a:path w="850" h="1524" extrusionOk="0">
                  <a:moveTo>
                    <a:pt x="15" y="1"/>
                  </a:moveTo>
                  <a:lnTo>
                    <a:pt x="15" y="1"/>
                  </a:lnTo>
                  <a:cubicBezTo>
                    <a:pt x="0" y="250"/>
                    <a:pt x="0" y="528"/>
                    <a:pt x="73" y="791"/>
                  </a:cubicBezTo>
                  <a:cubicBezTo>
                    <a:pt x="147" y="1040"/>
                    <a:pt x="308" y="1260"/>
                    <a:pt x="527" y="1406"/>
                  </a:cubicBezTo>
                  <a:cubicBezTo>
                    <a:pt x="600" y="1465"/>
                    <a:pt x="747" y="1523"/>
                    <a:pt x="747" y="1523"/>
                  </a:cubicBezTo>
                  <a:cubicBezTo>
                    <a:pt x="747" y="1494"/>
                    <a:pt x="776" y="1333"/>
                    <a:pt x="805" y="1318"/>
                  </a:cubicBezTo>
                  <a:cubicBezTo>
                    <a:pt x="849" y="1040"/>
                    <a:pt x="835" y="820"/>
                    <a:pt x="805" y="513"/>
                  </a:cubicBezTo>
                  <a:cubicBezTo>
                    <a:pt x="483" y="440"/>
                    <a:pt x="220" y="235"/>
                    <a:pt x="15" y="1"/>
                  </a:cubicBezTo>
                  <a:close/>
                </a:path>
              </a:pathLst>
            </a:custGeom>
            <a:solidFill>
              <a:srgbClr val="151F29">
                <a:alpha val="18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4"/>
            <p:cNvSpPr/>
            <p:nvPr/>
          </p:nvSpPr>
          <p:spPr>
            <a:xfrm flipH="1">
              <a:off x="10545815" y="1356780"/>
              <a:ext cx="53880" cy="74446"/>
            </a:xfrm>
            <a:custGeom>
              <a:avLst/>
              <a:gdLst/>
              <a:ahLst/>
              <a:cxnLst/>
              <a:rect l="l" t="t" r="r" b="b"/>
              <a:pathLst>
                <a:path w="689" h="952" extrusionOk="0">
                  <a:moveTo>
                    <a:pt x="59" y="0"/>
                  </a:moveTo>
                  <a:cubicBezTo>
                    <a:pt x="59" y="0"/>
                    <a:pt x="132" y="30"/>
                    <a:pt x="220" y="88"/>
                  </a:cubicBezTo>
                  <a:cubicBezTo>
                    <a:pt x="281" y="131"/>
                    <a:pt x="346" y="185"/>
                    <a:pt x="405" y="257"/>
                  </a:cubicBezTo>
                  <a:lnTo>
                    <a:pt x="405" y="257"/>
                  </a:lnTo>
                  <a:cubicBezTo>
                    <a:pt x="392" y="254"/>
                    <a:pt x="380" y="251"/>
                    <a:pt x="367" y="249"/>
                  </a:cubicBezTo>
                  <a:cubicBezTo>
                    <a:pt x="348" y="246"/>
                    <a:pt x="329" y="244"/>
                    <a:pt x="310" y="244"/>
                  </a:cubicBezTo>
                  <a:cubicBezTo>
                    <a:pt x="251" y="244"/>
                    <a:pt x="191" y="260"/>
                    <a:pt x="147" y="293"/>
                  </a:cubicBezTo>
                  <a:cubicBezTo>
                    <a:pt x="103" y="322"/>
                    <a:pt x="59" y="396"/>
                    <a:pt x="45" y="454"/>
                  </a:cubicBezTo>
                  <a:cubicBezTo>
                    <a:pt x="1" y="586"/>
                    <a:pt x="45" y="688"/>
                    <a:pt x="103" y="762"/>
                  </a:cubicBezTo>
                  <a:cubicBezTo>
                    <a:pt x="206" y="923"/>
                    <a:pt x="323" y="952"/>
                    <a:pt x="323" y="952"/>
                  </a:cubicBezTo>
                  <a:cubicBezTo>
                    <a:pt x="337" y="923"/>
                    <a:pt x="250" y="879"/>
                    <a:pt x="132" y="703"/>
                  </a:cubicBezTo>
                  <a:cubicBezTo>
                    <a:pt x="103" y="630"/>
                    <a:pt x="74" y="542"/>
                    <a:pt x="118" y="454"/>
                  </a:cubicBezTo>
                  <a:cubicBezTo>
                    <a:pt x="130" y="380"/>
                    <a:pt x="195" y="316"/>
                    <a:pt x="286" y="316"/>
                  </a:cubicBezTo>
                  <a:cubicBezTo>
                    <a:pt x="302" y="316"/>
                    <a:pt x="319" y="318"/>
                    <a:pt x="337" y="322"/>
                  </a:cubicBezTo>
                  <a:cubicBezTo>
                    <a:pt x="393" y="334"/>
                    <a:pt x="449" y="370"/>
                    <a:pt x="498" y="407"/>
                  </a:cubicBezTo>
                  <a:lnTo>
                    <a:pt x="498" y="407"/>
                  </a:lnTo>
                  <a:cubicBezTo>
                    <a:pt x="503" y="417"/>
                    <a:pt x="508" y="428"/>
                    <a:pt x="513" y="440"/>
                  </a:cubicBezTo>
                  <a:lnTo>
                    <a:pt x="527" y="428"/>
                  </a:lnTo>
                  <a:lnTo>
                    <a:pt x="527" y="428"/>
                  </a:lnTo>
                  <a:cubicBezTo>
                    <a:pt x="532" y="432"/>
                    <a:pt x="537" y="436"/>
                    <a:pt x="542" y="440"/>
                  </a:cubicBezTo>
                  <a:lnTo>
                    <a:pt x="689" y="542"/>
                  </a:lnTo>
                  <a:lnTo>
                    <a:pt x="616" y="381"/>
                  </a:lnTo>
                  <a:cubicBezTo>
                    <a:pt x="513" y="191"/>
                    <a:pt x="367" y="88"/>
                    <a:pt x="264" y="30"/>
                  </a:cubicBezTo>
                  <a:cubicBezTo>
                    <a:pt x="132" y="0"/>
                    <a:pt x="59" y="0"/>
                    <a:pt x="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4"/>
            <p:cNvSpPr/>
            <p:nvPr/>
          </p:nvSpPr>
          <p:spPr>
            <a:xfrm flipH="1">
              <a:off x="10337413" y="1536014"/>
              <a:ext cx="42463" cy="9931"/>
            </a:xfrm>
            <a:custGeom>
              <a:avLst/>
              <a:gdLst/>
              <a:ahLst/>
              <a:cxnLst/>
              <a:rect l="l" t="t" r="r" b="b"/>
              <a:pathLst>
                <a:path w="543" h="127" extrusionOk="0">
                  <a:moveTo>
                    <a:pt x="35" y="1"/>
                  </a:moveTo>
                  <a:cubicBezTo>
                    <a:pt x="17" y="1"/>
                    <a:pt x="5" y="2"/>
                    <a:pt x="0" y="7"/>
                  </a:cubicBezTo>
                  <a:cubicBezTo>
                    <a:pt x="0" y="21"/>
                    <a:pt x="103" y="95"/>
                    <a:pt x="264" y="124"/>
                  </a:cubicBezTo>
                  <a:cubicBezTo>
                    <a:pt x="280" y="125"/>
                    <a:pt x="296" y="126"/>
                    <a:pt x="311" y="126"/>
                  </a:cubicBezTo>
                  <a:cubicBezTo>
                    <a:pt x="438" y="126"/>
                    <a:pt x="542" y="78"/>
                    <a:pt x="542" y="65"/>
                  </a:cubicBezTo>
                  <a:cubicBezTo>
                    <a:pt x="527" y="51"/>
                    <a:pt x="410" y="51"/>
                    <a:pt x="264" y="21"/>
                  </a:cubicBezTo>
                  <a:cubicBezTo>
                    <a:pt x="160" y="11"/>
                    <a:pt x="79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4"/>
            <p:cNvSpPr/>
            <p:nvPr/>
          </p:nvSpPr>
          <p:spPr>
            <a:xfrm flipH="1">
              <a:off x="10234423" y="1196470"/>
              <a:ext cx="321793" cy="145687"/>
            </a:xfrm>
            <a:custGeom>
              <a:avLst/>
              <a:gdLst/>
              <a:ahLst/>
              <a:cxnLst/>
              <a:rect l="l" t="t" r="r" b="b"/>
              <a:pathLst>
                <a:path w="4115" h="1863" extrusionOk="0">
                  <a:moveTo>
                    <a:pt x="1216" y="1"/>
                  </a:moveTo>
                  <a:cubicBezTo>
                    <a:pt x="923" y="1"/>
                    <a:pt x="587" y="15"/>
                    <a:pt x="367" y="235"/>
                  </a:cubicBezTo>
                  <a:cubicBezTo>
                    <a:pt x="118" y="469"/>
                    <a:pt x="74" y="835"/>
                    <a:pt x="89" y="1172"/>
                  </a:cubicBezTo>
                  <a:cubicBezTo>
                    <a:pt x="89" y="1348"/>
                    <a:pt x="1" y="1655"/>
                    <a:pt x="147" y="1787"/>
                  </a:cubicBezTo>
                  <a:cubicBezTo>
                    <a:pt x="178" y="1812"/>
                    <a:pt x="233" y="1820"/>
                    <a:pt x="296" y="1820"/>
                  </a:cubicBezTo>
                  <a:cubicBezTo>
                    <a:pt x="397" y="1820"/>
                    <a:pt x="521" y="1799"/>
                    <a:pt x="596" y="1799"/>
                  </a:cubicBezTo>
                  <a:cubicBezTo>
                    <a:pt x="609" y="1799"/>
                    <a:pt x="621" y="1800"/>
                    <a:pt x="630" y="1801"/>
                  </a:cubicBezTo>
                  <a:cubicBezTo>
                    <a:pt x="796" y="1835"/>
                    <a:pt x="971" y="1863"/>
                    <a:pt x="1139" y="1863"/>
                  </a:cubicBezTo>
                  <a:cubicBezTo>
                    <a:pt x="1268" y="1863"/>
                    <a:pt x="1394" y="1846"/>
                    <a:pt x="1509" y="1801"/>
                  </a:cubicBezTo>
                  <a:cubicBezTo>
                    <a:pt x="1792" y="1731"/>
                    <a:pt x="2048" y="1510"/>
                    <a:pt x="2091" y="1230"/>
                  </a:cubicBezTo>
                  <a:lnTo>
                    <a:pt x="2091" y="1230"/>
                  </a:lnTo>
                  <a:cubicBezTo>
                    <a:pt x="2065" y="1440"/>
                    <a:pt x="2068" y="1649"/>
                    <a:pt x="2124" y="1845"/>
                  </a:cubicBezTo>
                  <a:cubicBezTo>
                    <a:pt x="2266" y="1638"/>
                    <a:pt x="2397" y="1420"/>
                    <a:pt x="2537" y="1210"/>
                  </a:cubicBezTo>
                  <a:lnTo>
                    <a:pt x="2537" y="1210"/>
                  </a:lnTo>
                  <a:cubicBezTo>
                    <a:pt x="2462" y="1365"/>
                    <a:pt x="2513" y="1561"/>
                    <a:pt x="2636" y="1684"/>
                  </a:cubicBezTo>
                  <a:cubicBezTo>
                    <a:pt x="2755" y="1790"/>
                    <a:pt x="2932" y="1848"/>
                    <a:pt x="3116" y="1848"/>
                  </a:cubicBezTo>
                  <a:cubicBezTo>
                    <a:pt x="3136" y="1848"/>
                    <a:pt x="3157" y="1847"/>
                    <a:pt x="3178" y="1845"/>
                  </a:cubicBezTo>
                  <a:cubicBezTo>
                    <a:pt x="3383" y="1831"/>
                    <a:pt x="3939" y="1684"/>
                    <a:pt x="4115" y="1611"/>
                  </a:cubicBezTo>
                  <a:lnTo>
                    <a:pt x="4115" y="879"/>
                  </a:lnTo>
                  <a:cubicBezTo>
                    <a:pt x="4115" y="528"/>
                    <a:pt x="3880" y="235"/>
                    <a:pt x="3544" y="162"/>
                  </a:cubicBezTo>
                  <a:cubicBezTo>
                    <a:pt x="3441" y="118"/>
                    <a:pt x="3324" y="118"/>
                    <a:pt x="3222" y="103"/>
                  </a:cubicBezTo>
                  <a:cubicBezTo>
                    <a:pt x="2563" y="30"/>
                    <a:pt x="1904" y="1"/>
                    <a:pt x="1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4"/>
            <p:cNvSpPr/>
            <p:nvPr/>
          </p:nvSpPr>
          <p:spPr>
            <a:xfrm flipH="1">
              <a:off x="9995679" y="2350230"/>
              <a:ext cx="274326" cy="332585"/>
            </a:xfrm>
            <a:custGeom>
              <a:avLst/>
              <a:gdLst/>
              <a:ahLst/>
              <a:cxnLst/>
              <a:rect l="l" t="t" r="r" b="b"/>
              <a:pathLst>
                <a:path w="3508" h="4253" extrusionOk="0">
                  <a:moveTo>
                    <a:pt x="1627" y="1"/>
                  </a:moveTo>
                  <a:cubicBezTo>
                    <a:pt x="1421" y="1"/>
                    <a:pt x="1" y="1365"/>
                    <a:pt x="1" y="1365"/>
                  </a:cubicBezTo>
                  <a:cubicBezTo>
                    <a:pt x="1" y="1365"/>
                    <a:pt x="57" y="4252"/>
                    <a:pt x="584" y="4252"/>
                  </a:cubicBezTo>
                  <a:cubicBezTo>
                    <a:pt x="595" y="4252"/>
                    <a:pt x="605" y="4251"/>
                    <a:pt x="616" y="4249"/>
                  </a:cubicBezTo>
                  <a:cubicBezTo>
                    <a:pt x="616" y="4249"/>
                    <a:pt x="2753" y="3517"/>
                    <a:pt x="2899" y="3327"/>
                  </a:cubicBezTo>
                  <a:cubicBezTo>
                    <a:pt x="3028" y="3147"/>
                    <a:pt x="2248" y="3136"/>
                    <a:pt x="2051" y="3136"/>
                  </a:cubicBezTo>
                  <a:cubicBezTo>
                    <a:pt x="2023" y="3136"/>
                    <a:pt x="2006" y="3136"/>
                    <a:pt x="2006" y="3136"/>
                  </a:cubicBezTo>
                  <a:cubicBezTo>
                    <a:pt x="2006" y="3136"/>
                    <a:pt x="3046" y="2975"/>
                    <a:pt x="3192" y="2770"/>
                  </a:cubicBezTo>
                  <a:cubicBezTo>
                    <a:pt x="3368" y="2565"/>
                    <a:pt x="1860" y="2492"/>
                    <a:pt x="1860" y="2492"/>
                  </a:cubicBezTo>
                  <a:cubicBezTo>
                    <a:pt x="1860" y="2492"/>
                    <a:pt x="3339" y="2492"/>
                    <a:pt x="3339" y="2170"/>
                  </a:cubicBezTo>
                  <a:cubicBezTo>
                    <a:pt x="3339" y="1833"/>
                    <a:pt x="1699" y="1746"/>
                    <a:pt x="1699" y="1746"/>
                  </a:cubicBezTo>
                  <a:cubicBezTo>
                    <a:pt x="1699" y="1746"/>
                    <a:pt x="3397" y="1716"/>
                    <a:pt x="3456" y="1365"/>
                  </a:cubicBezTo>
                  <a:cubicBezTo>
                    <a:pt x="3507" y="1117"/>
                    <a:pt x="2392" y="1080"/>
                    <a:pt x="1731" y="1080"/>
                  </a:cubicBezTo>
                  <a:cubicBezTo>
                    <a:pt x="1456" y="1080"/>
                    <a:pt x="1260" y="1087"/>
                    <a:pt x="1260" y="1087"/>
                  </a:cubicBezTo>
                  <a:cubicBezTo>
                    <a:pt x="1772" y="662"/>
                    <a:pt x="1787" y="106"/>
                    <a:pt x="1640" y="3"/>
                  </a:cubicBezTo>
                  <a:cubicBezTo>
                    <a:pt x="1637" y="2"/>
                    <a:pt x="1632" y="1"/>
                    <a:pt x="1627" y="1"/>
                  </a:cubicBezTo>
                  <a:close/>
                </a:path>
              </a:pathLst>
            </a:custGeom>
            <a:solidFill>
              <a:srgbClr val="BA6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4"/>
            <p:cNvSpPr/>
            <p:nvPr/>
          </p:nvSpPr>
          <p:spPr>
            <a:xfrm flipH="1">
              <a:off x="10221831" y="1894794"/>
              <a:ext cx="805851" cy="852615"/>
            </a:xfrm>
            <a:custGeom>
              <a:avLst/>
              <a:gdLst/>
              <a:ahLst/>
              <a:cxnLst/>
              <a:rect l="l" t="t" r="r" b="b"/>
              <a:pathLst>
                <a:path w="10305" h="10903" extrusionOk="0">
                  <a:moveTo>
                    <a:pt x="1111" y="1"/>
                  </a:moveTo>
                  <a:cubicBezTo>
                    <a:pt x="1111" y="1"/>
                    <a:pt x="130" y="2709"/>
                    <a:pt x="57" y="7043"/>
                  </a:cubicBezTo>
                  <a:cubicBezTo>
                    <a:pt x="0" y="10403"/>
                    <a:pt x="2392" y="10902"/>
                    <a:pt x="3960" y="10902"/>
                  </a:cubicBezTo>
                  <a:cubicBezTo>
                    <a:pt x="4413" y="10902"/>
                    <a:pt x="4798" y="10860"/>
                    <a:pt x="5034" y="10834"/>
                  </a:cubicBezTo>
                  <a:cubicBezTo>
                    <a:pt x="6103" y="10702"/>
                    <a:pt x="10305" y="10102"/>
                    <a:pt x="10305" y="10102"/>
                  </a:cubicBezTo>
                  <a:lnTo>
                    <a:pt x="9704" y="7174"/>
                  </a:lnTo>
                  <a:cubicBezTo>
                    <a:pt x="9704" y="7174"/>
                    <a:pt x="7128" y="7540"/>
                    <a:pt x="4303" y="7540"/>
                  </a:cubicBezTo>
                  <a:cubicBezTo>
                    <a:pt x="3014" y="7540"/>
                    <a:pt x="4449" y="543"/>
                    <a:pt x="4449" y="543"/>
                  </a:cubicBezTo>
                  <a:lnTo>
                    <a:pt x="1111" y="1"/>
                  </a:lnTo>
                  <a:close/>
                </a:path>
              </a:pathLst>
            </a:custGeom>
            <a:solidFill>
              <a:srgbClr val="BA6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4"/>
            <p:cNvSpPr/>
            <p:nvPr/>
          </p:nvSpPr>
          <p:spPr>
            <a:xfrm flipH="1">
              <a:off x="9839434" y="2696186"/>
              <a:ext cx="941137" cy="2037814"/>
            </a:xfrm>
            <a:custGeom>
              <a:avLst/>
              <a:gdLst/>
              <a:ahLst/>
              <a:cxnLst/>
              <a:rect l="l" t="t" r="r" b="b"/>
              <a:pathLst>
                <a:path w="12035" h="26059" extrusionOk="0">
                  <a:moveTo>
                    <a:pt x="5739" y="1"/>
                  </a:moveTo>
                  <a:lnTo>
                    <a:pt x="1" y="630"/>
                  </a:lnTo>
                  <a:lnTo>
                    <a:pt x="5285" y="26059"/>
                  </a:lnTo>
                  <a:lnTo>
                    <a:pt x="12034" y="26059"/>
                  </a:lnTo>
                  <a:lnTo>
                    <a:pt x="57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4"/>
            <p:cNvSpPr/>
            <p:nvPr/>
          </p:nvSpPr>
          <p:spPr>
            <a:xfrm flipH="1">
              <a:off x="10099294" y="2659588"/>
              <a:ext cx="256574" cy="237024"/>
            </a:xfrm>
            <a:custGeom>
              <a:avLst/>
              <a:gdLst/>
              <a:ahLst/>
              <a:cxnLst/>
              <a:rect l="l" t="t" r="r" b="b"/>
              <a:pathLst>
                <a:path w="3281" h="3031" extrusionOk="0">
                  <a:moveTo>
                    <a:pt x="2548" y="0"/>
                  </a:moveTo>
                  <a:lnTo>
                    <a:pt x="1" y="469"/>
                  </a:lnTo>
                  <a:lnTo>
                    <a:pt x="586" y="3030"/>
                  </a:lnTo>
                  <a:lnTo>
                    <a:pt x="3280" y="469"/>
                  </a:lnTo>
                  <a:lnTo>
                    <a:pt x="25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4"/>
            <p:cNvSpPr/>
            <p:nvPr/>
          </p:nvSpPr>
          <p:spPr>
            <a:xfrm flipH="1">
              <a:off x="10256163" y="2681328"/>
              <a:ext cx="41290" cy="232489"/>
            </a:xfrm>
            <a:custGeom>
              <a:avLst/>
              <a:gdLst/>
              <a:ahLst/>
              <a:cxnLst/>
              <a:rect l="l" t="t" r="r" b="b"/>
              <a:pathLst>
                <a:path w="528" h="2973" extrusionOk="0">
                  <a:moveTo>
                    <a:pt x="15" y="0"/>
                  </a:moveTo>
                  <a:cubicBezTo>
                    <a:pt x="1" y="0"/>
                    <a:pt x="15" y="191"/>
                    <a:pt x="74" y="454"/>
                  </a:cubicBezTo>
                  <a:cubicBezTo>
                    <a:pt x="132" y="732"/>
                    <a:pt x="191" y="1113"/>
                    <a:pt x="279" y="1537"/>
                  </a:cubicBezTo>
                  <a:cubicBezTo>
                    <a:pt x="337" y="1742"/>
                    <a:pt x="366" y="1947"/>
                    <a:pt x="410" y="2123"/>
                  </a:cubicBezTo>
                  <a:cubicBezTo>
                    <a:pt x="440" y="2313"/>
                    <a:pt x="454" y="2474"/>
                    <a:pt x="440" y="2606"/>
                  </a:cubicBezTo>
                  <a:cubicBezTo>
                    <a:pt x="410" y="2752"/>
                    <a:pt x="381" y="2855"/>
                    <a:pt x="337" y="2899"/>
                  </a:cubicBezTo>
                  <a:cubicBezTo>
                    <a:pt x="279" y="2928"/>
                    <a:pt x="220" y="2914"/>
                    <a:pt x="220" y="2928"/>
                  </a:cubicBezTo>
                  <a:cubicBezTo>
                    <a:pt x="220" y="2943"/>
                    <a:pt x="235" y="2943"/>
                    <a:pt x="264" y="2972"/>
                  </a:cubicBezTo>
                  <a:cubicBezTo>
                    <a:pt x="279" y="2972"/>
                    <a:pt x="308" y="2972"/>
                    <a:pt x="352" y="2943"/>
                  </a:cubicBezTo>
                  <a:cubicBezTo>
                    <a:pt x="440" y="2884"/>
                    <a:pt x="454" y="2767"/>
                    <a:pt x="498" y="2635"/>
                  </a:cubicBezTo>
                  <a:cubicBezTo>
                    <a:pt x="528" y="2489"/>
                    <a:pt x="513" y="2313"/>
                    <a:pt x="484" y="2123"/>
                  </a:cubicBezTo>
                  <a:lnTo>
                    <a:pt x="366" y="1523"/>
                  </a:lnTo>
                  <a:cubicBezTo>
                    <a:pt x="293" y="1098"/>
                    <a:pt x="205" y="718"/>
                    <a:pt x="147" y="439"/>
                  </a:cubicBezTo>
                  <a:cubicBezTo>
                    <a:pt x="74" y="161"/>
                    <a:pt x="44" y="0"/>
                    <a:pt x="15" y="0"/>
                  </a:cubicBezTo>
                  <a:close/>
                </a:path>
              </a:pathLst>
            </a:custGeom>
            <a:solidFill>
              <a:srgbClr val="FFFFFF">
                <a:alpha val="17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4"/>
            <p:cNvSpPr/>
            <p:nvPr/>
          </p:nvSpPr>
          <p:spPr>
            <a:xfrm flipH="1">
              <a:off x="10213779" y="2692745"/>
              <a:ext cx="137476" cy="485466"/>
            </a:xfrm>
            <a:custGeom>
              <a:avLst/>
              <a:gdLst/>
              <a:ahLst/>
              <a:cxnLst/>
              <a:rect l="l" t="t" r="r" b="b"/>
              <a:pathLst>
                <a:path w="1758" h="6208" extrusionOk="0">
                  <a:moveTo>
                    <a:pt x="0" y="1"/>
                  </a:moveTo>
                  <a:cubicBezTo>
                    <a:pt x="0" y="15"/>
                    <a:pt x="15" y="88"/>
                    <a:pt x="44" y="250"/>
                  </a:cubicBezTo>
                  <a:cubicBezTo>
                    <a:pt x="88" y="425"/>
                    <a:pt x="161" y="645"/>
                    <a:pt x="235" y="908"/>
                  </a:cubicBezTo>
                  <a:cubicBezTo>
                    <a:pt x="396" y="1494"/>
                    <a:pt x="615" y="2270"/>
                    <a:pt x="850" y="3104"/>
                  </a:cubicBezTo>
                  <a:cubicBezTo>
                    <a:pt x="1098" y="3953"/>
                    <a:pt x="1318" y="4729"/>
                    <a:pt x="1479" y="5300"/>
                  </a:cubicBezTo>
                  <a:cubicBezTo>
                    <a:pt x="1552" y="5564"/>
                    <a:pt x="1611" y="5783"/>
                    <a:pt x="1655" y="5974"/>
                  </a:cubicBezTo>
                  <a:cubicBezTo>
                    <a:pt x="1699" y="6120"/>
                    <a:pt x="1728" y="6208"/>
                    <a:pt x="1728" y="6208"/>
                  </a:cubicBezTo>
                  <a:cubicBezTo>
                    <a:pt x="1757" y="6208"/>
                    <a:pt x="1728" y="6120"/>
                    <a:pt x="1713" y="5988"/>
                  </a:cubicBezTo>
                  <a:cubicBezTo>
                    <a:pt x="1684" y="5827"/>
                    <a:pt x="1625" y="5608"/>
                    <a:pt x="1552" y="5315"/>
                  </a:cubicBezTo>
                  <a:cubicBezTo>
                    <a:pt x="1406" y="4744"/>
                    <a:pt x="1201" y="3953"/>
                    <a:pt x="967" y="3090"/>
                  </a:cubicBezTo>
                  <a:cubicBezTo>
                    <a:pt x="732" y="2240"/>
                    <a:pt x="484" y="1450"/>
                    <a:pt x="308" y="894"/>
                  </a:cubicBezTo>
                  <a:cubicBezTo>
                    <a:pt x="220" y="630"/>
                    <a:pt x="147" y="381"/>
                    <a:pt x="88" y="235"/>
                  </a:cubicBezTo>
                  <a:cubicBezTo>
                    <a:pt x="30" y="89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7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4"/>
            <p:cNvSpPr/>
            <p:nvPr/>
          </p:nvSpPr>
          <p:spPr>
            <a:xfrm flipH="1">
              <a:off x="10313404" y="2748814"/>
              <a:ext cx="400775" cy="1977209"/>
            </a:xfrm>
            <a:custGeom>
              <a:avLst/>
              <a:gdLst/>
              <a:ahLst/>
              <a:cxnLst/>
              <a:rect l="l" t="t" r="r" b="b"/>
              <a:pathLst>
                <a:path w="5125" h="25284" extrusionOk="0">
                  <a:moveTo>
                    <a:pt x="1" y="1"/>
                  </a:moveTo>
                  <a:lnTo>
                    <a:pt x="1" y="74"/>
                  </a:lnTo>
                  <a:cubicBezTo>
                    <a:pt x="30" y="118"/>
                    <a:pt x="30" y="191"/>
                    <a:pt x="45" y="264"/>
                  </a:cubicBezTo>
                  <a:cubicBezTo>
                    <a:pt x="74" y="455"/>
                    <a:pt x="118" y="718"/>
                    <a:pt x="176" y="1026"/>
                  </a:cubicBezTo>
                  <a:cubicBezTo>
                    <a:pt x="279" y="1655"/>
                    <a:pt x="440" y="2592"/>
                    <a:pt x="645" y="3749"/>
                  </a:cubicBezTo>
                  <a:cubicBezTo>
                    <a:pt x="1055" y="6047"/>
                    <a:pt x="1655" y="9224"/>
                    <a:pt x="2343" y="12708"/>
                  </a:cubicBezTo>
                  <a:cubicBezTo>
                    <a:pt x="3060" y="16192"/>
                    <a:pt x="3734" y="19354"/>
                    <a:pt x="4246" y="21624"/>
                  </a:cubicBezTo>
                  <a:cubicBezTo>
                    <a:pt x="4510" y="22765"/>
                    <a:pt x="4729" y="23673"/>
                    <a:pt x="4876" y="24317"/>
                  </a:cubicBezTo>
                  <a:cubicBezTo>
                    <a:pt x="4883" y="24344"/>
                    <a:pt x="4891" y="24371"/>
                    <a:pt x="4898" y="24398"/>
                  </a:cubicBezTo>
                  <a:lnTo>
                    <a:pt x="4898" y="24398"/>
                  </a:lnTo>
                  <a:cubicBezTo>
                    <a:pt x="4891" y="24367"/>
                    <a:pt x="4883" y="24335"/>
                    <a:pt x="4876" y="24303"/>
                  </a:cubicBezTo>
                  <a:cubicBezTo>
                    <a:pt x="4744" y="23644"/>
                    <a:pt x="4539" y="22722"/>
                    <a:pt x="4290" y="21594"/>
                  </a:cubicBezTo>
                  <a:cubicBezTo>
                    <a:pt x="3792" y="19296"/>
                    <a:pt x="3119" y="16148"/>
                    <a:pt x="2416" y="12664"/>
                  </a:cubicBezTo>
                  <a:cubicBezTo>
                    <a:pt x="1728" y="9180"/>
                    <a:pt x="1128" y="6003"/>
                    <a:pt x="703" y="3705"/>
                  </a:cubicBezTo>
                  <a:cubicBezTo>
                    <a:pt x="498" y="2563"/>
                    <a:pt x="323" y="1626"/>
                    <a:pt x="206" y="982"/>
                  </a:cubicBezTo>
                  <a:cubicBezTo>
                    <a:pt x="132" y="674"/>
                    <a:pt x="103" y="440"/>
                    <a:pt x="59" y="250"/>
                  </a:cubicBezTo>
                  <a:cubicBezTo>
                    <a:pt x="45" y="177"/>
                    <a:pt x="45" y="118"/>
                    <a:pt x="30" y="74"/>
                  </a:cubicBezTo>
                  <a:cubicBezTo>
                    <a:pt x="1" y="16"/>
                    <a:pt x="1" y="1"/>
                    <a:pt x="1" y="1"/>
                  </a:cubicBezTo>
                  <a:close/>
                  <a:moveTo>
                    <a:pt x="4898" y="24398"/>
                  </a:moveTo>
                  <a:lnTo>
                    <a:pt x="4898" y="24398"/>
                  </a:lnTo>
                  <a:cubicBezTo>
                    <a:pt x="4961" y="24662"/>
                    <a:pt x="5011" y="24877"/>
                    <a:pt x="5037" y="25035"/>
                  </a:cubicBezTo>
                  <a:cubicBezTo>
                    <a:pt x="5051" y="25108"/>
                    <a:pt x="5081" y="25181"/>
                    <a:pt x="5081" y="25210"/>
                  </a:cubicBezTo>
                  <a:cubicBezTo>
                    <a:pt x="5125" y="25254"/>
                    <a:pt x="5125" y="25283"/>
                    <a:pt x="5125" y="25283"/>
                  </a:cubicBezTo>
                  <a:lnTo>
                    <a:pt x="5125" y="25283"/>
                  </a:lnTo>
                  <a:cubicBezTo>
                    <a:pt x="5125" y="25283"/>
                    <a:pt x="5125" y="25269"/>
                    <a:pt x="5110" y="25239"/>
                  </a:cubicBezTo>
                  <a:cubicBezTo>
                    <a:pt x="5095" y="25181"/>
                    <a:pt x="5066" y="25122"/>
                    <a:pt x="5051" y="25049"/>
                  </a:cubicBezTo>
                  <a:cubicBezTo>
                    <a:pt x="5025" y="24902"/>
                    <a:pt x="4974" y="24670"/>
                    <a:pt x="4898" y="24398"/>
                  </a:cubicBezTo>
                  <a:close/>
                </a:path>
              </a:pathLst>
            </a:custGeom>
            <a:solidFill>
              <a:srgbClr val="FFFFFF">
                <a:alpha val="17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4"/>
            <p:cNvSpPr/>
            <p:nvPr/>
          </p:nvSpPr>
          <p:spPr>
            <a:xfrm flipH="1">
              <a:off x="9904734" y="3923453"/>
              <a:ext cx="128248" cy="596510"/>
            </a:xfrm>
            <a:custGeom>
              <a:avLst/>
              <a:gdLst/>
              <a:ahLst/>
              <a:cxnLst/>
              <a:rect l="l" t="t" r="r" b="b"/>
              <a:pathLst>
                <a:path w="1640" h="7628" extrusionOk="0">
                  <a:moveTo>
                    <a:pt x="30" y="0"/>
                  </a:moveTo>
                  <a:lnTo>
                    <a:pt x="30" y="0"/>
                  </a:lnTo>
                  <a:cubicBezTo>
                    <a:pt x="0" y="15"/>
                    <a:pt x="337" y="1728"/>
                    <a:pt x="776" y="3821"/>
                  </a:cubicBezTo>
                  <a:cubicBezTo>
                    <a:pt x="1215" y="5929"/>
                    <a:pt x="1596" y="7627"/>
                    <a:pt x="1611" y="7627"/>
                  </a:cubicBezTo>
                  <a:cubicBezTo>
                    <a:pt x="1640" y="7627"/>
                    <a:pt x="1303" y="5929"/>
                    <a:pt x="864" y="3806"/>
                  </a:cubicBezTo>
                  <a:cubicBezTo>
                    <a:pt x="425" y="1698"/>
                    <a:pt x="44" y="0"/>
                    <a:pt x="30" y="0"/>
                  </a:cubicBezTo>
                  <a:close/>
                </a:path>
              </a:pathLst>
            </a:custGeom>
            <a:solidFill>
              <a:srgbClr val="2D6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4"/>
            <p:cNvSpPr/>
            <p:nvPr/>
          </p:nvSpPr>
          <p:spPr>
            <a:xfrm flipH="1">
              <a:off x="9786807" y="3069433"/>
              <a:ext cx="454577" cy="974294"/>
            </a:xfrm>
            <a:custGeom>
              <a:avLst/>
              <a:gdLst/>
              <a:ahLst/>
              <a:cxnLst/>
              <a:rect l="l" t="t" r="r" b="b"/>
              <a:pathLst>
                <a:path w="5813" h="12459" extrusionOk="0">
                  <a:moveTo>
                    <a:pt x="1" y="0"/>
                  </a:moveTo>
                  <a:lnTo>
                    <a:pt x="103" y="103"/>
                  </a:lnTo>
                  <a:cubicBezTo>
                    <a:pt x="206" y="176"/>
                    <a:pt x="323" y="264"/>
                    <a:pt x="469" y="381"/>
                  </a:cubicBezTo>
                  <a:cubicBezTo>
                    <a:pt x="806" y="615"/>
                    <a:pt x="1260" y="966"/>
                    <a:pt x="1831" y="1391"/>
                  </a:cubicBezTo>
                  <a:cubicBezTo>
                    <a:pt x="2416" y="1801"/>
                    <a:pt x="3090" y="2298"/>
                    <a:pt x="3836" y="2869"/>
                  </a:cubicBezTo>
                  <a:cubicBezTo>
                    <a:pt x="4041" y="3001"/>
                    <a:pt x="4232" y="3148"/>
                    <a:pt x="4422" y="3294"/>
                  </a:cubicBezTo>
                  <a:cubicBezTo>
                    <a:pt x="4612" y="3440"/>
                    <a:pt x="4832" y="3587"/>
                    <a:pt x="5008" y="3748"/>
                  </a:cubicBezTo>
                  <a:cubicBezTo>
                    <a:pt x="5212" y="3909"/>
                    <a:pt x="5403" y="4099"/>
                    <a:pt x="5520" y="4319"/>
                  </a:cubicBezTo>
                  <a:cubicBezTo>
                    <a:pt x="5652" y="4538"/>
                    <a:pt x="5725" y="4787"/>
                    <a:pt x="5725" y="5051"/>
                  </a:cubicBezTo>
                  <a:cubicBezTo>
                    <a:pt x="5725" y="5578"/>
                    <a:pt x="5505" y="6075"/>
                    <a:pt x="5344" y="6544"/>
                  </a:cubicBezTo>
                  <a:cubicBezTo>
                    <a:pt x="5154" y="7042"/>
                    <a:pt x="4993" y="7495"/>
                    <a:pt x="4832" y="7935"/>
                  </a:cubicBezTo>
                  <a:cubicBezTo>
                    <a:pt x="4495" y="8813"/>
                    <a:pt x="4202" y="9604"/>
                    <a:pt x="3968" y="10277"/>
                  </a:cubicBezTo>
                  <a:cubicBezTo>
                    <a:pt x="3734" y="10965"/>
                    <a:pt x="3529" y="11492"/>
                    <a:pt x="3397" y="11873"/>
                  </a:cubicBezTo>
                  <a:cubicBezTo>
                    <a:pt x="3353" y="12063"/>
                    <a:pt x="3295" y="12195"/>
                    <a:pt x="3251" y="12312"/>
                  </a:cubicBezTo>
                  <a:cubicBezTo>
                    <a:pt x="3222" y="12400"/>
                    <a:pt x="3207" y="12458"/>
                    <a:pt x="3207" y="12458"/>
                  </a:cubicBezTo>
                  <a:cubicBezTo>
                    <a:pt x="3222" y="12458"/>
                    <a:pt x="3236" y="12400"/>
                    <a:pt x="3280" y="12312"/>
                  </a:cubicBezTo>
                  <a:cubicBezTo>
                    <a:pt x="3309" y="12224"/>
                    <a:pt x="3368" y="12078"/>
                    <a:pt x="3441" y="11887"/>
                  </a:cubicBezTo>
                  <a:cubicBezTo>
                    <a:pt x="3588" y="11507"/>
                    <a:pt x="3792" y="10980"/>
                    <a:pt x="4041" y="10321"/>
                  </a:cubicBezTo>
                  <a:cubicBezTo>
                    <a:pt x="4305" y="9647"/>
                    <a:pt x="4598" y="8857"/>
                    <a:pt x="4920" y="7979"/>
                  </a:cubicBezTo>
                  <a:cubicBezTo>
                    <a:pt x="5081" y="7525"/>
                    <a:pt x="5256" y="7056"/>
                    <a:pt x="5432" y="6588"/>
                  </a:cubicBezTo>
                  <a:cubicBezTo>
                    <a:pt x="5593" y="6105"/>
                    <a:pt x="5813" y="5622"/>
                    <a:pt x="5813" y="5051"/>
                  </a:cubicBezTo>
                  <a:cubicBezTo>
                    <a:pt x="5813" y="4773"/>
                    <a:pt x="5740" y="4494"/>
                    <a:pt x="5593" y="4260"/>
                  </a:cubicBezTo>
                  <a:cubicBezTo>
                    <a:pt x="5447" y="4041"/>
                    <a:pt x="5271" y="3836"/>
                    <a:pt x="5066" y="3675"/>
                  </a:cubicBezTo>
                  <a:cubicBezTo>
                    <a:pt x="4861" y="3514"/>
                    <a:pt x="4671" y="3367"/>
                    <a:pt x="4466" y="3221"/>
                  </a:cubicBezTo>
                  <a:cubicBezTo>
                    <a:pt x="4261" y="3074"/>
                    <a:pt x="4056" y="2943"/>
                    <a:pt x="3880" y="2796"/>
                  </a:cubicBezTo>
                  <a:cubicBezTo>
                    <a:pt x="3134" y="2255"/>
                    <a:pt x="2446" y="1757"/>
                    <a:pt x="1860" y="1332"/>
                  </a:cubicBezTo>
                  <a:cubicBezTo>
                    <a:pt x="1274" y="908"/>
                    <a:pt x="821" y="586"/>
                    <a:pt x="499" y="351"/>
                  </a:cubicBezTo>
                  <a:cubicBezTo>
                    <a:pt x="352" y="234"/>
                    <a:pt x="220" y="161"/>
                    <a:pt x="133" y="88"/>
                  </a:cubicBezTo>
                  <a:cubicBezTo>
                    <a:pt x="45" y="15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7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4"/>
            <p:cNvSpPr/>
            <p:nvPr/>
          </p:nvSpPr>
          <p:spPr>
            <a:xfrm flipH="1">
              <a:off x="8936226" y="2352732"/>
              <a:ext cx="1159706" cy="95091"/>
            </a:xfrm>
            <a:custGeom>
              <a:avLst/>
              <a:gdLst/>
              <a:ahLst/>
              <a:cxnLst/>
              <a:rect l="l" t="t" r="r" b="b"/>
              <a:pathLst>
                <a:path w="14830" h="1216" extrusionOk="0">
                  <a:moveTo>
                    <a:pt x="0" y="1"/>
                  </a:moveTo>
                  <a:lnTo>
                    <a:pt x="0" y="1216"/>
                  </a:lnTo>
                  <a:lnTo>
                    <a:pt x="14830" y="1216"/>
                  </a:lnTo>
                  <a:lnTo>
                    <a:pt x="148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4"/>
            <p:cNvSpPr/>
            <p:nvPr/>
          </p:nvSpPr>
          <p:spPr>
            <a:xfrm flipH="1">
              <a:off x="9106784" y="2440863"/>
              <a:ext cx="90477" cy="2433975"/>
            </a:xfrm>
            <a:custGeom>
              <a:avLst/>
              <a:gdLst/>
              <a:ahLst/>
              <a:cxnLst/>
              <a:rect l="l" t="t" r="r" b="b"/>
              <a:pathLst>
                <a:path w="1157" h="31125" extrusionOk="0">
                  <a:moveTo>
                    <a:pt x="0" y="1"/>
                  </a:moveTo>
                  <a:lnTo>
                    <a:pt x="0" y="31125"/>
                  </a:lnTo>
                  <a:lnTo>
                    <a:pt x="556" y="31125"/>
                  </a:lnTo>
                  <a:lnTo>
                    <a:pt x="115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4"/>
            <p:cNvSpPr/>
            <p:nvPr/>
          </p:nvSpPr>
          <p:spPr>
            <a:xfrm flipH="1">
              <a:off x="9817697" y="2432887"/>
              <a:ext cx="90556" cy="2451101"/>
            </a:xfrm>
            <a:custGeom>
              <a:avLst/>
              <a:gdLst/>
              <a:ahLst/>
              <a:cxnLst/>
              <a:rect l="l" t="t" r="r" b="b"/>
              <a:pathLst>
                <a:path w="1158" h="31344" extrusionOk="0">
                  <a:moveTo>
                    <a:pt x="1" y="0"/>
                  </a:moveTo>
                  <a:lnTo>
                    <a:pt x="1" y="31344"/>
                  </a:lnTo>
                  <a:lnTo>
                    <a:pt x="557" y="31344"/>
                  </a:lnTo>
                  <a:lnTo>
                    <a:pt x="115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4"/>
            <p:cNvSpPr/>
            <p:nvPr/>
          </p:nvSpPr>
          <p:spPr>
            <a:xfrm flipH="1">
              <a:off x="9197181" y="3357912"/>
              <a:ext cx="640067" cy="51534"/>
            </a:xfrm>
            <a:custGeom>
              <a:avLst/>
              <a:gdLst/>
              <a:ahLst/>
              <a:cxnLst/>
              <a:rect l="l" t="t" r="r" b="b"/>
              <a:pathLst>
                <a:path w="8185" h="659" extrusionOk="0">
                  <a:moveTo>
                    <a:pt x="1" y="0"/>
                  </a:moveTo>
                  <a:lnTo>
                    <a:pt x="1" y="659"/>
                  </a:lnTo>
                  <a:lnTo>
                    <a:pt x="8184" y="659"/>
                  </a:lnTo>
                  <a:lnTo>
                    <a:pt x="81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4"/>
            <p:cNvSpPr/>
            <p:nvPr/>
          </p:nvSpPr>
          <p:spPr>
            <a:xfrm flipH="1">
              <a:off x="10337412" y="1455233"/>
              <a:ext cx="281755" cy="419152"/>
            </a:xfrm>
            <a:custGeom>
              <a:avLst/>
              <a:gdLst/>
              <a:ahLst/>
              <a:cxnLst/>
              <a:rect l="l" t="t" r="r" b="b"/>
              <a:pathLst>
                <a:path w="3603" h="5360" extrusionOk="0">
                  <a:moveTo>
                    <a:pt x="294" y="0"/>
                  </a:moveTo>
                  <a:cubicBezTo>
                    <a:pt x="294" y="0"/>
                    <a:pt x="294" y="30"/>
                    <a:pt x="279" y="103"/>
                  </a:cubicBezTo>
                  <a:cubicBezTo>
                    <a:pt x="250" y="176"/>
                    <a:pt x="235" y="278"/>
                    <a:pt x="220" y="396"/>
                  </a:cubicBezTo>
                  <a:cubicBezTo>
                    <a:pt x="176" y="659"/>
                    <a:pt x="103" y="1040"/>
                    <a:pt x="74" y="1494"/>
                  </a:cubicBezTo>
                  <a:cubicBezTo>
                    <a:pt x="30" y="1977"/>
                    <a:pt x="1" y="2518"/>
                    <a:pt x="74" y="3148"/>
                  </a:cubicBezTo>
                  <a:cubicBezTo>
                    <a:pt x="103" y="3455"/>
                    <a:pt x="162" y="3763"/>
                    <a:pt x="279" y="4099"/>
                  </a:cubicBezTo>
                  <a:cubicBezTo>
                    <a:pt x="367" y="4407"/>
                    <a:pt x="528" y="4744"/>
                    <a:pt x="806" y="4992"/>
                  </a:cubicBezTo>
                  <a:cubicBezTo>
                    <a:pt x="1069" y="5241"/>
                    <a:pt x="1410" y="5360"/>
                    <a:pt x="1731" y="5360"/>
                  </a:cubicBezTo>
                  <a:cubicBezTo>
                    <a:pt x="1749" y="5360"/>
                    <a:pt x="1768" y="5359"/>
                    <a:pt x="1787" y="5358"/>
                  </a:cubicBezTo>
                  <a:cubicBezTo>
                    <a:pt x="2138" y="5344"/>
                    <a:pt x="2446" y="5227"/>
                    <a:pt x="2724" y="5066"/>
                  </a:cubicBezTo>
                  <a:cubicBezTo>
                    <a:pt x="3002" y="4905"/>
                    <a:pt x="3207" y="4656"/>
                    <a:pt x="3324" y="4407"/>
                  </a:cubicBezTo>
                  <a:cubicBezTo>
                    <a:pt x="3456" y="4173"/>
                    <a:pt x="3529" y="3909"/>
                    <a:pt x="3544" y="3675"/>
                  </a:cubicBezTo>
                  <a:cubicBezTo>
                    <a:pt x="3602" y="3192"/>
                    <a:pt x="3514" y="2811"/>
                    <a:pt x="3426" y="2577"/>
                  </a:cubicBezTo>
                  <a:cubicBezTo>
                    <a:pt x="3383" y="2445"/>
                    <a:pt x="3353" y="2357"/>
                    <a:pt x="3309" y="2299"/>
                  </a:cubicBezTo>
                  <a:cubicBezTo>
                    <a:pt x="3280" y="2255"/>
                    <a:pt x="3251" y="2211"/>
                    <a:pt x="3251" y="2211"/>
                  </a:cubicBezTo>
                  <a:lnTo>
                    <a:pt x="3251" y="2211"/>
                  </a:lnTo>
                  <a:cubicBezTo>
                    <a:pt x="3236" y="2211"/>
                    <a:pt x="3309" y="2343"/>
                    <a:pt x="3397" y="2577"/>
                  </a:cubicBezTo>
                  <a:cubicBezTo>
                    <a:pt x="3470" y="2811"/>
                    <a:pt x="3544" y="3206"/>
                    <a:pt x="3485" y="3660"/>
                  </a:cubicBezTo>
                  <a:cubicBezTo>
                    <a:pt x="3441" y="4114"/>
                    <a:pt x="3192" y="4670"/>
                    <a:pt x="2680" y="4992"/>
                  </a:cubicBezTo>
                  <a:cubicBezTo>
                    <a:pt x="2431" y="5153"/>
                    <a:pt x="2124" y="5271"/>
                    <a:pt x="1787" y="5271"/>
                  </a:cubicBezTo>
                  <a:cubicBezTo>
                    <a:pt x="1465" y="5271"/>
                    <a:pt x="1128" y="5153"/>
                    <a:pt x="879" y="4919"/>
                  </a:cubicBezTo>
                  <a:cubicBezTo>
                    <a:pt x="616" y="4685"/>
                    <a:pt x="469" y="4378"/>
                    <a:pt x="367" y="4055"/>
                  </a:cubicBezTo>
                  <a:cubicBezTo>
                    <a:pt x="279" y="3748"/>
                    <a:pt x="206" y="3441"/>
                    <a:pt x="162" y="3133"/>
                  </a:cubicBezTo>
                  <a:cubicBezTo>
                    <a:pt x="89" y="2518"/>
                    <a:pt x="103" y="1962"/>
                    <a:pt x="147" y="1494"/>
                  </a:cubicBezTo>
                  <a:cubicBezTo>
                    <a:pt x="176" y="1040"/>
                    <a:pt x="220" y="659"/>
                    <a:pt x="250" y="396"/>
                  </a:cubicBezTo>
                  <a:cubicBezTo>
                    <a:pt x="279" y="293"/>
                    <a:pt x="279" y="176"/>
                    <a:pt x="294" y="103"/>
                  </a:cubicBezTo>
                  <a:lnTo>
                    <a:pt x="2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4"/>
            <p:cNvSpPr/>
            <p:nvPr/>
          </p:nvSpPr>
          <p:spPr>
            <a:xfrm flipH="1">
              <a:off x="10073018" y="1863905"/>
              <a:ext cx="389280" cy="504546"/>
            </a:xfrm>
            <a:custGeom>
              <a:avLst/>
              <a:gdLst/>
              <a:ahLst/>
              <a:cxnLst/>
              <a:rect l="l" t="t" r="r" b="b"/>
              <a:pathLst>
                <a:path w="4978" h="6452" extrusionOk="0">
                  <a:moveTo>
                    <a:pt x="516" y="2734"/>
                  </a:moveTo>
                  <a:cubicBezTo>
                    <a:pt x="535" y="2734"/>
                    <a:pt x="553" y="2735"/>
                    <a:pt x="571" y="2738"/>
                  </a:cubicBezTo>
                  <a:cubicBezTo>
                    <a:pt x="626" y="2742"/>
                    <a:pt x="678" y="2757"/>
                    <a:pt x="727" y="2781"/>
                  </a:cubicBezTo>
                  <a:lnTo>
                    <a:pt x="727" y="2781"/>
                  </a:lnTo>
                  <a:cubicBezTo>
                    <a:pt x="729" y="2894"/>
                    <a:pt x="723" y="3010"/>
                    <a:pt x="703" y="3119"/>
                  </a:cubicBezTo>
                  <a:cubicBezTo>
                    <a:pt x="688" y="3192"/>
                    <a:pt x="645" y="3265"/>
                    <a:pt x="586" y="3324"/>
                  </a:cubicBezTo>
                  <a:cubicBezTo>
                    <a:pt x="530" y="3346"/>
                    <a:pt x="474" y="3377"/>
                    <a:pt x="417" y="3377"/>
                  </a:cubicBezTo>
                  <a:cubicBezTo>
                    <a:pt x="400" y="3377"/>
                    <a:pt x="383" y="3375"/>
                    <a:pt x="366" y="3368"/>
                  </a:cubicBezTo>
                  <a:cubicBezTo>
                    <a:pt x="220" y="3338"/>
                    <a:pt x="103" y="3148"/>
                    <a:pt x="147" y="2987"/>
                  </a:cubicBezTo>
                  <a:cubicBezTo>
                    <a:pt x="199" y="2843"/>
                    <a:pt x="358" y="2734"/>
                    <a:pt x="516" y="2734"/>
                  </a:cubicBezTo>
                  <a:close/>
                  <a:moveTo>
                    <a:pt x="147" y="1"/>
                  </a:moveTo>
                  <a:cubicBezTo>
                    <a:pt x="147" y="30"/>
                    <a:pt x="176" y="59"/>
                    <a:pt x="191" y="132"/>
                  </a:cubicBezTo>
                  <a:cubicBezTo>
                    <a:pt x="205" y="206"/>
                    <a:pt x="249" y="323"/>
                    <a:pt x="293" y="469"/>
                  </a:cubicBezTo>
                  <a:cubicBezTo>
                    <a:pt x="396" y="762"/>
                    <a:pt x="513" y="1172"/>
                    <a:pt x="615" y="1728"/>
                  </a:cubicBezTo>
                  <a:cubicBezTo>
                    <a:pt x="659" y="2006"/>
                    <a:pt x="703" y="2299"/>
                    <a:pt x="718" y="2621"/>
                  </a:cubicBezTo>
                  <a:cubicBezTo>
                    <a:pt x="720" y="2647"/>
                    <a:pt x="722" y="2673"/>
                    <a:pt x="724" y="2699"/>
                  </a:cubicBezTo>
                  <a:lnTo>
                    <a:pt x="724" y="2699"/>
                  </a:lnTo>
                  <a:cubicBezTo>
                    <a:pt x="675" y="2680"/>
                    <a:pt x="624" y="2669"/>
                    <a:pt x="571" y="2665"/>
                  </a:cubicBezTo>
                  <a:cubicBezTo>
                    <a:pt x="551" y="2662"/>
                    <a:pt x="529" y="2661"/>
                    <a:pt x="508" y="2661"/>
                  </a:cubicBezTo>
                  <a:cubicBezTo>
                    <a:pt x="320" y="2661"/>
                    <a:pt x="125" y="2775"/>
                    <a:pt x="59" y="2972"/>
                  </a:cubicBezTo>
                  <a:cubicBezTo>
                    <a:pt x="0" y="3192"/>
                    <a:pt x="147" y="3412"/>
                    <a:pt x="352" y="3470"/>
                  </a:cubicBezTo>
                  <a:cubicBezTo>
                    <a:pt x="367" y="3472"/>
                    <a:pt x="382" y="3473"/>
                    <a:pt x="396" y="3473"/>
                  </a:cubicBezTo>
                  <a:cubicBezTo>
                    <a:pt x="495" y="3473"/>
                    <a:pt x="581" y="3431"/>
                    <a:pt x="645" y="3368"/>
                  </a:cubicBezTo>
                  <a:cubicBezTo>
                    <a:pt x="718" y="3295"/>
                    <a:pt x="762" y="3207"/>
                    <a:pt x="776" y="3119"/>
                  </a:cubicBezTo>
                  <a:cubicBezTo>
                    <a:pt x="808" y="3016"/>
                    <a:pt x="814" y="2921"/>
                    <a:pt x="810" y="2830"/>
                  </a:cubicBezTo>
                  <a:lnTo>
                    <a:pt x="810" y="2830"/>
                  </a:lnTo>
                  <a:cubicBezTo>
                    <a:pt x="894" y="2890"/>
                    <a:pt x="963" y="2973"/>
                    <a:pt x="1011" y="3060"/>
                  </a:cubicBezTo>
                  <a:cubicBezTo>
                    <a:pt x="1098" y="3251"/>
                    <a:pt x="1128" y="3441"/>
                    <a:pt x="1098" y="3646"/>
                  </a:cubicBezTo>
                  <a:cubicBezTo>
                    <a:pt x="1069" y="4056"/>
                    <a:pt x="879" y="4451"/>
                    <a:pt x="923" y="4876"/>
                  </a:cubicBezTo>
                  <a:cubicBezTo>
                    <a:pt x="937" y="5300"/>
                    <a:pt x="1142" y="5666"/>
                    <a:pt x="1391" y="5930"/>
                  </a:cubicBezTo>
                  <a:cubicBezTo>
                    <a:pt x="1669" y="6208"/>
                    <a:pt x="2006" y="6398"/>
                    <a:pt x="2328" y="6427"/>
                  </a:cubicBezTo>
                  <a:cubicBezTo>
                    <a:pt x="2424" y="6444"/>
                    <a:pt x="2518" y="6451"/>
                    <a:pt x="2610" y="6451"/>
                  </a:cubicBezTo>
                  <a:cubicBezTo>
                    <a:pt x="2838" y="6451"/>
                    <a:pt x="3052" y="6406"/>
                    <a:pt x="3250" y="6354"/>
                  </a:cubicBezTo>
                  <a:cubicBezTo>
                    <a:pt x="3499" y="6281"/>
                    <a:pt x="3733" y="6193"/>
                    <a:pt x="3953" y="6135"/>
                  </a:cubicBezTo>
                  <a:cubicBezTo>
                    <a:pt x="4173" y="6076"/>
                    <a:pt x="4363" y="6032"/>
                    <a:pt x="4509" y="6003"/>
                  </a:cubicBezTo>
                  <a:cubicBezTo>
                    <a:pt x="4623" y="5992"/>
                    <a:pt x="4717" y="5989"/>
                    <a:pt x="4789" y="5989"/>
                  </a:cubicBezTo>
                  <a:cubicBezTo>
                    <a:pt x="4869" y="5989"/>
                    <a:pt x="4924" y="5993"/>
                    <a:pt x="4953" y="5993"/>
                  </a:cubicBezTo>
                  <a:cubicBezTo>
                    <a:pt x="4970" y="5993"/>
                    <a:pt x="4978" y="5992"/>
                    <a:pt x="4978" y="5988"/>
                  </a:cubicBezTo>
                  <a:cubicBezTo>
                    <a:pt x="4978" y="5988"/>
                    <a:pt x="4865" y="5969"/>
                    <a:pt x="4641" y="5969"/>
                  </a:cubicBezTo>
                  <a:cubicBezTo>
                    <a:pt x="4584" y="5969"/>
                    <a:pt x="4521" y="5971"/>
                    <a:pt x="4451" y="5974"/>
                  </a:cubicBezTo>
                  <a:cubicBezTo>
                    <a:pt x="4304" y="5988"/>
                    <a:pt x="4114" y="6032"/>
                    <a:pt x="3895" y="6076"/>
                  </a:cubicBezTo>
                  <a:cubicBezTo>
                    <a:pt x="3704" y="6135"/>
                    <a:pt x="3455" y="6208"/>
                    <a:pt x="3192" y="6281"/>
                  </a:cubicBezTo>
                  <a:cubicBezTo>
                    <a:pt x="3004" y="6333"/>
                    <a:pt x="2793" y="6378"/>
                    <a:pt x="2576" y="6378"/>
                  </a:cubicBezTo>
                  <a:cubicBezTo>
                    <a:pt x="2489" y="6378"/>
                    <a:pt x="2401" y="6371"/>
                    <a:pt x="2313" y="6354"/>
                  </a:cubicBezTo>
                  <a:cubicBezTo>
                    <a:pt x="1991" y="6296"/>
                    <a:pt x="1684" y="6135"/>
                    <a:pt x="1435" y="5886"/>
                  </a:cubicBezTo>
                  <a:cubicBezTo>
                    <a:pt x="1172" y="5622"/>
                    <a:pt x="996" y="5256"/>
                    <a:pt x="967" y="4876"/>
                  </a:cubicBezTo>
                  <a:cubicBezTo>
                    <a:pt x="952" y="4495"/>
                    <a:pt x="1142" y="4100"/>
                    <a:pt x="1172" y="3661"/>
                  </a:cubicBezTo>
                  <a:cubicBezTo>
                    <a:pt x="1215" y="3441"/>
                    <a:pt x="1186" y="3221"/>
                    <a:pt x="1084" y="3031"/>
                  </a:cubicBezTo>
                  <a:cubicBezTo>
                    <a:pt x="1020" y="2912"/>
                    <a:pt x="922" y="2805"/>
                    <a:pt x="804" y="2738"/>
                  </a:cubicBezTo>
                  <a:lnTo>
                    <a:pt x="804" y="2738"/>
                  </a:lnTo>
                  <a:cubicBezTo>
                    <a:pt x="800" y="2694"/>
                    <a:pt x="795" y="2650"/>
                    <a:pt x="791" y="2606"/>
                  </a:cubicBezTo>
                  <a:cubicBezTo>
                    <a:pt x="776" y="2270"/>
                    <a:pt x="732" y="1977"/>
                    <a:pt x="688" y="1713"/>
                  </a:cubicBezTo>
                  <a:cubicBezTo>
                    <a:pt x="571" y="1172"/>
                    <a:pt x="440" y="733"/>
                    <a:pt x="337" y="440"/>
                  </a:cubicBezTo>
                  <a:cubicBezTo>
                    <a:pt x="279" y="293"/>
                    <a:pt x="249" y="191"/>
                    <a:pt x="205" y="118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4"/>
            <p:cNvSpPr/>
            <p:nvPr/>
          </p:nvSpPr>
          <p:spPr>
            <a:xfrm flipH="1">
              <a:off x="9017477" y="1850142"/>
              <a:ext cx="720144" cy="496961"/>
            </a:xfrm>
            <a:custGeom>
              <a:avLst/>
              <a:gdLst/>
              <a:ahLst/>
              <a:cxnLst/>
              <a:rect l="l" t="t" r="r" b="b"/>
              <a:pathLst>
                <a:path w="9209" h="6355" extrusionOk="0">
                  <a:moveTo>
                    <a:pt x="1025" y="1"/>
                  </a:moveTo>
                  <a:lnTo>
                    <a:pt x="0" y="6355"/>
                  </a:lnTo>
                  <a:lnTo>
                    <a:pt x="7993" y="6355"/>
                  </a:lnTo>
                  <a:lnTo>
                    <a:pt x="9208" y="1026"/>
                  </a:lnTo>
                  <a:lnTo>
                    <a:pt x="10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4"/>
            <p:cNvSpPr/>
            <p:nvPr/>
          </p:nvSpPr>
          <p:spPr>
            <a:xfrm flipH="1">
              <a:off x="9101072" y="2335606"/>
              <a:ext cx="1029268" cy="34408"/>
            </a:xfrm>
            <a:custGeom>
              <a:avLst/>
              <a:gdLst/>
              <a:ahLst/>
              <a:cxnLst/>
              <a:rect l="l" t="t" r="r" b="b"/>
              <a:pathLst>
                <a:path w="13162" h="440" extrusionOk="0">
                  <a:moveTo>
                    <a:pt x="5008" y="0"/>
                  </a:moveTo>
                  <a:lnTo>
                    <a:pt x="30" y="117"/>
                  </a:lnTo>
                  <a:lnTo>
                    <a:pt x="1" y="308"/>
                  </a:lnTo>
                  <a:lnTo>
                    <a:pt x="13103" y="439"/>
                  </a:lnTo>
                  <a:lnTo>
                    <a:pt x="13162" y="147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4"/>
            <p:cNvSpPr/>
            <p:nvPr/>
          </p:nvSpPr>
          <p:spPr>
            <a:xfrm flipH="1">
              <a:off x="9309399" y="2062924"/>
              <a:ext cx="74525" cy="102364"/>
            </a:xfrm>
            <a:custGeom>
              <a:avLst/>
              <a:gdLst/>
              <a:ahLst/>
              <a:cxnLst/>
              <a:rect l="l" t="t" r="r" b="b"/>
              <a:pathLst>
                <a:path w="953" h="1309" extrusionOk="0">
                  <a:moveTo>
                    <a:pt x="561" y="0"/>
                  </a:moveTo>
                  <a:cubicBezTo>
                    <a:pt x="339" y="0"/>
                    <a:pt x="115" y="228"/>
                    <a:pt x="74" y="574"/>
                  </a:cubicBezTo>
                  <a:cubicBezTo>
                    <a:pt x="1" y="940"/>
                    <a:pt x="118" y="1247"/>
                    <a:pt x="338" y="1306"/>
                  </a:cubicBezTo>
                  <a:cubicBezTo>
                    <a:pt x="349" y="1307"/>
                    <a:pt x="361" y="1308"/>
                    <a:pt x="373" y="1308"/>
                  </a:cubicBezTo>
                  <a:cubicBezTo>
                    <a:pt x="583" y="1308"/>
                    <a:pt x="810" y="1067"/>
                    <a:pt x="879" y="735"/>
                  </a:cubicBezTo>
                  <a:cubicBezTo>
                    <a:pt x="952" y="369"/>
                    <a:pt x="821" y="61"/>
                    <a:pt x="601" y="3"/>
                  </a:cubicBezTo>
                  <a:cubicBezTo>
                    <a:pt x="588" y="1"/>
                    <a:pt x="575" y="0"/>
                    <a:pt x="561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4"/>
            <p:cNvSpPr/>
            <p:nvPr/>
          </p:nvSpPr>
          <p:spPr>
            <a:xfrm flipH="1">
              <a:off x="9291100" y="2037196"/>
              <a:ext cx="113390" cy="153741"/>
            </a:xfrm>
            <a:custGeom>
              <a:avLst/>
              <a:gdLst/>
              <a:ahLst/>
              <a:cxnLst/>
              <a:rect l="l" t="t" r="r" b="b"/>
              <a:pathLst>
                <a:path w="1450" h="1966" extrusionOk="0">
                  <a:moveTo>
                    <a:pt x="838" y="1"/>
                  </a:moveTo>
                  <a:cubicBezTo>
                    <a:pt x="527" y="1"/>
                    <a:pt x="211" y="362"/>
                    <a:pt x="117" y="859"/>
                  </a:cubicBezTo>
                  <a:cubicBezTo>
                    <a:pt x="0" y="1415"/>
                    <a:pt x="205" y="1913"/>
                    <a:pt x="527" y="1957"/>
                  </a:cubicBezTo>
                  <a:cubicBezTo>
                    <a:pt x="554" y="1963"/>
                    <a:pt x="582" y="1966"/>
                    <a:pt x="609" y="1966"/>
                  </a:cubicBezTo>
                  <a:cubicBezTo>
                    <a:pt x="921" y="1966"/>
                    <a:pt x="1238" y="1592"/>
                    <a:pt x="1332" y="1108"/>
                  </a:cubicBezTo>
                  <a:cubicBezTo>
                    <a:pt x="1450" y="551"/>
                    <a:pt x="1245" y="54"/>
                    <a:pt x="923" y="10"/>
                  </a:cubicBezTo>
                  <a:cubicBezTo>
                    <a:pt x="895" y="4"/>
                    <a:pt x="867" y="1"/>
                    <a:pt x="8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4"/>
            <p:cNvSpPr/>
            <p:nvPr/>
          </p:nvSpPr>
          <p:spPr>
            <a:xfrm flipH="1">
              <a:off x="10577877" y="1410581"/>
              <a:ext cx="18377" cy="44730"/>
            </a:xfrm>
            <a:custGeom>
              <a:avLst/>
              <a:gdLst/>
              <a:ahLst/>
              <a:cxnLst/>
              <a:rect l="l" t="t" r="r" b="b"/>
              <a:pathLst>
                <a:path w="235" h="572" extrusionOk="0">
                  <a:moveTo>
                    <a:pt x="220" y="0"/>
                  </a:moveTo>
                  <a:cubicBezTo>
                    <a:pt x="206" y="0"/>
                    <a:pt x="132" y="118"/>
                    <a:pt x="74" y="279"/>
                  </a:cubicBezTo>
                  <a:cubicBezTo>
                    <a:pt x="15" y="425"/>
                    <a:pt x="1" y="557"/>
                    <a:pt x="15" y="571"/>
                  </a:cubicBezTo>
                  <a:cubicBezTo>
                    <a:pt x="30" y="571"/>
                    <a:pt x="103" y="440"/>
                    <a:pt x="162" y="293"/>
                  </a:cubicBezTo>
                  <a:cubicBezTo>
                    <a:pt x="220" y="147"/>
                    <a:pt x="235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678;p34"/>
          <p:cNvGrpSpPr/>
          <p:nvPr/>
        </p:nvGrpSpPr>
        <p:grpSpPr>
          <a:xfrm>
            <a:off x="8038737" y="2447286"/>
            <a:ext cx="785377" cy="2421158"/>
            <a:chOff x="7825375" y="2447285"/>
            <a:chExt cx="785377" cy="2421158"/>
          </a:xfrm>
        </p:grpSpPr>
        <p:sp>
          <p:nvSpPr>
            <p:cNvPr id="679" name="Google Shape;679;p34"/>
            <p:cNvSpPr/>
            <p:nvPr/>
          </p:nvSpPr>
          <p:spPr>
            <a:xfrm>
              <a:off x="7825375" y="2447285"/>
              <a:ext cx="785377" cy="1597032"/>
            </a:xfrm>
            <a:custGeom>
              <a:avLst/>
              <a:gdLst/>
              <a:ahLst/>
              <a:cxnLst/>
              <a:rect l="l" t="t" r="r" b="b"/>
              <a:pathLst>
                <a:path w="9912" h="20155" extrusionOk="0">
                  <a:moveTo>
                    <a:pt x="4109" y="1"/>
                  </a:moveTo>
                  <a:cubicBezTo>
                    <a:pt x="4004" y="1"/>
                    <a:pt x="3898" y="12"/>
                    <a:pt x="3792" y="35"/>
                  </a:cubicBezTo>
                  <a:cubicBezTo>
                    <a:pt x="2841" y="254"/>
                    <a:pt x="2343" y="1294"/>
                    <a:pt x="2006" y="2216"/>
                  </a:cubicBezTo>
                  <a:cubicBezTo>
                    <a:pt x="1758" y="2816"/>
                    <a:pt x="1538" y="3416"/>
                    <a:pt x="1304" y="4031"/>
                  </a:cubicBezTo>
                  <a:cubicBezTo>
                    <a:pt x="660" y="5715"/>
                    <a:pt x="1" y="7515"/>
                    <a:pt x="440" y="9272"/>
                  </a:cubicBezTo>
                  <a:cubicBezTo>
                    <a:pt x="791" y="10692"/>
                    <a:pt x="1787" y="11834"/>
                    <a:pt x="2621" y="13034"/>
                  </a:cubicBezTo>
                  <a:cubicBezTo>
                    <a:pt x="2782" y="13254"/>
                    <a:pt x="2929" y="13503"/>
                    <a:pt x="2914" y="13781"/>
                  </a:cubicBezTo>
                  <a:cubicBezTo>
                    <a:pt x="2885" y="14206"/>
                    <a:pt x="2446" y="14469"/>
                    <a:pt x="2021" y="14572"/>
                  </a:cubicBezTo>
                  <a:cubicBezTo>
                    <a:pt x="1597" y="14659"/>
                    <a:pt x="1157" y="14659"/>
                    <a:pt x="791" y="14879"/>
                  </a:cubicBezTo>
                  <a:cubicBezTo>
                    <a:pt x="352" y="15157"/>
                    <a:pt x="147" y="15699"/>
                    <a:pt x="191" y="16211"/>
                  </a:cubicBezTo>
                  <a:cubicBezTo>
                    <a:pt x="220" y="16724"/>
                    <a:pt x="469" y="17207"/>
                    <a:pt x="777" y="17617"/>
                  </a:cubicBezTo>
                  <a:cubicBezTo>
                    <a:pt x="777" y="17661"/>
                    <a:pt x="2138" y="19359"/>
                    <a:pt x="3690" y="19886"/>
                  </a:cubicBezTo>
                  <a:cubicBezTo>
                    <a:pt x="4186" y="20060"/>
                    <a:pt x="4718" y="20154"/>
                    <a:pt x="5244" y="20154"/>
                  </a:cubicBezTo>
                  <a:cubicBezTo>
                    <a:pt x="6177" y="20154"/>
                    <a:pt x="7090" y="19857"/>
                    <a:pt x="7745" y="19183"/>
                  </a:cubicBezTo>
                  <a:cubicBezTo>
                    <a:pt x="8770" y="18114"/>
                    <a:pt x="9033" y="16402"/>
                    <a:pt x="8345" y="15099"/>
                  </a:cubicBezTo>
                  <a:cubicBezTo>
                    <a:pt x="8023" y="14454"/>
                    <a:pt x="7496" y="13869"/>
                    <a:pt x="7511" y="13152"/>
                  </a:cubicBezTo>
                  <a:cubicBezTo>
                    <a:pt x="7526" y="12771"/>
                    <a:pt x="7716" y="12420"/>
                    <a:pt x="7935" y="12098"/>
                  </a:cubicBezTo>
                  <a:cubicBezTo>
                    <a:pt x="8345" y="11468"/>
                    <a:pt x="8902" y="10956"/>
                    <a:pt x="9282" y="10326"/>
                  </a:cubicBezTo>
                  <a:cubicBezTo>
                    <a:pt x="9663" y="9682"/>
                    <a:pt x="9912" y="8877"/>
                    <a:pt x="9590" y="8203"/>
                  </a:cubicBezTo>
                  <a:cubicBezTo>
                    <a:pt x="9004" y="6857"/>
                    <a:pt x="6925" y="6813"/>
                    <a:pt x="6296" y="5510"/>
                  </a:cubicBezTo>
                  <a:cubicBezTo>
                    <a:pt x="6003" y="4880"/>
                    <a:pt x="6120" y="4178"/>
                    <a:pt x="6193" y="3489"/>
                  </a:cubicBezTo>
                  <a:cubicBezTo>
                    <a:pt x="6267" y="2670"/>
                    <a:pt x="6223" y="1806"/>
                    <a:pt x="5827" y="1103"/>
                  </a:cubicBezTo>
                  <a:cubicBezTo>
                    <a:pt x="5471" y="480"/>
                    <a:pt x="4806" y="1"/>
                    <a:pt x="41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4"/>
            <p:cNvSpPr/>
            <p:nvPr/>
          </p:nvSpPr>
          <p:spPr>
            <a:xfrm>
              <a:off x="8200084" y="3039275"/>
              <a:ext cx="7052" cy="1260986"/>
            </a:xfrm>
            <a:custGeom>
              <a:avLst/>
              <a:gdLst/>
              <a:ahLst/>
              <a:cxnLst/>
              <a:rect l="l" t="t" r="r" b="b"/>
              <a:pathLst>
                <a:path w="89" h="15914" extrusionOk="0">
                  <a:moveTo>
                    <a:pt x="30" y="0"/>
                  </a:moveTo>
                  <a:cubicBezTo>
                    <a:pt x="15" y="0"/>
                    <a:pt x="0" y="3543"/>
                    <a:pt x="0" y="7950"/>
                  </a:cubicBezTo>
                  <a:cubicBezTo>
                    <a:pt x="0" y="12342"/>
                    <a:pt x="15" y="15914"/>
                    <a:pt x="30" y="15914"/>
                  </a:cubicBezTo>
                  <a:cubicBezTo>
                    <a:pt x="74" y="15914"/>
                    <a:pt x="88" y="12342"/>
                    <a:pt x="74" y="7950"/>
                  </a:cubicBezTo>
                  <a:cubicBezTo>
                    <a:pt x="74" y="3558"/>
                    <a:pt x="59" y="0"/>
                    <a:pt x="3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4"/>
            <p:cNvSpPr/>
            <p:nvPr/>
          </p:nvSpPr>
          <p:spPr>
            <a:xfrm>
              <a:off x="8196598" y="3199337"/>
              <a:ext cx="213538" cy="270358"/>
            </a:xfrm>
            <a:custGeom>
              <a:avLst/>
              <a:gdLst/>
              <a:ahLst/>
              <a:cxnLst/>
              <a:rect l="l" t="t" r="r" b="b"/>
              <a:pathLst>
                <a:path w="2695" h="3412" extrusionOk="0">
                  <a:moveTo>
                    <a:pt x="2694" y="1"/>
                  </a:moveTo>
                  <a:cubicBezTo>
                    <a:pt x="2694" y="1"/>
                    <a:pt x="2636" y="45"/>
                    <a:pt x="2548" y="103"/>
                  </a:cubicBezTo>
                  <a:cubicBezTo>
                    <a:pt x="2475" y="176"/>
                    <a:pt x="2372" y="293"/>
                    <a:pt x="2240" y="440"/>
                  </a:cubicBezTo>
                  <a:cubicBezTo>
                    <a:pt x="1977" y="733"/>
                    <a:pt x="1655" y="1172"/>
                    <a:pt x="1289" y="1655"/>
                  </a:cubicBezTo>
                  <a:cubicBezTo>
                    <a:pt x="981" y="2094"/>
                    <a:pt x="659" y="2475"/>
                    <a:pt x="366" y="2885"/>
                  </a:cubicBezTo>
                  <a:lnTo>
                    <a:pt x="103" y="3265"/>
                  </a:lnTo>
                  <a:cubicBezTo>
                    <a:pt x="44" y="3353"/>
                    <a:pt x="0" y="3412"/>
                    <a:pt x="0" y="3412"/>
                  </a:cubicBezTo>
                  <a:cubicBezTo>
                    <a:pt x="0" y="3412"/>
                    <a:pt x="44" y="3368"/>
                    <a:pt x="118" y="3280"/>
                  </a:cubicBezTo>
                  <a:cubicBezTo>
                    <a:pt x="205" y="3148"/>
                    <a:pt x="323" y="3046"/>
                    <a:pt x="410" y="2914"/>
                  </a:cubicBezTo>
                  <a:cubicBezTo>
                    <a:pt x="718" y="2533"/>
                    <a:pt x="1025" y="2123"/>
                    <a:pt x="1362" y="1714"/>
                  </a:cubicBezTo>
                  <a:cubicBezTo>
                    <a:pt x="1684" y="1274"/>
                    <a:pt x="2006" y="879"/>
                    <a:pt x="2299" y="484"/>
                  </a:cubicBezTo>
                  <a:cubicBezTo>
                    <a:pt x="2401" y="337"/>
                    <a:pt x="2518" y="206"/>
                    <a:pt x="2592" y="132"/>
                  </a:cubicBezTo>
                  <a:cubicBezTo>
                    <a:pt x="2665" y="59"/>
                    <a:pt x="2694" y="1"/>
                    <a:pt x="269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4"/>
            <p:cNvSpPr/>
            <p:nvPr/>
          </p:nvSpPr>
          <p:spPr>
            <a:xfrm>
              <a:off x="8042324" y="3706304"/>
              <a:ext cx="160134" cy="187951"/>
            </a:xfrm>
            <a:custGeom>
              <a:avLst/>
              <a:gdLst/>
              <a:ahLst/>
              <a:cxnLst/>
              <a:rect l="l" t="t" r="r" b="b"/>
              <a:pathLst>
                <a:path w="2021" h="2372" extrusionOk="0">
                  <a:moveTo>
                    <a:pt x="0" y="0"/>
                  </a:moveTo>
                  <a:cubicBezTo>
                    <a:pt x="0" y="15"/>
                    <a:pt x="103" y="132"/>
                    <a:pt x="308" y="337"/>
                  </a:cubicBezTo>
                  <a:cubicBezTo>
                    <a:pt x="498" y="542"/>
                    <a:pt x="762" y="820"/>
                    <a:pt x="1054" y="1142"/>
                  </a:cubicBezTo>
                  <a:cubicBezTo>
                    <a:pt x="1347" y="1479"/>
                    <a:pt x="1596" y="1772"/>
                    <a:pt x="1786" y="1991"/>
                  </a:cubicBezTo>
                  <a:cubicBezTo>
                    <a:pt x="1874" y="2094"/>
                    <a:pt x="1933" y="2196"/>
                    <a:pt x="1962" y="2269"/>
                  </a:cubicBezTo>
                  <a:cubicBezTo>
                    <a:pt x="1991" y="2328"/>
                    <a:pt x="2006" y="2372"/>
                    <a:pt x="2006" y="2372"/>
                  </a:cubicBezTo>
                  <a:cubicBezTo>
                    <a:pt x="2021" y="2372"/>
                    <a:pt x="2021" y="2167"/>
                    <a:pt x="1830" y="1933"/>
                  </a:cubicBezTo>
                  <a:cubicBezTo>
                    <a:pt x="1640" y="1698"/>
                    <a:pt x="1406" y="1406"/>
                    <a:pt x="1113" y="1069"/>
                  </a:cubicBezTo>
                  <a:cubicBezTo>
                    <a:pt x="820" y="761"/>
                    <a:pt x="542" y="483"/>
                    <a:pt x="337" y="293"/>
                  </a:cubicBezTo>
                  <a:cubicBezTo>
                    <a:pt x="132" y="10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4"/>
            <p:cNvSpPr/>
            <p:nvPr/>
          </p:nvSpPr>
          <p:spPr>
            <a:xfrm>
              <a:off x="7993008" y="4381211"/>
              <a:ext cx="464000" cy="487231"/>
            </a:xfrm>
            <a:custGeom>
              <a:avLst/>
              <a:gdLst/>
              <a:ahLst/>
              <a:cxnLst/>
              <a:rect l="l" t="t" r="r" b="b"/>
              <a:pathLst>
                <a:path w="5856" h="6149" extrusionOk="0">
                  <a:moveTo>
                    <a:pt x="5856" y="0"/>
                  </a:moveTo>
                  <a:lnTo>
                    <a:pt x="0" y="908"/>
                  </a:lnTo>
                  <a:cubicBezTo>
                    <a:pt x="44" y="908"/>
                    <a:pt x="732" y="6149"/>
                    <a:pt x="732" y="6149"/>
                  </a:cubicBezTo>
                  <a:lnTo>
                    <a:pt x="4670" y="6149"/>
                  </a:lnTo>
                  <a:lnTo>
                    <a:pt x="5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4"/>
            <p:cNvSpPr/>
            <p:nvPr/>
          </p:nvSpPr>
          <p:spPr>
            <a:xfrm>
              <a:off x="7938493" y="4310451"/>
              <a:ext cx="581189" cy="142707"/>
            </a:xfrm>
            <a:custGeom>
              <a:avLst/>
              <a:gdLst/>
              <a:ahLst/>
              <a:cxnLst/>
              <a:rect l="l" t="t" r="r" b="b"/>
              <a:pathLst>
                <a:path w="7335" h="1801" extrusionOk="0">
                  <a:moveTo>
                    <a:pt x="7334" y="0"/>
                  </a:moveTo>
                  <a:lnTo>
                    <a:pt x="0" y="600"/>
                  </a:lnTo>
                  <a:lnTo>
                    <a:pt x="0" y="1801"/>
                  </a:lnTo>
                  <a:lnTo>
                    <a:pt x="7334" y="1801"/>
                  </a:lnTo>
                  <a:lnTo>
                    <a:pt x="73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4"/>
            <p:cNvSpPr/>
            <p:nvPr/>
          </p:nvSpPr>
          <p:spPr>
            <a:xfrm>
              <a:off x="7993008" y="4453080"/>
              <a:ext cx="450134" cy="72027"/>
            </a:xfrm>
            <a:custGeom>
              <a:avLst/>
              <a:gdLst/>
              <a:ahLst/>
              <a:cxnLst/>
              <a:rect l="l" t="t" r="r" b="b"/>
              <a:pathLst>
                <a:path w="5681" h="909" extrusionOk="0">
                  <a:moveTo>
                    <a:pt x="0" y="1"/>
                  </a:moveTo>
                  <a:lnTo>
                    <a:pt x="88" y="543"/>
                  </a:lnTo>
                  <a:lnTo>
                    <a:pt x="5490" y="909"/>
                  </a:lnTo>
                  <a:lnTo>
                    <a:pt x="56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C591E82-7750-411C-19F6-37B67D69C88C}"/>
              </a:ext>
            </a:extLst>
          </p:cNvPr>
          <p:cNvSpPr txBox="1"/>
          <p:nvPr/>
        </p:nvSpPr>
        <p:spPr>
          <a:xfrm>
            <a:off x="724688" y="939227"/>
            <a:ext cx="4457776" cy="2728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PHẦN 1. </a:t>
            </a:r>
            <a:endParaRPr lang="vi-VN" sz="2800" b="1" dirty="0">
              <a:solidFill>
                <a:srgbClr val="FF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Ý TƯỞNG KINH DOANH VÀ SỰ CẦN THIẾT 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Ý TƯỞNG KINH DOANH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w to Determine Concavity of a Function by Slidesgo">
  <a:themeElements>
    <a:clrScheme name="Simple Light">
      <a:dk1>
        <a:srgbClr val="373B44"/>
      </a:dk1>
      <a:lt1>
        <a:srgbClr val="FCF1E5"/>
      </a:lt1>
      <a:dk2>
        <a:srgbClr val="6396FF"/>
      </a:dk2>
      <a:lt2>
        <a:srgbClr val="FCA612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73B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E2A47"/>
      </a:dk1>
      <a:lt1>
        <a:srgbClr val="FFFFFF"/>
      </a:lt1>
      <a:dk2>
        <a:srgbClr val="869FB2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EN - How to Determine Concavity of a Function by Slidesgo</Template>
  <TotalTime>1592</TotalTime>
  <Words>1316</Words>
  <Application>Microsoft Office PowerPoint</Application>
  <PresentationFormat>On-screen Show (16:9)</PresentationFormat>
  <Paragraphs>147</Paragraphs>
  <Slides>30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Arial</vt:lpstr>
      <vt:lpstr>Times New Roman</vt:lpstr>
      <vt:lpstr>Calibri</vt:lpstr>
      <vt:lpstr>Montserrat</vt:lpstr>
      <vt:lpstr>Catamaran</vt:lpstr>
      <vt:lpstr>Proxima Nova Semibold</vt:lpstr>
      <vt:lpstr>Proxima Nova</vt:lpstr>
      <vt:lpstr>Bebas Neue</vt:lpstr>
      <vt:lpstr>Catamaran Medium</vt:lpstr>
      <vt:lpstr>Darker Grotesque SemiBold</vt:lpstr>
      <vt:lpstr>Work Sans ExtraBold</vt:lpstr>
      <vt:lpstr>Fira Sans Extra Condensed Medium</vt:lpstr>
      <vt:lpstr>Karla</vt:lpstr>
      <vt:lpstr>Poppins</vt:lpstr>
      <vt:lpstr>How to Determine Concavity of a Function by Slidesgo</vt:lpstr>
      <vt:lpstr>Slidesgo Final Pages</vt:lpstr>
      <vt:lpstr>Packager Shell Object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DellPC</cp:lastModifiedBy>
  <cp:revision>97</cp:revision>
  <dcterms:modified xsi:type="dcterms:W3CDTF">2025-01-25T15:08:08Z</dcterms:modified>
</cp:coreProperties>
</file>