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26"/>
  </p:notesMasterIdLst>
  <p:handoutMasterIdLst>
    <p:handoutMasterId r:id="rId27"/>
  </p:handoutMasterIdLst>
  <p:sldIdLst>
    <p:sldId id="378" r:id="rId3"/>
    <p:sldId id="395" r:id="rId4"/>
    <p:sldId id="386" r:id="rId5"/>
    <p:sldId id="380" r:id="rId6"/>
    <p:sldId id="381" r:id="rId7"/>
    <p:sldId id="327" r:id="rId8"/>
    <p:sldId id="396" r:id="rId9"/>
    <p:sldId id="352" r:id="rId10"/>
    <p:sldId id="354" r:id="rId11"/>
    <p:sldId id="397" r:id="rId12"/>
    <p:sldId id="401" r:id="rId13"/>
    <p:sldId id="355" r:id="rId14"/>
    <p:sldId id="393" r:id="rId15"/>
    <p:sldId id="362" r:id="rId16"/>
    <p:sldId id="365" r:id="rId17"/>
    <p:sldId id="366" r:id="rId18"/>
    <p:sldId id="392" r:id="rId19"/>
    <p:sldId id="389" r:id="rId20"/>
    <p:sldId id="394" r:id="rId21"/>
    <p:sldId id="400" r:id="rId22"/>
    <p:sldId id="364" r:id="rId23"/>
    <p:sldId id="384" r:id="rId24"/>
    <p:sldId id="328" r:id="rId25"/>
  </p:sldIdLst>
  <p:sldSz cx="9144000" cy="5143500" type="screen16x9"/>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9E2600"/>
    <a:srgbClr val="FF0000"/>
    <a:srgbClr val="0075B0"/>
    <a:srgbClr val="FF4BFF"/>
    <a:srgbClr val="B0BAB6"/>
    <a:srgbClr val="5F5FD7"/>
    <a:srgbClr val="3333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1239" autoAdjust="0"/>
    <p:restoredTop sz="94737" autoAdjust="0"/>
  </p:normalViewPr>
  <p:slideViewPr>
    <p:cSldViewPr showGuides="1">
      <p:cViewPr varScale="1">
        <p:scale>
          <a:sx n="104" d="100"/>
          <a:sy n="104" d="100"/>
        </p:scale>
        <p:origin x="-150"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showFormatting="0">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0659" name="Rectangle 3"/>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0660" name="Rectangle 4"/>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0661" name="Rectangle 5"/>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p>
            <a:pPr lvl="0" algn="r" eaLnBrk="1" hangingPunct="1"/>
            <a:fld id="{9A0DB2DC-4C9A-4742-B13C-FB6460FD3503}" type="slidenum">
              <a:rPr lang="en-US" sz="1200"/>
              <a:pPr lvl="0" algn="r" eaLnBrk="1" hangingPunct="1"/>
              <a:t>‹#›</a:t>
            </a:fld>
            <a:endParaRPr lang="en-US" sz="120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9947D16A-91F9-4C38-A53A-39A11DE497A8}" type="datetimeFigureOut">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defRPr/>
              </a:pPr>
              <a:t>1/25/2025</a:t>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p>
            <a:pPr lvl="0" algn="r"/>
            <a:fld id="{9A0DB2DC-4C9A-4742-B13C-FB6460FD3503}" type="slidenum">
              <a:rPr lang="en-US" sz="1200" dirty="0"/>
              <a:pPr lvl="0" algn="r"/>
              <a:t>‹#›</a:t>
            </a:fld>
            <a:endParaRPr 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Shape 288"/>
          <p:cNvSpPr>
            <a:spLocks noGrp="1" noRot="1" noChangeAspect="1" noTextEdit="1"/>
          </p:cNvSpPr>
          <p:nvPr>
            <p:ph type="sldImg" idx="2"/>
          </p:nvPr>
        </p:nvSpPr>
        <p:spPr>
          <a:xfrm>
            <a:off x="381000" y="685800"/>
            <a:ext cx="6096000" cy="3429000"/>
          </a:xfrm>
          <a:custGeom>
            <a:avLst/>
            <a:gdLst>
              <a:gd name="txL" fmla="*/ 0 w 120000"/>
              <a:gd name="txT" fmla="*/ 0 h 120000"/>
              <a:gd name="txR" fmla="*/ 120000 w 120000"/>
              <a:gd name="txB" fmla="*/ 120000 h 120000"/>
            </a:gdLst>
            <a:ahLst/>
            <a:cxnLst/>
            <a:rect l="txL" t="txT" r="txR" b="txB"/>
            <a:pathLst>
              <a:path w="120000" h="120000">
                <a:moveTo>
                  <a:pt x="0" y="0"/>
                </a:moveTo>
                <a:lnTo>
                  <a:pt x="120000" y="0"/>
                </a:lnTo>
                <a:lnTo>
                  <a:pt x="120000" y="120000"/>
                </a:lnTo>
                <a:lnTo>
                  <a:pt x="0" y="120000"/>
                </a:lnTo>
                <a:close/>
              </a:path>
            </a:pathLst>
          </a:custGeom>
          <a:ln w="9525">
            <a:solidFill>
              <a:srgbClr val="000000">
                <a:alpha val="100000"/>
              </a:srgbClr>
            </a:solidFill>
          </a:ln>
        </p:spPr>
      </p:sp>
      <p:sp>
        <p:nvSpPr>
          <p:cNvPr id="58371" name="Shape 289"/>
          <p:cNvSpPr>
            <a:spLocks noGrp="1"/>
          </p:cNvSpPr>
          <p:nvPr>
            <p:ph type="body" idx="1"/>
          </p:nvPr>
        </p:nvSpPr>
        <p:spPr>
          <a:noFill/>
          <a:ln>
            <a:noFill/>
          </a:ln>
        </p:spPr>
        <p:txBody>
          <a:bodyPr wrap="square" lIns="91425" tIns="91425" rIns="91425" bIns="91425" anchor="t" anchorCtr="0"/>
          <a:lstStyle/>
          <a:p>
            <a:pPr lvl="0">
              <a:spcBef>
                <a:spcPct val="0"/>
              </a:spcBef>
            </a:pPr>
            <a:endParaRPr lang="vi-VN" altLang="x-non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Shape 288"/>
          <p:cNvSpPr>
            <a:spLocks noGrp="1" noRot="1" noChangeAspect="1" noTextEdit="1"/>
          </p:cNvSpPr>
          <p:nvPr>
            <p:ph type="sldImg" idx="2"/>
          </p:nvPr>
        </p:nvSpPr>
        <p:spPr>
          <a:xfrm>
            <a:off x="381000" y="685800"/>
            <a:ext cx="6096000" cy="3429000"/>
          </a:xfrm>
          <a:custGeom>
            <a:avLst/>
            <a:gdLst>
              <a:gd name="txL" fmla="*/ 0 w 120000"/>
              <a:gd name="txT" fmla="*/ 0 h 120000"/>
              <a:gd name="txR" fmla="*/ 120000 w 120000"/>
              <a:gd name="txB" fmla="*/ 120000 h 120000"/>
            </a:gdLst>
            <a:ahLst/>
            <a:cxnLst/>
            <a:rect l="txL" t="txT" r="txR" b="txB"/>
            <a:pathLst>
              <a:path w="120000" h="120000">
                <a:moveTo>
                  <a:pt x="0" y="0"/>
                </a:moveTo>
                <a:lnTo>
                  <a:pt x="120000" y="0"/>
                </a:lnTo>
                <a:lnTo>
                  <a:pt x="120000" y="120000"/>
                </a:lnTo>
                <a:lnTo>
                  <a:pt x="0" y="120000"/>
                </a:lnTo>
                <a:close/>
              </a:path>
            </a:pathLst>
          </a:custGeom>
          <a:ln w="9525">
            <a:solidFill>
              <a:srgbClr val="000000">
                <a:alpha val="100000"/>
              </a:srgbClr>
            </a:solidFill>
          </a:ln>
        </p:spPr>
      </p:sp>
      <p:sp>
        <p:nvSpPr>
          <p:cNvPr id="58371" name="Shape 289"/>
          <p:cNvSpPr>
            <a:spLocks noGrp="1"/>
          </p:cNvSpPr>
          <p:nvPr>
            <p:ph type="body" idx="1"/>
          </p:nvPr>
        </p:nvSpPr>
        <p:spPr>
          <a:noFill/>
          <a:ln>
            <a:noFill/>
          </a:ln>
        </p:spPr>
        <p:txBody>
          <a:bodyPr wrap="square" lIns="91425" tIns="91425" rIns="91425" bIns="91425" anchor="t" anchorCtr="0"/>
          <a:lstStyle/>
          <a:p>
            <a:pPr lvl="0">
              <a:spcBef>
                <a:spcPct val="0"/>
              </a:spcBef>
            </a:pPr>
            <a:endParaRPr lang="vi-VN" altLang="x-non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Shape 288"/>
          <p:cNvSpPr>
            <a:spLocks noGrp="1" noRot="1" noChangeAspect="1" noTextEdit="1"/>
          </p:cNvSpPr>
          <p:nvPr>
            <p:ph type="sldImg" idx="2"/>
          </p:nvPr>
        </p:nvSpPr>
        <p:spPr>
          <a:xfrm>
            <a:off x="381000" y="685800"/>
            <a:ext cx="6096000" cy="3429000"/>
          </a:xfrm>
          <a:custGeom>
            <a:avLst/>
            <a:gdLst>
              <a:gd name="txL" fmla="*/ 0 w 120000"/>
              <a:gd name="txT" fmla="*/ 0 h 120000"/>
              <a:gd name="txR" fmla="*/ 120000 w 120000"/>
              <a:gd name="txB" fmla="*/ 120000 h 120000"/>
            </a:gdLst>
            <a:ahLst/>
            <a:cxnLst/>
            <a:rect l="txL" t="txT" r="txR" b="txB"/>
            <a:pathLst>
              <a:path w="120000" h="120000">
                <a:moveTo>
                  <a:pt x="0" y="0"/>
                </a:moveTo>
                <a:lnTo>
                  <a:pt x="120000" y="0"/>
                </a:lnTo>
                <a:lnTo>
                  <a:pt x="120000" y="120000"/>
                </a:lnTo>
                <a:lnTo>
                  <a:pt x="0" y="120000"/>
                </a:lnTo>
                <a:close/>
              </a:path>
            </a:pathLst>
          </a:custGeom>
          <a:ln w="9525">
            <a:solidFill>
              <a:srgbClr val="000000">
                <a:alpha val="100000"/>
              </a:srgbClr>
            </a:solidFill>
          </a:ln>
        </p:spPr>
      </p:sp>
      <p:sp>
        <p:nvSpPr>
          <p:cNvPr id="58371" name="Shape 289"/>
          <p:cNvSpPr>
            <a:spLocks noGrp="1"/>
          </p:cNvSpPr>
          <p:nvPr>
            <p:ph type="body" idx="1"/>
          </p:nvPr>
        </p:nvSpPr>
        <p:spPr>
          <a:noFill/>
          <a:ln>
            <a:noFill/>
          </a:ln>
        </p:spPr>
        <p:txBody>
          <a:bodyPr wrap="square" lIns="91425" tIns="91425" rIns="91425" bIns="91425" anchor="t" anchorCtr="0"/>
          <a:lstStyle/>
          <a:p>
            <a:pPr lvl="0">
              <a:spcBef>
                <a:spcPct val="0"/>
              </a:spcBef>
            </a:pPr>
            <a:endParaRPr lang="vi-VN" altLang="x-non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Shape 288"/>
          <p:cNvSpPr>
            <a:spLocks noGrp="1" noRot="1" noChangeAspect="1" noTextEdit="1"/>
          </p:cNvSpPr>
          <p:nvPr>
            <p:ph type="sldImg" idx="2"/>
          </p:nvPr>
        </p:nvSpPr>
        <p:spPr>
          <a:xfrm>
            <a:off x="381000" y="685800"/>
            <a:ext cx="6096000" cy="3429000"/>
          </a:xfrm>
          <a:custGeom>
            <a:avLst/>
            <a:gdLst>
              <a:gd name="txL" fmla="*/ 0 w 120000"/>
              <a:gd name="txT" fmla="*/ 0 h 120000"/>
              <a:gd name="txR" fmla="*/ 120000 w 120000"/>
              <a:gd name="txB" fmla="*/ 120000 h 120000"/>
            </a:gdLst>
            <a:ahLst/>
            <a:cxnLst/>
            <a:rect l="txL" t="txT" r="txR" b="txB"/>
            <a:pathLst>
              <a:path w="120000" h="120000">
                <a:moveTo>
                  <a:pt x="0" y="0"/>
                </a:moveTo>
                <a:lnTo>
                  <a:pt x="120000" y="0"/>
                </a:lnTo>
                <a:lnTo>
                  <a:pt x="120000" y="120000"/>
                </a:lnTo>
                <a:lnTo>
                  <a:pt x="0" y="120000"/>
                </a:lnTo>
                <a:close/>
              </a:path>
            </a:pathLst>
          </a:custGeom>
          <a:ln w="9525">
            <a:solidFill>
              <a:srgbClr val="000000">
                <a:alpha val="100000"/>
              </a:srgbClr>
            </a:solidFill>
          </a:ln>
        </p:spPr>
      </p:sp>
      <p:sp>
        <p:nvSpPr>
          <p:cNvPr id="58371" name="Shape 289"/>
          <p:cNvSpPr>
            <a:spLocks noGrp="1"/>
          </p:cNvSpPr>
          <p:nvPr>
            <p:ph type="body" idx="1"/>
          </p:nvPr>
        </p:nvSpPr>
        <p:spPr>
          <a:noFill/>
          <a:ln>
            <a:noFill/>
          </a:ln>
        </p:spPr>
        <p:txBody>
          <a:bodyPr wrap="square" lIns="91425" tIns="91425" rIns="91425" bIns="91425" anchor="t" anchorCtr="0"/>
          <a:lstStyle/>
          <a:p>
            <a:pPr lvl="0">
              <a:spcBef>
                <a:spcPct val="0"/>
              </a:spcBef>
            </a:pPr>
            <a:endParaRPr lang="vi-VN" altLang="x-non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Shape 288"/>
          <p:cNvSpPr>
            <a:spLocks noGrp="1" noRot="1" noChangeAspect="1" noTextEdit="1"/>
          </p:cNvSpPr>
          <p:nvPr>
            <p:ph type="sldImg" idx="2"/>
          </p:nvPr>
        </p:nvSpPr>
        <p:spPr>
          <a:xfrm>
            <a:off x="381000" y="685800"/>
            <a:ext cx="6096000" cy="3429000"/>
          </a:xfrm>
          <a:custGeom>
            <a:avLst/>
            <a:gdLst>
              <a:gd name="txL" fmla="*/ 0 w 120000"/>
              <a:gd name="txT" fmla="*/ 0 h 120000"/>
              <a:gd name="txR" fmla="*/ 120000 w 120000"/>
              <a:gd name="txB" fmla="*/ 120000 h 120000"/>
            </a:gdLst>
            <a:ahLst/>
            <a:cxnLst/>
            <a:rect l="txL" t="txT" r="txR" b="txB"/>
            <a:pathLst>
              <a:path w="120000" h="120000">
                <a:moveTo>
                  <a:pt x="0" y="0"/>
                </a:moveTo>
                <a:lnTo>
                  <a:pt x="120000" y="0"/>
                </a:lnTo>
                <a:lnTo>
                  <a:pt x="120000" y="120000"/>
                </a:lnTo>
                <a:lnTo>
                  <a:pt x="0" y="120000"/>
                </a:lnTo>
                <a:close/>
              </a:path>
            </a:pathLst>
          </a:custGeom>
          <a:ln w="9525">
            <a:solidFill>
              <a:srgbClr val="000000">
                <a:alpha val="100000"/>
              </a:srgbClr>
            </a:solidFill>
          </a:ln>
        </p:spPr>
      </p:sp>
      <p:sp>
        <p:nvSpPr>
          <p:cNvPr id="58371" name="Shape 289"/>
          <p:cNvSpPr>
            <a:spLocks noGrp="1"/>
          </p:cNvSpPr>
          <p:nvPr>
            <p:ph type="body" idx="1"/>
          </p:nvPr>
        </p:nvSpPr>
        <p:spPr>
          <a:noFill/>
          <a:ln>
            <a:noFill/>
          </a:ln>
        </p:spPr>
        <p:txBody>
          <a:bodyPr wrap="square" lIns="91425" tIns="91425" rIns="91425" bIns="91425" anchor="t" anchorCtr="0"/>
          <a:lstStyle/>
          <a:p>
            <a:pPr lvl="0">
              <a:spcBef>
                <a:spcPct val="0"/>
              </a:spcBef>
            </a:pPr>
            <a:endParaRPr lang="vi-VN" altLang="x-non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Shape 288"/>
          <p:cNvSpPr>
            <a:spLocks noGrp="1" noRot="1" noChangeAspect="1" noTextEdit="1"/>
          </p:cNvSpPr>
          <p:nvPr>
            <p:ph type="sldImg" idx="2"/>
          </p:nvPr>
        </p:nvSpPr>
        <p:spPr>
          <a:xfrm>
            <a:off x="381000" y="685800"/>
            <a:ext cx="6096000" cy="3429000"/>
          </a:xfrm>
          <a:custGeom>
            <a:avLst/>
            <a:gdLst>
              <a:gd name="txL" fmla="*/ 0 w 120000"/>
              <a:gd name="txT" fmla="*/ 0 h 120000"/>
              <a:gd name="txR" fmla="*/ 120000 w 120000"/>
              <a:gd name="txB" fmla="*/ 120000 h 120000"/>
            </a:gdLst>
            <a:ahLst/>
            <a:cxnLst/>
            <a:rect l="txL" t="txT" r="txR" b="txB"/>
            <a:pathLst>
              <a:path w="120000" h="120000">
                <a:moveTo>
                  <a:pt x="0" y="0"/>
                </a:moveTo>
                <a:lnTo>
                  <a:pt x="120000" y="0"/>
                </a:lnTo>
                <a:lnTo>
                  <a:pt x="120000" y="120000"/>
                </a:lnTo>
                <a:lnTo>
                  <a:pt x="0" y="120000"/>
                </a:lnTo>
                <a:close/>
              </a:path>
            </a:pathLst>
          </a:custGeom>
          <a:ln w="9525">
            <a:solidFill>
              <a:srgbClr val="000000">
                <a:alpha val="100000"/>
              </a:srgbClr>
            </a:solidFill>
          </a:ln>
        </p:spPr>
      </p:sp>
      <p:sp>
        <p:nvSpPr>
          <p:cNvPr id="58371" name="Shape 289"/>
          <p:cNvSpPr>
            <a:spLocks noGrp="1"/>
          </p:cNvSpPr>
          <p:nvPr>
            <p:ph type="body" idx="1"/>
          </p:nvPr>
        </p:nvSpPr>
        <p:spPr>
          <a:noFill/>
          <a:ln>
            <a:noFill/>
          </a:ln>
        </p:spPr>
        <p:txBody>
          <a:bodyPr wrap="square" lIns="91425" tIns="91425" rIns="91425" bIns="91425" anchor="t" anchorCtr="0"/>
          <a:lstStyle/>
          <a:p>
            <a:pPr lvl="0">
              <a:spcBef>
                <a:spcPct val="0"/>
              </a:spcBef>
            </a:pPr>
            <a:endParaRPr lang="vi-VN" altLang="x-non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Shape 288"/>
          <p:cNvSpPr>
            <a:spLocks noGrp="1" noRot="1" noChangeAspect="1" noTextEdit="1"/>
          </p:cNvSpPr>
          <p:nvPr>
            <p:ph type="sldImg" idx="2"/>
          </p:nvPr>
        </p:nvSpPr>
        <p:spPr>
          <a:xfrm>
            <a:off x="381000" y="685800"/>
            <a:ext cx="6096000" cy="3429000"/>
          </a:xfrm>
          <a:custGeom>
            <a:avLst/>
            <a:gdLst>
              <a:gd name="txL" fmla="*/ 0 w 120000"/>
              <a:gd name="txT" fmla="*/ 0 h 120000"/>
              <a:gd name="txR" fmla="*/ 120000 w 120000"/>
              <a:gd name="txB" fmla="*/ 120000 h 120000"/>
            </a:gdLst>
            <a:ahLst/>
            <a:cxnLst/>
            <a:rect l="txL" t="txT" r="txR" b="txB"/>
            <a:pathLst>
              <a:path w="120000" h="120000">
                <a:moveTo>
                  <a:pt x="0" y="0"/>
                </a:moveTo>
                <a:lnTo>
                  <a:pt x="120000" y="0"/>
                </a:lnTo>
                <a:lnTo>
                  <a:pt x="120000" y="120000"/>
                </a:lnTo>
                <a:lnTo>
                  <a:pt x="0" y="120000"/>
                </a:lnTo>
                <a:close/>
              </a:path>
            </a:pathLst>
          </a:custGeom>
          <a:ln w="9525">
            <a:solidFill>
              <a:srgbClr val="000000">
                <a:alpha val="100000"/>
              </a:srgbClr>
            </a:solidFill>
          </a:ln>
        </p:spPr>
      </p:sp>
      <p:sp>
        <p:nvSpPr>
          <p:cNvPr id="58371" name="Shape 289"/>
          <p:cNvSpPr>
            <a:spLocks noGrp="1"/>
          </p:cNvSpPr>
          <p:nvPr>
            <p:ph type="body" idx="1"/>
          </p:nvPr>
        </p:nvSpPr>
        <p:spPr>
          <a:noFill/>
          <a:ln>
            <a:noFill/>
          </a:ln>
        </p:spPr>
        <p:txBody>
          <a:bodyPr wrap="square" lIns="91425" tIns="91425" rIns="91425" bIns="91425" anchor="t" anchorCtr="0"/>
          <a:lstStyle/>
          <a:p>
            <a:pPr lvl="0">
              <a:spcBef>
                <a:spcPct val="0"/>
              </a:spcBef>
            </a:pPr>
            <a:endParaRPr lang="vi-VN" altLang="x-non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Shape 288"/>
          <p:cNvSpPr>
            <a:spLocks noGrp="1" noRot="1" noChangeAspect="1" noTextEdit="1"/>
          </p:cNvSpPr>
          <p:nvPr>
            <p:ph type="sldImg" idx="2"/>
          </p:nvPr>
        </p:nvSpPr>
        <p:spPr>
          <a:xfrm>
            <a:off x="381000" y="685800"/>
            <a:ext cx="6096000" cy="3429000"/>
          </a:xfrm>
          <a:custGeom>
            <a:avLst/>
            <a:gdLst>
              <a:gd name="txL" fmla="*/ 0 w 120000"/>
              <a:gd name="txT" fmla="*/ 0 h 120000"/>
              <a:gd name="txR" fmla="*/ 120000 w 120000"/>
              <a:gd name="txB" fmla="*/ 120000 h 120000"/>
            </a:gdLst>
            <a:ahLst/>
            <a:cxnLst/>
            <a:rect l="txL" t="txT" r="txR" b="txB"/>
            <a:pathLst>
              <a:path w="120000" h="120000">
                <a:moveTo>
                  <a:pt x="0" y="0"/>
                </a:moveTo>
                <a:lnTo>
                  <a:pt x="120000" y="0"/>
                </a:lnTo>
                <a:lnTo>
                  <a:pt x="120000" y="120000"/>
                </a:lnTo>
                <a:lnTo>
                  <a:pt x="0" y="120000"/>
                </a:lnTo>
                <a:close/>
              </a:path>
            </a:pathLst>
          </a:custGeom>
          <a:ln w="9525">
            <a:solidFill>
              <a:srgbClr val="000000">
                <a:alpha val="100000"/>
              </a:srgbClr>
            </a:solidFill>
          </a:ln>
        </p:spPr>
      </p:sp>
      <p:sp>
        <p:nvSpPr>
          <p:cNvPr id="58371" name="Shape 289"/>
          <p:cNvSpPr>
            <a:spLocks noGrp="1"/>
          </p:cNvSpPr>
          <p:nvPr>
            <p:ph type="body" idx="1"/>
          </p:nvPr>
        </p:nvSpPr>
        <p:spPr>
          <a:noFill/>
          <a:ln>
            <a:noFill/>
          </a:ln>
        </p:spPr>
        <p:txBody>
          <a:bodyPr wrap="square" lIns="91425" tIns="91425" rIns="91425" bIns="91425" anchor="t" anchorCtr="0"/>
          <a:lstStyle/>
          <a:p>
            <a:pPr lvl="0">
              <a:spcBef>
                <a:spcPct val="0"/>
              </a:spcBef>
            </a:pPr>
            <a:endParaRPr lang="vi-VN" altLang="x-non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Shape 288"/>
          <p:cNvSpPr>
            <a:spLocks noGrp="1" noRot="1" noChangeAspect="1" noTextEdit="1"/>
          </p:cNvSpPr>
          <p:nvPr>
            <p:ph type="sldImg" idx="2"/>
          </p:nvPr>
        </p:nvSpPr>
        <p:spPr>
          <a:xfrm>
            <a:off x="381000" y="685800"/>
            <a:ext cx="6096000" cy="3429000"/>
          </a:xfrm>
          <a:custGeom>
            <a:avLst/>
            <a:gdLst>
              <a:gd name="txL" fmla="*/ 0 w 120000"/>
              <a:gd name="txT" fmla="*/ 0 h 120000"/>
              <a:gd name="txR" fmla="*/ 120000 w 120000"/>
              <a:gd name="txB" fmla="*/ 120000 h 120000"/>
            </a:gdLst>
            <a:ahLst/>
            <a:cxnLst/>
            <a:rect l="txL" t="txT" r="txR" b="txB"/>
            <a:pathLst>
              <a:path w="120000" h="120000">
                <a:moveTo>
                  <a:pt x="0" y="0"/>
                </a:moveTo>
                <a:lnTo>
                  <a:pt x="120000" y="0"/>
                </a:lnTo>
                <a:lnTo>
                  <a:pt x="120000" y="120000"/>
                </a:lnTo>
                <a:lnTo>
                  <a:pt x="0" y="120000"/>
                </a:lnTo>
                <a:close/>
              </a:path>
            </a:pathLst>
          </a:custGeom>
          <a:ln w="9525">
            <a:solidFill>
              <a:srgbClr val="000000">
                <a:alpha val="100000"/>
              </a:srgbClr>
            </a:solidFill>
          </a:ln>
        </p:spPr>
      </p:sp>
      <p:sp>
        <p:nvSpPr>
          <p:cNvPr id="58371" name="Shape 289"/>
          <p:cNvSpPr>
            <a:spLocks noGrp="1"/>
          </p:cNvSpPr>
          <p:nvPr>
            <p:ph type="body" idx="1"/>
          </p:nvPr>
        </p:nvSpPr>
        <p:spPr>
          <a:noFill/>
          <a:ln>
            <a:noFill/>
          </a:ln>
        </p:spPr>
        <p:txBody>
          <a:bodyPr wrap="square" lIns="91425" tIns="91425" rIns="91425" bIns="91425" anchor="t" anchorCtr="0"/>
          <a:lstStyle/>
          <a:p>
            <a:pPr lvl="0">
              <a:spcBef>
                <a:spcPct val="0"/>
              </a:spcBef>
            </a:pPr>
            <a:endParaRPr lang="vi-VN" altLang="x-non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3" name="Freeform 59"/>
          <p:cNvSpPr/>
          <p:nvPr/>
        </p:nvSpPr>
        <p:spPr bwMode="gray">
          <a:xfrm>
            <a:off x="-12700" y="3112294"/>
            <a:ext cx="4152900" cy="2031206"/>
          </a:xfrm>
          <a:custGeom>
            <a:avLst/>
            <a:gdLst>
              <a:gd name="T0" fmla="*/ 0 w 2576"/>
              <a:gd name="T1" fmla="*/ 1688 h 1688"/>
              <a:gd name="T2" fmla="*/ 0 w 2576"/>
              <a:gd name="T3" fmla="*/ 1112 h 1688"/>
              <a:gd name="T4" fmla="*/ 2576 w 2576"/>
              <a:gd name="T5" fmla="*/ 0 h 1688"/>
              <a:gd name="T6" fmla="*/ 2135 w 2576"/>
              <a:gd name="T7" fmla="*/ 826 h 1688"/>
              <a:gd name="T8" fmla="*/ 635 w 2576"/>
              <a:gd name="T9" fmla="*/ 1688 h 1688"/>
              <a:gd name="T10" fmla="*/ 0 w 2576"/>
              <a:gd name="T11" fmla="*/ 1688 h 1688"/>
            </a:gdLst>
            <a:ahLst/>
            <a:cxnLst>
              <a:cxn ang="0">
                <a:pos x="T0" y="T1"/>
              </a:cxn>
              <a:cxn ang="0">
                <a:pos x="T2" y="T3"/>
              </a:cxn>
              <a:cxn ang="0">
                <a:pos x="T4" y="T5"/>
              </a:cxn>
              <a:cxn ang="0">
                <a:pos x="T6" y="T7"/>
              </a:cxn>
              <a:cxn ang="0">
                <a:pos x="T8" y="T9"/>
              </a:cxn>
              <a:cxn ang="0">
                <a:pos x="T10" y="T11"/>
              </a:cxn>
            </a:cxnLst>
            <a:rect l="0" t="0" r="r" b="b"/>
            <a:pathLst>
              <a:path w="2576" h="1688">
                <a:moveTo>
                  <a:pt x="0" y="1688"/>
                </a:moveTo>
                <a:lnTo>
                  <a:pt x="0" y="1112"/>
                </a:lnTo>
                <a:cubicBezTo>
                  <a:pt x="1960" y="1464"/>
                  <a:pt x="2419" y="304"/>
                  <a:pt x="2576" y="0"/>
                </a:cubicBezTo>
                <a:lnTo>
                  <a:pt x="2135" y="826"/>
                </a:lnTo>
                <a:cubicBezTo>
                  <a:pt x="1618" y="1315"/>
                  <a:pt x="1286" y="1456"/>
                  <a:pt x="635" y="1688"/>
                </a:cubicBezTo>
                <a:lnTo>
                  <a:pt x="0" y="1688"/>
                </a:lnTo>
                <a:close/>
              </a:path>
            </a:pathLst>
          </a:custGeom>
          <a:gradFill rotWithShape="1">
            <a:gsLst>
              <a:gs pos="0">
                <a:schemeClr val="accent2"/>
              </a:gs>
              <a:gs pos="100000">
                <a:schemeClr val="accent2">
                  <a:gamma/>
                  <a:tint val="30196"/>
                  <a:invGamma/>
                </a:schemeClr>
              </a:gs>
            </a:gsLst>
            <a:lin ang="2700000" scaled="1"/>
          </a:gradFill>
          <a:ln>
            <a:noFill/>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 name="Freeform 60"/>
          <p:cNvSpPr/>
          <p:nvPr/>
        </p:nvSpPr>
        <p:spPr bwMode="grayWhite">
          <a:xfrm>
            <a:off x="2251076" y="-8334"/>
            <a:ext cx="6924675" cy="5161360"/>
          </a:xfrm>
          <a:custGeom>
            <a:avLst/>
            <a:gdLst>
              <a:gd name="T0" fmla="*/ 476310325 w 4362"/>
              <a:gd name="T1" fmla="*/ 12601576 h 4335"/>
              <a:gd name="T2" fmla="*/ 1413808450 w 4362"/>
              <a:gd name="T3" fmla="*/ 468749097 h 4335"/>
              <a:gd name="T4" fmla="*/ 2147483646 w 4362"/>
              <a:gd name="T5" fmla="*/ 1244957278 h 4335"/>
              <a:gd name="T6" fmla="*/ 2147483646 w 4362"/>
              <a:gd name="T7" fmla="*/ 2147483646 h 4335"/>
              <a:gd name="T8" fmla="*/ 2147483646 w 4362"/>
              <a:gd name="T9" fmla="*/ 2147483646 h 4335"/>
              <a:gd name="T10" fmla="*/ 2147483646 w 4362"/>
              <a:gd name="T11" fmla="*/ 2147483646 h 4335"/>
              <a:gd name="T12" fmla="*/ 0 w 4362"/>
              <a:gd name="T13" fmla="*/ 2147483646 h 4335"/>
              <a:gd name="T14" fmla="*/ 2147483646 w 4362"/>
              <a:gd name="T15" fmla="*/ 2147483646 h 4335"/>
              <a:gd name="T16" fmla="*/ 2147483646 w 4362"/>
              <a:gd name="T17" fmla="*/ 0 h 4335"/>
              <a:gd name="T18" fmla="*/ 476310325 w 4362"/>
              <a:gd name="T19" fmla="*/ 12601576 h 43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62" h="4335">
                <a:moveTo>
                  <a:pt x="189" y="5"/>
                </a:moveTo>
                <a:lnTo>
                  <a:pt x="561" y="186"/>
                </a:lnTo>
                <a:lnTo>
                  <a:pt x="943" y="494"/>
                </a:lnTo>
                <a:lnTo>
                  <a:pt x="1221" y="960"/>
                </a:lnTo>
                <a:lnTo>
                  <a:pt x="1413" y="1623"/>
                </a:lnTo>
                <a:lnTo>
                  <a:pt x="1290" y="2653"/>
                </a:lnTo>
                <a:lnTo>
                  <a:pt x="0" y="4335"/>
                </a:lnTo>
                <a:lnTo>
                  <a:pt x="4349" y="4335"/>
                </a:lnTo>
                <a:lnTo>
                  <a:pt x="4362" y="0"/>
                </a:lnTo>
                <a:lnTo>
                  <a:pt x="189" y="5"/>
                </a:lnTo>
                <a:close/>
              </a:path>
            </a:pathLst>
          </a:custGeom>
          <a:solidFill>
            <a:schemeClr val="bg1"/>
          </a:solidFill>
          <a:ln w="9525">
            <a:noFill/>
            <a:rou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6" name="Line 63"/>
          <p:cNvSpPr>
            <a:spLocks noChangeShapeType="1"/>
          </p:cNvSpPr>
          <p:nvPr/>
        </p:nvSpPr>
        <p:spPr bwMode="grayWhite">
          <a:xfrm>
            <a:off x="4284663" y="2950369"/>
            <a:ext cx="4859338" cy="0"/>
          </a:xfrm>
          <a:prstGeom prst="line">
            <a:avLst/>
          </a:prstGeom>
          <a:noFill/>
          <a:ln w="12700">
            <a:solidFill>
              <a:schemeClr val="bg1"/>
            </a:solidFill>
            <a:rou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7" name="Line 64"/>
          <p:cNvSpPr>
            <a:spLocks noChangeShapeType="1"/>
          </p:cNvSpPr>
          <p:nvPr/>
        </p:nvSpPr>
        <p:spPr bwMode="grayWhite">
          <a:xfrm>
            <a:off x="4284663" y="3274219"/>
            <a:ext cx="4859338" cy="0"/>
          </a:xfrm>
          <a:prstGeom prst="line">
            <a:avLst/>
          </a:prstGeom>
          <a:noFill/>
          <a:ln w="12700">
            <a:solidFill>
              <a:schemeClr val="bg1"/>
            </a:solidFill>
            <a:rou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074" name="Rectangle 2"/>
          <p:cNvSpPr>
            <a:spLocks noGrp="1" noChangeArrowheads="1"/>
          </p:cNvSpPr>
          <p:nvPr>
            <p:ph type="ctrTitle"/>
          </p:nvPr>
        </p:nvSpPr>
        <p:spPr bwMode="black">
          <a:xfrm>
            <a:off x="4724400" y="1771650"/>
            <a:ext cx="4267200" cy="914400"/>
          </a:xfrm>
        </p:spPr>
        <p:txBody>
          <a:bodyPr/>
          <a:lstStyle>
            <a:lvl1pPr algn="l">
              <a:defRPr sz="4000" b="0" i="1">
                <a:solidFill>
                  <a:schemeClr val="tx2"/>
                </a:solidFill>
              </a:defRPr>
            </a:lvl1pPr>
          </a:lstStyle>
          <a:p>
            <a:pPr lvl="0"/>
            <a:r>
              <a:rPr lang="en-US" noProof="0" smtClean="0"/>
              <a:t>Click to edit Master title style</a:t>
            </a:r>
          </a:p>
        </p:txBody>
      </p:sp>
      <p:sp>
        <p:nvSpPr>
          <p:cNvPr id="3075" name="Rectangle 3"/>
          <p:cNvSpPr>
            <a:spLocks noGrp="1" noChangeArrowheads="1"/>
          </p:cNvSpPr>
          <p:nvPr>
            <p:ph type="subTitle" idx="1"/>
          </p:nvPr>
        </p:nvSpPr>
        <p:spPr bwMode="black">
          <a:xfrm>
            <a:off x="4724400" y="2971800"/>
            <a:ext cx="4191000" cy="285750"/>
          </a:xfrm>
        </p:spPr>
        <p:txBody>
          <a:bodyPr/>
          <a:lstStyle>
            <a:lvl1pPr marL="0" indent="0" algn="ctr">
              <a:buFont typeface="Wingdings" panose="05000000000000000000" pitchFamily="2" charset="2"/>
              <a:buNone/>
              <a:defRPr sz="1600" b="1">
                <a:solidFill>
                  <a:schemeClr val="bg1"/>
                </a:solidFill>
              </a:defRPr>
            </a:lvl1pPr>
          </a:lstStyle>
          <a:p>
            <a:pPr lvl="0"/>
            <a:r>
              <a:rPr lang="en-US" noProof="0" smtClean="0"/>
              <a:t>Click to edit Master subtitle style</a:t>
            </a:r>
          </a:p>
        </p:txBody>
      </p:sp>
      <p:sp>
        <p:nvSpPr>
          <p:cNvPr id="19" name="Rectangle 4"/>
          <p:cNvSpPr>
            <a:spLocks noGrp="1" noChangeArrowheads="1"/>
          </p:cNvSpPr>
          <p:nvPr>
            <p:ph type="dt" sz="half" idx="2"/>
          </p:nvPr>
        </p:nvSpPr>
        <p:spPr bwMode="gray">
          <a:xfrm>
            <a:off x="457200" y="4857751"/>
            <a:ext cx="2133600" cy="183356"/>
          </a:xfrm>
          <a:prstGeom prst="rect">
            <a:avLst/>
          </a:prstGeom>
        </p:spPr>
        <p:txBody>
          <a:bodyPr vert="horz" wrap="square" lIns="91440" tIns="45720" rIns="91440" bIns="45720" numCol="1" anchor="t" anchorCtr="0" compatLnSpc="1"/>
          <a:lstStyle>
            <a:lvl1pPr>
              <a:defRPr sz="1200">
                <a:solidFill>
                  <a:schemeClr val="tx2"/>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20" name="Rectangle 5"/>
          <p:cNvSpPr>
            <a:spLocks noGrp="1" noChangeArrowheads="1"/>
          </p:cNvSpPr>
          <p:nvPr>
            <p:ph type="ftr" sz="quarter" idx="3"/>
          </p:nvPr>
        </p:nvSpPr>
        <p:spPr bwMode="black">
          <a:xfrm>
            <a:off x="5867400" y="4857751"/>
            <a:ext cx="2895600" cy="183356"/>
          </a:xfrm>
          <a:prstGeom prst="rect">
            <a:avLst/>
          </a:prstGeom>
        </p:spPr>
        <p:txBody>
          <a:bodyPr vert="horz" wrap="square" lIns="91440" tIns="45720" rIns="91440" bIns="45720" numCol="1" anchor="t" anchorCtr="0" compatLnSpc="1"/>
          <a:lstStyle>
            <a:lvl1pPr>
              <a:defRPr sz="1200">
                <a:solidFill>
                  <a:schemeClr val="tx2"/>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21" name="Rectangle 6"/>
          <p:cNvSpPr>
            <a:spLocks noGrp="1" noChangeArrowheads="1"/>
          </p:cNvSpPr>
          <p:nvPr>
            <p:ph type="sldNum" sz="quarter" idx="4"/>
          </p:nvPr>
        </p:nvSpPr>
        <p:spPr bwMode="black">
          <a:xfrm>
            <a:off x="3429000" y="4857751"/>
            <a:ext cx="2133600" cy="183356"/>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sz="1200">
                <a:solidFill>
                  <a:schemeClr val="tx2"/>
                </a:solidFill>
              </a:rPr>
              <a:pPr algn="ctr" eaLnBrk="1" hangingPunct="1"/>
              <a:t>‹#›</a:t>
            </a:fld>
            <a:endParaRPr lang="en-US" sz="1200">
              <a:solidFill>
                <a:schemeClr val="tx2"/>
              </a:solidFill>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4"/>
          <p:cNvSpPr>
            <a:spLocks noGrp="1" noChangeArrowheads="1"/>
          </p:cNvSpPr>
          <p:nvPr>
            <p:ph type="dt" sz="half" idx="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Rectangle 5"/>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Rectangle 6"/>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1450"/>
            <a:ext cx="2057400" cy="4629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1450"/>
            <a:ext cx="6019800" cy="4629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4"/>
          <p:cNvSpPr>
            <a:spLocks noGrp="1" noChangeArrowheads="1"/>
          </p:cNvSpPr>
          <p:nvPr>
            <p:ph type="dt" sz="half" idx="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Rectangle 5"/>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Rectangle 6"/>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1"/>
            <a:ext cx="7848600" cy="422672"/>
          </a:xfrm>
        </p:spPr>
        <p:txBody>
          <a:bodyPr/>
          <a:lstStyle/>
          <a:p>
            <a:r>
              <a:rPr lang="en-US" smtClean="0"/>
              <a:t>Click to edit Master title style</a:t>
            </a:r>
            <a:endParaRPr lang="en-US"/>
          </a:p>
        </p:txBody>
      </p:sp>
      <p:sp>
        <p:nvSpPr>
          <p:cNvPr id="3" name="Table Placeholder 2"/>
          <p:cNvSpPr>
            <a:spLocks noGrp="1"/>
          </p:cNvSpPr>
          <p:nvPr>
            <p:ph type="tbl" idx="1" hasCustomPrompt="1"/>
          </p:nvPr>
        </p:nvSpPr>
        <p:spPr>
          <a:xfrm>
            <a:off x="457200" y="914400"/>
            <a:ext cx="8229600" cy="38862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Click icon to add table</a:t>
            </a:r>
          </a:p>
        </p:txBody>
      </p:sp>
      <p:sp>
        <p:nvSpPr>
          <p:cNvPr id="11" name="Rectangle 4"/>
          <p:cNvSpPr>
            <a:spLocks noGrp="1" noChangeArrowheads="1"/>
          </p:cNvSpPr>
          <p:nvPr>
            <p:ph type="dt" sz="half" idx="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Rectangle 5"/>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Rectangle 6"/>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923928" y="2643759"/>
            <a:ext cx="5220072" cy="1080120"/>
          </a:xfrm>
          <a:prstGeom prst="rect">
            <a:avLst/>
          </a:prstGeom>
        </p:spPr>
        <p:txBody>
          <a:bodyPr anchor="ctr"/>
          <a:lstStyle>
            <a:lvl1pPr marL="0" indent="0" algn="l">
              <a:lnSpc>
                <a:spcPct val="100000"/>
              </a:lnSpc>
              <a:buNone/>
              <a:defRPr sz="3600" b="1" baseline="0">
                <a:solidFill>
                  <a:schemeClr val="tx1">
                    <a:lumMod val="75000"/>
                    <a:lumOff val="25000"/>
                  </a:schemeClr>
                </a:solidFill>
                <a:latin typeface="+mj-lt"/>
                <a:cs typeface="Arial" panose="020B0604020202020204" pitchFamily="34" charset="0"/>
              </a:defRPr>
            </a:lvl1pPr>
          </a:lstStyle>
          <a:p>
            <a:pPr lvl="0"/>
            <a:r>
              <a:rPr lang="en-US" altLang="ko-KR" smtClean="0"/>
              <a:t>Click to edit Master text styles</a:t>
            </a:r>
          </a:p>
        </p:txBody>
      </p:sp>
      <p:sp>
        <p:nvSpPr>
          <p:cNvPr id="11" name="Text Placeholder 9"/>
          <p:cNvSpPr>
            <a:spLocks noGrp="1"/>
          </p:cNvSpPr>
          <p:nvPr>
            <p:ph type="body" sz="quarter" idx="11"/>
          </p:nvPr>
        </p:nvSpPr>
        <p:spPr>
          <a:xfrm>
            <a:off x="3923928" y="3723880"/>
            <a:ext cx="5219924" cy="504056"/>
          </a:xfrm>
          <a:prstGeom prst="rect">
            <a:avLst/>
          </a:prstGeom>
        </p:spPr>
        <p:txBody>
          <a:bodyPr anchor="ctr"/>
          <a:lstStyle>
            <a:lvl1pPr marL="0" indent="0" algn="l">
              <a:lnSpc>
                <a:spcPct val="100000"/>
              </a:lnSpc>
              <a:buNone/>
              <a:defRPr sz="1400" b="0" baseline="0">
                <a:solidFill>
                  <a:schemeClr val="tx1">
                    <a:lumMod val="75000"/>
                    <a:lumOff val="25000"/>
                  </a:schemeClr>
                </a:solidFill>
                <a:latin typeface="+mn-lt"/>
                <a:cs typeface="Arial" panose="020B0604020202020204" pitchFamily="34" charset="0"/>
              </a:defRPr>
            </a:lvl1pPr>
          </a:lstStyle>
          <a:p>
            <a:pPr lvl="0"/>
            <a:r>
              <a:rPr lang="en-US" altLang="ko-KR" smtClean="0"/>
              <a:t>Click to edit Master text styles</a:t>
            </a:r>
          </a:p>
          <a:p>
            <a:pPr lvl="1"/>
            <a:r>
              <a:rPr lang="en-US" altLang="ko-KR" smtClean="0"/>
              <a:t>Second level</a:t>
            </a:r>
          </a:p>
        </p:txBody>
      </p:sp>
      <p:sp>
        <p:nvSpPr>
          <p:cNvPr id="2" name="Date Placeholder 1"/>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4" name="Slide Number Placeholder 3"/>
          <p:cNvSpPr>
            <a:spLocks noGrp="1"/>
          </p:cNvSpPr>
          <p:nvPr>
            <p:ph type="sldNum" sz="quarter" idx="14"/>
          </p:nvPr>
        </p:nvSpPr>
        <p:spPr/>
        <p:txBody>
          <a:bodyPr/>
          <a:lstStyle/>
          <a:p>
            <a:pPr lvl="0" eaLnBrk="1" hangingPunct="1"/>
            <a:fld id="{9A0DB2DC-4C9A-4742-B13C-FB6460FD3503}" type="slidenum">
              <a:rPr lang="en-US">
                <a:latin typeface="Arial" panose="020B0604020202020204" pitchFamily="34" charset="0"/>
              </a:rPr>
              <a:pPr lvl="0" eaLnBrk="1" hangingPunct="1"/>
              <a:t>‹#›</a:t>
            </a:fld>
            <a:endParaRPr lang="en-US">
              <a:latin typeface="Arial" panose="020B0604020202020204" pitchFamily="34" charset="0"/>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1 column">
    <p:bg>
      <p:bgPr>
        <a:solidFill>
          <a:schemeClr val="bg1"/>
        </a:solidFill>
        <a:effectLst/>
      </p:bgPr>
    </p:bg>
    <p:spTree>
      <p:nvGrpSpPr>
        <p:cNvPr id="1" name="Shape 40"/>
        <p:cNvGrpSpPr/>
        <p:nvPr/>
      </p:nvGrpSpPr>
      <p:grpSpPr>
        <a:xfrm>
          <a:off x="0" y="0"/>
          <a:ext cx="0" cy="0"/>
          <a:chOff x="0" y="0"/>
          <a:chExt cx="0" cy="0"/>
        </a:xfrm>
      </p:grpSpPr>
      <p:pic>
        <p:nvPicPr>
          <p:cNvPr id="17414" name="Shape 41"/>
          <p:cNvPicPr preferRelativeResize="0">
            <a:picLocks noChangeAspect="1"/>
          </p:cNvPicPr>
          <p:nvPr/>
        </p:nvPicPr>
        <p:blipFill>
          <a:blip r:embed="rId2" cstate="print"/>
          <a:srcRect l="19199" t="50049" r="-17056" b="-4964"/>
          <a:stretch>
            <a:fillRect/>
          </a:stretch>
        </p:blipFill>
        <p:spPr>
          <a:xfrm>
            <a:off x="-19050" y="-9525"/>
            <a:ext cx="4629150" cy="2527697"/>
          </a:xfrm>
          <a:prstGeom prst="rect">
            <a:avLst/>
          </a:prstGeom>
          <a:noFill/>
          <a:ln w="9525">
            <a:noFill/>
          </a:ln>
        </p:spPr>
      </p:pic>
      <p:grpSp>
        <p:nvGrpSpPr>
          <p:cNvPr id="17415" name="Shape 42"/>
          <p:cNvGrpSpPr/>
          <p:nvPr/>
        </p:nvGrpSpPr>
        <p:grpSpPr>
          <a:xfrm>
            <a:off x="615950" y="581025"/>
            <a:ext cx="7912100" cy="3981450"/>
            <a:chOff x="615225" y="581250"/>
            <a:chExt cx="7913399" cy="3981000"/>
          </a:xfrm>
        </p:grpSpPr>
        <p:sp>
          <p:nvSpPr>
            <p:cNvPr id="13" name="Shape 4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lstStyle/>
            <a:p>
              <a:pPr marL="0" marR="0" lvl="0" indent="0" algn="l" defTabSz="914400" rtl="0" eaLnBrk="0" fontAlgn="base" latinLnBrk="0" hangingPunct="0">
                <a:lnSpc>
                  <a:spcPct val="100000"/>
                </a:lnSpc>
                <a:spcBef>
                  <a:spcPts val="0"/>
                </a:spcBef>
                <a:spcAft>
                  <a:spcPct val="0"/>
                </a:spcAft>
                <a:buClrTx/>
                <a:buSzTx/>
                <a:buFontTx/>
                <a:buNone/>
                <a:defRPr/>
              </a:pPr>
              <a:endParaRPr kumimoji="0"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 name="Shape 44"/>
            <p:cNvSpPr/>
            <p:nvPr/>
          </p:nvSpPr>
          <p:spPr>
            <a:xfrm>
              <a:off x="704140" y="666965"/>
              <a:ext cx="7733983" cy="380956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lstStyle/>
            <a:p>
              <a:pPr marL="0" marR="0" lvl="0" indent="0" algn="l" defTabSz="914400" rtl="0" eaLnBrk="0" fontAlgn="base" latinLnBrk="0" hangingPunct="0">
                <a:lnSpc>
                  <a:spcPct val="100000"/>
                </a:lnSpc>
                <a:spcBef>
                  <a:spcPts val="0"/>
                </a:spcBef>
                <a:spcAft>
                  <a:spcPct val="0"/>
                </a:spcAft>
                <a:buClrTx/>
                <a:buSzTx/>
                <a:buFontTx/>
                <a:buNone/>
                <a:defRPr/>
              </a:pPr>
              <a:endParaRPr kumimoji="0"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pic>
        <p:nvPicPr>
          <p:cNvPr id="17416" name="Shape 47"/>
          <p:cNvPicPr preferRelativeResize="0">
            <a:picLocks noChangeAspect="1"/>
          </p:cNvPicPr>
          <p:nvPr/>
        </p:nvPicPr>
        <p:blipFill>
          <a:blip r:embed="rId3" cstate="print"/>
          <a:srcRect r="36415" b="23112"/>
          <a:stretch>
            <a:fillRect/>
          </a:stretch>
        </p:blipFill>
        <p:spPr>
          <a:xfrm>
            <a:off x="7397750" y="1847850"/>
            <a:ext cx="1746250" cy="3295650"/>
          </a:xfrm>
          <a:prstGeom prst="rect">
            <a:avLst/>
          </a:prstGeom>
          <a:noFill/>
          <a:ln w="9525">
            <a:noFill/>
          </a:ln>
        </p:spPr>
      </p:pic>
      <p:pic>
        <p:nvPicPr>
          <p:cNvPr id="17417" name="Shape 48"/>
          <p:cNvPicPr preferRelativeResize="0">
            <a:picLocks noChangeAspect="1"/>
          </p:cNvPicPr>
          <p:nvPr/>
        </p:nvPicPr>
        <p:blipFill>
          <a:blip r:embed="rId4" cstate="print"/>
          <a:srcRect l="11090" r="-11089" b="16541"/>
          <a:stretch>
            <a:fillRect/>
          </a:stretch>
        </p:blipFill>
        <p:spPr>
          <a:xfrm>
            <a:off x="-19050" y="3355182"/>
            <a:ext cx="1746250" cy="1788319"/>
          </a:xfrm>
          <a:prstGeom prst="rect">
            <a:avLst/>
          </a:prstGeom>
          <a:noFill/>
          <a:ln w="9525">
            <a:noFill/>
          </a:ln>
        </p:spPr>
      </p:pic>
      <p:sp>
        <p:nvSpPr>
          <p:cNvPr id="45" name="Shape 45"/>
          <p:cNvSpPr txBox="1">
            <a:spLocks noGrp="1"/>
          </p:cNvSpPr>
          <p:nvPr>
            <p:ph type="title"/>
          </p:nvPr>
        </p:nvSpPr>
        <p:spPr>
          <a:xfrm>
            <a:off x="1251604" y="1044177"/>
            <a:ext cx="6640799" cy="953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251604" y="2122451"/>
            <a:ext cx="6640799" cy="2327399"/>
          </a:xfrm>
          <a:prstGeom prst="rect">
            <a:avLst/>
          </a:prstGeom>
        </p:spPr>
        <p:txBody>
          <a:bodyPr lIns="91425" tIns="91425" rIns="91425" bIns="91425"/>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4" name="Slide Number Placeholder 3"/>
          <p:cNvSpPr>
            <a:spLocks noGrp="1"/>
          </p:cNvSpPr>
          <p:nvPr>
            <p:ph type="sldNum" sz="quarter" idx="12"/>
          </p:nvPr>
        </p:nvSpPr>
        <p:spPr/>
        <p:txBody>
          <a:bodyPr/>
          <a:lstStyle/>
          <a:p>
            <a:pPr lvl="0" eaLnBrk="1" hangingPunct="1"/>
            <a:fld id="{9A0DB2DC-4C9A-4742-B13C-FB6460FD3503}" type="slidenum">
              <a:rPr lang="en-US">
                <a:latin typeface="Arial" panose="020B0604020202020204" pitchFamily="34" charset="0"/>
              </a:rPr>
              <a:pPr lvl="0" eaLnBrk="1" hangingPunct="1"/>
              <a:t>‹#›</a:t>
            </a:fld>
            <a:endParaRPr lang="en-US">
              <a:latin typeface="Arial" panose="020B0604020202020204" pitchFamily="34" charset="0"/>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3" name="Freeform 59"/>
          <p:cNvSpPr/>
          <p:nvPr/>
        </p:nvSpPr>
        <p:spPr bwMode="gray">
          <a:xfrm>
            <a:off x="-12700" y="3112294"/>
            <a:ext cx="4152900" cy="2031206"/>
          </a:xfrm>
          <a:custGeom>
            <a:avLst/>
            <a:gdLst>
              <a:gd name="T0" fmla="*/ 0 w 2576"/>
              <a:gd name="T1" fmla="*/ 1688 h 1688"/>
              <a:gd name="T2" fmla="*/ 0 w 2576"/>
              <a:gd name="T3" fmla="*/ 1112 h 1688"/>
              <a:gd name="T4" fmla="*/ 2576 w 2576"/>
              <a:gd name="T5" fmla="*/ 0 h 1688"/>
              <a:gd name="T6" fmla="*/ 2135 w 2576"/>
              <a:gd name="T7" fmla="*/ 826 h 1688"/>
              <a:gd name="T8" fmla="*/ 635 w 2576"/>
              <a:gd name="T9" fmla="*/ 1688 h 1688"/>
              <a:gd name="T10" fmla="*/ 0 w 2576"/>
              <a:gd name="T11" fmla="*/ 1688 h 1688"/>
            </a:gdLst>
            <a:ahLst/>
            <a:cxnLst>
              <a:cxn ang="0">
                <a:pos x="T0" y="T1"/>
              </a:cxn>
              <a:cxn ang="0">
                <a:pos x="T2" y="T3"/>
              </a:cxn>
              <a:cxn ang="0">
                <a:pos x="T4" y="T5"/>
              </a:cxn>
              <a:cxn ang="0">
                <a:pos x="T6" y="T7"/>
              </a:cxn>
              <a:cxn ang="0">
                <a:pos x="T8" y="T9"/>
              </a:cxn>
              <a:cxn ang="0">
                <a:pos x="T10" y="T11"/>
              </a:cxn>
            </a:cxnLst>
            <a:rect l="0" t="0" r="r" b="b"/>
            <a:pathLst>
              <a:path w="2576" h="1688">
                <a:moveTo>
                  <a:pt x="0" y="1688"/>
                </a:moveTo>
                <a:lnTo>
                  <a:pt x="0" y="1112"/>
                </a:lnTo>
                <a:cubicBezTo>
                  <a:pt x="1960" y="1464"/>
                  <a:pt x="2419" y="304"/>
                  <a:pt x="2576" y="0"/>
                </a:cubicBezTo>
                <a:lnTo>
                  <a:pt x="2135" y="826"/>
                </a:lnTo>
                <a:cubicBezTo>
                  <a:pt x="1618" y="1315"/>
                  <a:pt x="1286" y="1456"/>
                  <a:pt x="635" y="1688"/>
                </a:cubicBezTo>
                <a:lnTo>
                  <a:pt x="0" y="1688"/>
                </a:lnTo>
                <a:close/>
              </a:path>
            </a:pathLst>
          </a:custGeom>
          <a:gradFill rotWithShape="1">
            <a:gsLst>
              <a:gs pos="0">
                <a:schemeClr val="accent2"/>
              </a:gs>
              <a:gs pos="100000">
                <a:schemeClr val="accent2">
                  <a:gamma/>
                  <a:tint val="30196"/>
                  <a:invGamma/>
                </a:schemeClr>
              </a:gs>
            </a:gsLst>
            <a:lin ang="2700000" scaled="1"/>
          </a:gradFill>
          <a:ln>
            <a:noFill/>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 name="Freeform 60"/>
          <p:cNvSpPr/>
          <p:nvPr/>
        </p:nvSpPr>
        <p:spPr bwMode="grayWhite">
          <a:xfrm>
            <a:off x="2251076" y="-8334"/>
            <a:ext cx="6924675" cy="5161360"/>
          </a:xfrm>
          <a:custGeom>
            <a:avLst/>
            <a:gdLst>
              <a:gd name="T0" fmla="*/ 476310325 w 4362"/>
              <a:gd name="T1" fmla="*/ 12601576 h 4335"/>
              <a:gd name="T2" fmla="*/ 1413808450 w 4362"/>
              <a:gd name="T3" fmla="*/ 468749097 h 4335"/>
              <a:gd name="T4" fmla="*/ 2147483646 w 4362"/>
              <a:gd name="T5" fmla="*/ 1244957278 h 4335"/>
              <a:gd name="T6" fmla="*/ 2147483646 w 4362"/>
              <a:gd name="T7" fmla="*/ 2147483646 h 4335"/>
              <a:gd name="T8" fmla="*/ 2147483646 w 4362"/>
              <a:gd name="T9" fmla="*/ 2147483646 h 4335"/>
              <a:gd name="T10" fmla="*/ 2147483646 w 4362"/>
              <a:gd name="T11" fmla="*/ 2147483646 h 4335"/>
              <a:gd name="T12" fmla="*/ 0 w 4362"/>
              <a:gd name="T13" fmla="*/ 2147483646 h 4335"/>
              <a:gd name="T14" fmla="*/ 2147483646 w 4362"/>
              <a:gd name="T15" fmla="*/ 2147483646 h 4335"/>
              <a:gd name="T16" fmla="*/ 2147483646 w 4362"/>
              <a:gd name="T17" fmla="*/ 0 h 4335"/>
              <a:gd name="T18" fmla="*/ 476310325 w 4362"/>
              <a:gd name="T19" fmla="*/ 12601576 h 43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62" h="4335">
                <a:moveTo>
                  <a:pt x="189" y="5"/>
                </a:moveTo>
                <a:lnTo>
                  <a:pt x="561" y="186"/>
                </a:lnTo>
                <a:lnTo>
                  <a:pt x="943" y="494"/>
                </a:lnTo>
                <a:lnTo>
                  <a:pt x="1221" y="960"/>
                </a:lnTo>
                <a:lnTo>
                  <a:pt x="1413" y="1623"/>
                </a:lnTo>
                <a:lnTo>
                  <a:pt x="1290" y="2653"/>
                </a:lnTo>
                <a:lnTo>
                  <a:pt x="0" y="4335"/>
                </a:lnTo>
                <a:lnTo>
                  <a:pt x="4349" y="4335"/>
                </a:lnTo>
                <a:lnTo>
                  <a:pt x="4362" y="0"/>
                </a:lnTo>
                <a:lnTo>
                  <a:pt x="189" y="5"/>
                </a:lnTo>
                <a:close/>
              </a:path>
            </a:pathLst>
          </a:custGeom>
          <a:solidFill>
            <a:schemeClr val="bg1"/>
          </a:solidFill>
          <a:ln w="9525">
            <a:noFill/>
            <a:rou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6" name="Line 63"/>
          <p:cNvSpPr>
            <a:spLocks noChangeShapeType="1"/>
          </p:cNvSpPr>
          <p:nvPr/>
        </p:nvSpPr>
        <p:spPr bwMode="grayWhite">
          <a:xfrm>
            <a:off x="4284663" y="2950369"/>
            <a:ext cx="4859338" cy="0"/>
          </a:xfrm>
          <a:prstGeom prst="line">
            <a:avLst/>
          </a:prstGeom>
          <a:noFill/>
          <a:ln w="12700">
            <a:solidFill>
              <a:schemeClr val="bg1"/>
            </a:solidFill>
            <a:rou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7" name="Line 64"/>
          <p:cNvSpPr>
            <a:spLocks noChangeShapeType="1"/>
          </p:cNvSpPr>
          <p:nvPr/>
        </p:nvSpPr>
        <p:spPr bwMode="grayWhite">
          <a:xfrm>
            <a:off x="4284663" y="3274219"/>
            <a:ext cx="4859338" cy="0"/>
          </a:xfrm>
          <a:prstGeom prst="line">
            <a:avLst/>
          </a:prstGeom>
          <a:noFill/>
          <a:ln w="12700">
            <a:solidFill>
              <a:schemeClr val="bg1"/>
            </a:solidFill>
            <a:rou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074" name="Rectangle 2"/>
          <p:cNvSpPr>
            <a:spLocks noGrp="1" noChangeArrowheads="1"/>
          </p:cNvSpPr>
          <p:nvPr>
            <p:ph type="ctrTitle"/>
          </p:nvPr>
        </p:nvSpPr>
        <p:spPr bwMode="black">
          <a:xfrm>
            <a:off x="4724400" y="1771650"/>
            <a:ext cx="4267200" cy="914400"/>
          </a:xfrm>
        </p:spPr>
        <p:txBody>
          <a:bodyPr/>
          <a:lstStyle>
            <a:lvl1pPr algn="l">
              <a:defRPr sz="4000" b="0" i="1">
                <a:solidFill>
                  <a:schemeClr val="tx2"/>
                </a:solidFill>
              </a:defRPr>
            </a:lvl1pPr>
          </a:lstStyle>
          <a:p>
            <a:pPr lvl="0"/>
            <a:r>
              <a:rPr lang="en-US" noProof="0" smtClean="0"/>
              <a:t>Click to edit Master title style</a:t>
            </a:r>
          </a:p>
        </p:txBody>
      </p:sp>
      <p:sp>
        <p:nvSpPr>
          <p:cNvPr id="3075" name="Rectangle 3"/>
          <p:cNvSpPr>
            <a:spLocks noGrp="1" noChangeArrowheads="1"/>
          </p:cNvSpPr>
          <p:nvPr>
            <p:ph type="subTitle" idx="1"/>
          </p:nvPr>
        </p:nvSpPr>
        <p:spPr bwMode="black">
          <a:xfrm>
            <a:off x="4724400" y="2971800"/>
            <a:ext cx="4191000" cy="285750"/>
          </a:xfrm>
        </p:spPr>
        <p:txBody>
          <a:bodyPr/>
          <a:lstStyle>
            <a:lvl1pPr marL="0" indent="0" algn="ctr">
              <a:buFont typeface="Wingdings" panose="05000000000000000000" pitchFamily="2" charset="2"/>
              <a:buNone/>
              <a:defRPr sz="1600" b="1">
                <a:solidFill>
                  <a:schemeClr val="bg1"/>
                </a:solidFill>
              </a:defRPr>
            </a:lvl1pPr>
          </a:lstStyle>
          <a:p>
            <a:pPr lvl="0"/>
            <a:r>
              <a:rPr lang="en-US" noProof="0" smtClean="0"/>
              <a:t>Click to edit Master subtitle style</a:t>
            </a:r>
          </a:p>
        </p:txBody>
      </p:sp>
      <p:sp>
        <p:nvSpPr>
          <p:cNvPr id="19" name="Rectangle 4"/>
          <p:cNvSpPr>
            <a:spLocks noGrp="1" noChangeArrowheads="1"/>
          </p:cNvSpPr>
          <p:nvPr>
            <p:ph type="dt" sz="half" idx="2"/>
          </p:nvPr>
        </p:nvSpPr>
        <p:spPr bwMode="gray">
          <a:xfrm>
            <a:off x="457200" y="4857751"/>
            <a:ext cx="2133600" cy="183356"/>
          </a:xfrm>
          <a:prstGeom prst="rect">
            <a:avLst/>
          </a:prstGeom>
        </p:spPr>
        <p:txBody>
          <a:bodyPr vert="horz" wrap="square" lIns="91440" tIns="45720" rIns="91440" bIns="45720" numCol="1" anchor="t" anchorCtr="0" compatLnSpc="1"/>
          <a:lstStyle>
            <a:lvl1pPr>
              <a:defRPr sz="1200">
                <a:solidFill>
                  <a:schemeClr val="tx2"/>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20" name="Rectangle 5"/>
          <p:cNvSpPr>
            <a:spLocks noGrp="1" noChangeArrowheads="1"/>
          </p:cNvSpPr>
          <p:nvPr>
            <p:ph type="ftr" sz="quarter" idx="3"/>
          </p:nvPr>
        </p:nvSpPr>
        <p:spPr bwMode="black">
          <a:xfrm>
            <a:off x="5867400" y="4857751"/>
            <a:ext cx="2895600" cy="183356"/>
          </a:xfrm>
          <a:prstGeom prst="rect">
            <a:avLst/>
          </a:prstGeom>
        </p:spPr>
        <p:txBody>
          <a:bodyPr vert="horz" wrap="square" lIns="91440" tIns="45720" rIns="91440" bIns="45720" numCol="1" anchor="t" anchorCtr="0" compatLnSpc="1"/>
          <a:lstStyle>
            <a:lvl1pPr>
              <a:defRPr sz="1200">
                <a:solidFill>
                  <a:schemeClr val="tx2"/>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21" name="Rectangle 6"/>
          <p:cNvSpPr>
            <a:spLocks noGrp="1" noChangeArrowheads="1"/>
          </p:cNvSpPr>
          <p:nvPr>
            <p:ph type="sldNum" sz="quarter" idx="4"/>
          </p:nvPr>
        </p:nvSpPr>
        <p:spPr bwMode="black">
          <a:xfrm>
            <a:off x="3429000" y="4857751"/>
            <a:ext cx="2133600" cy="183356"/>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sz="1200">
                <a:solidFill>
                  <a:schemeClr val="tx2"/>
                </a:solidFill>
              </a:rPr>
              <a:pPr algn="ctr" eaLnBrk="1" hangingPunct="1"/>
              <a:t>‹#›</a:t>
            </a:fld>
            <a:endParaRPr lang="en-US" sz="1200">
              <a:solidFill>
                <a:schemeClr val="tx2"/>
              </a:solidFil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4"/>
          <p:cNvSpPr>
            <a:spLocks noGrp="1" noChangeArrowheads="1"/>
          </p:cNvSpPr>
          <p:nvPr>
            <p:ph type="dt" sz="half" idx="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Rectangle 5"/>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Rectangle 6"/>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11" name="Rectangle 4"/>
          <p:cNvSpPr>
            <a:spLocks noGrp="1" noChangeArrowheads="1"/>
          </p:cNvSpPr>
          <p:nvPr>
            <p:ph type="dt" sz="half" idx="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Rectangle 5"/>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Rectangle 6"/>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144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10"/>
          <p:cNvSpPr>
            <a:spLocks noGrp="1" noChangeArrowheads="1"/>
          </p:cNvSpPr>
          <p:nvPr>
            <p:ph type="dt" sz="half" idx="1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Footer Placeholder 11"/>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Slide Number Placeholder 12"/>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260872"/>
            <a:ext cx="3868737"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4"/>
          <p:cNvSpPr>
            <a:spLocks noGrp="1" noChangeArrowheads="1"/>
          </p:cNvSpPr>
          <p:nvPr>
            <p:ph type="dt" sz="half" idx="1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Rectangle 5"/>
          <p:cNvSpPr>
            <a:spLocks noGrp="1" noChangeArrowheads="1"/>
          </p:cNvSpPr>
          <p:nvPr>
            <p:ph type="ftr" sz="quarter" idx="1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Rectangle 6"/>
          <p:cNvSpPr>
            <a:spLocks noGrp="1" noChangeArrowheads="1"/>
          </p:cNvSpPr>
          <p:nvPr>
            <p:ph type="sldNum" sz="quarter" idx="1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4"/>
          <p:cNvSpPr>
            <a:spLocks noGrp="1" noChangeArrowheads="1"/>
          </p:cNvSpPr>
          <p:nvPr>
            <p:ph type="dt" sz="half" idx="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Rectangle 5"/>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Rectangle 6"/>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Rectangle 4"/>
          <p:cNvSpPr>
            <a:spLocks noGrp="1" noChangeArrowheads="1"/>
          </p:cNvSpPr>
          <p:nvPr>
            <p:ph type="dt" sz="half" idx="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Rectangle 5"/>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Rectangle 6"/>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Rectangle 5"/>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Rectangle 6"/>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0569"/>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1" name="Date Placeholder 10"/>
          <p:cNvSpPr>
            <a:spLocks noGrp="1" noChangeArrowheads="1"/>
          </p:cNvSpPr>
          <p:nvPr>
            <p:ph type="dt" sz="half" idx="1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Footer Placeholder 11"/>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Slide Number Placeholder 12"/>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0569"/>
            <a:ext cx="4629150" cy="3655219"/>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Click icon to add picture</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1" name="Date Placeholder 10"/>
          <p:cNvSpPr>
            <a:spLocks noGrp="1" noChangeArrowheads="1"/>
          </p:cNvSpPr>
          <p:nvPr>
            <p:ph type="dt" sz="half" idx="1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Footer Placeholder 11"/>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Slide Number Placeholder 12"/>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4"/>
          <p:cNvSpPr>
            <a:spLocks noGrp="1" noChangeArrowheads="1"/>
          </p:cNvSpPr>
          <p:nvPr>
            <p:ph type="dt" sz="half" idx="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Rectangle 5"/>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Rectangle 6"/>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1450"/>
            <a:ext cx="2057400" cy="4629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1450"/>
            <a:ext cx="6019800" cy="4629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4"/>
          <p:cNvSpPr>
            <a:spLocks noGrp="1" noChangeArrowheads="1"/>
          </p:cNvSpPr>
          <p:nvPr>
            <p:ph type="dt" sz="half" idx="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Rectangle 5"/>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Rectangle 6"/>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1"/>
            <a:ext cx="7848600" cy="422672"/>
          </a:xfrm>
        </p:spPr>
        <p:txBody>
          <a:bodyPr/>
          <a:lstStyle/>
          <a:p>
            <a:r>
              <a:rPr lang="en-US" smtClean="0"/>
              <a:t>Click to edit Master title style</a:t>
            </a:r>
            <a:endParaRPr lang="en-US"/>
          </a:p>
        </p:txBody>
      </p:sp>
      <p:sp>
        <p:nvSpPr>
          <p:cNvPr id="3" name="Table Placeholder 2"/>
          <p:cNvSpPr>
            <a:spLocks noGrp="1"/>
          </p:cNvSpPr>
          <p:nvPr>
            <p:ph type="tbl" idx="1" hasCustomPrompt="1"/>
          </p:nvPr>
        </p:nvSpPr>
        <p:spPr>
          <a:xfrm>
            <a:off x="457200" y="914400"/>
            <a:ext cx="8229600" cy="38862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Click icon to add table</a:t>
            </a:r>
          </a:p>
        </p:txBody>
      </p:sp>
      <p:sp>
        <p:nvSpPr>
          <p:cNvPr id="11" name="Rectangle 4"/>
          <p:cNvSpPr>
            <a:spLocks noGrp="1" noChangeArrowheads="1"/>
          </p:cNvSpPr>
          <p:nvPr>
            <p:ph type="dt" sz="half" idx="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Rectangle 5"/>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Rectangle 6"/>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bg1"/>
        </a:solidFill>
        <a:effectLst/>
      </p:bgPr>
    </p:bg>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713225" y="445025"/>
            <a:ext cx="7717500" cy="572700"/>
          </a:xfrm>
          <a:prstGeom prst="rect">
            <a:avLst/>
          </a:prstGeom>
        </p:spPr>
        <p:txBody>
          <a:bodyPr spcFirstLastPara="1">
            <a:noAutofit/>
          </a:bodyPr>
          <a:lstStyle>
            <a:lvl1pPr lvl="0" algn="ctr">
              <a:spcBef>
                <a:spcPts val="0"/>
              </a:spcBef>
              <a:spcAft>
                <a:spcPts val="0"/>
              </a:spcAft>
              <a:buSzPts val="2800"/>
              <a:buNone/>
              <a:defRPr sz="4665"/>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 name="Google Shape;42;p13"/>
          <p:cNvSpPr txBox="1">
            <a:spLocks noGrp="1"/>
          </p:cNvSpPr>
          <p:nvPr>
            <p:ph type="subTitle" idx="1"/>
          </p:nvPr>
        </p:nvSpPr>
        <p:spPr>
          <a:xfrm>
            <a:off x="776245" y="3578352"/>
            <a:ext cx="1554600" cy="842400"/>
          </a:xfrm>
          <a:prstGeom prst="rect">
            <a:avLst/>
          </a:prstGeom>
        </p:spPr>
        <p:txBody>
          <a:bodyPr spcFirstLastPara="1" lIns="0" tIns="0" rIns="0" bIns="0">
            <a:noAutofit/>
          </a:bodyPr>
          <a:lstStyle>
            <a:lvl1pPr lvl="0" algn="ctr" rtl="0">
              <a:lnSpc>
                <a:spcPct val="100000"/>
              </a:lnSpc>
              <a:spcBef>
                <a:spcPts val="0"/>
              </a:spcBef>
              <a:spcAft>
                <a:spcPts val="0"/>
              </a:spcAft>
              <a:buClr>
                <a:schemeClr val="accent1"/>
              </a:buClr>
              <a:buSzPts val="1400"/>
              <a:buNone/>
              <a:defRPr>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43" name="Google Shape;43;p13"/>
          <p:cNvSpPr txBox="1">
            <a:spLocks noGrp="1"/>
          </p:cNvSpPr>
          <p:nvPr>
            <p:ph type="subTitle" idx="2"/>
          </p:nvPr>
        </p:nvSpPr>
        <p:spPr>
          <a:xfrm rot="-1287">
            <a:off x="752245" y="2957866"/>
            <a:ext cx="1602600" cy="425100"/>
          </a:xfrm>
          <a:prstGeom prst="rect">
            <a:avLst/>
          </a:prstGeom>
        </p:spPr>
        <p:txBody>
          <a:bodyPr spcFirstLastPara="1" lIns="0" tIns="0" rIns="0" bIns="0" anchor="ctr">
            <a:noAutofit/>
          </a:bodyPr>
          <a:lstStyle>
            <a:lvl1pPr lvl="0" algn="ctr" rtl="0">
              <a:lnSpc>
                <a:spcPct val="100000"/>
              </a:lnSpc>
              <a:spcBef>
                <a:spcPts val="0"/>
              </a:spcBef>
              <a:spcAft>
                <a:spcPts val="0"/>
              </a:spcAft>
              <a:buClr>
                <a:schemeClr val="accent1"/>
              </a:buClr>
              <a:buSzPts val="2100"/>
              <a:buFont typeface="Raleway Thin"/>
              <a:buNone/>
              <a:defRPr sz="2400">
                <a:solidFill>
                  <a:schemeClr val="accent5"/>
                </a:solidFill>
                <a:latin typeface="Raleway Thin"/>
                <a:ea typeface="Raleway Thin"/>
                <a:cs typeface="Raleway Thin"/>
                <a:sym typeface="Raleway Thin"/>
              </a:defRPr>
            </a:lvl1pPr>
            <a:lvl2pPr lvl="1" rtl="0">
              <a:lnSpc>
                <a:spcPct val="100000"/>
              </a:lnSpc>
              <a:spcBef>
                <a:spcPts val="0"/>
              </a:spcBef>
              <a:spcAft>
                <a:spcPts val="0"/>
              </a:spcAft>
              <a:buClr>
                <a:schemeClr val="accent1"/>
              </a:buClr>
              <a:buSzPts val="2100"/>
              <a:buNone/>
              <a:defRPr sz="2800">
                <a:solidFill>
                  <a:schemeClr val="accent1"/>
                </a:solidFill>
              </a:defRPr>
            </a:lvl2pPr>
            <a:lvl3pPr lvl="2" rtl="0">
              <a:lnSpc>
                <a:spcPct val="100000"/>
              </a:lnSpc>
              <a:spcBef>
                <a:spcPts val="0"/>
              </a:spcBef>
              <a:spcAft>
                <a:spcPts val="0"/>
              </a:spcAft>
              <a:buClr>
                <a:schemeClr val="accent1"/>
              </a:buClr>
              <a:buSzPts val="2100"/>
              <a:buNone/>
              <a:defRPr sz="2800">
                <a:solidFill>
                  <a:schemeClr val="accent1"/>
                </a:solidFill>
              </a:defRPr>
            </a:lvl3pPr>
            <a:lvl4pPr lvl="3" rtl="0">
              <a:lnSpc>
                <a:spcPct val="100000"/>
              </a:lnSpc>
              <a:spcBef>
                <a:spcPts val="0"/>
              </a:spcBef>
              <a:spcAft>
                <a:spcPts val="0"/>
              </a:spcAft>
              <a:buClr>
                <a:schemeClr val="accent1"/>
              </a:buClr>
              <a:buSzPts val="2100"/>
              <a:buNone/>
              <a:defRPr sz="2800">
                <a:solidFill>
                  <a:schemeClr val="accent1"/>
                </a:solidFill>
              </a:defRPr>
            </a:lvl4pPr>
            <a:lvl5pPr lvl="4" rtl="0">
              <a:lnSpc>
                <a:spcPct val="100000"/>
              </a:lnSpc>
              <a:spcBef>
                <a:spcPts val="0"/>
              </a:spcBef>
              <a:spcAft>
                <a:spcPts val="0"/>
              </a:spcAft>
              <a:buClr>
                <a:schemeClr val="accent1"/>
              </a:buClr>
              <a:buSzPts val="2100"/>
              <a:buNone/>
              <a:defRPr sz="2800">
                <a:solidFill>
                  <a:schemeClr val="accent1"/>
                </a:solidFill>
              </a:defRPr>
            </a:lvl5pPr>
            <a:lvl6pPr lvl="5" rtl="0">
              <a:lnSpc>
                <a:spcPct val="100000"/>
              </a:lnSpc>
              <a:spcBef>
                <a:spcPts val="0"/>
              </a:spcBef>
              <a:spcAft>
                <a:spcPts val="0"/>
              </a:spcAft>
              <a:buClr>
                <a:schemeClr val="accent1"/>
              </a:buClr>
              <a:buSzPts val="2100"/>
              <a:buNone/>
              <a:defRPr sz="2800">
                <a:solidFill>
                  <a:schemeClr val="accent1"/>
                </a:solidFill>
              </a:defRPr>
            </a:lvl6pPr>
            <a:lvl7pPr lvl="6" rtl="0">
              <a:lnSpc>
                <a:spcPct val="100000"/>
              </a:lnSpc>
              <a:spcBef>
                <a:spcPts val="0"/>
              </a:spcBef>
              <a:spcAft>
                <a:spcPts val="0"/>
              </a:spcAft>
              <a:buClr>
                <a:schemeClr val="accent1"/>
              </a:buClr>
              <a:buSzPts val="2100"/>
              <a:buNone/>
              <a:defRPr sz="2800">
                <a:solidFill>
                  <a:schemeClr val="accent1"/>
                </a:solidFill>
              </a:defRPr>
            </a:lvl7pPr>
            <a:lvl8pPr lvl="7" rtl="0">
              <a:lnSpc>
                <a:spcPct val="100000"/>
              </a:lnSpc>
              <a:spcBef>
                <a:spcPts val="0"/>
              </a:spcBef>
              <a:spcAft>
                <a:spcPts val="0"/>
              </a:spcAft>
              <a:buClr>
                <a:schemeClr val="accent1"/>
              </a:buClr>
              <a:buSzPts val="2100"/>
              <a:buNone/>
              <a:defRPr sz="2800">
                <a:solidFill>
                  <a:schemeClr val="accent1"/>
                </a:solidFill>
              </a:defRPr>
            </a:lvl8pPr>
            <a:lvl9pPr lvl="8" rtl="0">
              <a:lnSpc>
                <a:spcPct val="100000"/>
              </a:lnSpc>
              <a:spcBef>
                <a:spcPts val="0"/>
              </a:spcBef>
              <a:spcAft>
                <a:spcPts val="0"/>
              </a:spcAft>
              <a:buClr>
                <a:schemeClr val="accent1"/>
              </a:buClr>
              <a:buSzPts val="2100"/>
              <a:buNone/>
              <a:defRPr sz="2800">
                <a:solidFill>
                  <a:schemeClr val="accent1"/>
                </a:solidFill>
              </a:defRPr>
            </a:lvl9pPr>
          </a:lstStyle>
          <a:p>
            <a:endParaRPr/>
          </a:p>
        </p:txBody>
      </p:sp>
      <p:sp>
        <p:nvSpPr>
          <p:cNvPr id="44" name="Google Shape;44;p13"/>
          <p:cNvSpPr txBox="1">
            <a:spLocks noGrp="1"/>
          </p:cNvSpPr>
          <p:nvPr>
            <p:ph type="title" idx="3"/>
          </p:nvPr>
        </p:nvSpPr>
        <p:spPr>
          <a:xfrm>
            <a:off x="808875" y="1440750"/>
            <a:ext cx="1554600" cy="1366500"/>
          </a:xfrm>
          <a:prstGeom prst="rect">
            <a:avLst/>
          </a:prstGeom>
        </p:spPr>
        <p:txBody>
          <a:bodyPr spcFirstLastPara="1">
            <a:noAutofit/>
          </a:bodyPr>
          <a:lstStyle>
            <a:lvl1pPr lvl="0" algn="ctr" rtl="0">
              <a:spcBef>
                <a:spcPts val="0"/>
              </a:spcBef>
              <a:spcAft>
                <a:spcPts val="0"/>
              </a:spcAft>
              <a:buSzPts val="5900"/>
              <a:buNone/>
              <a:defRPr sz="7865">
                <a:solidFill>
                  <a:schemeClr val="accent5"/>
                </a:solidFill>
              </a:defRPr>
            </a:lvl1pPr>
            <a:lvl2pPr lvl="1" algn="ctr" rtl="0">
              <a:spcBef>
                <a:spcPts val="0"/>
              </a:spcBef>
              <a:spcAft>
                <a:spcPts val="0"/>
              </a:spcAft>
              <a:buSzPts val="5900"/>
              <a:buNone/>
              <a:defRPr sz="7865"/>
            </a:lvl2pPr>
            <a:lvl3pPr lvl="2" algn="ctr" rtl="0">
              <a:spcBef>
                <a:spcPts val="0"/>
              </a:spcBef>
              <a:spcAft>
                <a:spcPts val="0"/>
              </a:spcAft>
              <a:buSzPts val="5900"/>
              <a:buNone/>
              <a:defRPr sz="7865"/>
            </a:lvl3pPr>
            <a:lvl4pPr lvl="3" algn="ctr" rtl="0">
              <a:spcBef>
                <a:spcPts val="0"/>
              </a:spcBef>
              <a:spcAft>
                <a:spcPts val="0"/>
              </a:spcAft>
              <a:buSzPts val="5900"/>
              <a:buNone/>
              <a:defRPr sz="7865"/>
            </a:lvl4pPr>
            <a:lvl5pPr lvl="4" algn="ctr" rtl="0">
              <a:spcBef>
                <a:spcPts val="0"/>
              </a:spcBef>
              <a:spcAft>
                <a:spcPts val="0"/>
              </a:spcAft>
              <a:buSzPts val="5900"/>
              <a:buNone/>
              <a:defRPr sz="7865"/>
            </a:lvl5pPr>
            <a:lvl6pPr lvl="5" algn="ctr" rtl="0">
              <a:spcBef>
                <a:spcPts val="0"/>
              </a:spcBef>
              <a:spcAft>
                <a:spcPts val="0"/>
              </a:spcAft>
              <a:buSzPts val="5900"/>
              <a:buNone/>
              <a:defRPr sz="7865"/>
            </a:lvl6pPr>
            <a:lvl7pPr lvl="6" algn="ctr" rtl="0">
              <a:spcBef>
                <a:spcPts val="0"/>
              </a:spcBef>
              <a:spcAft>
                <a:spcPts val="0"/>
              </a:spcAft>
              <a:buSzPts val="5900"/>
              <a:buNone/>
              <a:defRPr sz="7865"/>
            </a:lvl7pPr>
            <a:lvl8pPr lvl="7" algn="ctr" rtl="0">
              <a:spcBef>
                <a:spcPts val="0"/>
              </a:spcBef>
              <a:spcAft>
                <a:spcPts val="0"/>
              </a:spcAft>
              <a:buSzPts val="5900"/>
              <a:buNone/>
              <a:defRPr sz="7865"/>
            </a:lvl8pPr>
            <a:lvl9pPr lvl="8" algn="ctr" rtl="0">
              <a:spcBef>
                <a:spcPts val="0"/>
              </a:spcBef>
              <a:spcAft>
                <a:spcPts val="0"/>
              </a:spcAft>
              <a:buSzPts val="5900"/>
              <a:buNone/>
              <a:defRPr sz="7865"/>
            </a:lvl9pPr>
          </a:lstStyle>
          <a:p>
            <a:r>
              <a:rPr lang="en-US"/>
              <a:t>Click to edit Master title style</a:t>
            </a:r>
          </a:p>
        </p:txBody>
      </p:sp>
      <p:sp>
        <p:nvSpPr>
          <p:cNvPr id="45" name="Google Shape;45;p13"/>
          <p:cNvSpPr txBox="1">
            <a:spLocks noGrp="1"/>
          </p:cNvSpPr>
          <p:nvPr>
            <p:ph type="subTitle" idx="4"/>
          </p:nvPr>
        </p:nvSpPr>
        <p:spPr>
          <a:xfrm>
            <a:off x="2866275" y="3578352"/>
            <a:ext cx="1554600" cy="842400"/>
          </a:xfrm>
          <a:prstGeom prst="rect">
            <a:avLst/>
          </a:prstGeom>
        </p:spPr>
        <p:txBody>
          <a:bodyPr spcFirstLastPara="1" lIns="0" tIns="0" rIns="0" bIns="0">
            <a:noAutofit/>
          </a:bodyPr>
          <a:lstStyle>
            <a:lvl1pPr lvl="0" algn="ctr" rtl="0">
              <a:lnSpc>
                <a:spcPct val="100000"/>
              </a:lnSpc>
              <a:spcBef>
                <a:spcPts val="0"/>
              </a:spcBef>
              <a:spcAft>
                <a:spcPts val="0"/>
              </a:spcAft>
              <a:buClr>
                <a:schemeClr val="accent1"/>
              </a:buClr>
              <a:buSzPts val="1400"/>
              <a:buNone/>
              <a:defRPr>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46" name="Google Shape;46;p13"/>
          <p:cNvSpPr txBox="1">
            <a:spLocks noGrp="1"/>
          </p:cNvSpPr>
          <p:nvPr>
            <p:ph type="subTitle" idx="5"/>
          </p:nvPr>
        </p:nvSpPr>
        <p:spPr>
          <a:xfrm rot="-1287">
            <a:off x="2818200" y="2957892"/>
            <a:ext cx="1602600" cy="425100"/>
          </a:xfrm>
          <a:prstGeom prst="rect">
            <a:avLst/>
          </a:prstGeom>
        </p:spPr>
        <p:txBody>
          <a:bodyPr spcFirstLastPara="1" lIns="0" tIns="0" rIns="0" bIns="0" anchor="ctr">
            <a:noAutofit/>
          </a:bodyPr>
          <a:lstStyle>
            <a:lvl1pPr lvl="0" algn="ctr" rtl="0">
              <a:spcBef>
                <a:spcPts val="0"/>
              </a:spcBef>
              <a:spcAft>
                <a:spcPts val="0"/>
              </a:spcAft>
              <a:buClr>
                <a:schemeClr val="accent1"/>
              </a:buClr>
              <a:buSzPts val="2100"/>
              <a:buFont typeface="Raleway Thin"/>
              <a:buNone/>
              <a:defRPr sz="2400">
                <a:solidFill>
                  <a:schemeClr val="accent5"/>
                </a:solidFill>
                <a:latin typeface="Raleway Thin"/>
                <a:ea typeface="Raleway Thin"/>
                <a:cs typeface="Raleway Thin"/>
                <a:sym typeface="Raleway Thin"/>
              </a:defRPr>
            </a:lvl1pPr>
            <a:lvl2pPr lvl="1" rtl="0">
              <a:lnSpc>
                <a:spcPct val="100000"/>
              </a:lnSpc>
              <a:spcBef>
                <a:spcPts val="0"/>
              </a:spcBef>
              <a:spcAft>
                <a:spcPts val="0"/>
              </a:spcAft>
              <a:buClr>
                <a:schemeClr val="accent1"/>
              </a:buClr>
              <a:buSzPts val="2100"/>
              <a:buNone/>
              <a:defRPr sz="2800">
                <a:solidFill>
                  <a:schemeClr val="accent1"/>
                </a:solidFill>
              </a:defRPr>
            </a:lvl2pPr>
            <a:lvl3pPr lvl="2" rtl="0">
              <a:lnSpc>
                <a:spcPct val="100000"/>
              </a:lnSpc>
              <a:spcBef>
                <a:spcPts val="0"/>
              </a:spcBef>
              <a:spcAft>
                <a:spcPts val="0"/>
              </a:spcAft>
              <a:buClr>
                <a:schemeClr val="accent1"/>
              </a:buClr>
              <a:buSzPts val="2100"/>
              <a:buNone/>
              <a:defRPr sz="2800">
                <a:solidFill>
                  <a:schemeClr val="accent1"/>
                </a:solidFill>
              </a:defRPr>
            </a:lvl3pPr>
            <a:lvl4pPr lvl="3" rtl="0">
              <a:lnSpc>
                <a:spcPct val="100000"/>
              </a:lnSpc>
              <a:spcBef>
                <a:spcPts val="0"/>
              </a:spcBef>
              <a:spcAft>
                <a:spcPts val="0"/>
              </a:spcAft>
              <a:buClr>
                <a:schemeClr val="accent1"/>
              </a:buClr>
              <a:buSzPts val="2100"/>
              <a:buNone/>
              <a:defRPr sz="2800">
                <a:solidFill>
                  <a:schemeClr val="accent1"/>
                </a:solidFill>
              </a:defRPr>
            </a:lvl4pPr>
            <a:lvl5pPr lvl="4" rtl="0">
              <a:lnSpc>
                <a:spcPct val="100000"/>
              </a:lnSpc>
              <a:spcBef>
                <a:spcPts val="0"/>
              </a:spcBef>
              <a:spcAft>
                <a:spcPts val="0"/>
              </a:spcAft>
              <a:buClr>
                <a:schemeClr val="accent1"/>
              </a:buClr>
              <a:buSzPts val="2100"/>
              <a:buNone/>
              <a:defRPr sz="2800">
                <a:solidFill>
                  <a:schemeClr val="accent1"/>
                </a:solidFill>
              </a:defRPr>
            </a:lvl5pPr>
            <a:lvl6pPr lvl="5" rtl="0">
              <a:lnSpc>
                <a:spcPct val="100000"/>
              </a:lnSpc>
              <a:spcBef>
                <a:spcPts val="0"/>
              </a:spcBef>
              <a:spcAft>
                <a:spcPts val="0"/>
              </a:spcAft>
              <a:buClr>
                <a:schemeClr val="accent1"/>
              </a:buClr>
              <a:buSzPts val="2100"/>
              <a:buNone/>
              <a:defRPr sz="2800">
                <a:solidFill>
                  <a:schemeClr val="accent1"/>
                </a:solidFill>
              </a:defRPr>
            </a:lvl6pPr>
            <a:lvl7pPr lvl="6" rtl="0">
              <a:lnSpc>
                <a:spcPct val="100000"/>
              </a:lnSpc>
              <a:spcBef>
                <a:spcPts val="0"/>
              </a:spcBef>
              <a:spcAft>
                <a:spcPts val="0"/>
              </a:spcAft>
              <a:buClr>
                <a:schemeClr val="accent1"/>
              </a:buClr>
              <a:buSzPts val="2100"/>
              <a:buNone/>
              <a:defRPr sz="2800">
                <a:solidFill>
                  <a:schemeClr val="accent1"/>
                </a:solidFill>
              </a:defRPr>
            </a:lvl7pPr>
            <a:lvl8pPr lvl="7" rtl="0">
              <a:lnSpc>
                <a:spcPct val="100000"/>
              </a:lnSpc>
              <a:spcBef>
                <a:spcPts val="0"/>
              </a:spcBef>
              <a:spcAft>
                <a:spcPts val="0"/>
              </a:spcAft>
              <a:buClr>
                <a:schemeClr val="accent1"/>
              </a:buClr>
              <a:buSzPts val="2100"/>
              <a:buNone/>
              <a:defRPr sz="2800">
                <a:solidFill>
                  <a:schemeClr val="accent1"/>
                </a:solidFill>
              </a:defRPr>
            </a:lvl8pPr>
            <a:lvl9pPr lvl="8" rtl="0">
              <a:lnSpc>
                <a:spcPct val="100000"/>
              </a:lnSpc>
              <a:spcBef>
                <a:spcPts val="0"/>
              </a:spcBef>
              <a:spcAft>
                <a:spcPts val="0"/>
              </a:spcAft>
              <a:buClr>
                <a:schemeClr val="accent1"/>
              </a:buClr>
              <a:buSzPts val="2100"/>
              <a:buNone/>
              <a:defRPr sz="2800">
                <a:solidFill>
                  <a:schemeClr val="accent1"/>
                </a:solidFill>
              </a:defRPr>
            </a:lvl9pPr>
          </a:lstStyle>
          <a:p>
            <a:endParaRPr/>
          </a:p>
        </p:txBody>
      </p:sp>
      <p:sp>
        <p:nvSpPr>
          <p:cNvPr id="47" name="Google Shape;47;p13"/>
          <p:cNvSpPr txBox="1">
            <a:spLocks noGrp="1"/>
          </p:cNvSpPr>
          <p:nvPr>
            <p:ph type="title" idx="6"/>
          </p:nvPr>
        </p:nvSpPr>
        <p:spPr>
          <a:xfrm>
            <a:off x="2866275" y="1440750"/>
            <a:ext cx="1554600" cy="1366500"/>
          </a:xfrm>
          <a:prstGeom prst="rect">
            <a:avLst/>
          </a:prstGeom>
        </p:spPr>
        <p:txBody>
          <a:bodyPr spcFirstLastPara="1">
            <a:noAutofit/>
          </a:bodyPr>
          <a:lstStyle>
            <a:lvl1pPr lvl="0" algn="ctr" rtl="0">
              <a:spcBef>
                <a:spcPts val="0"/>
              </a:spcBef>
              <a:spcAft>
                <a:spcPts val="0"/>
              </a:spcAft>
              <a:buSzPts val="5900"/>
              <a:buNone/>
              <a:defRPr sz="7865">
                <a:solidFill>
                  <a:schemeClr val="accent5"/>
                </a:solidFill>
              </a:defRPr>
            </a:lvl1pPr>
            <a:lvl2pPr lvl="1" algn="ctr" rtl="0">
              <a:spcBef>
                <a:spcPts val="0"/>
              </a:spcBef>
              <a:spcAft>
                <a:spcPts val="0"/>
              </a:spcAft>
              <a:buSzPts val="5900"/>
              <a:buNone/>
              <a:defRPr sz="7865"/>
            </a:lvl2pPr>
            <a:lvl3pPr lvl="2" algn="ctr" rtl="0">
              <a:spcBef>
                <a:spcPts val="0"/>
              </a:spcBef>
              <a:spcAft>
                <a:spcPts val="0"/>
              </a:spcAft>
              <a:buSzPts val="5900"/>
              <a:buNone/>
              <a:defRPr sz="7865"/>
            </a:lvl3pPr>
            <a:lvl4pPr lvl="3" algn="ctr" rtl="0">
              <a:spcBef>
                <a:spcPts val="0"/>
              </a:spcBef>
              <a:spcAft>
                <a:spcPts val="0"/>
              </a:spcAft>
              <a:buSzPts val="5900"/>
              <a:buNone/>
              <a:defRPr sz="7865"/>
            </a:lvl4pPr>
            <a:lvl5pPr lvl="4" algn="ctr" rtl="0">
              <a:spcBef>
                <a:spcPts val="0"/>
              </a:spcBef>
              <a:spcAft>
                <a:spcPts val="0"/>
              </a:spcAft>
              <a:buSzPts val="5900"/>
              <a:buNone/>
              <a:defRPr sz="7865"/>
            </a:lvl5pPr>
            <a:lvl6pPr lvl="5" algn="ctr" rtl="0">
              <a:spcBef>
                <a:spcPts val="0"/>
              </a:spcBef>
              <a:spcAft>
                <a:spcPts val="0"/>
              </a:spcAft>
              <a:buSzPts val="5900"/>
              <a:buNone/>
              <a:defRPr sz="7865"/>
            </a:lvl6pPr>
            <a:lvl7pPr lvl="6" algn="ctr" rtl="0">
              <a:spcBef>
                <a:spcPts val="0"/>
              </a:spcBef>
              <a:spcAft>
                <a:spcPts val="0"/>
              </a:spcAft>
              <a:buSzPts val="5900"/>
              <a:buNone/>
              <a:defRPr sz="7865"/>
            </a:lvl7pPr>
            <a:lvl8pPr lvl="7" algn="ctr" rtl="0">
              <a:spcBef>
                <a:spcPts val="0"/>
              </a:spcBef>
              <a:spcAft>
                <a:spcPts val="0"/>
              </a:spcAft>
              <a:buSzPts val="5900"/>
              <a:buNone/>
              <a:defRPr sz="7865"/>
            </a:lvl8pPr>
            <a:lvl9pPr lvl="8" algn="ctr" rtl="0">
              <a:spcBef>
                <a:spcPts val="0"/>
              </a:spcBef>
              <a:spcAft>
                <a:spcPts val="0"/>
              </a:spcAft>
              <a:buSzPts val="5900"/>
              <a:buNone/>
              <a:defRPr sz="7865"/>
            </a:lvl9pPr>
          </a:lstStyle>
          <a:p>
            <a:r>
              <a:rPr lang="en-US"/>
              <a:t>Click to edit Master title style</a:t>
            </a:r>
          </a:p>
        </p:txBody>
      </p:sp>
      <p:sp>
        <p:nvSpPr>
          <p:cNvPr id="48" name="Google Shape;48;p13"/>
          <p:cNvSpPr txBox="1">
            <a:spLocks noGrp="1"/>
          </p:cNvSpPr>
          <p:nvPr>
            <p:ph type="subTitle" idx="7"/>
          </p:nvPr>
        </p:nvSpPr>
        <p:spPr>
          <a:xfrm>
            <a:off x="4752950" y="3578352"/>
            <a:ext cx="1554600" cy="842400"/>
          </a:xfrm>
          <a:prstGeom prst="rect">
            <a:avLst/>
          </a:prstGeom>
        </p:spPr>
        <p:txBody>
          <a:bodyPr spcFirstLastPara="1" lIns="0" tIns="0" rIns="0" bIns="0">
            <a:noAutofit/>
          </a:bodyPr>
          <a:lstStyle>
            <a:lvl1pPr lvl="0" algn="ctr" rtl="0">
              <a:lnSpc>
                <a:spcPct val="100000"/>
              </a:lnSpc>
              <a:spcBef>
                <a:spcPts val="0"/>
              </a:spcBef>
              <a:spcAft>
                <a:spcPts val="0"/>
              </a:spcAft>
              <a:buClr>
                <a:schemeClr val="accent1"/>
              </a:buClr>
              <a:buSzPts val="1400"/>
              <a:buNone/>
              <a:defRPr>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49" name="Google Shape;49;p13"/>
          <p:cNvSpPr txBox="1">
            <a:spLocks noGrp="1"/>
          </p:cNvSpPr>
          <p:nvPr>
            <p:ph type="subTitle" idx="8"/>
          </p:nvPr>
        </p:nvSpPr>
        <p:spPr>
          <a:xfrm rot="-1287">
            <a:off x="4723250" y="2957832"/>
            <a:ext cx="1602600" cy="425100"/>
          </a:xfrm>
          <a:prstGeom prst="rect">
            <a:avLst/>
          </a:prstGeom>
        </p:spPr>
        <p:txBody>
          <a:bodyPr spcFirstLastPara="1" lIns="0" tIns="0" rIns="0" bIns="0" anchor="ctr">
            <a:noAutofit/>
          </a:bodyPr>
          <a:lstStyle>
            <a:lvl1pPr lvl="0" algn="ctr" rtl="0">
              <a:lnSpc>
                <a:spcPct val="100000"/>
              </a:lnSpc>
              <a:spcBef>
                <a:spcPts val="0"/>
              </a:spcBef>
              <a:spcAft>
                <a:spcPts val="0"/>
              </a:spcAft>
              <a:buClr>
                <a:schemeClr val="accent1"/>
              </a:buClr>
              <a:buSzPts val="2100"/>
              <a:buFont typeface="Raleway Thin"/>
              <a:buNone/>
              <a:defRPr sz="2400">
                <a:solidFill>
                  <a:schemeClr val="accent5"/>
                </a:solidFill>
                <a:latin typeface="Raleway Thin"/>
                <a:ea typeface="Raleway Thin"/>
                <a:cs typeface="Raleway Thin"/>
                <a:sym typeface="Raleway Thin"/>
              </a:defRPr>
            </a:lvl1pPr>
            <a:lvl2pPr lvl="1" rtl="0">
              <a:lnSpc>
                <a:spcPct val="100000"/>
              </a:lnSpc>
              <a:spcBef>
                <a:spcPts val="0"/>
              </a:spcBef>
              <a:spcAft>
                <a:spcPts val="0"/>
              </a:spcAft>
              <a:buClr>
                <a:schemeClr val="accent1"/>
              </a:buClr>
              <a:buSzPts val="2100"/>
              <a:buNone/>
              <a:defRPr sz="2800">
                <a:solidFill>
                  <a:schemeClr val="accent1"/>
                </a:solidFill>
              </a:defRPr>
            </a:lvl2pPr>
            <a:lvl3pPr lvl="2" rtl="0">
              <a:lnSpc>
                <a:spcPct val="100000"/>
              </a:lnSpc>
              <a:spcBef>
                <a:spcPts val="0"/>
              </a:spcBef>
              <a:spcAft>
                <a:spcPts val="0"/>
              </a:spcAft>
              <a:buClr>
                <a:schemeClr val="accent1"/>
              </a:buClr>
              <a:buSzPts val="2100"/>
              <a:buNone/>
              <a:defRPr sz="2800">
                <a:solidFill>
                  <a:schemeClr val="accent1"/>
                </a:solidFill>
              </a:defRPr>
            </a:lvl3pPr>
            <a:lvl4pPr lvl="3" rtl="0">
              <a:lnSpc>
                <a:spcPct val="100000"/>
              </a:lnSpc>
              <a:spcBef>
                <a:spcPts val="0"/>
              </a:spcBef>
              <a:spcAft>
                <a:spcPts val="0"/>
              </a:spcAft>
              <a:buClr>
                <a:schemeClr val="accent1"/>
              </a:buClr>
              <a:buSzPts val="2100"/>
              <a:buNone/>
              <a:defRPr sz="2800">
                <a:solidFill>
                  <a:schemeClr val="accent1"/>
                </a:solidFill>
              </a:defRPr>
            </a:lvl4pPr>
            <a:lvl5pPr lvl="4" rtl="0">
              <a:lnSpc>
                <a:spcPct val="100000"/>
              </a:lnSpc>
              <a:spcBef>
                <a:spcPts val="0"/>
              </a:spcBef>
              <a:spcAft>
                <a:spcPts val="0"/>
              </a:spcAft>
              <a:buClr>
                <a:schemeClr val="accent1"/>
              </a:buClr>
              <a:buSzPts val="2100"/>
              <a:buNone/>
              <a:defRPr sz="2800">
                <a:solidFill>
                  <a:schemeClr val="accent1"/>
                </a:solidFill>
              </a:defRPr>
            </a:lvl5pPr>
            <a:lvl6pPr lvl="5" rtl="0">
              <a:lnSpc>
                <a:spcPct val="100000"/>
              </a:lnSpc>
              <a:spcBef>
                <a:spcPts val="0"/>
              </a:spcBef>
              <a:spcAft>
                <a:spcPts val="0"/>
              </a:spcAft>
              <a:buClr>
                <a:schemeClr val="accent1"/>
              </a:buClr>
              <a:buSzPts val="2100"/>
              <a:buNone/>
              <a:defRPr sz="2800">
                <a:solidFill>
                  <a:schemeClr val="accent1"/>
                </a:solidFill>
              </a:defRPr>
            </a:lvl6pPr>
            <a:lvl7pPr lvl="6" rtl="0">
              <a:lnSpc>
                <a:spcPct val="100000"/>
              </a:lnSpc>
              <a:spcBef>
                <a:spcPts val="0"/>
              </a:spcBef>
              <a:spcAft>
                <a:spcPts val="0"/>
              </a:spcAft>
              <a:buClr>
                <a:schemeClr val="accent1"/>
              </a:buClr>
              <a:buSzPts val="2100"/>
              <a:buNone/>
              <a:defRPr sz="2800">
                <a:solidFill>
                  <a:schemeClr val="accent1"/>
                </a:solidFill>
              </a:defRPr>
            </a:lvl7pPr>
            <a:lvl8pPr lvl="7" rtl="0">
              <a:lnSpc>
                <a:spcPct val="100000"/>
              </a:lnSpc>
              <a:spcBef>
                <a:spcPts val="0"/>
              </a:spcBef>
              <a:spcAft>
                <a:spcPts val="0"/>
              </a:spcAft>
              <a:buClr>
                <a:schemeClr val="accent1"/>
              </a:buClr>
              <a:buSzPts val="2100"/>
              <a:buNone/>
              <a:defRPr sz="2800">
                <a:solidFill>
                  <a:schemeClr val="accent1"/>
                </a:solidFill>
              </a:defRPr>
            </a:lvl8pPr>
            <a:lvl9pPr lvl="8" rtl="0">
              <a:lnSpc>
                <a:spcPct val="100000"/>
              </a:lnSpc>
              <a:spcBef>
                <a:spcPts val="0"/>
              </a:spcBef>
              <a:spcAft>
                <a:spcPts val="0"/>
              </a:spcAft>
              <a:buClr>
                <a:schemeClr val="accent1"/>
              </a:buClr>
              <a:buSzPts val="2100"/>
              <a:buNone/>
              <a:defRPr sz="2800">
                <a:solidFill>
                  <a:schemeClr val="accent1"/>
                </a:solidFill>
              </a:defRPr>
            </a:lvl9pPr>
          </a:lstStyle>
          <a:p>
            <a:endParaRPr/>
          </a:p>
        </p:txBody>
      </p:sp>
      <p:sp>
        <p:nvSpPr>
          <p:cNvPr id="50" name="Google Shape;50;p13"/>
          <p:cNvSpPr txBox="1">
            <a:spLocks noGrp="1"/>
          </p:cNvSpPr>
          <p:nvPr>
            <p:ph type="title" idx="9"/>
          </p:nvPr>
        </p:nvSpPr>
        <p:spPr>
          <a:xfrm>
            <a:off x="4752950" y="1440750"/>
            <a:ext cx="1554600" cy="1366500"/>
          </a:xfrm>
          <a:prstGeom prst="rect">
            <a:avLst/>
          </a:prstGeom>
        </p:spPr>
        <p:txBody>
          <a:bodyPr spcFirstLastPara="1">
            <a:noAutofit/>
          </a:bodyPr>
          <a:lstStyle>
            <a:lvl1pPr lvl="0" algn="ctr" rtl="0">
              <a:spcBef>
                <a:spcPts val="0"/>
              </a:spcBef>
              <a:spcAft>
                <a:spcPts val="0"/>
              </a:spcAft>
              <a:buSzPts val="5900"/>
              <a:buNone/>
              <a:defRPr sz="7865">
                <a:solidFill>
                  <a:schemeClr val="accent5"/>
                </a:solidFill>
              </a:defRPr>
            </a:lvl1pPr>
            <a:lvl2pPr lvl="1" algn="ctr" rtl="0">
              <a:spcBef>
                <a:spcPts val="0"/>
              </a:spcBef>
              <a:spcAft>
                <a:spcPts val="0"/>
              </a:spcAft>
              <a:buSzPts val="5900"/>
              <a:buNone/>
              <a:defRPr sz="7865"/>
            </a:lvl2pPr>
            <a:lvl3pPr lvl="2" algn="ctr" rtl="0">
              <a:spcBef>
                <a:spcPts val="0"/>
              </a:spcBef>
              <a:spcAft>
                <a:spcPts val="0"/>
              </a:spcAft>
              <a:buSzPts val="5900"/>
              <a:buNone/>
              <a:defRPr sz="7865"/>
            </a:lvl3pPr>
            <a:lvl4pPr lvl="3" algn="ctr" rtl="0">
              <a:spcBef>
                <a:spcPts val="0"/>
              </a:spcBef>
              <a:spcAft>
                <a:spcPts val="0"/>
              </a:spcAft>
              <a:buSzPts val="5900"/>
              <a:buNone/>
              <a:defRPr sz="7865"/>
            </a:lvl4pPr>
            <a:lvl5pPr lvl="4" algn="ctr" rtl="0">
              <a:spcBef>
                <a:spcPts val="0"/>
              </a:spcBef>
              <a:spcAft>
                <a:spcPts val="0"/>
              </a:spcAft>
              <a:buSzPts val="5900"/>
              <a:buNone/>
              <a:defRPr sz="7865"/>
            </a:lvl5pPr>
            <a:lvl6pPr lvl="5" algn="ctr" rtl="0">
              <a:spcBef>
                <a:spcPts val="0"/>
              </a:spcBef>
              <a:spcAft>
                <a:spcPts val="0"/>
              </a:spcAft>
              <a:buSzPts val="5900"/>
              <a:buNone/>
              <a:defRPr sz="7865"/>
            </a:lvl6pPr>
            <a:lvl7pPr lvl="6" algn="ctr" rtl="0">
              <a:spcBef>
                <a:spcPts val="0"/>
              </a:spcBef>
              <a:spcAft>
                <a:spcPts val="0"/>
              </a:spcAft>
              <a:buSzPts val="5900"/>
              <a:buNone/>
              <a:defRPr sz="7865"/>
            </a:lvl7pPr>
            <a:lvl8pPr lvl="7" algn="ctr" rtl="0">
              <a:spcBef>
                <a:spcPts val="0"/>
              </a:spcBef>
              <a:spcAft>
                <a:spcPts val="0"/>
              </a:spcAft>
              <a:buSzPts val="5900"/>
              <a:buNone/>
              <a:defRPr sz="7865"/>
            </a:lvl8pPr>
            <a:lvl9pPr lvl="8" algn="ctr" rtl="0">
              <a:spcBef>
                <a:spcPts val="0"/>
              </a:spcBef>
              <a:spcAft>
                <a:spcPts val="0"/>
              </a:spcAft>
              <a:buSzPts val="5900"/>
              <a:buNone/>
              <a:defRPr sz="7865"/>
            </a:lvl9pPr>
          </a:lstStyle>
          <a:p>
            <a:r>
              <a:rPr lang="en-US"/>
              <a:t>Click to edit Master title style</a:t>
            </a:r>
          </a:p>
        </p:txBody>
      </p:sp>
      <p:sp>
        <p:nvSpPr>
          <p:cNvPr id="51" name="Google Shape;51;p13"/>
          <p:cNvSpPr txBox="1">
            <a:spLocks noGrp="1"/>
          </p:cNvSpPr>
          <p:nvPr>
            <p:ph type="subTitle" idx="13"/>
          </p:nvPr>
        </p:nvSpPr>
        <p:spPr>
          <a:xfrm>
            <a:off x="6810350" y="3578352"/>
            <a:ext cx="1554600" cy="842400"/>
          </a:xfrm>
          <a:prstGeom prst="rect">
            <a:avLst/>
          </a:prstGeom>
        </p:spPr>
        <p:txBody>
          <a:bodyPr spcFirstLastPara="1" lIns="0" tIns="0" rIns="0" bIns="0">
            <a:noAutofit/>
          </a:bodyPr>
          <a:lstStyle>
            <a:lvl1pPr lvl="0" algn="ctr" rtl="0">
              <a:lnSpc>
                <a:spcPct val="100000"/>
              </a:lnSpc>
              <a:spcBef>
                <a:spcPts val="0"/>
              </a:spcBef>
              <a:spcAft>
                <a:spcPts val="0"/>
              </a:spcAft>
              <a:buClr>
                <a:schemeClr val="accent1"/>
              </a:buClr>
              <a:buSzPts val="1400"/>
              <a:buNone/>
              <a:defRPr>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52" name="Google Shape;52;p13"/>
          <p:cNvSpPr txBox="1">
            <a:spLocks noGrp="1"/>
          </p:cNvSpPr>
          <p:nvPr>
            <p:ph type="subTitle" idx="14"/>
          </p:nvPr>
        </p:nvSpPr>
        <p:spPr>
          <a:xfrm rot="-1287">
            <a:off x="6780600" y="2957806"/>
            <a:ext cx="1602600" cy="425100"/>
          </a:xfrm>
          <a:prstGeom prst="rect">
            <a:avLst/>
          </a:prstGeom>
        </p:spPr>
        <p:txBody>
          <a:bodyPr spcFirstLastPara="1" lIns="0" tIns="0" rIns="0" bIns="0" anchor="ctr">
            <a:noAutofit/>
          </a:bodyPr>
          <a:lstStyle>
            <a:lvl1pPr lvl="0" algn="ctr" rtl="0">
              <a:lnSpc>
                <a:spcPct val="100000"/>
              </a:lnSpc>
              <a:spcBef>
                <a:spcPts val="0"/>
              </a:spcBef>
              <a:spcAft>
                <a:spcPts val="0"/>
              </a:spcAft>
              <a:buClr>
                <a:schemeClr val="accent1"/>
              </a:buClr>
              <a:buSzPts val="2100"/>
              <a:buFont typeface="Raleway Thin"/>
              <a:buNone/>
              <a:defRPr sz="2400">
                <a:solidFill>
                  <a:schemeClr val="accent5"/>
                </a:solidFill>
                <a:latin typeface="Raleway Thin"/>
                <a:ea typeface="Raleway Thin"/>
                <a:cs typeface="Raleway Thin"/>
                <a:sym typeface="Raleway Thin"/>
              </a:defRPr>
            </a:lvl1pPr>
            <a:lvl2pPr lvl="1" rtl="0">
              <a:lnSpc>
                <a:spcPct val="100000"/>
              </a:lnSpc>
              <a:spcBef>
                <a:spcPts val="0"/>
              </a:spcBef>
              <a:spcAft>
                <a:spcPts val="0"/>
              </a:spcAft>
              <a:buClr>
                <a:schemeClr val="accent1"/>
              </a:buClr>
              <a:buSzPts val="2100"/>
              <a:buNone/>
              <a:defRPr sz="2800">
                <a:solidFill>
                  <a:schemeClr val="accent1"/>
                </a:solidFill>
              </a:defRPr>
            </a:lvl2pPr>
            <a:lvl3pPr lvl="2" rtl="0">
              <a:lnSpc>
                <a:spcPct val="100000"/>
              </a:lnSpc>
              <a:spcBef>
                <a:spcPts val="0"/>
              </a:spcBef>
              <a:spcAft>
                <a:spcPts val="0"/>
              </a:spcAft>
              <a:buClr>
                <a:schemeClr val="accent1"/>
              </a:buClr>
              <a:buSzPts val="2100"/>
              <a:buNone/>
              <a:defRPr sz="2800">
                <a:solidFill>
                  <a:schemeClr val="accent1"/>
                </a:solidFill>
              </a:defRPr>
            </a:lvl3pPr>
            <a:lvl4pPr lvl="3" rtl="0">
              <a:lnSpc>
                <a:spcPct val="100000"/>
              </a:lnSpc>
              <a:spcBef>
                <a:spcPts val="0"/>
              </a:spcBef>
              <a:spcAft>
                <a:spcPts val="0"/>
              </a:spcAft>
              <a:buClr>
                <a:schemeClr val="accent1"/>
              </a:buClr>
              <a:buSzPts val="2100"/>
              <a:buNone/>
              <a:defRPr sz="2800">
                <a:solidFill>
                  <a:schemeClr val="accent1"/>
                </a:solidFill>
              </a:defRPr>
            </a:lvl4pPr>
            <a:lvl5pPr lvl="4" rtl="0">
              <a:lnSpc>
                <a:spcPct val="100000"/>
              </a:lnSpc>
              <a:spcBef>
                <a:spcPts val="0"/>
              </a:spcBef>
              <a:spcAft>
                <a:spcPts val="0"/>
              </a:spcAft>
              <a:buClr>
                <a:schemeClr val="accent1"/>
              </a:buClr>
              <a:buSzPts val="2100"/>
              <a:buNone/>
              <a:defRPr sz="2800">
                <a:solidFill>
                  <a:schemeClr val="accent1"/>
                </a:solidFill>
              </a:defRPr>
            </a:lvl5pPr>
            <a:lvl6pPr lvl="5" rtl="0">
              <a:lnSpc>
                <a:spcPct val="100000"/>
              </a:lnSpc>
              <a:spcBef>
                <a:spcPts val="0"/>
              </a:spcBef>
              <a:spcAft>
                <a:spcPts val="0"/>
              </a:spcAft>
              <a:buClr>
                <a:schemeClr val="accent1"/>
              </a:buClr>
              <a:buSzPts val="2100"/>
              <a:buNone/>
              <a:defRPr sz="2800">
                <a:solidFill>
                  <a:schemeClr val="accent1"/>
                </a:solidFill>
              </a:defRPr>
            </a:lvl6pPr>
            <a:lvl7pPr lvl="6" rtl="0">
              <a:lnSpc>
                <a:spcPct val="100000"/>
              </a:lnSpc>
              <a:spcBef>
                <a:spcPts val="0"/>
              </a:spcBef>
              <a:spcAft>
                <a:spcPts val="0"/>
              </a:spcAft>
              <a:buClr>
                <a:schemeClr val="accent1"/>
              </a:buClr>
              <a:buSzPts val="2100"/>
              <a:buNone/>
              <a:defRPr sz="2800">
                <a:solidFill>
                  <a:schemeClr val="accent1"/>
                </a:solidFill>
              </a:defRPr>
            </a:lvl7pPr>
            <a:lvl8pPr lvl="7" rtl="0">
              <a:lnSpc>
                <a:spcPct val="100000"/>
              </a:lnSpc>
              <a:spcBef>
                <a:spcPts val="0"/>
              </a:spcBef>
              <a:spcAft>
                <a:spcPts val="0"/>
              </a:spcAft>
              <a:buClr>
                <a:schemeClr val="accent1"/>
              </a:buClr>
              <a:buSzPts val="2100"/>
              <a:buNone/>
              <a:defRPr sz="2800">
                <a:solidFill>
                  <a:schemeClr val="accent1"/>
                </a:solidFill>
              </a:defRPr>
            </a:lvl8pPr>
            <a:lvl9pPr lvl="8" rtl="0">
              <a:lnSpc>
                <a:spcPct val="100000"/>
              </a:lnSpc>
              <a:spcBef>
                <a:spcPts val="0"/>
              </a:spcBef>
              <a:spcAft>
                <a:spcPts val="0"/>
              </a:spcAft>
              <a:buClr>
                <a:schemeClr val="accent1"/>
              </a:buClr>
              <a:buSzPts val="2100"/>
              <a:buNone/>
              <a:defRPr sz="2800">
                <a:solidFill>
                  <a:schemeClr val="accent1"/>
                </a:solidFill>
              </a:defRPr>
            </a:lvl9pPr>
          </a:lstStyle>
          <a:p>
            <a:endParaRPr/>
          </a:p>
        </p:txBody>
      </p:sp>
      <p:sp>
        <p:nvSpPr>
          <p:cNvPr id="53" name="Google Shape;53;p13"/>
          <p:cNvSpPr txBox="1">
            <a:spLocks noGrp="1"/>
          </p:cNvSpPr>
          <p:nvPr>
            <p:ph type="title" idx="15"/>
          </p:nvPr>
        </p:nvSpPr>
        <p:spPr>
          <a:xfrm>
            <a:off x="6810350" y="1440750"/>
            <a:ext cx="1554600" cy="1366500"/>
          </a:xfrm>
          <a:prstGeom prst="rect">
            <a:avLst/>
          </a:prstGeom>
        </p:spPr>
        <p:txBody>
          <a:bodyPr spcFirstLastPara="1">
            <a:noAutofit/>
          </a:bodyPr>
          <a:lstStyle>
            <a:lvl1pPr lvl="0" algn="ctr" rtl="0">
              <a:spcBef>
                <a:spcPts val="0"/>
              </a:spcBef>
              <a:spcAft>
                <a:spcPts val="0"/>
              </a:spcAft>
              <a:buSzPts val="5900"/>
              <a:buNone/>
              <a:defRPr sz="7865">
                <a:solidFill>
                  <a:schemeClr val="accent5"/>
                </a:solidFill>
              </a:defRPr>
            </a:lvl1pPr>
            <a:lvl2pPr lvl="1" algn="ctr" rtl="0">
              <a:spcBef>
                <a:spcPts val="0"/>
              </a:spcBef>
              <a:spcAft>
                <a:spcPts val="0"/>
              </a:spcAft>
              <a:buSzPts val="5900"/>
              <a:buNone/>
              <a:defRPr sz="7865"/>
            </a:lvl2pPr>
            <a:lvl3pPr lvl="2" algn="ctr" rtl="0">
              <a:spcBef>
                <a:spcPts val="0"/>
              </a:spcBef>
              <a:spcAft>
                <a:spcPts val="0"/>
              </a:spcAft>
              <a:buSzPts val="5900"/>
              <a:buNone/>
              <a:defRPr sz="7865"/>
            </a:lvl3pPr>
            <a:lvl4pPr lvl="3" algn="ctr" rtl="0">
              <a:spcBef>
                <a:spcPts val="0"/>
              </a:spcBef>
              <a:spcAft>
                <a:spcPts val="0"/>
              </a:spcAft>
              <a:buSzPts val="5900"/>
              <a:buNone/>
              <a:defRPr sz="7865"/>
            </a:lvl4pPr>
            <a:lvl5pPr lvl="4" algn="ctr" rtl="0">
              <a:spcBef>
                <a:spcPts val="0"/>
              </a:spcBef>
              <a:spcAft>
                <a:spcPts val="0"/>
              </a:spcAft>
              <a:buSzPts val="5900"/>
              <a:buNone/>
              <a:defRPr sz="7865"/>
            </a:lvl5pPr>
            <a:lvl6pPr lvl="5" algn="ctr" rtl="0">
              <a:spcBef>
                <a:spcPts val="0"/>
              </a:spcBef>
              <a:spcAft>
                <a:spcPts val="0"/>
              </a:spcAft>
              <a:buSzPts val="5900"/>
              <a:buNone/>
              <a:defRPr sz="7865"/>
            </a:lvl6pPr>
            <a:lvl7pPr lvl="6" algn="ctr" rtl="0">
              <a:spcBef>
                <a:spcPts val="0"/>
              </a:spcBef>
              <a:spcAft>
                <a:spcPts val="0"/>
              </a:spcAft>
              <a:buSzPts val="5900"/>
              <a:buNone/>
              <a:defRPr sz="7865"/>
            </a:lvl7pPr>
            <a:lvl8pPr lvl="7" algn="ctr" rtl="0">
              <a:spcBef>
                <a:spcPts val="0"/>
              </a:spcBef>
              <a:spcAft>
                <a:spcPts val="0"/>
              </a:spcAft>
              <a:buSzPts val="5900"/>
              <a:buNone/>
              <a:defRPr sz="7865"/>
            </a:lvl8pPr>
            <a:lvl9pPr lvl="8" algn="ctr" rtl="0">
              <a:spcBef>
                <a:spcPts val="0"/>
              </a:spcBef>
              <a:spcAft>
                <a:spcPts val="0"/>
              </a:spcAft>
              <a:buSzPts val="5900"/>
              <a:buNone/>
              <a:defRPr sz="7865"/>
            </a:lvl9pPr>
          </a:lstStyle>
          <a:p>
            <a:r>
              <a:rPr lang="en-US"/>
              <a:t>Click to edit Master title style</a:t>
            </a:r>
          </a:p>
        </p:txBody>
      </p:sp>
      <p:sp>
        <p:nvSpPr>
          <p:cNvPr id="2" name="Date Placeholder 1"/>
          <p:cNvSpPr>
            <a:spLocks noGrp="1"/>
          </p:cNvSpPr>
          <p:nvPr>
            <p:ph type="dt" sz="half" idx="16"/>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7"/>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4" name="Slide Number Placeholder 3"/>
          <p:cNvSpPr>
            <a:spLocks noGrp="1"/>
          </p:cNvSpPr>
          <p:nvPr>
            <p:ph type="sldNum" sz="quarter" idx="18"/>
          </p:nvPr>
        </p:nvSpPr>
        <p:spPr/>
        <p:txBody>
          <a:bodyPr/>
          <a:lstStyle/>
          <a:p>
            <a:pPr lvl="0" eaLnBrk="1" hangingPunct="1"/>
            <a:fld id="{9A0DB2DC-4C9A-4742-B13C-FB6460FD3503}" type="slidenum">
              <a:rPr lang="en-US">
                <a:latin typeface="Arial" panose="020B0604020202020204" pitchFamily="34" charset="0"/>
              </a:rPr>
              <a:pPr lvl="0" eaLnBrk="1" hangingPunct="1"/>
              <a:t>‹#›</a:t>
            </a:fld>
            <a:endParaRPr lang="en-US">
              <a:latin typeface="Arial" panose="020B0604020202020204" pitchFamily="34" charset="0"/>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ver Slide layout">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923928" y="2643759"/>
            <a:ext cx="5220072" cy="1080120"/>
          </a:xfrm>
          <a:prstGeom prst="rect">
            <a:avLst/>
          </a:prstGeom>
        </p:spPr>
        <p:txBody>
          <a:bodyPr anchor="ctr"/>
          <a:lstStyle>
            <a:lvl1pPr marL="0" indent="0" algn="l">
              <a:lnSpc>
                <a:spcPct val="100000"/>
              </a:lnSpc>
              <a:buNone/>
              <a:defRPr sz="3600" b="1" baseline="0">
                <a:solidFill>
                  <a:schemeClr val="tx1">
                    <a:lumMod val="75000"/>
                    <a:lumOff val="25000"/>
                  </a:schemeClr>
                </a:solidFill>
                <a:latin typeface="+mj-lt"/>
                <a:cs typeface="Arial" panose="020B0604020202020204" pitchFamily="34" charset="0"/>
              </a:defRPr>
            </a:lvl1pPr>
          </a:lstStyle>
          <a:p>
            <a:pPr lvl="0"/>
            <a:r>
              <a:rPr lang="en-US" altLang="ko-KR" smtClean="0"/>
              <a:t>Click to edit Master text styles</a:t>
            </a:r>
          </a:p>
        </p:txBody>
      </p:sp>
      <p:sp>
        <p:nvSpPr>
          <p:cNvPr id="11" name="Text Placeholder 9"/>
          <p:cNvSpPr>
            <a:spLocks noGrp="1"/>
          </p:cNvSpPr>
          <p:nvPr>
            <p:ph type="body" sz="quarter" idx="11"/>
          </p:nvPr>
        </p:nvSpPr>
        <p:spPr>
          <a:xfrm>
            <a:off x="3923928" y="3723880"/>
            <a:ext cx="5219924" cy="504056"/>
          </a:xfrm>
          <a:prstGeom prst="rect">
            <a:avLst/>
          </a:prstGeom>
        </p:spPr>
        <p:txBody>
          <a:bodyPr anchor="ctr"/>
          <a:lstStyle>
            <a:lvl1pPr marL="0" indent="0" algn="l">
              <a:lnSpc>
                <a:spcPct val="100000"/>
              </a:lnSpc>
              <a:buNone/>
              <a:defRPr sz="1400" b="0" baseline="0">
                <a:solidFill>
                  <a:schemeClr val="tx1">
                    <a:lumMod val="75000"/>
                    <a:lumOff val="25000"/>
                  </a:schemeClr>
                </a:solidFill>
                <a:latin typeface="+mn-lt"/>
                <a:cs typeface="Arial" panose="020B0604020202020204" pitchFamily="34" charset="0"/>
              </a:defRPr>
            </a:lvl1pPr>
          </a:lstStyle>
          <a:p>
            <a:pPr lvl="0"/>
            <a:r>
              <a:rPr lang="en-US" altLang="ko-KR" smtClean="0"/>
              <a:t>Click to edit Master text styles</a:t>
            </a:r>
          </a:p>
          <a:p>
            <a:pPr lvl="1"/>
            <a:r>
              <a:rPr lang="en-US" altLang="ko-KR" smtClean="0"/>
              <a:t>Second level</a:t>
            </a:r>
          </a:p>
        </p:txBody>
      </p:sp>
      <p:sp>
        <p:nvSpPr>
          <p:cNvPr id="2" name="Date Placeholder 1"/>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4" name="Slide Number Placeholder 3"/>
          <p:cNvSpPr>
            <a:spLocks noGrp="1"/>
          </p:cNvSpPr>
          <p:nvPr>
            <p:ph type="sldNum" sz="quarter" idx="14"/>
          </p:nvPr>
        </p:nvSpPr>
        <p:spPr/>
        <p:txBody>
          <a:bodyPr/>
          <a:lstStyle/>
          <a:p>
            <a:pPr lvl="0" eaLnBrk="1" hangingPunct="1"/>
            <a:fld id="{9A0DB2DC-4C9A-4742-B13C-FB6460FD3503}" type="slidenum">
              <a:rPr lang="en-US">
                <a:latin typeface="Arial" panose="020B0604020202020204" pitchFamily="34" charset="0"/>
              </a:rPr>
              <a:pPr lvl="0" eaLnBrk="1" hangingPunct="1"/>
              <a:t>‹#›</a:t>
            </a:fld>
            <a:endParaRPr lang="en-US">
              <a:latin typeface="Arial" panose="020B0604020202020204" pitchFamily="34" charset="0"/>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 1 column">
    <p:bg>
      <p:bgPr>
        <a:solidFill>
          <a:schemeClr val="bg1"/>
        </a:solidFill>
        <a:effectLst/>
      </p:bgPr>
    </p:bg>
    <p:spTree>
      <p:nvGrpSpPr>
        <p:cNvPr id="1" name="Shape 40"/>
        <p:cNvGrpSpPr/>
        <p:nvPr/>
      </p:nvGrpSpPr>
      <p:grpSpPr>
        <a:xfrm>
          <a:off x="0" y="0"/>
          <a:ext cx="0" cy="0"/>
          <a:chOff x="0" y="0"/>
          <a:chExt cx="0" cy="0"/>
        </a:xfrm>
      </p:grpSpPr>
      <p:pic>
        <p:nvPicPr>
          <p:cNvPr id="17414" name="Shape 41"/>
          <p:cNvPicPr preferRelativeResize="0">
            <a:picLocks noChangeAspect="1"/>
          </p:cNvPicPr>
          <p:nvPr/>
        </p:nvPicPr>
        <p:blipFill>
          <a:blip r:embed="rId2" cstate="print"/>
          <a:srcRect l="19199" t="50049" r="-17056" b="-4964"/>
          <a:stretch>
            <a:fillRect/>
          </a:stretch>
        </p:blipFill>
        <p:spPr>
          <a:xfrm>
            <a:off x="-19050" y="-9525"/>
            <a:ext cx="4629150" cy="2527697"/>
          </a:xfrm>
          <a:prstGeom prst="rect">
            <a:avLst/>
          </a:prstGeom>
          <a:noFill/>
          <a:ln w="9525">
            <a:noFill/>
          </a:ln>
        </p:spPr>
      </p:pic>
      <p:grpSp>
        <p:nvGrpSpPr>
          <p:cNvPr id="17415" name="Shape 42"/>
          <p:cNvGrpSpPr/>
          <p:nvPr/>
        </p:nvGrpSpPr>
        <p:grpSpPr>
          <a:xfrm>
            <a:off x="615950" y="581025"/>
            <a:ext cx="7912100" cy="3981450"/>
            <a:chOff x="615225" y="581250"/>
            <a:chExt cx="7913399" cy="3981000"/>
          </a:xfrm>
        </p:grpSpPr>
        <p:sp>
          <p:nvSpPr>
            <p:cNvPr id="13" name="Shape 4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lstStyle/>
            <a:p>
              <a:pPr marL="0" marR="0" lvl="0" indent="0" algn="l" defTabSz="914400" rtl="0" eaLnBrk="0" fontAlgn="base" latinLnBrk="0" hangingPunct="0">
                <a:lnSpc>
                  <a:spcPct val="100000"/>
                </a:lnSpc>
                <a:spcBef>
                  <a:spcPts val="0"/>
                </a:spcBef>
                <a:spcAft>
                  <a:spcPct val="0"/>
                </a:spcAft>
                <a:buClrTx/>
                <a:buSzTx/>
                <a:buFontTx/>
                <a:buNone/>
                <a:defRPr/>
              </a:pPr>
              <a:endParaRPr kumimoji="0"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 name="Shape 44"/>
            <p:cNvSpPr/>
            <p:nvPr/>
          </p:nvSpPr>
          <p:spPr>
            <a:xfrm>
              <a:off x="704140" y="666965"/>
              <a:ext cx="7733983" cy="380956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lstStyle/>
            <a:p>
              <a:pPr marL="0" marR="0" lvl="0" indent="0" algn="l" defTabSz="914400" rtl="0" eaLnBrk="0" fontAlgn="base" latinLnBrk="0" hangingPunct="0">
                <a:lnSpc>
                  <a:spcPct val="100000"/>
                </a:lnSpc>
                <a:spcBef>
                  <a:spcPts val="0"/>
                </a:spcBef>
                <a:spcAft>
                  <a:spcPct val="0"/>
                </a:spcAft>
                <a:buClrTx/>
                <a:buSzTx/>
                <a:buFontTx/>
                <a:buNone/>
                <a:defRPr/>
              </a:pPr>
              <a:endParaRPr kumimoji="0"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pic>
        <p:nvPicPr>
          <p:cNvPr id="17416" name="Shape 47"/>
          <p:cNvPicPr preferRelativeResize="0">
            <a:picLocks noChangeAspect="1"/>
          </p:cNvPicPr>
          <p:nvPr/>
        </p:nvPicPr>
        <p:blipFill>
          <a:blip r:embed="rId3" cstate="print"/>
          <a:srcRect r="36415" b="23112"/>
          <a:stretch>
            <a:fillRect/>
          </a:stretch>
        </p:blipFill>
        <p:spPr>
          <a:xfrm>
            <a:off x="7397750" y="1847850"/>
            <a:ext cx="1746250" cy="3295650"/>
          </a:xfrm>
          <a:prstGeom prst="rect">
            <a:avLst/>
          </a:prstGeom>
          <a:noFill/>
          <a:ln w="9525">
            <a:noFill/>
          </a:ln>
        </p:spPr>
      </p:pic>
      <p:pic>
        <p:nvPicPr>
          <p:cNvPr id="17417" name="Shape 48"/>
          <p:cNvPicPr preferRelativeResize="0">
            <a:picLocks noChangeAspect="1"/>
          </p:cNvPicPr>
          <p:nvPr/>
        </p:nvPicPr>
        <p:blipFill>
          <a:blip r:embed="rId4" cstate="print"/>
          <a:srcRect l="11090" r="-11089" b="16541"/>
          <a:stretch>
            <a:fillRect/>
          </a:stretch>
        </p:blipFill>
        <p:spPr>
          <a:xfrm>
            <a:off x="-19050" y="3355182"/>
            <a:ext cx="1746250" cy="1788319"/>
          </a:xfrm>
          <a:prstGeom prst="rect">
            <a:avLst/>
          </a:prstGeom>
          <a:noFill/>
          <a:ln w="9525">
            <a:noFill/>
          </a:ln>
        </p:spPr>
      </p:pic>
      <p:sp>
        <p:nvSpPr>
          <p:cNvPr id="45" name="Shape 45"/>
          <p:cNvSpPr txBox="1">
            <a:spLocks noGrp="1"/>
          </p:cNvSpPr>
          <p:nvPr>
            <p:ph type="title"/>
          </p:nvPr>
        </p:nvSpPr>
        <p:spPr>
          <a:xfrm>
            <a:off x="1251604" y="1044177"/>
            <a:ext cx="6640799" cy="953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251604" y="2122451"/>
            <a:ext cx="6640799" cy="2327399"/>
          </a:xfrm>
          <a:prstGeom prst="rect">
            <a:avLst/>
          </a:prstGeom>
        </p:spPr>
        <p:txBody>
          <a:bodyPr lIns="91425" tIns="91425" rIns="91425" bIns="91425"/>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4" name="Slide Number Placeholder 3"/>
          <p:cNvSpPr>
            <a:spLocks noGrp="1"/>
          </p:cNvSpPr>
          <p:nvPr>
            <p:ph type="sldNum" sz="quarter" idx="12"/>
          </p:nvPr>
        </p:nvSpPr>
        <p:spPr/>
        <p:txBody>
          <a:bodyPr/>
          <a:lstStyle/>
          <a:p>
            <a:pPr lvl="0" eaLnBrk="1" hangingPunct="1"/>
            <a:fld id="{9A0DB2DC-4C9A-4742-B13C-FB6460FD3503}" type="slidenum">
              <a:rPr lang="en-US">
                <a:latin typeface="Arial" panose="020B0604020202020204" pitchFamily="34" charset="0"/>
              </a:rPr>
              <a:pPr lvl="0" eaLnBrk="1" hangingPunct="1"/>
              <a:t>‹#›</a:t>
            </a:fld>
            <a:endParaRPr lang="en-US">
              <a:latin typeface="Arial" panose="020B060402020202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11" name="Rectangle 4"/>
          <p:cNvSpPr>
            <a:spLocks noGrp="1" noChangeArrowheads="1"/>
          </p:cNvSpPr>
          <p:nvPr>
            <p:ph type="dt" sz="half" idx="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Rectangle 5"/>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Rectangle 6"/>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144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10"/>
          <p:cNvSpPr>
            <a:spLocks noGrp="1" noChangeArrowheads="1"/>
          </p:cNvSpPr>
          <p:nvPr>
            <p:ph type="dt" sz="half" idx="1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Footer Placeholder 11"/>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Slide Number Placeholder 12"/>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260872"/>
            <a:ext cx="3868737"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4"/>
          <p:cNvSpPr>
            <a:spLocks noGrp="1" noChangeArrowheads="1"/>
          </p:cNvSpPr>
          <p:nvPr>
            <p:ph type="dt" sz="half" idx="1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Rectangle 5"/>
          <p:cNvSpPr>
            <a:spLocks noGrp="1" noChangeArrowheads="1"/>
          </p:cNvSpPr>
          <p:nvPr>
            <p:ph type="ftr" sz="quarter" idx="1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Rectangle 6"/>
          <p:cNvSpPr>
            <a:spLocks noGrp="1" noChangeArrowheads="1"/>
          </p:cNvSpPr>
          <p:nvPr>
            <p:ph type="sldNum" sz="quarter" idx="1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Rectangle 4"/>
          <p:cNvSpPr>
            <a:spLocks noGrp="1" noChangeArrowheads="1"/>
          </p:cNvSpPr>
          <p:nvPr>
            <p:ph type="dt" sz="half" idx="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Rectangle 5"/>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Rectangle 6"/>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Rectangle 5"/>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Rectangle 6"/>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0569"/>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1" name="Date Placeholder 10"/>
          <p:cNvSpPr>
            <a:spLocks noGrp="1" noChangeArrowheads="1"/>
          </p:cNvSpPr>
          <p:nvPr>
            <p:ph type="dt" sz="half" idx="1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Footer Placeholder 11"/>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Slide Number Placeholder 12"/>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0569"/>
            <a:ext cx="4629150" cy="3655219"/>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Click icon to add picture</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1" name="Date Placeholder 10"/>
          <p:cNvSpPr>
            <a:spLocks noGrp="1" noChangeArrowheads="1"/>
          </p:cNvSpPr>
          <p:nvPr>
            <p:ph type="dt" sz="half" idx="12"/>
          </p:nvPr>
        </p:nvSpPr>
        <p:spPr bwMode="gray">
          <a:xfrm>
            <a:off x="457200" y="4922044"/>
            <a:ext cx="1828800" cy="171450"/>
          </a:xfrm>
          <a:prstGeom prst="rect">
            <a:avLst/>
          </a:prstGeom>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2" name="Footer Placeholder 11"/>
          <p:cNvSpPr>
            <a:spLocks noGrp="1" noChangeArrowheads="1"/>
          </p:cNvSpPr>
          <p:nvPr>
            <p:ph type="ftr" sz="quarter" idx="3"/>
          </p:nvPr>
        </p:nvSpPr>
        <p:spPr bwMode="gray">
          <a:xfrm>
            <a:off x="6934200" y="4943475"/>
            <a:ext cx="1905000" cy="171450"/>
          </a:xfrm>
          <a:prstGeom prst="rect">
            <a:avLst/>
          </a:prstGeom>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3" name="Slide Number Placeholder 12"/>
          <p:cNvSpPr>
            <a:spLocks noGrp="1" noChangeArrowheads="1"/>
          </p:cNvSpPr>
          <p:nvPr>
            <p:ph type="sldNum" sz="quarter" idx="4"/>
          </p:nvPr>
        </p:nvSpPr>
        <p:spPr bwMode="gray">
          <a:xfrm>
            <a:off x="3756025" y="4913710"/>
            <a:ext cx="2133600" cy="171450"/>
          </a:xfrm>
          <a:prstGeom prst="rect">
            <a:avLst/>
          </a:prstGeom>
        </p:spPr>
        <p:txBody>
          <a:bodyPr vert="horz" wrap="square" lIns="91440" tIns="45720" rIns="91440" bIns="45720" numCol="1" anchor="t" anchorCtr="0" compatLnSpc="1"/>
          <a:lstStyle/>
          <a:p>
            <a:pPr algn="ctr" eaLnBrk="1" hangingPunct="1"/>
            <a:fld id="{9A0DB2DC-4C9A-4742-B13C-FB6460FD3503}" type="slidenum">
              <a:rPr lang="en-US"/>
              <a:pPr algn="ctr" eaLnBrk="1" hangingPunct="1"/>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Freeform 99"/>
          <p:cNvSpPr/>
          <p:nvPr/>
        </p:nvSpPr>
        <p:spPr bwMode="gray">
          <a:xfrm>
            <a:off x="-1587" y="4810125"/>
            <a:ext cx="4205288" cy="333375"/>
          </a:xfrm>
          <a:custGeom>
            <a:avLst/>
            <a:gdLst>
              <a:gd name="T0" fmla="*/ 2147483646 w 2649"/>
              <a:gd name="T1" fmla="*/ 705643750 h 280"/>
              <a:gd name="T2" fmla="*/ 2147483646 w 2649"/>
              <a:gd name="T3" fmla="*/ 463708750 h 280"/>
              <a:gd name="T4" fmla="*/ 2520950 w 2649"/>
              <a:gd name="T5" fmla="*/ 0 h 280"/>
              <a:gd name="T6" fmla="*/ 0 w 2649"/>
              <a:gd name="T7" fmla="*/ 703124388 h 280"/>
              <a:gd name="T8" fmla="*/ 2147483646 w 2649"/>
              <a:gd name="T9" fmla="*/ 705643750 h 2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9" h="280">
                <a:moveTo>
                  <a:pt x="2649" y="280"/>
                </a:moveTo>
                <a:cubicBezTo>
                  <a:pt x="2211" y="248"/>
                  <a:pt x="2061" y="246"/>
                  <a:pt x="1337" y="184"/>
                </a:cubicBezTo>
                <a:cubicBezTo>
                  <a:pt x="610" y="123"/>
                  <a:pt x="9" y="0"/>
                  <a:pt x="1" y="0"/>
                </a:cubicBezTo>
                <a:lnTo>
                  <a:pt x="0" y="279"/>
                </a:lnTo>
                <a:lnTo>
                  <a:pt x="2649" y="280"/>
                </a:lnTo>
                <a:close/>
              </a:path>
            </a:pathLst>
          </a:custGeom>
          <a:gradFill rotWithShape="1">
            <a:gsLst>
              <a:gs pos="0">
                <a:schemeClr val="accent1"/>
              </a:gs>
              <a:gs pos="100000">
                <a:schemeClr val="folHlink"/>
              </a:gs>
            </a:gsLst>
            <a:lin ang="0" scaled="1"/>
          </a:gradFill>
          <a:ln w="9525">
            <a:noFill/>
            <a:rou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8" name="Freeform 100"/>
          <p:cNvSpPr/>
          <p:nvPr/>
        </p:nvSpPr>
        <p:spPr bwMode="gray">
          <a:xfrm>
            <a:off x="4932363" y="4752975"/>
            <a:ext cx="4211638" cy="390525"/>
          </a:xfrm>
          <a:custGeom>
            <a:avLst/>
            <a:gdLst>
              <a:gd name="T0" fmla="*/ 0 w 2653"/>
              <a:gd name="T1" fmla="*/ 826611250 h 328"/>
              <a:gd name="T2" fmla="*/ 2147483646 w 2653"/>
              <a:gd name="T3" fmla="*/ 564515000 h 328"/>
              <a:gd name="T4" fmla="*/ 2147483646 w 2653"/>
              <a:gd name="T5" fmla="*/ 0 h 328"/>
              <a:gd name="T6" fmla="*/ 2147483646 w 2653"/>
              <a:gd name="T7" fmla="*/ 826611250 h 328"/>
              <a:gd name="T8" fmla="*/ 0 w 2653"/>
              <a:gd name="T9" fmla="*/ 826611250 h 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53" h="328">
                <a:moveTo>
                  <a:pt x="0" y="328"/>
                </a:moveTo>
                <a:cubicBezTo>
                  <a:pt x="428" y="297"/>
                  <a:pt x="612" y="285"/>
                  <a:pt x="1321" y="224"/>
                </a:cubicBezTo>
                <a:cubicBezTo>
                  <a:pt x="2031" y="163"/>
                  <a:pt x="2595" y="29"/>
                  <a:pt x="2653" y="0"/>
                </a:cubicBezTo>
                <a:lnTo>
                  <a:pt x="2653" y="328"/>
                </a:lnTo>
                <a:lnTo>
                  <a:pt x="0" y="328"/>
                </a:lnTo>
                <a:close/>
              </a:path>
            </a:pathLst>
          </a:custGeom>
          <a:gradFill rotWithShape="1">
            <a:gsLst>
              <a:gs pos="0">
                <a:schemeClr val="accent1"/>
              </a:gs>
              <a:gs pos="100000">
                <a:schemeClr val="folHlink"/>
              </a:gs>
            </a:gsLst>
            <a:lin ang="0" scaled="1"/>
          </a:gradFill>
          <a:ln w="9525">
            <a:noFill/>
            <a:rou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126" name="Freeform 102"/>
          <p:cNvSpPr/>
          <p:nvPr/>
        </p:nvSpPr>
        <p:spPr bwMode="gray">
          <a:xfrm>
            <a:off x="4572000" y="600075"/>
            <a:ext cx="4572000" cy="333375"/>
          </a:xfrm>
          <a:custGeom>
            <a:avLst/>
            <a:gdLst>
              <a:gd name="T0" fmla="*/ 0 w 2880"/>
              <a:gd name="T1" fmla="*/ 8 h 280"/>
              <a:gd name="T2" fmla="*/ 1486 w 2880"/>
              <a:gd name="T3" fmla="*/ 79 h 280"/>
              <a:gd name="T4" fmla="*/ 2880 w 2880"/>
              <a:gd name="T5" fmla="*/ 280 h 280"/>
              <a:gd name="T6" fmla="*/ 2880 w 2880"/>
              <a:gd name="T7" fmla="*/ 0 h 280"/>
              <a:gd name="T8" fmla="*/ 0 w 2880"/>
              <a:gd name="T9" fmla="*/ 8 h 280"/>
            </a:gdLst>
            <a:ahLst/>
            <a:cxnLst>
              <a:cxn ang="0">
                <a:pos x="T0" y="T1"/>
              </a:cxn>
              <a:cxn ang="0">
                <a:pos x="T2" y="T3"/>
              </a:cxn>
              <a:cxn ang="0">
                <a:pos x="T4" y="T5"/>
              </a:cxn>
              <a:cxn ang="0">
                <a:pos x="T6" y="T7"/>
              </a:cxn>
              <a:cxn ang="0">
                <a:pos x="T8" y="T9"/>
              </a:cxn>
            </a:cxnLst>
            <a:rect l="0" t="0" r="r" b="b"/>
            <a:pathLst>
              <a:path w="2880" h="280">
                <a:moveTo>
                  <a:pt x="0" y="8"/>
                </a:moveTo>
                <a:cubicBezTo>
                  <a:pt x="481" y="40"/>
                  <a:pt x="691" y="18"/>
                  <a:pt x="1486" y="79"/>
                </a:cubicBezTo>
                <a:cubicBezTo>
                  <a:pt x="2284" y="140"/>
                  <a:pt x="2871" y="280"/>
                  <a:pt x="2880" y="280"/>
                </a:cubicBezTo>
                <a:lnTo>
                  <a:pt x="2880" y="0"/>
                </a:lnTo>
                <a:lnTo>
                  <a:pt x="0" y="8"/>
                </a:lnTo>
                <a:close/>
              </a:path>
            </a:pathLst>
          </a:custGeom>
          <a:gradFill rotWithShape="1">
            <a:gsLst>
              <a:gs pos="0">
                <a:schemeClr val="bg2"/>
              </a:gs>
              <a:gs pos="100000">
                <a:schemeClr val="bg2">
                  <a:gamma/>
                  <a:tint val="0"/>
                  <a:invGamma/>
                </a:schemeClr>
              </a:gs>
            </a:gsLst>
            <a:lin ang="5400000" scaled="1"/>
          </a:gradFill>
          <a:ln>
            <a:noFill/>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3"/>
          <p:cNvSpPr>
            <a:spLocks noGrp="1"/>
          </p:cNvSpPr>
          <p:nvPr>
            <p:ph type="body" idx="1"/>
          </p:nvPr>
        </p:nvSpPr>
        <p:spPr>
          <a:xfrm>
            <a:off x="457200" y="914400"/>
            <a:ext cx="8229600" cy="3886200"/>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2" name="Rectangle 4"/>
          <p:cNvSpPr>
            <a:spLocks noGrp="1" noChangeArrowheads="1"/>
          </p:cNvSpPr>
          <p:nvPr>
            <p:ph type="dt" sz="half" idx="2"/>
          </p:nvPr>
        </p:nvSpPr>
        <p:spPr bwMode="gray">
          <a:xfrm>
            <a:off x="457200" y="4922044"/>
            <a:ext cx="1828800" cy="171450"/>
          </a:xfrm>
          <a:prstGeom prst="rect">
            <a:avLst/>
          </a:prstGeom>
          <a:noFill/>
          <a:ln>
            <a:noFill/>
          </a:ln>
          <a:effectLst/>
        </p:spPr>
        <p:txBody>
          <a:bodyPr vert="horz" wrap="square" lIns="91440" tIns="45720" rIns="91440" bIns="45720" numCol="1" anchor="t" anchorCtr="0" compatLnSpc="1"/>
          <a:lstStyle>
            <a:lvl1pPr eaLnBrk="1" hangingPunct="1">
              <a:defRPr sz="1000">
                <a:solidFill>
                  <a:schemeClr val="bg1"/>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3"/>
          </p:nvPr>
        </p:nvSpPr>
        <p:spPr bwMode="gray">
          <a:xfrm>
            <a:off x="6934200" y="4943475"/>
            <a:ext cx="1905000" cy="171450"/>
          </a:xfrm>
          <a:prstGeom prst="rect">
            <a:avLst/>
          </a:prstGeom>
          <a:noFill/>
          <a:ln>
            <a:noFill/>
          </a:ln>
          <a:effectLst/>
        </p:spPr>
        <p:txBody>
          <a:bodyPr vert="horz" wrap="square" lIns="91440" tIns="45720" rIns="91440" bIns="45720" numCol="1" anchor="t" anchorCtr="0" compatLnSpc="1"/>
          <a:lstStyle>
            <a:lvl1pPr algn="r" eaLnBrk="1" hangingPunct="1">
              <a:defRPr sz="1000">
                <a:solidFill>
                  <a:schemeClr val="bg1"/>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030" name="Rectangle 6"/>
          <p:cNvSpPr>
            <a:spLocks noGrp="1" noChangeArrowheads="1"/>
          </p:cNvSpPr>
          <p:nvPr>
            <p:ph type="sldNum" sz="quarter" idx="4"/>
          </p:nvPr>
        </p:nvSpPr>
        <p:spPr bwMode="gray">
          <a:xfrm>
            <a:off x="3756025" y="4913710"/>
            <a:ext cx="2133600" cy="171450"/>
          </a:xfrm>
          <a:prstGeom prst="rect">
            <a:avLst/>
          </a:prstGeom>
          <a:noFill/>
          <a:ln>
            <a:noFill/>
          </a:ln>
          <a:effectLst/>
        </p:spPr>
        <p:txBody>
          <a:bodyPr vert="horz" wrap="square" lIns="91440" tIns="45720" rIns="91440" bIns="45720" numCol="1" anchor="t" anchorCtr="0" compatLnSpc="1"/>
          <a:lstStyle>
            <a:lvl1pPr algn="ctr">
              <a:defRPr sz="1000"/>
            </a:lvl1pPr>
          </a:lstStyle>
          <a:p>
            <a:pPr lvl="0" eaLnBrk="1" hangingPunct="1"/>
            <a:fld id="{9A0DB2DC-4C9A-4742-B13C-FB6460FD3503}" type="slidenum">
              <a:rPr lang="en-US">
                <a:latin typeface="Arial" panose="020B0604020202020204" pitchFamily="34" charset="0"/>
              </a:rPr>
              <a:pPr lvl="0" eaLnBrk="1" hangingPunct="1"/>
              <a:t>‹#›</a:t>
            </a:fld>
            <a:endParaRPr lang="en-US">
              <a:latin typeface="Arial" panose="020B0604020202020204" pitchFamily="34" charset="0"/>
            </a:endParaRPr>
          </a:p>
        </p:txBody>
      </p:sp>
      <p:sp>
        <p:nvSpPr>
          <p:cNvPr id="1033" name="Rectangle 2"/>
          <p:cNvSpPr>
            <a:spLocks noGrp="1"/>
          </p:cNvSpPr>
          <p:nvPr>
            <p:ph type="title"/>
          </p:nvPr>
        </p:nvSpPr>
        <p:spPr>
          <a:xfrm>
            <a:off x="685800" y="171451"/>
            <a:ext cx="7848600" cy="422672"/>
          </a:xfrm>
          <a:prstGeom prst="rect">
            <a:avLst/>
          </a:prstGeom>
          <a:noFill/>
          <a:ln w="9525">
            <a:noFill/>
          </a:ln>
        </p:spPr>
        <p:txBody>
          <a:bodyPr anchor="ctr" anchorCtr="0"/>
          <a:lstStyle/>
          <a:p>
            <a:pPr lvl="0"/>
            <a:r>
              <a:rPr dirty="0"/>
              <a:t>Click to edit Master title style</a:t>
            </a:r>
          </a:p>
        </p:txBody>
      </p:sp>
      <p:sp>
        <p:nvSpPr>
          <p:cNvPr id="1128" name="Freeform 104"/>
          <p:cNvSpPr/>
          <p:nvPr/>
        </p:nvSpPr>
        <p:spPr bwMode="gray">
          <a:xfrm>
            <a:off x="0" y="595313"/>
            <a:ext cx="4572000" cy="333375"/>
          </a:xfrm>
          <a:custGeom>
            <a:avLst/>
            <a:gdLst>
              <a:gd name="T0" fmla="*/ 2880 w 2880"/>
              <a:gd name="T1" fmla="*/ 16 h 280"/>
              <a:gd name="T2" fmla="*/ 1433 w 2880"/>
              <a:gd name="T3" fmla="*/ 83 h 280"/>
              <a:gd name="T4" fmla="*/ 0 w 2880"/>
              <a:gd name="T5" fmla="*/ 280 h 280"/>
              <a:gd name="T6" fmla="*/ 0 w 2880"/>
              <a:gd name="T7" fmla="*/ 0 h 280"/>
              <a:gd name="T8" fmla="*/ 2880 w 2880"/>
              <a:gd name="T9" fmla="*/ 16 h 280"/>
            </a:gdLst>
            <a:ahLst/>
            <a:cxnLst>
              <a:cxn ang="0">
                <a:pos x="T0" y="T1"/>
              </a:cxn>
              <a:cxn ang="0">
                <a:pos x="T2" y="T3"/>
              </a:cxn>
              <a:cxn ang="0">
                <a:pos x="T4" y="T5"/>
              </a:cxn>
              <a:cxn ang="0">
                <a:pos x="T6" y="T7"/>
              </a:cxn>
              <a:cxn ang="0">
                <a:pos x="T8" y="T9"/>
              </a:cxn>
            </a:cxnLst>
            <a:rect l="0" t="0" r="r" b="b"/>
            <a:pathLst>
              <a:path w="2880" h="280">
                <a:moveTo>
                  <a:pt x="2880" y="16"/>
                </a:moveTo>
                <a:cubicBezTo>
                  <a:pt x="2396" y="48"/>
                  <a:pt x="2233" y="22"/>
                  <a:pt x="1433" y="83"/>
                </a:cubicBezTo>
                <a:cubicBezTo>
                  <a:pt x="631" y="144"/>
                  <a:pt x="66" y="251"/>
                  <a:pt x="0" y="280"/>
                </a:cubicBezTo>
                <a:lnTo>
                  <a:pt x="0" y="0"/>
                </a:lnTo>
                <a:lnTo>
                  <a:pt x="2880" y="16"/>
                </a:lnTo>
                <a:close/>
              </a:path>
            </a:pathLst>
          </a:custGeom>
          <a:gradFill rotWithShape="1">
            <a:gsLst>
              <a:gs pos="0">
                <a:schemeClr val="bg2"/>
              </a:gs>
              <a:gs pos="100000">
                <a:schemeClr val="bg2">
                  <a:gamma/>
                  <a:tint val="0"/>
                  <a:invGamma/>
                </a:schemeClr>
              </a:gs>
            </a:gsLst>
            <a:lin ang="5400000" scaled="1"/>
          </a:gradFill>
          <a:ln>
            <a:noFill/>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ransition/>
  <p:hf sldNum="0" hdr="0" ftr="0" dt="0"/>
  <p:txStyles>
    <p:titleStyle>
      <a:lvl1pPr algn="ctr" rtl="0" eaLnBrk="0" fontAlgn="base" hangingPunct="0">
        <a:spcBef>
          <a:spcPct val="0"/>
        </a:spcBef>
        <a:spcAft>
          <a:spcPct val="0"/>
        </a:spcAft>
        <a:defRPr sz="2800" b="1" kern="1200">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panose="020B0604020202020204" pitchFamily="34" charset="0"/>
        </a:defRPr>
      </a:lvl2pPr>
      <a:lvl3pPr algn="ctr" rtl="0" eaLnBrk="0" fontAlgn="base" hangingPunct="0">
        <a:spcBef>
          <a:spcPct val="0"/>
        </a:spcBef>
        <a:spcAft>
          <a:spcPct val="0"/>
        </a:spcAft>
        <a:defRPr sz="2800" b="1">
          <a:solidFill>
            <a:schemeClr val="bg1"/>
          </a:solidFill>
          <a:latin typeface="Arial" panose="020B0604020202020204" pitchFamily="34" charset="0"/>
        </a:defRPr>
      </a:lvl3pPr>
      <a:lvl4pPr algn="ctr" rtl="0" eaLnBrk="0" fontAlgn="base" hangingPunct="0">
        <a:spcBef>
          <a:spcPct val="0"/>
        </a:spcBef>
        <a:spcAft>
          <a:spcPct val="0"/>
        </a:spcAft>
        <a:defRPr sz="2800" b="1">
          <a:solidFill>
            <a:schemeClr val="bg1"/>
          </a:solidFill>
          <a:latin typeface="Arial" panose="020B0604020202020204" pitchFamily="34" charset="0"/>
        </a:defRPr>
      </a:lvl4pPr>
      <a:lvl5pPr algn="ctr" rtl="0" eaLnBrk="0" fontAlgn="base" hangingPunct="0">
        <a:spcBef>
          <a:spcPct val="0"/>
        </a:spcBef>
        <a:spcAft>
          <a:spcPct val="0"/>
        </a:spcAft>
        <a:defRPr sz="2800" b="1">
          <a:solidFill>
            <a:schemeClr val="bg1"/>
          </a:solidFill>
          <a:latin typeface="Arial" panose="020B0604020202020204" pitchFamily="34" charset="0"/>
        </a:defRPr>
      </a:lvl5pPr>
      <a:lvl6pPr marL="457200" algn="ctr" rtl="0" eaLnBrk="1" fontAlgn="base" hangingPunct="1">
        <a:spcBef>
          <a:spcPct val="0"/>
        </a:spcBef>
        <a:spcAft>
          <a:spcPct val="0"/>
        </a:spcAft>
        <a:defRPr sz="2800" b="1">
          <a:solidFill>
            <a:schemeClr val="bg1"/>
          </a:solidFill>
          <a:latin typeface="Arial" panose="020B0604020202020204" pitchFamily="34" charset="0"/>
        </a:defRPr>
      </a:lvl6pPr>
      <a:lvl7pPr marL="914400" algn="ctr" rtl="0" eaLnBrk="1" fontAlgn="base" hangingPunct="1">
        <a:spcBef>
          <a:spcPct val="0"/>
        </a:spcBef>
        <a:spcAft>
          <a:spcPct val="0"/>
        </a:spcAft>
        <a:defRPr sz="2800" b="1">
          <a:solidFill>
            <a:schemeClr val="bg1"/>
          </a:solidFill>
          <a:latin typeface="Arial" panose="020B0604020202020204" pitchFamily="34" charset="0"/>
        </a:defRPr>
      </a:lvl7pPr>
      <a:lvl8pPr marL="1371600" algn="ctr" rtl="0" eaLnBrk="1" fontAlgn="base" hangingPunct="1">
        <a:spcBef>
          <a:spcPct val="0"/>
        </a:spcBef>
        <a:spcAft>
          <a:spcPct val="0"/>
        </a:spcAft>
        <a:defRPr sz="2800" b="1">
          <a:solidFill>
            <a:schemeClr val="bg1"/>
          </a:solidFill>
          <a:latin typeface="Arial" panose="020B0604020202020204" pitchFamily="34" charset="0"/>
        </a:defRPr>
      </a:lvl8pPr>
      <a:lvl9pPr marL="1828800" algn="ctr" rtl="0" eaLnBrk="1" fontAlgn="base" hangingPunct="1">
        <a:spcBef>
          <a:spcPct val="0"/>
        </a:spcBef>
        <a:spcAft>
          <a:spcPct val="0"/>
        </a:spcAft>
        <a:defRPr sz="2800" b="1">
          <a:solidFill>
            <a:schemeClr val="bg1"/>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Freeform 99"/>
          <p:cNvSpPr/>
          <p:nvPr/>
        </p:nvSpPr>
        <p:spPr bwMode="gray">
          <a:xfrm>
            <a:off x="-1587" y="4810125"/>
            <a:ext cx="4205288" cy="333375"/>
          </a:xfrm>
          <a:custGeom>
            <a:avLst/>
            <a:gdLst>
              <a:gd name="T0" fmla="*/ 2147483646 w 2649"/>
              <a:gd name="T1" fmla="*/ 705643750 h 280"/>
              <a:gd name="T2" fmla="*/ 2147483646 w 2649"/>
              <a:gd name="T3" fmla="*/ 463708750 h 280"/>
              <a:gd name="T4" fmla="*/ 2520950 w 2649"/>
              <a:gd name="T5" fmla="*/ 0 h 280"/>
              <a:gd name="T6" fmla="*/ 0 w 2649"/>
              <a:gd name="T7" fmla="*/ 703124388 h 280"/>
              <a:gd name="T8" fmla="*/ 2147483646 w 2649"/>
              <a:gd name="T9" fmla="*/ 705643750 h 2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9" h="280">
                <a:moveTo>
                  <a:pt x="2649" y="280"/>
                </a:moveTo>
                <a:cubicBezTo>
                  <a:pt x="2211" y="248"/>
                  <a:pt x="2061" y="246"/>
                  <a:pt x="1337" y="184"/>
                </a:cubicBezTo>
                <a:cubicBezTo>
                  <a:pt x="610" y="123"/>
                  <a:pt x="9" y="0"/>
                  <a:pt x="1" y="0"/>
                </a:cubicBezTo>
                <a:lnTo>
                  <a:pt x="0" y="279"/>
                </a:lnTo>
                <a:lnTo>
                  <a:pt x="2649" y="280"/>
                </a:lnTo>
                <a:close/>
              </a:path>
            </a:pathLst>
          </a:custGeom>
          <a:gradFill rotWithShape="1">
            <a:gsLst>
              <a:gs pos="0">
                <a:schemeClr val="accent1"/>
              </a:gs>
              <a:gs pos="100000">
                <a:schemeClr val="folHlink"/>
              </a:gs>
            </a:gsLst>
            <a:lin ang="0" scaled="1"/>
          </a:gradFill>
          <a:ln w="9525">
            <a:noFill/>
            <a:rou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8" name="Freeform 100"/>
          <p:cNvSpPr/>
          <p:nvPr/>
        </p:nvSpPr>
        <p:spPr bwMode="gray">
          <a:xfrm>
            <a:off x="4932363" y="4752975"/>
            <a:ext cx="4211638" cy="390525"/>
          </a:xfrm>
          <a:custGeom>
            <a:avLst/>
            <a:gdLst>
              <a:gd name="T0" fmla="*/ 0 w 2653"/>
              <a:gd name="T1" fmla="*/ 826611250 h 328"/>
              <a:gd name="T2" fmla="*/ 2147483646 w 2653"/>
              <a:gd name="T3" fmla="*/ 564515000 h 328"/>
              <a:gd name="T4" fmla="*/ 2147483646 w 2653"/>
              <a:gd name="T5" fmla="*/ 0 h 328"/>
              <a:gd name="T6" fmla="*/ 2147483646 w 2653"/>
              <a:gd name="T7" fmla="*/ 826611250 h 328"/>
              <a:gd name="T8" fmla="*/ 0 w 2653"/>
              <a:gd name="T9" fmla="*/ 826611250 h 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53" h="328">
                <a:moveTo>
                  <a:pt x="0" y="328"/>
                </a:moveTo>
                <a:cubicBezTo>
                  <a:pt x="428" y="297"/>
                  <a:pt x="612" y="285"/>
                  <a:pt x="1321" y="224"/>
                </a:cubicBezTo>
                <a:cubicBezTo>
                  <a:pt x="2031" y="163"/>
                  <a:pt x="2595" y="29"/>
                  <a:pt x="2653" y="0"/>
                </a:cubicBezTo>
                <a:lnTo>
                  <a:pt x="2653" y="328"/>
                </a:lnTo>
                <a:lnTo>
                  <a:pt x="0" y="328"/>
                </a:lnTo>
                <a:close/>
              </a:path>
            </a:pathLst>
          </a:custGeom>
          <a:gradFill rotWithShape="1">
            <a:gsLst>
              <a:gs pos="0">
                <a:schemeClr val="accent1"/>
              </a:gs>
              <a:gs pos="100000">
                <a:schemeClr val="folHlink"/>
              </a:gs>
            </a:gsLst>
            <a:lin ang="0" scaled="1"/>
          </a:gradFill>
          <a:ln w="9525">
            <a:noFill/>
            <a:rou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126" name="Freeform 102"/>
          <p:cNvSpPr/>
          <p:nvPr/>
        </p:nvSpPr>
        <p:spPr bwMode="gray">
          <a:xfrm>
            <a:off x="4572000" y="600075"/>
            <a:ext cx="4572000" cy="333375"/>
          </a:xfrm>
          <a:custGeom>
            <a:avLst/>
            <a:gdLst>
              <a:gd name="T0" fmla="*/ 0 w 2880"/>
              <a:gd name="T1" fmla="*/ 8 h 280"/>
              <a:gd name="T2" fmla="*/ 1486 w 2880"/>
              <a:gd name="T3" fmla="*/ 79 h 280"/>
              <a:gd name="T4" fmla="*/ 2880 w 2880"/>
              <a:gd name="T5" fmla="*/ 280 h 280"/>
              <a:gd name="T6" fmla="*/ 2880 w 2880"/>
              <a:gd name="T7" fmla="*/ 0 h 280"/>
              <a:gd name="T8" fmla="*/ 0 w 2880"/>
              <a:gd name="T9" fmla="*/ 8 h 280"/>
            </a:gdLst>
            <a:ahLst/>
            <a:cxnLst>
              <a:cxn ang="0">
                <a:pos x="T0" y="T1"/>
              </a:cxn>
              <a:cxn ang="0">
                <a:pos x="T2" y="T3"/>
              </a:cxn>
              <a:cxn ang="0">
                <a:pos x="T4" y="T5"/>
              </a:cxn>
              <a:cxn ang="0">
                <a:pos x="T6" y="T7"/>
              </a:cxn>
              <a:cxn ang="0">
                <a:pos x="T8" y="T9"/>
              </a:cxn>
            </a:cxnLst>
            <a:rect l="0" t="0" r="r" b="b"/>
            <a:pathLst>
              <a:path w="2880" h="280">
                <a:moveTo>
                  <a:pt x="0" y="8"/>
                </a:moveTo>
                <a:cubicBezTo>
                  <a:pt x="481" y="40"/>
                  <a:pt x="691" y="18"/>
                  <a:pt x="1486" y="79"/>
                </a:cubicBezTo>
                <a:cubicBezTo>
                  <a:pt x="2284" y="140"/>
                  <a:pt x="2871" y="280"/>
                  <a:pt x="2880" y="280"/>
                </a:cubicBezTo>
                <a:lnTo>
                  <a:pt x="2880" y="0"/>
                </a:lnTo>
                <a:lnTo>
                  <a:pt x="0" y="8"/>
                </a:lnTo>
                <a:close/>
              </a:path>
            </a:pathLst>
          </a:custGeom>
          <a:gradFill rotWithShape="1">
            <a:gsLst>
              <a:gs pos="0">
                <a:schemeClr val="bg2"/>
              </a:gs>
              <a:gs pos="100000">
                <a:schemeClr val="bg2">
                  <a:gamma/>
                  <a:tint val="0"/>
                  <a:invGamma/>
                </a:schemeClr>
              </a:gs>
            </a:gsLst>
            <a:lin ang="5400000" scaled="1"/>
          </a:gradFill>
          <a:ln>
            <a:noFill/>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3"/>
          <p:cNvSpPr>
            <a:spLocks noGrp="1"/>
          </p:cNvSpPr>
          <p:nvPr>
            <p:ph type="body" idx="1"/>
          </p:nvPr>
        </p:nvSpPr>
        <p:spPr>
          <a:xfrm>
            <a:off x="457200" y="914400"/>
            <a:ext cx="8229600" cy="3886200"/>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2" name="Rectangle 4"/>
          <p:cNvSpPr>
            <a:spLocks noGrp="1" noChangeArrowheads="1"/>
          </p:cNvSpPr>
          <p:nvPr>
            <p:ph type="dt" sz="half" idx="2"/>
          </p:nvPr>
        </p:nvSpPr>
        <p:spPr bwMode="gray">
          <a:xfrm>
            <a:off x="457200" y="4922044"/>
            <a:ext cx="1828800" cy="171450"/>
          </a:xfrm>
          <a:prstGeom prst="rect">
            <a:avLst/>
          </a:prstGeom>
          <a:noFill/>
          <a:ln>
            <a:noFill/>
          </a:ln>
          <a:effectLst/>
        </p:spPr>
        <p:txBody>
          <a:bodyPr vert="horz" wrap="square" lIns="91440" tIns="45720" rIns="91440" bIns="45720" numCol="1" anchor="t" anchorCtr="0" compatLnSpc="1"/>
          <a:lstStyle>
            <a:lvl1pPr eaLnBrk="1" hangingPunct="1">
              <a:defRPr sz="1000">
                <a:solidFill>
                  <a:schemeClr val="bg1"/>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3"/>
          </p:nvPr>
        </p:nvSpPr>
        <p:spPr bwMode="gray">
          <a:xfrm>
            <a:off x="6934200" y="4943475"/>
            <a:ext cx="1905000" cy="171450"/>
          </a:xfrm>
          <a:prstGeom prst="rect">
            <a:avLst/>
          </a:prstGeom>
          <a:noFill/>
          <a:ln>
            <a:noFill/>
          </a:ln>
          <a:effectLst/>
        </p:spPr>
        <p:txBody>
          <a:bodyPr vert="horz" wrap="square" lIns="91440" tIns="45720" rIns="91440" bIns="45720" numCol="1" anchor="t" anchorCtr="0" compatLnSpc="1"/>
          <a:lstStyle>
            <a:lvl1pPr algn="r" eaLnBrk="1" hangingPunct="1">
              <a:defRPr sz="1000">
                <a:solidFill>
                  <a:schemeClr val="bg1"/>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rPr>
              <a:t>www.themegallery.com</a:t>
            </a:r>
          </a:p>
        </p:txBody>
      </p:sp>
      <p:sp>
        <p:nvSpPr>
          <p:cNvPr id="1030" name="Rectangle 6"/>
          <p:cNvSpPr>
            <a:spLocks noGrp="1" noChangeArrowheads="1"/>
          </p:cNvSpPr>
          <p:nvPr>
            <p:ph type="sldNum" sz="quarter" idx="4"/>
          </p:nvPr>
        </p:nvSpPr>
        <p:spPr bwMode="gray">
          <a:xfrm>
            <a:off x="3756025" y="4913710"/>
            <a:ext cx="2133600" cy="171450"/>
          </a:xfrm>
          <a:prstGeom prst="rect">
            <a:avLst/>
          </a:prstGeom>
          <a:noFill/>
          <a:ln>
            <a:noFill/>
          </a:ln>
          <a:effectLst/>
        </p:spPr>
        <p:txBody>
          <a:bodyPr vert="horz" wrap="square" lIns="91440" tIns="45720" rIns="91440" bIns="45720" numCol="1" anchor="t" anchorCtr="0" compatLnSpc="1"/>
          <a:lstStyle>
            <a:lvl1pPr algn="ctr">
              <a:defRPr sz="1000"/>
            </a:lvl1pPr>
          </a:lstStyle>
          <a:p>
            <a:pPr lvl="0" eaLnBrk="1" hangingPunct="1"/>
            <a:fld id="{9A0DB2DC-4C9A-4742-B13C-FB6460FD3503}" type="slidenum">
              <a:rPr lang="en-US">
                <a:latin typeface="Arial" panose="020B0604020202020204" pitchFamily="34" charset="0"/>
              </a:rPr>
              <a:pPr lvl="0" eaLnBrk="1" hangingPunct="1"/>
              <a:t>‹#›</a:t>
            </a:fld>
            <a:endParaRPr lang="en-US">
              <a:latin typeface="Arial" panose="020B0604020202020204" pitchFamily="34" charset="0"/>
            </a:endParaRPr>
          </a:p>
        </p:txBody>
      </p:sp>
      <p:sp>
        <p:nvSpPr>
          <p:cNvPr id="1033" name="Rectangle 2"/>
          <p:cNvSpPr>
            <a:spLocks noGrp="1"/>
          </p:cNvSpPr>
          <p:nvPr>
            <p:ph type="title"/>
          </p:nvPr>
        </p:nvSpPr>
        <p:spPr>
          <a:xfrm>
            <a:off x="685800" y="171451"/>
            <a:ext cx="7848600" cy="422672"/>
          </a:xfrm>
          <a:prstGeom prst="rect">
            <a:avLst/>
          </a:prstGeom>
          <a:noFill/>
          <a:ln w="9525">
            <a:noFill/>
          </a:ln>
        </p:spPr>
        <p:txBody>
          <a:bodyPr anchor="ctr" anchorCtr="0"/>
          <a:lstStyle/>
          <a:p>
            <a:pPr lvl="0"/>
            <a:r>
              <a:rPr dirty="0"/>
              <a:t>Click to edit Master title style</a:t>
            </a:r>
          </a:p>
        </p:txBody>
      </p:sp>
      <p:sp>
        <p:nvSpPr>
          <p:cNvPr id="1128" name="Freeform 104"/>
          <p:cNvSpPr/>
          <p:nvPr/>
        </p:nvSpPr>
        <p:spPr bwMode="gray">
          <a:xfrm>
            <a:off x="0" y="595313"/>
            <a:ext cx="4572000" cy="333375"/>
          </a:xfrm>
          <a:custGeom>
            <a:avLst/>
            <a:gdLst>
              <a:gd name="T0" fmla="*/ 2880 w 2880"/>
              <a:gd name="T1" fmla="*/ 16 h 280"/>
              <a:gd name="T2" fmla="*/ 1433 w 2880"/>
              <a:gd name="T3" fmla="*/ 83 h 280"/>
              <a:gd name="T4" fmla="*/ 0 w 2880"/>
              <a:gd name="T5" fmla="*/ 280 h 280"/>
              <a:gd name="T6" fmla="*/ 0 w 2880"/>
              <a:gd name="T7" fmla="*/ 0 h 280"/>
              <a:gd name="T8" fmla="*/ 2880 w 2880"/>
              <a:gd name="T9" fmla="*/ 16 h 280"/>
            </a:gdLst>
            <a:ahLst/>
            <a:cxnLst>
              <a:cxn ang="0">
                <a:pos x="T0" y="T1"/>
              </a:cxn>
              <a:cxn ang="0">
                <a:pos x="T2" y="T3"/>
              </a:cxn>
              <a:cxn ang="0">
                <a:pos x="T4" y="T5"/>
              </a:cxn>
              <a:cxn ang="0">
                <a:pos x="T6" y="T7"/>
              </a:cxn>
              <a:cxn ang="0">
                <a:pos x="T8" y="T9"/>
              </a:cxn>
            </a:cxnLst>
            <a:rect l="0" t="0" r="r" b="b"/>
            <a:pathLst>
              <a:path w="2880" h="280">
                <a:moveTo>
                  <a:pt x="2880" y="16"/>
                </a:moveTo>
                <a:cubicBezTo>
                  <a:pt x="2396" y="48"/>
                  <a:pt x="2233" y="22"/>
                  <a:pt x="1433" y="83"/>
                </a:cubicBezTo>
                <a:cubicBezTo>
                  <a:pt x="631" y="144"/>
                  <a:pt x="66" y="251"/>
                  <a:pt x="0" y="280"/>
                </a:cubicBezTo>
                <a:lnTo>
                  <a:pt x="0" y="0"/>
                </a:lnTo>
                <a:lnTo>
                  <a:pt x="2880" y="16"/>
                </a:lnTo>
                <a:close/>
              </a:path>
            </a:pathLst>
          </a:custGeom>
          <a:gradFill rotWithShape="1">
            <a:gsLst>
              <a:gs pos="0">
                <a:schemeClr val="bg2"/>
              </a:gs>
              <a:gs pos="100000">
                <a:schemeClr val="bg2">
                  <a:gamma/>
                  <a:tint val="0"/>
                  <a:invGamma/>
                </a:schemeClr>
              </a:gs>
            </a:gsLst>
            <a:lin ang="5400000" scaled="1"/>
          </a:gradFill>
          <a:ln>
            <a:noFill/>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ransition/>
  <p:hf sldNum="0" hdr="0" ftr="0" dt="0"/>
  <p:txStyles>
    <p:titleStyle>
      <a:lvl1pPr algn="ctr" rtl="0" eaLnBrk="0" fontAlgn="base" hangingPunct="0">
        <a:spcBef>
          <a:spcPct val="0"/>
        </a:spcBef>
        <a:spcAft>
          <a:spcPct val="0"/>
        </a:spcAft>
        <a:defRPr sz="2800" b="1" kern="1200">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panose="020B0604020202020204" pitchFamily="34" charset="0"/>
        </a:defRPr>
      </a:lvl2pPr>
      <a:lvl3pPr algn="ctr" rtl="0" eaLnBrk="0" fontAlgn="base" hangingPunct="0">
        <a:spcBef>
          <a:spcPct val="0"/>
        </a:spcBef>
        <a:spcAft>
          <a:spcPct val="0"/>
        </a:spcAft>
        <a:defRPr sz="2800" b="1">
          <a:solidFill>
            <a:schemeClr val="bg1"/>
          </a:solidFill>
          <a:latin typeface="Arial" panose="020B0604020202020204" pitchFamily="34" charset="0"/>
        </a:defRPr>
      </a:lvl3pPr>
      <a:lvl4pPr algn="ctr" rtl="0" eaLnBrk="0" fontAlgn="base" hangingPunct="0">
        <a:spcBef>
          <a:spcPct val="0"/>
        </a:spcBef>
        <a:spcAft>
          <a:spcPct val="0"/>
        </a:spcAft>
        <a:defRPr sz="2800" b="1">
          <a:solidFill>
            <a:schemeClr val="bg1"/>
          </a:solidFill>
          <a:latin typeface="Arial" panose="020B0604020202020204" pitchFamily="34" charset="0"/>
        </a:defRPr>
      </a:lvl4pPr>
      <a:lvl5pPr algn="ctr" rtl="0" eaLnBrk="0" fontAlgn="base" hangingPunct="0">
        <a:spcBef>
          <a:spcPct val="0"/>
        </a:spcBef>
        <a:spcAft>
          <a:spcPct val="0"/>
        </a:spcAft>
        <a:defRPr sz="2800" b="1">
          <a:solidFill>
            <a:schemeClr val="bg1"/>
          </a:solidFill>
          <a:latin typeface="Arial" panose="020B0604020202020204" pitchFamily="34" charset="0"/>
        </a:defRPr>
      </a:lvl5pPr>
      <a:lvl6pPr marL="457200" algn="ctr" rtl="0" eaLnBrk="1" fontAlgn="base" hangingPunct="1">
        <a:spcBef>
          <a:spcPct val="0"/>
        </a:spcBef>
        <a:spcAft>
          <a:spcPct val="0"/>
        </a:spcAft>
        <a:defRPr sz="2800" b="1">
          <a:solidFill>
            <a:schemeClr val="bg1"/>
          </a:solidFill>
          <a:latin typeface="Arial" panose="020B0604020202020204" pitchFamily="34" charset="0"/>
        </a:defRPr>
      </a:lvl6pPr>
      <a:lvl7pPr marL="914400" algn="ctr" rtl="0" eaLnBrk="1" fontAlgn="base" hangingPunct="1">
        <a:spcBef>
          <a:spcPct val="0"/>
        </a:spcBef>
        <a:spcAft>
          <a:spcPct val="0"/>
        </a:spcAft>
        <a:defRPr sz="2800" b="1">
          <a:solidFill>
            <a:schemeClr val="bg1"/>
          </a:solidFill>
          <a:latin typeface="Arial" panose="020B0604020202020204" pitchFamily="34" charset="0"/>
        </a:defRPr>
      </a:lvl7pPr>
      <a:lvl8pPr marL="1371600" algn="ctr" rtl="0" eaLnBrk="1" fontAlgn="base" hangingPunct="1">
        <a:spcBef>
          <a:spcPct val="0"/>
        </a:spcBef>
        <a:spcAft>
          <a:spcPct val="0"/>
        </a:spcAft>
        <a:defRPr sz="2800" b="1">
          <a:solidFill>
            <a:schemeClr val="bg1"/>
          </a:solidFill>
          <a:latin typeface="Arial" panose="020B0604020202020204" pitchFamily="34" charset="0"/>
        </a:defRPr>
      </a:lvl8pPr>
      <a:lvl9pPr marL="1828800" algn="ctr" rtl="0" eaLnBrk="1" fontAlgn="base" hangingPunct="1">
        <a:spcBef>
          <a:spcPct val="0"/>
        </a:spcBef>
        <a:spcAft>
          <a:spcPct val="0"/>
        </a:spcAft>
        <a:defRPr sz="2800" b="1">
          <a:solidFill>
            <a:schemeClr val="bg1"/>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291"/>
          <p:cNvSpPr>
            <a:spLocks noGrp="1"/>
          </p:cNvSpPr>
          <p:nvPr>
            <p:ph type="title"/>
          </p:nvPr>
        </p:nvSpPr>
        <p:spPr>
          <a:xfrm>
            <a:off x="971600" y="771550"/>
            <a:ext cx="7097395" cy="3870166"/>
          </a:xfrm>
        </p:spPr>
        <p:txBody>
          <a:bodyPr vert="horz" wrap="square" lIns="91425" tIns="91425" rIns="91425" bIns="91425" anchor="t" anchorCtr="0"/>
          <a:lstStyle/>
          <a:p>
            <a:pPr>
              <a:spcBef>
                <a:spcPct val="0"/>
              </a:spcBef>
            </a:pPr>
            <a:r>
              <a:rPr lang="en-US" sz="2000"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TRƯỜNG THPT NGÔ LÊ TÂN</a:t>
            </a:r>
            <a: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r>
            <a:b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r>
            <a:b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CHÀO </a:t>
            </a:r>
            <a:r>
              <a:rPr lang="en-US" sz="20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MỪNG QUÝ THẦY, CÔ ĐẾN </a:t>
            </a:r>
            <a: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VỚI TIẾT </a:t>
            </a:r>
            <a:r>
              <a:rPr lang="en-US" sz="20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DỰ </a:t>
            </a:r>
            <a: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GIỜ LỚP 10A3</a:t>
            </a:r>
            <a: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r>
            <a:b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r>
            <a:b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sz="2000" i="1"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CHỦ </a:t>
            </a:r>
            <a:r>
              <a:rPr lang="en-US" sz="2000" i="1"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ĐỀ 6 - BÀI 10</a:t>
            </a:r>
            <a: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r>
            <a:b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LẬP KẾ HOẠCH TÀI CHÍNH CÁ NHÂN </a:t>
            </a:r>
            <a: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r>
            <a:b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sz="2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sz="2000"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a:t>
            </a:r>
            <a:r>
              <a:rPr lang="en-US" sz="2000" dirty="0" err="1"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Tiết</a:t>
            </a:r>
            <a:r>
              <a:rPr lang="en-US" sz="2000"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3)</a:t>
            </a:r>
            <a:r>
              <a:rPr lang="en-US" sz="4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br>
              <a:rPr lang="en-US" sz="4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sz="4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sz="4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sz="2000" dirty="0" err="1"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Giáo</a:t>
            </a:r>
            <a:r>
              <a:rPr lang="en-US" sz="2000"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sz="2000" dirty="0" err="1"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viên</a:t>
            </a:r>
            <a:r>
              <a:rPr lang="en-US" sz="2000"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sz="2000" dirty="0" err="1"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Nguyễn</a:t>
            </a:r>
            <a:r>
              <a:rPr lang="en-US" sz="2000"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sz="2000" dirty="0" err="1"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Thị</a:t>
            </a:r>
            <a:r>
              <a:rPr lang="en-US" sz="2000"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sz="2000" dirty="0" err="1"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Hoa</a:t>
            </a:r>
            <a:endParaRPr sz="2000" kern="1200" dirty="0">
              <a:solidFill>
                <a:srgbClr val="0000CC"/>
              </a:solidFill>
              <a:latin typeface="+mj-lt"/>
              <a:ea typeface="+mj-ea"/>
              <a:cs typeface="+mj-cs"/>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19"/>
          <p:cNvSpPr/>
          <p:nvPr/>
        </p:nvSpPr>
        <p:spPr>
          <a:xfrm>
            <a:off x="323528" y="411510"/>
            <a:ext cx="8713663" cy="6278642"/>
          </a:xfrm>
          <a:prstGeom prst="rect">
            <a:avLst/>
          </a:prstGeom>
          <a:noFill/>
          <a:ln w="9525">
            <a:noFill/>
          </a:ln>
        </p:spPr>
        <p:txBody>
          <a:bodyPr wrap="square">
            <a:spAutoFit/>
          </a:bodyPr>
          <a:lstStyle/>
          <a:p>
            <a:endParaRPr lang="en-US" altLang="x-none" b="1" dirty="0" smtClean="0">
              <a:solidFill>
                <a:srgbClr val="FF0000"/>
              </a:solidFill>
              <a:latin typeface="Times New Roman" pitchFamily="18" charset="0"/>
              <a:cs typeface="Times New Roman" pitchFamily="18" charset="0"/>
            </a:endParaRPr>
          </a:p>
          <a:p>
            <a:pPr algn="ctr"/>
            <a:r>
              <a:rPr lang="en-US" altLang="x-none" sz="3200" b="1" dirty="0" smtClean="0">
                <a:solidFill>
                  <a:srgbClr val="FF0000"/>
                </a:solidFill>
                <a:latin typeface="Times New Roman" pitchFamily="18" charset="0"/>
                <a:cs typeface="Times New Roman" pitchFamily="18" charset="0"/>
              </a:rPr>
              <a:t>HOẠT ĐỘNG NHÓM</a:t>
            </a:r>
          </a:p>
          <a:p>
            <a:pPr>
              <a:buFontTx/>
              <a:buChar char="-"/>
            </a:pP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Giáo</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viên</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chia</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lớp</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thành</a:t>
            </a:r>
            <a:r>
              <a:rPr lang="en-US" altLang="x-none" sz="2800" dirty="0" smtClean="0">
                <a:solidFill>
                  <a:srgbClr val="0000CC"/>
                </a:solidFill>
                <a:latin typeface="Times New Roman" pitchFamily="18" charset="0"/>
                <a:cs typeface="Times New Roman" pitchFamily="18" charset="0"/>
              </a:rPr>
              <a:t> 3 </a:t>
            </a:r>
            <a:r>
              <a:rPr lang="en-US" altLang="x-none" sz="2800" dirty="0" err="1" smtClean="0">
                <a:solidFill>
                  <a:srgbClr val="0000CC"/>
                </a:solidFill>
                <a:latin typeface="Times New Roman" pitchFamily="18" charset="0"/>
                <a:cs typeface="Times New Roman" pitchFamily="18" charset="0"/>
              </a:rPr>
              <a:t>nhóm</a:t>
            </a:r>
            <a:r>
              <a:rPr lang="en-US" altLang="x-none" sz="2800" dirty="0" smtClean="0">
                <a:solidFill>
                  <a:srgbClr val="0000CC"/>
                </a:solidFill>
                <a:latin typeface="Times New Roman" pitchFamily="18" charset="0"/>
                <a:cs typeface="Times New Roman" pitchFamily="18" charset="0"/>
              </a:rPr>
              <a:t>.</a:t>
            </a:r>
          </a:p>
          <a:p>
            <a:pPr>
              <a:buFontTx/>
              <a:buChar char="-"/>
            </a:pP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Giao</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nhiệm</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vụ</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cho</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các</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nhóm</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cho</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các</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nhóm</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bốc</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thăm</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và</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được</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chuẩn</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bị</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trước</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sản</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phẩm</a:t>
            </a:r>
            <a:r>
              <a:rPr lang="en-US" altLang="x-none" sz="2800" dirty="0" smtClean="0">
                <a:solidFill>
                  <a:srgbClr val="0000CC"/>
                </a:solidFill>
                <a:latin typeface="Times New Roman" pitchFamily="18" charset="0"/>
                <a:cs typeface="Times New Roman" pitchFamily="18" charset="0"/>
              </a:rPr>
              <a:t> ở </a:t>
            </a:r>
            <a:r>
              <a:rPr lang="en-US" altLang="x-none" sz="2800" dirty="0" err="1" smtClean="0">
                <a:solidFill>
                  <a:srgbClr val="0000CC"/>
                </a:solidFill>
                <a:latin typeface="Times New Roman" pitchFamily="18" charset="0"/>
                <a:cs typeface="Times New Roman" pitchFamily="18" charset="0"/>
              </a:rPr>
              <a:t>nhà</a:t>
            </a:r>
            <a:r>
              <a:rPr lang="en-US" altLang="x-none" sz="2800" dirty="0" smtClean="0">
                <a:solidFill>
                  <a:srgbClr val="0000CC"/>
                </a:solidFill>
                <a:latin typeface="Times New Roman" pitchFamily="18" charset="0"/>
                <a:cs typeface="Times New Roman" pitchFamily="18" charset="0"/>
              </a:rPr>
              <a:t>)</a:t>
            </a:r>
          </a:p>
          <a:p>
            <a:r>
              <a:rPr lang="en-US" altLang="x-none" sz="2800" b="1" dirty="0" smtClean="0">
                <a:solidFill>
                  <a:srgbClr val="0000CC"/>
                </a:solidFill>
                <a:latin typeface="Times New Roman" pitchFamily="18" charset="0"/>
                <a:cs typeface="Times New Roman" pitchFamily="18" charset="0"/>
              </a:rPr>
              <a:t>+</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Nhóm</a:t>
            </a:r>
            <a:r>
              <a:rPr lang="en-US" altLang="x-none" sz="2800" dirty="0" smtClean="0">
                <a:solidFill>
                  <a:srgbClr val="0000CC"/>
                </a:solidFill>
                <a:latin typeface="Times New Roman" pitchFamily="18" charset="0"/>
                <a:cs typeface="Times New Roman" pitchFamily="18" charset="0"/>
              </a:rPr>
              <a:t> 1: </a:t>
            </a:r>
            <a:r>
              <a:rPr lang="en-US" altLang="x-none" sz="2800" dirty="0" err="1" smtClean="0">
                <a:solidFill>
                  <a:srgbClr val="0000CC"/>
                </a:solidFill>
                <a:latin typeface="Times New Roman" pitchFamily="18" charset="0"/>
                <a:cs typeface="Times New Roman" pitchFamily="18" charset="0"/>
              </a:rPr>
              <a:t>Lập</a:t>
            </a:r>
            <a:r>
              <a:rPr lang="en-US" altLang="x-none" sz="2800" dirty="0" smtClean="0">
                <a:solidFill>
                  <a:srgbClr val="0000CC"/>
                </a:solidFill>
                <a:latin typeface="Times New Roman" pitchFamily="18" charset="0"/>
                <a:cs typeface="Times New Roman" pitchFamily="18" charset="0"/>
              </a:rPr>
              <a:t> KHTCCN </a:t>
            </a:r>
            <a:r>
              <a:rPr lang="en-US" altLang="x-none" sz="2800" dirty="0" err="1" smtClean="0">
                <a:solidFill>
                  <a:srgbClr val="0000CC"/>
                </a:solidFill>
                <a:latin typeface="Times New Roman" pitchFamily="18" charset="0"/>
                <a:cs typeface="Times New Roman" pitchFamily="18" charset="0"/>
              </a:rPr>
              <a:t>dài</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hạn</a:t>
            </a:r>
            <a:r>
              <a:rPr lang="en-US" altLang="x-none" sz="2800" dirty="0" smtClean="0">
                <a:solidFill>
                  <a:srgbClr val="0000CC"/>
                </a:solidFill>
                <a:latin typeface="Times New Roman" pitchFamily="18" charset="0"/>
                <a:cs typeface="Times New Roman" pitchFamily="18" charset="0"/>
              </a:rPr>
              <a:t>.</a:t>
            </a:r>
          </a:p>
          <a:p>
            <a:r>
              <a:rPr lang="en-US" altLang="x-none" sz="2800" b="1" dirty="0" smtClean="0">
                <a:solidFill>
                  <a:srgbClr val="0000CC"/>
                </a:solidFill>
                <a:latin typeface="Times New Roman" pitchFamily="18" charset="0"/>
                <a:cs typeface="Times New Roman" pitchFamily="18" charset="0"/>
              </a:rPr>
              <a:t>+</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Nhóm</a:t>
            </a:r>
            <a:r>
              <a:rPr lang="en-US" altLang="x-none" sz="2800" dirty="0" smtClean="0">
                <a:solidFill>
                  <a:srgbClr val="0000CC"/>
                </a:solidFill>
                <a:latin typeface="Times New Roman" pitchFamily="18" charset="0"/>
                <a:cs typeface="Times New Roman" pitchFamily="18" charset="0"/>
              </a:rPr>
              <a:t> 2: </a:t>
            </a:r>
            <a:r>
              <a:rPr lang="en-US" altLang="x-none" sz="2800" dirty="0" err="1" smtClean="0">
                <a:solidFill>
                  <a:srgbClr val="0000CC"/>
                </a:solidFill>
                <a:latin typeface="Times New Roman" pitchFamily="18" charset="0"/>
                <a:cs typeface="Times New Roman" pitchFamily="18" charset="0"/>
              </a:rPr>
              <a:t>Lập</a:t>
            </a:r>
            <a:r>
              <a:rPr lang="en-US" altLang="x-none" sz="2800" dirty="0" smtClean="0">
                <a:solidFill>
                  <a:srgbClr val="0000CC"/>
                </a:solidFill>
                <a:latin typeface="Times New Roman" pitchFamily="18" charset="0"/>
                <a:cs typeface="Times New Roman" pitchFamily="18" charset="0"/>
              </a:rPr>
              <a:t> KHTCCN </a:t>
            </a:r>
            <a:r>
              <a:rPr lang="en-US" altLang="x-none" sz="2800" dirty="0" err="1" smtClean="0">
                <a:solidFill>
                  <a:srgbClr val="0000CC"/>
                </a:solidFill>
                <a:latin typeface="Times New Roman" pitchFamily="18" charset="0"/>
                <a:cs typeface="Times New Roman" pitchFamily="18" charset="0"/>
              </a:rPr>
              <a:t>ngắn</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hạn</a:t>
            </a:r>
            <a:r>
              <a:rPr lang="en-US" altLang="x-none" sz="2800" dirty="0" smtClean="0">
                <a:solidFill>
                  <a:srgbClr val="0000CC"/>
                </a:solidFill>
                <a:latin typeface="Times New Roman" pitchFamily="18" charset="0"/>
                <a:cs typeface="Times New Roman" pitchFamily="18" charset="0"/>
              </a:rPr>
              <a:t>.</a:t>
            </a:r>
          </a:p>
          <a:p>
            <a:r>
              <a:rPr lang="en-US" altLang="x-none" sz="2800" b="1" dirty="0" smtClean="0">
                <a:solidFill>
                  <a:srgbClr val="0000CC"/>
                </a:solidFill>
                <a:latin typeface="Times New Roman" pitchFamily="18" charset="0"/>
                <a:cs typeface="Times New Roman" pitchFamily="18" charset="0"/>
              </a:rPr>
              <a:t>+</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Nhóm</a:t>
            </a:r>
            <a:r>
              <a:rPr lang="en-US" altLang="x-none" sz="2800" dirty="0" smtClean="0">
                <a:solidFill>
                  <a:srgbClr val="0000CC"/>
                </a:solidFill>
                <a:latin typeface="Times New Roman" pitchFamily="18" charset="0"/>
                <a:cs typeface="Times New Roman" pitchFamily="18" charset="0"/>
              </a:rPr>
              <a:t> 3: </a:t>
            </a:r>
            <a:r>
              <a:rPr lang="en-US" altLang="x-none" sz="2800" dirty="0" err="1" smtClean="0">
                <a:solidFill>
                  <a:srgbClr val="0000CC"/>
                </a:solidFill>
                <a:latin typeface="Times New Roman" pitchFamily="18" charset="0"/>
                <a:cs typeface="Times New Roman" pitchFamily="18" charset="0"/>
              </a:rPr>
              <a:t>Lập</a:t>
            </a:r>
            <a:r>
              <a:rPr lang="en-US" altLang="x-none" sz="2800" dirty="0" smtClean="0">
                <a:solidFill>
                  <a:srgbClr val="0000CC"/>
                </a:solidFill>
                <a:latin typeface="Times New Roman" pitchFamily="18" charset="0"/>
                <a:cs typeface="Times New Roman" pitchFamily="18" charset="0"/>
              </a:rPr>
              <a:t> KHTCCN </a:t>
            </a:r>
            <a:r>
              <a:rPr lang="en-US" altLang="x-none" sz="2800" dirty="0" err="1" smtClean="0">
                <a:solidFill>
                  <a:srgbClr val="0000CC"/>
                </a:solidFill>
                <a:latin typeface="Times New Roman" pitchFamily="18" charset="0"/>
                <a:cs typeface="Times New Roman" pitchFamily="18" charset="0"/>
              </a:rPr>
              <a:t>trung</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hạn</a:t>
            </a:r>
            <a:r>
              <a:rPr lang="en-US" altLang="x-none" sz="2800" dirty="0" smtClean="0">
                <a:solidFill>
                  <a:srgbClr val="0000CC"/>
                </a:solidFill>
                <a:latin typeface="Times New Roman" pitchFamily="18" charset="0"/>
                <a:cs typeface="Times New Roman" pitchFamily="18" charset="0"/>
              </a:rPr>
              <a:t>.</a:t>
            </a:r>
          </a:p>
          <a:p>
            <a:pPr>
              <a:buFontTx/>
              <a:buChar char="-"/>
            </a:pP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Báo</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cáo</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sản</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phẩm</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thời</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gian</a:t>
            </a:r>
            <a:r>
              <a:rPr lang="en-US" altLang="x-none" sz="2800" dirty="0" smtClean="0">
                <a:solidFill>
                  <a:srgbClr val="0000CC"/>
                </a:solidFill>
                <a:latin typeface="Times New Roman" pitchFamily="18" charset="0"/>
                <a:cs typeface="Times New Roman" pitchFamily="18" charset="0"/>
              </a:rPr>
              <a:t> 5 </a:t>
            </a:r>
            <a:r>
              <a:rPr lang="en-US" altLang="x-none" sz="2800" dirty="0" err="1" smtClean="0">
                <a:solidFill>
                  <a:srgbClr val="0000CC"/>
                </a:solidFill>
                <a:latin typeface="Times New Roman" pitchFamily="18" charset="0"/>
                <a:cs typeface="Times New Roman" pitchFamily="18" charset="0"/>
              </a:rPr>
              <a:t>phút</a:t>
            </a:r>
            <a:r>
              <a:rPr lang="en-US" altLang="x-none" sz="2800" dirty="0" smtClean="0">
                <a:solidFill>
                  <a:srgbClr val="0000CC"/>
                </a:solidFill>
                <a:latin typeface="Times New Roman" pitchFamily="18" charset="0"/>
                <a:cs typeface="Times New Roman" pitchFamily="18" charset="0"/>
              </a:rPr>
              <a:t>)</a:t>
            </a:r>
          </a:p>
          <a:p>
            <a:pPr>
              <a:buFontTx/>
              <a:buChar char="-"/>
            </a:pP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Các</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nhóm</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khác</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nhận</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xét</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bổ</a:t>
            </a:r>
            <a:r>
              <a:rPr lang="en-US" altLang="x-none" sz="2800" dirty="0" smtClean="0">
                <a:solidFill>
                  <a:srgbClr val="0000CC"/>
                </a:solidFill>
                <a:latin typeface="Times New Roman" pitchFamily="18" charset="0"/>
                <a:cs typeface="Times New Roman" pitchFamily="18" charset="0"/>
              </a:rPr>
              <a:t> sung, </a:t>
            </a:r>
            <a:r>
              <a:rPr lang="en-US" altLang="x-none" sz="2800" dirty="0" err="1" smtClean="0">
                <a:solidFill>
                  <a:srgbClr val="0000CC"/>
                </a:solidFill>
                <a:latin typeface="Times New Roman" pitchFamily="18" charset="0"/>
                <a:cs typeface="Times New Roman" pitchFamily="18" charset="0"/>
              </a:rPr>
              <a:t>đặt</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câu</a:t>
            </a:r>
            <a:r>
              <a:rPr lang="en-US" altLang="x-none" sz="2800" dirty="0" smtClean="0">
                <a:solidFill>
                  <a:srgbClr val="0000CC"/>
                </a:solidFill>
                <a:latin typeface="Times New Roman" pitchFamily="18" charset="0"/>
                <a:cs typeface="Times New Roman" pitchFamily="18" charset="0"/>
              </a:rPr>
              <a:t> </a:t>
            </a:r>
            <a:r>
              <a:rPr lang="en-US" altLang="x-none" sz="2800" dirty="0" err="1" smtClean="0">
                <a:solidFill>
                  <a:srgbClr val="0000CC"/>
                </a:solidFill>
                <a:latin typeface="Times New Roman" pitchFamily="18" charset="0"/>
                <a:cs typeface="Times New Roman" pitchFamily="18" charset="0"/>
              </a:rPr>
              <a:t>hỏi</a:t>
            </a:r>
            <a:r>
              <a:rPr lang="en-US" altLang="x-none" sz="2800" dirty="0" smtClean="0">
                <a:solidFill>
                  <a:srgbClr val="0000CC"/>
                </a:solidFill>
                <a:latin typeface="Times New Roman" pitchFamily="18" charset="0"/>
                <a:cs typeface="Times New Roman" pitchFamily="18" charset="0"/>
              </a:rPr>
              <a:t>.</a:t>
            </a:r>
          </a:p>
          <a:p>
            <a:endParaRPr lang="en-US" altLang="x-none" sz="3200" dirty="0" smtClean="0">
              <a:solidFill>
                <a:srgbClr val="0000CC"/>
              </a:solidFill>
              <a:latin typeface="Times New Roman" pitchFamily="18" charset="0"/>
              <a:cs typeface="Times New Roman" pitchFamily="18" charset="0"/>
            </a:endParaRPr>
          </a:p>
          <a:p>
            <a:r>
              <a:rPr lang="en-US" altLang="x-none" sz="3200" dirty="0" smtClean="0">
                <a:solidFill>
                  <a:srgbClr val="0000CC"/>
                </a:solidFill>
                <a:latin typeface="Times New Roman" pitchFamily="18" charset="0"/>
                <a:cs typeface="Times New Roman" pitchFamily="18" charset="0"/>
              </a:rPr>
              <a:t> </a:t>
            </a:r>
          </a:p>
          <a:p>
            <a:pPr algn="ctr"/>
            <a:endParaRPr lang="en-US" altLang="x-none" sz="3200" b="1" dirty="0" smtClean="0">
              <a:solidFill>
                <a:srgbClr val="FF0000"/>
              </a:solidFill>
              <a:latin typeface="Times New Roman" pitchFamily="18" charset="0"/>
              <a:cs typeface="Times New Roman" pitchFamily="18" charset="0"/>
            </a:endParaRPr>
          </a:p>
          <a:p>
            <a:pPr algn="ctr"/>
            <a:endParaRPr lang="en-US" altLang="x-none" sz="3200" b="1" dirty="0" smtClean="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blinds(horizontal)">
                                      <p:cBhvr>
                                        <p:cTn id="7" dur="500"/>
                                        <p:tgtEl>
                                          <p:spTgt spid="11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p:nvPr/>
        </p:nvSpPr>
        <p:spPr>
          <a:xfrm>
            <a:off x="359024" y="141480"/>
            <a:ext cx="8784976" cy="523220"/>
          </a:xfrm>
          <a:prstGeom prst="rect">
            <a:avLst/>
          </a:prstGeom>
          <a:noFill/>
          <a:ln w="9525">
            <a:noFill/>
          </a:ln>
        </p:spPr>
        <p:txBody>
          <a:bodyPr wrap="square">
            <a:spAutoFit/>
          </a:bodyPr>
          <a:lstStyle/>
          <a:p>
            <a:r>
              <a:rPr lang="en-US" altLang="x-none" sz="2800" b="1" dirty="0" smtClean="0">
                <a:solidFill>
                  <a:srgbClr val="FF0000"/>
                </a:solidFill>
                <a:latin typeface="Times New Roman" pitchFamily="18" charset="0"/>
                <a:cs typeface="Times New Roman" pitchFamily="18" charset="0"/>
              </a:rPr>
              <a:t>CÁC BƯỚC LẬP KẾ HOẠCH TÀI CHÍNH CÁ NHÂN</a:t>
            </a:r>
            <a:endParaRPr sz="2800" dirty="0">
              <a:solidFill>
                <a:srgbClr val="0000CC"/>
              </a:solidFill>
              <a:latin typeface="Times New Roman" pitchFamily="18" charset="0"/>
              <a:cs typeface="Times New Roman" pitchFamily="18" charset="0"/>
            </a:endParaRPr>
          </a:p>
        </p:txBody>
      </p:sp>
      <p:sp>
        <p:nvSpPr>
          <p:cNvPr id="119814" name="Freeform: Shape 385"/>
          <p:cNvSpPr/>
          <p:nvPr/>
        </p:nvSpPr>
        <p:spPr>
          <a:xfrm rot="8287270" flipH="1">
            <a:off x="-107950" y="3162300"/>
            <a:ext cx="1584325" cy="1121569"/>
          </a:xfrm>
          <a:custGeom>
            <a:avLst/>
            <a:gdLst/>
            <a:ahLst/>
            <a:cxnLst>
              <a:cxn ang="0">
                <a:pos x="742118" y="1181692"/>
              </a:cxn>
              <a:cxn ang="0">
                <a:pos x="585409" y="1060623"/>
              </a:cxn>
              <a:cxn ang="0">
                <a:pos x="588993" y="1053322"/>
              </a:cxn>
              <a:cxn ang="0">
                <a:pos x="556089" y="957402"/>
              </a:cxn>
              <a:cxn ang="0">
                <a:pos x="547150" y="953014"/>
              </a:cxn>
              <a:cxn ang="0">
                <a:pos x="571740" y="769663"/>
              </a:cxn>
              <a:cxn ang="0">
                <a:pos x="601493" y="759579"/>
              </a:cxn>
              <a:cxn ang="0">
                <a:pos x="628688" y="735967"/>
              </a:cxn>
              <a:cxn ang="0">
                <a:pos x="645016" y="702701"/>
              </a:cxn>
              <a:cxn ang="0">
                <a:pos x="646886" y="669814"/>
              </a:cxn>
              <a:cxn ang="0">
                <a:pos x="821173" y="598470"/>
              </a:cxn>
              <a:cxn ang="0">
                <a:pos x="835409" y="615168"/>
              </a:cxn>
              <a:cxn ang="0">
                <a:pos x="937401" y="622205"/>
              </a:cxn>
              <a:cxn ang="0">
                <a:pos x="944590" y="615962"/>
              </a:cxn>
              <a:cxn ang="0">
                <a:pos x="1094861" y="732056"/>
              </a:cxn>
              <a:cxn ang="0">
                <a:pos x="1090636" y="740588"/>
              </a:cxn>
              <a:cxn ang="0">
                <a:pos x="1123193" y="837500"/>
              </a:cxn>
              <a:cxn ang="0">
                <a:pos x="1139057" y="845286"/>
              </a:cxn>
              <a:cxn ang="0">
                <a:pos x="1114870" y="1025631"/>
              </a:cxn>
              <a:cxn ang="0">
                <a:pos x="1083610" y="1035902"/>
              </a:cxn>
              <a:cxn ang="0">
                <a:pos x="1055910" y="1059780"/>
              </a:cxn>
              <a:cxn ang="0">
                <a:pos x="1037281" y="1127763"/>
              </a:cxn>
              <a:cxn ang="0">
                <a:pos x="1037477" y="1128357"/>
              </a:cxn>
              <a:cxn ang="0">
                <a:pos x="863092" y="1199741"/>
              </a:cxn>
              <a:cxn ang="0">
                <a:pos x="849481" y="1184065"/>
              </a:cxn>
              <a:cxn ang="0">
                <a:pos x="747489" y="1177029"/>
              </a:cxn>
              <a:cxn ang="0">
                <a:pos x="59041" y="1256584"/>
              </a:cxn>
              <a:cxn ang="0">
                <a:pos x="85076" y="1262532"/>
              </a:cxn>
              <a:cxn ang="0">
                <a:pos x="121836" y="1257846"/>
              </a:cxn>
              <a:cxn ang="0">
                <a:pos x="184004" y="1177730"/>
              </a:cxn>
              <a:cxn ang="0">
                <a:pos x="182382" y="1165007"/>
              </a:cxn>
              <a:cxn ang="0">
                <a:pos x="425322" y="1082251"/>
              </a:cxn>
              <a:cxn ang="0">
                <a:pos x="443479" y="1103163"/>
              </a:cxn>
              <a:cxn ang="0">
                <a:pos x="544862" y="1110988"/>
              </a:cxn>
              <a:cxn ang="0">
                <a:pos x="545540" y="1110392"/>
              </a:cxn>
              <a:cxn ang="0">
                <a:pos x="627628" y="1173811"/>
              </a:cxn>
              <a:cxn ang="0">
                <a:pos x="704108" y="1232897"/>
              </a:cxn>
              <a:cxn ang="0">
                <a:pos x="703703" y="1233704"/>
              </a:cxn>
              <a:cxn ang="0">
                <a:pos x="736871" y="1329827"/>
              </a:cxn>
              <a:cxn ang="0">
                <a:pos x="866056" y="1313251"/>
              </a:cxn>
              <a:cxn ang="0">
                <a:pos x="882385" y="1279985"/>
              </a:cxn>
              <a:cxn ang="0">
                <a:pos x="883694" y="1256946"/>
              </a:cxn>
              <a:cxn ang="0">
                <a:pos x="973661" y="1220319"/>
              </a:cxn>
              <a:cxn ang="0">
                <a:pos x="1066569" y="1182497"/>
              </a:cxn>
              <a:cxn ang="0">
                <a:pos x="1072180" y="1189006"/>
              </a:cxn>
              <a:cxn ang="0">
                <a:pos x="1173704" y="1196614"/>
              </a:cxn>
              <a:cxn ang="0">
                <a:pos x="1179568" y="1191559"/>
              </a:cxn>
              <a:cxn ang="0">
                <a:pos x="1408820" y="1368670"/>
              </a:cxn>
              <a:cxn ang="0">
                <a:pos x="1403168" y="1380185"/>
              </a:cxn>
              <a:cxn ang="0">
                <a:pos x="1436073" y="1476104"/>
              </a:cxn>
              <a:cxn ang="0">
                <a:pos x="1469339" y="1492433"/>
              </a:cxn>
              <a:cxn ang="0">
                <a:pos x="1565257" y="1459529"/>
              </a:cxn>
              <a:cxn ang="0">
                <a:pos x="1548683" y="1330343"/>
              </a:cxn>
              <a:cxn ang="0">
                <a:pos x="1446691" y="1323306"/>
              </a:cxn>
              <a:cxn ang="0">
                <a:pos x="1446079" y="1323838"/>
              </a:cxn>
              <a:cxn ang="0">
                <a:pos x="1215016" y="1145327"/>
              </a:cxn>
              <a:cxn ang="0">
                <a:pos x="1217671" y="1139980"/>
              </a:cxn>
              <a:cxn ang="0">
                <a:pos x="1185134" y="1043510"/>
              </a:cxn>
              <a:cxn ang="0">
                <a:pos x="1174823" y="1038390"/>
              </a:cxn>
              <a:cxn ang="0">
                <a:pos x="1187330" y="943748"/>
              </a:cxn>
              <a:cxn ang="0">
                <a:pos x="1199282" y="853314"/>
              </a:cxn>
              <a:cxn ang="0">
                <a:pos x="1225185" y="844536"/>
              </a:cxn>
              <a:cxn ang="0">
                <a:pos x="1252379" y="820924"/>
              </a:cxn>
              <a:cxn ang="0">
                <a:pos x="1235804" y="691738"/>
              </a:cxn>
              <a:cxn ang="0">
                <a:pos x="1167163" y="673398"/>
              </a:cxn>
              <a:cxn ang="0">
                <a:pos x="1136622" y="683749"/>
              </a:cxn>
              <a:cxn ang="0">
                <a:pos x="1054968" y="620666"/>
              </a:cxn>
              <a:cxn ang="0">
                <a:pos x="981024" y="563540"/>
              </a:cxn>
              <a:cxn ang="0">
                <a:pos x="982934" y="529951"/>
              </a:cxn>
              <a:cxn ang="0">
                <a:pos x="948019" y="469406"/>
              </a:cxn>
              <a:cxn ang="0">
                <a:pos x="919719" y="455515"/>
              </a:cxn>
              <a:cxn ang="0">
                <a:pos x="919719" y="177269"/>
              </a:cxn>
              <a:cxn ang="0">
                <a:pos x="920513" y="177110"/>
              </a:cxn>
              <a:cxn ang="0">
                <a:pos x="977299" y="92097"/>
              </a:cxn>
              <a:cxn ang="0">
                <a:pos x="885202" y="1"/>
              </a:cxn>
              <a:cxn ang="0">
                <a:pos x="793105" y="92097"/>
              </a:cxn>
              <a:cxn ang="0">
                <a:pos x="848895" y="176778"/>
              </a:cxn>
              <a:cxn ang="0">
                <a:pos x="861462" y="179345"/>
              </a:cxn>
              <a:cxn ang="0">
                <a:pos x="861462" y="456886"/>
              </a:cxn>
              <a:cxn ang="0">
                <a:pos x="854951" y="459345"/>
              </a:cxn>
              <a:cxn ang="0">
                <a:pos x="846028" y="462369"/>
              </a:cxn>
              <a:cxn ang="0">
                <a:pos x="818848" y="485969"/>
              </a:cxn>
              <a:cxn ang="0">
                <a:pos x="818832" y="485982"/>
              </a:cxn>
              <a:cxn ang="0">
                <a:pos x="803852" y="516839"/>
              </a:cxn>
              <a:cxn ang="0">
                <a:pos x="803846" y="516947"/>
              </a:cxn>
              <a:cxn ang="0">
                <a:pos x="803114" y="518460"/>
              </a:cxn>
              <a:cxn ang="0">
                <a:pos x="802072" y="536240"/>
              </a:cxn>
              <a:cxn ang="0">
                <a:pos x="708935" y="574156"/>
              </a:cxn>
              <a:cxn ang="0">
                <a:pos x="616469" y="611800"/>
              </a:cxn>
              <a:cxn ang="0">
                <a:pos x="612112" y="606782"/>
              </a:cxn>
              <a:cxn ang="0">
                <a:pos x="482926" y="623357"/>
              </a:cxn>
              <a:cxn ang="0">
                <a:pos x="499502" y="752543"/>
              </a:cxn>
              <a:cxn ang="0">
                <a:pos x="507708" y="756571"/>
              </a:cxn>
              <a:cxn ang="0">
                <a:pos x="495266" y="850728"/>
              </a:cxn>
              <a:cxn ang="0">
                <a:pos x="483410" y="940431"/>
              </a:cxn>
              <a:cxn ang="0">
                <a:pos x="454098" y="950365"/>
              </a:cxn>
              <a:cxn ang="0">
                <a:pos x="426903" y="973977"/>
              </a:cxn>
              <a:cxn ang="0">
                <a:pos x="410575" y="1007243"/>
              </a:cxn>
              <a:cxn ang="0">
                <a:pos x="409504" y="1026094"/>
              </a:cxn>
              <a:cxn ang="0">
                <a:pos x="161632" y="1110531"/>
              </a:cxn>
              <a:cxn ang="0">
                <a:pos x="161225" y="1109830"/>
              </a:cxn>
              <a:cxn ang="0">
                <a:pos x="62442" y="1083490"/>
              </a:cxn>
              <a:cxn ang="0">
                <a:pos x="4961" y="1200364"/>
              </a:cxn>
              <a:cxn ang="0">
                <a:pos x="59041" y="1256584"/>
              </a:cxn>
            </a:cxnLst>
            <a:rect l="0" t="0" r="0" b="0"/>
            <a:pathLst>
              <a:path w="2013900" h="1900583">
                <a:moveTo>
                  <a:pt x="943257" y="1501970"/>
                </a:moveTo>
                <a:lnTo>
                  <a:pt x="744074" y="1348088"/>
                </a:lnTo>
                <a:lnTo>
                  <a:pt x="748630" y="1338807"/>
                </a:lnTo>
                <a:cubicBezTo>
                  <a:pt x="760072" y="1294309"/>
                  <a:pt x="744218" y="1245791"/>
                  <a:pt x="706808" y="1216890"/>
                </a:cubicBezTo>
                <a:lnTo>
                  <a:pt x="695446" y="1211313"/>
                </a:lnTo>
                <a:lnTo>
                  <a:pt x="726700" y="978267"/>
                </a:lnTo>
                <a:lnTo>
                  <a:pt x="764518" y="965451"/>
                </a:lnTo>
                <a:cubicBezTo>
                  <a:pt x="777636" y="957984"/>
                  <a:pt x="789449" y="947909"/>
                  <a:pt x="799083" y="935439"/>
                </a:cubicBezTo>
                <a:cubicBezTo>
                  <a:pt x="809176" y="922375"/>
                  <a:pt x="816023" y="907989"/>
                  <a:pt x="819837" y="893157"/>
                </a:cubicBezTo>
                <a:lnTo>
                  <a:pt x="822213" y="851356"/>
                </a:lnTo>
                <a:lnTo>
                  <a:pt x="1043738" y="760675"/>
                </a:lnTo>
                <a:lnTo>
                  <a:pt x="1061832" y="781899"/>
                </a:lnTo>
                <a:cubicBezTo>
                  <a:pt x="1101024" y="812177"/>
                  <a:pt x="1152114" y="813244"/>
                  <a:pt x="1191467" y="790843"/>
                </a:cubicBezTo>
                <a:lnTo>
                  <a:pt x="1200605" y="782908"/>
                </a:lnTo>
                <a:lnTo>
                  <a:pt x="1391604" y="930468"/>
                </a:lnTo>
                <a:lnTo>
                  <a:pt x="1386234" y="941312"/>
                </a:lnTo>
                <a:cubicBezTo>
                  <a:pt x="1374493" y="985046"/>
                  <a:pt x="1388425" y="1034212"/>
                  <a:pt x="1427616" y="1064490"/>
                </a:cubicBezTo>
                <a:lnTo>
                  <a:pt x="1447779" y="1074387"/>
                </a:lnTo>
                <a:lnTo>
                  <a:pt x="1417037" y="1303612"/>
                </a:lnTo>
                <a:lnTo>
                  <a:pt x="1377304" y="1316666"/>
                </a:lnTo>
                <a:cubicBezTo>
                  <a:pt x="1364036" y="1324096"/>
                  <a:pt x="1352007" y="1334250"/>
                  <a:pt x="1342096" y="1347016"/>
                </a:cubicBezTo>
                <a:cubicBezTo>
                  <a:pt x="1322273" y="1372550"/>
                  <a:pt x="1314676" y="1403701"/>
                  <a:pt x="1318419" y="1433424"/>
                </a:cubicBezTo>
                <a:lnTo>
                  <a:pt x="1318667" y="1434179"/>
                </a:lnTo>
                <a:lnTo>
                  <a:pt x="1097018" y="1524911"/>
                </a:lnTo>
                <a:lnTo>
                  <a:pt x="1079718" y="1504987"/>
                </a:lnTo>
                <a:cubicBezTo>
                  <a:pt x="1040526" y="1474709"/>
                  <a:pt x="989436" y="1473641"/>
                  <a:pt x="950083" y="1496043"/>
                </a:cubicBezTo>
                <a:close/>
                <a:moveTo>
                  <a:pt x="75043" y="1597161"/>
                </a:moveTo>
                <a:cubicBezTo>
                  <a:pt x="85545" y="1601240"/>
                  <a:pt x="96683" y="1603828"/>
                  <a:pt x="108134" y="1604721"/>
                </a:cubicBezTo>
                <a:cubicBezTo>
                  <a:pt x="123403" y="1605911"/>
                  <a:pt x="139230" y="1604086"/>
                  <a:pt x="154857" y="1598764"/>
                </a:cubicBezTo>
                <a:cubicBezTo>
                  <a:pt x="199605" y="1583520"/>
                  <a:pt x="230305" y="1542741"/>
                  <a:pt x="233875" y="1496935"/>
                </a:cubicBezTo>
                <a:lnTo>
                  <a:pt x="231813" y="1480763"/>
                </a:lnTo>
                <a:lnTo>
                  <a:pt x="540598" y="1375577"/>
                </a:lnTo>
                <a:lnTo>
                  <a:pt x="563677" y="1402157"/>
                </a:lnTo>
                <a:cubicBezTo>
                  <a:pt x="602868" y="1432435"/>
                  <a:pt x="652926" y="1434839"/>
                  <a:pt x="692537" y="1412103"/>
                </a:cubicBezTo>
                <a:lnTo>
                  <a:pt x="693400" y="1411346"/>
                </a:lnTo>
                <a:lnTo>
                  <a:pt x="797736" y="1491953"/>
                </a:lnTo>
                <a:lnTo>
                  <a:pt x="894945" y="1567053"/>
                </a:lnTo>
                <a:lnTo>
                  <a:pt x="894430" y="1568079"/>
                </a:lnTo>
                <a:cubicBezTo>
                  <a:pt x="882432" y="1612147"/>
                  <a:pt x="897395" y="1659977"/>
                  <a:pt x="936587" y="1690255"/>
                </a:cubicBezTo>
                <a:cubicBezTo>
                  <a:pt x="986466" y="1728790"/>
                  <a:pt x="1060415" y="1721441"/>
                  <a:pt x="1100786" y="1669186"/>
                </a:cubicBezTo>
                <a:cubicBezTo>
                  <a:pt x="1110878" y="1656123"/>
                  <a:pt x="1117725" y="1641737"/>
                  <a:pt x="1121540" y="1626904"/>
                </a:cubicBezTo>
                <a:lnTo>
                  <a:pt x="1123204" y="1597620"/>
                </a:lnTo>
                <a:lnTo>
                  <a:pt x="1237555" y="1551067"/>
                </a:lnTo>
                <a:lnTo>
                  <a:pt x="1355644" y="1502993"/>
                </a:lnTo>
                <a:lnTo>
                  <a:pt x="1362776" y="1511266"/>
                </a:lnTo>
                <a:cubicBezTo>
                  <a:pt x="1401076" y="1541000"/>
                  <a:pt x="1452016" y="1543225"/>
                  <a:pt x="1491817" y="1520936"/>
                </a:cubicBezTo>
                <a:lnTo>
                  <a:pt x="1499270" y="1514511"/>
                </a:lnTo>
                <a:lnTo>
                  <a:pt x="1790657" y="1739626"/>
                </a:lnTo>
                <a:lnTo>
                  <a:pt x="1783473" y="1754261"/>
                </a:lnTo>
                <a:cubicBezTo>
                  <a:pt x="1772031" y="1798759"/>
                  <a:pt x="1787886" y="1847276"/>
                  <a:pt x="1825296" y="1876178"/>
                </a:cubicBezTo>
                <a:cubicBezTo>
                  <a:pt x="1838359" y="1886271"/>
                  <a:pt x="1852745" y="1893118"/>
                  <a:pt x="1867578" y="1896932"/>
                </a:cubicBezTo>
                <a:cubicBezTo>
                  <a:pt x="1912075" y="1908374"/>
                  <a:pt x="1960593" y="1892520"/>
                  <a:pt x="1989494" y="1855110"/>
                </a:cubicBezTo>
                <a:cubicBezTo>
                  <a:pt x="2029865" y="1802855"/>
                  <a:pt x="2018306" y="1729446"/>
                  <a:pt x="1968427" y="1690911"/>
                </a:cubicBezTo>
                <a:cubicBezTo>
                  <a:pt x="1929235" y="1660633"/>
                  <a:pt x="1878145" y="1659565"/>
                  <a:pt x="1838792" y="1681967"/>
                </a:cubicBezTo>
                <a:lnTo>
                  <a:pt x="1838014" y="1682642"/>
                </a:lnTo>
                <a:lnTo>
                  <a:pt x="1544325" y="1455749"/>
                </a:lnTo>
                <a:lnTo>
                  <a:pt x="1547700" y="1448953"/>
                </a:lnTo>
                <a:cubicBezTo>
                  <a:pt x="1559428" y="1404868"/>
                  <a:pt x="1544645" y="1356070"/>
                  <a:pt x="1506345" y="1326336"/>
                </a:cubicBezTo>
                <a:lnTo>
                  <a:pt x="1493239" y="1319828"/>
                </a:lnTo>
                <a:lnTo>
                  <a:pt x="1509136" y="1199535"/>
                </a:lnTo>
                <a:lnTo>
                  <a:pt x="1524327" y="1084591"/>
                </a:lnTo>
                <a:lnTo>
                  <a:pt x="1557251" y="1073434"/>
                </a:lnTo>
                <a:cubicBezTo>
                  <a:pt x="1570368" y="1065966"/>
                  <a:pt x="1582182" y="1055892"/>
                  <a:pt x="1591815" y="1043422"/>
                </a:cubicBezTo>
                <a:cubicBezTo>
                  <a:pt x="1632186" y="991167"/>
                  <a:pt x="1620627" y="917758"/>
                  <a:pt x="1570748" y="879222"/>
                </a:cubicBezTo>
                <a:cubicBezTo>
                  <a:pt x="1544620" y="859037"/>
                  <a:pt x="1513204" y="851834"/>
                  <a:pt x="1483503" y="855912"/>
                </a:cubicBezTo>
                <a:lnTo>
                  <a:pt x="1444684" y="869068"/>
                </a:lnTo>
                <a:lnTo>
                  <a:pt x="1340899" y="788887"/>
                </a:lnTo>
                <a:lnTo>
                  <a:pt x="1246914" y="716278"/>
                </a:lnTo>
                <a:lnTo>
                  <a:pt x="1249341" y="673586"/>
                </a:lnTo>
                <a:cubicBezTo>
                  <a:pt x="1245263" y="643885"/>
                  <a:pt x="1229903" y="615899"/>
                  <a:pt x="1204964" y="596631"/>
                </a:cubicBezTo>
                <a:lnTo>
                  <a:pt x="1168993" y="578975"/>
                </a:lnTo>
                <a:lnTo>
                  <a:pt x="1168993" y="225315"/>
                </a:lnTo>
                <a:lnTo>
                  <a:pt x="1170003" y="225113"/>
                </a:lnTo>
                <a:cubicBezTo>
                  <a:pt x="1211789" y="207666"/>
                  <a:pt x="1242179" y="166584"/>
                  <a:pt x="1242179" y="117058"/>
                </a:cubicBezTo>
                <a:cubicBezTo>
                  <a:pt x="1242179" y="54028"/>
                  <a:pt x="1191154" y="0"/>
                  <a:pt x="1125121" y="1"/>
                </a:cubicBezTo>
                <a:cubicBezTo>
                  <a:pt x="1062090" y="1"/>
                  <a:pt x="1008063" y="51026"/>
                  <a:pt x="1008063" y="117059"/>
                </a:cubicBezTo>
                <a:cubicBezTo>
                  <a:pt x="1008063" y="164333"/>
                  <a:pt x="1036765" y="206541"/>
                  <a:pt x="1078973" y="224691"/>
                </a:cubicBezTo>
                <a:lnTo>
                  <a:pt x="1094946" y="227954"/>
                </a:lnTo>
                <a:lnTo>
                  <a:pt x="1094946" y="580718"/>
                </a:lnTo>
                <a:lnTo>
                  <a:pt x="1086671" y="583843"/>
                </a:lnTo>
                <a:lnTo>
                  <a:pt x="1075329" y="587687"/>
                </a:lnTo>
                <a:lnTo>
                  <a:pt x="1040783" y="617683"/>
                </a:lnTo>
                <a:lnTo>
                  <a:pt x="1040763" y="617700"/>
                </a:lnTo>
                <a:cubicBezTo>
                  <a:pt x="1031588" y="629576"/>
                  <a:pt x="1025281" y="642956"/>
                  <a:pt x="1021723" y="656920"/>
                </a:cubicBezTo>
                <a:lnTo>
                  <a:pt x="1021715" y="657057"/>
                </a:lnTo>
                <a:lnTo>
                  <a:pt x="1020784" y="658980"/>
                </a:lnTo>
                <a:lnTo>
                  <a:pt x="1019460" y="681579"/>
                </a:lnTo>
                <a:lnTo>
                  <a:pt x="901080" y="729772"/>
                </a:lnTo>
                <a:lnTo>
                  <a:pt x="783553" y="777618"/>
                </a:lnTo>
                <a:lnTo>
                  <a:pt x="778015" y="771240"/>
                </a:lnTo>
                <a:cubicBezTo>
                  <a:pt x="725760" y="730869"/>
                  <a:pt x="652351" y="742428"/>
                  <a:pt x="613815" y="792308"/>
                </a:cubicBezTo>
                <a:cubicBezTo>
                  <a:pt x="575280" y="842187"/>
                  <a:pt x="582629" y="916137"/>
                  <a:pt x="634884" y="956507"/>
                </a:cubicBezTo>
                <a:lnTo>
                  <a:pt x="645314" y="961627"/>
                </a:lnTo>
                <a:lnTo>
                  <a:pt x="629499" y="1081304"/>
                </a:lnTo>
                <a:lnTo>
                  <a:pt x="614430" y="1195319"/>
                </a:lnTo>
                <a:lnTo>
                  <a:pt x="577174" y="1207946"/>
                </a:lnTo>
                <a:cubicBezTo>
                  <a:pt x="564056" y="1215413"/>
                  <a:pt x="552242" y="1225488"/>
                  <a:pt x="542608" y="1237958"/>
                </a:cubicBezTo>
                <a:cubicBezTo>
                  <a:pt x="532516" y="1251022"/>
                  <a:pt x="525669" y="1265407"/>
                  <a:pt x="521855" y="1280240"/>
                </a:cubicBezTo>
                <a:lnTo>
                  <a:pt x="520493" y="1304200"/>
                </a:lnTo>
                <a:lnTo>
                  <a:pt x="205439" y="1411522"/>
                </a:lnTo>
                <a:lnTo>
                  <a:pt x="204922" y="1410631"/>
                </a:lnTo>
                <a:cubicBezTo>
                  <a:pt x="174933" y="1376702"/>
                  <a:pt x="126246" y="1361182"/>
                  <a:pt x="79366" y="1377152"/>
                </a:cubicBezTo>
                <a:cubicBezTo>
                  <a:pt x="19701" y="1397476"/>
                  <a:pt x="-14987" y="1463197"/>
                  <a:pt x="6306" y="1525703"/>
                </a:cubicBezTo>
                <a:cubicBezTo>
                  <a:pt x="17738" y="1559264"/>
                  <a:pt x="43535" y="1584923"/>
                  <a:pt x="75043" y="1597161"/>
                </a:cubicBezTo>
                <a:close/>
              </a:path>
            </a:pathLst>
          </a:custGeom>
          <a:solidFill>
            <a:schemeClr val="accent2">
              <a:alpha val="20000"/>
            </a:schemeClr>
          </a:solidFill>
          <a:ln w="43323">
            <a:noFill/>
          </a:ln>
        </p:spPr>
        <p:txBody>
          <a:bodyPr/>
          <a:lstStyle/>
          <a:p>
            <a:endParaRPr lang="en-US"/>
          </a:p>
        </p:txBody>
      </p:sp>
      <p:sp>
        <p:nvSpPr>
          <p:cNvPr id="384" name="Freeform: Shape 383"/>
          <p:cNvSpPr/>
          <p:nvPr/>
        </p:nvSpPr>
        <p:spPr>
          <a:xfrm rot="2581066" flipH="1">
            <a:off x="642938" y="2065735"/>
            <a:ext cx="215900" cy="575072"/>
          </a:xfrm>
          <a:custGeom>
            <a:avLst/>
            <a:gdLst>
              <a:gd name="connsiteX0" fmla="*/ 5046 w 235010"/>
              <a:gd name="connsiteY0" fmla="*/ 100489 h 833185"/>
              <a:gd name="connsiteX1" fmla="*/ 61777 w 235010"/>
              <a:gd name="connsiteY1" fmla="*/ 215509 h 833185"/>
              <a:gd name="connsiteX2" fmla="*/ 95081 w 235010"/>
              <a:gd name="connsiteY2" fmla="*/ 219991 h 833185"/>
              <a:gd name="connsiteX3" fmla="*/ 95081 w 235010"/>
              <a:gd name="connsiteY3" fmla="*/ 607587 h 833185"/>
              <a:gd name="connsiteX4" fmla="*/ 84921 w 235010"/>
              <a:gd name="connsiteY4" fmla="*/ 606290 h 833185"/>
              <a:gd name="connsiteX5" fmla="*/ 15507 w 235010"/>
              <a:gd name="connsiteY5" fmla="*/ 659853 h 833185"/>
              <a:gd name="connsiteX6" fmla="*/ 57782 w 235010"/>
              <a:gd name="connsiteY6" fmla="*/ 817678 h 833185"/>
              <a:gd name="connsiteX7" fmla="*/ 215608 w 235010"/>
              <a:gd name="connsiteY7" fmla="*/ 775402 h 833185"/>
              <a:gd name="connsiteX8" fmla="*/ 173332 w 235010"/>
              <a:gd name="connsiteY8" fmla="*/ 617577 h 833185"/>
              <a:gd name="connsiteX9" fmla="*/ 168164 w 235010"/>
              <a:gd name="connsiteY9" fmla="*/ 616917 h 833185"/>
              <a:gd name="connsiteX10" fmla="*/ 168164 w 235010"/>
              <a:gd name="connsiteY10" fmla="*/ 217879 h 833185"/>
              <a:gd name="connsiteX11" fmla="*/ 188769 w 235010"/>
              <a:gd name="connsiteY11" fmla="*/ 208024 h 833185"/>
              <a:gd name="connsiteX12" fmla="*/ 219602 w 235010"/>
              <a:gd name="connsiteY12" fmla="*/ 173233 h 833185"/>
              <a:gd name="connsiteX13" fmla="*/ 177326 w 235010"/>
              <a:gd name="connsiteY13" fmla="*/ 15407 h 833185"/>
              <a:gd name="connsiteX14" fmla="*/ 19501 w 235010"/>
              <a:gd name="connsiteY14" fmla="*/ 57684 h 833185"/>
              <a:gd name="connsiteX15" fmla="*/ 5046 w 235010"/>
              <a:gd name="connsiteY15" fmla="*/ 100489 h 83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010" h="833185">
                <a:moveTo>
                  <a:pt x="5046" y="100489"/>
                </a:moveTo>
                <a:cubicBezTo>
                  <a:pt x="-667" y="144815"/>
                  <a:pt x="19448" y="191066"/>
                  <a:pt x="61777" y="215509"/>
                </a:cubicBezTo>
                <a:lnTo>
                  <a:pt x="95081" y="219991"/>
                </a:lnTo>
                <a:lnTo>
                  <a:pt x="95081" y="607587"/>
                </a:lnTo>
                <a:lnTo>
                  <a:pt x="84921" y="606290"/>
                </a:lnTo>
                <a:cubicBezTo>
                  <a:pt x="56408" y="614199"/>
                  <a:pt x="31062" y="632916"/>
                  <a:pt x="15507" y="659853"/>
                </a:cubicBezTo>
                <a:cubicBezTo>
                  <a:pt x="-17084" y="716292"/>
                  <a:pt x="3909" y="786569"/>
                  <a:pt x="57782" y="817678"/>
                </a:cubicBezTo>
                <a:cubicBezTo>
                  <a:pt x="114221" y="850269"/>
                  <a:pt x="184498" y="829276"/>
                  <a:pt x="215608" y="775402"/>
                </a:cubicBezTo>
                <a:cubicBezTo>
                  <a:pt x="248199" y="718963"/>
                  <a:pt x="227206" y="648686"/>
                  <a:pt x="173332" y="617577"/>
                </a:cubicBezTo>
                <a:lnTo>
                  <a:pt x="168164" y="616917"/>
                </a:lnTo>
                <a:lnTo>
                  <a:pt x="168164" y="217879"/>
                </a:lnTo>
                <a:lnTo>
                  <a:pt x="188769" y="208024"/>
                </a:lnTo>
                <a:cubicBezTo>
                  <a:pt x="200884" y="198985"/>
                  <a:pt x="211455" y="187343"/>
                  <a:pt x="219602" y="173233"/>
                </a:cubicBezTo>
                <a:cubicBezTo>
                  <a:pt x="250712" y="119359"/>
                  <a:pt x="233766" y="47999"/>
                  <a:pt x="177326" y="15407"/>
                </a:cubicBezTo>
                <a:cubicBezTo>
                  <a:pt x="123453" y="-15702"/>
                  <a:pt x="52092" y="1245"/>
                  <a:pt x="19501" y="57684"/>
                </a:cubicBezTo>
                <a:cubicBezTo>
                  <a:pt x="11724" y="71152"/>
                  <a:pt x="6950" y="85714"/>
                  <a:pt x="5046" y="100489"/>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3" name="Rectangle 62"/>
          <p:cNvSpPr/>
          <p:nvPr/>
        </p:nvSpPr>
        <p:spPr>
          <a:xfrm>
            <a:off x="2306639" y="3320654"/>
            <a:ext cx="595313" cy="4464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endParaRPr lang="ko-KR" altLang="en-US" sz="2700" dirty="0">
              <a:solidFill>
                <a:srgbClr val="FFFFFF"/>
              </a:solidFill>
              <a:latin typeface="Arial" panose="020B0604020202020204" pitchFamily="34" charset="0"/>
              <a:ea typeface="Arial Unicode MS" panose="020B0604020202020204" pitchFamily="34" charset="-128"/>
            </a:endParaRPr>
          </a:p>
        </p:txBody>
      </p:sp>
      <p:sp>
        <p:nvSpPr>
          <p:cNvPr id="64" name="Rectangle 63"/>
          <p:cNvSpPr/>
          <p:nvPr/>
        </p:nvSpPr>
        <p:spPr>
          <a:xfrm>
            <a:off x="2306639" y="2619375"/>
            <a:ext cx="595313" cy="4452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endParaRPr lang="ko-KR" altLang="en-US" sz="2700" dirty="0">
              <a:solidFill>
                <a:srgbClr val="FFFFFF"/>
              </a:solidFill>
              <a:latin typeface="Arial" panose="020B0604020202020204" pitchFamily="34" charset="0"/>
              <a:ea typeface="Arial Unicode MS" panose="020B0604020202020204" pitchFamily="34" charset="-128"/>
            </a:endParaRPr>
          </a:p>
        </p:txBody>
      </p:sp>
      <p:sp>
        <p:nvSpPr>
          <p:cNvPr id="65" name="Rectangle 64"/>
          <p:cNvSpPr/>
          <p:nvPr/>
        </p:nvSpPr>
        <p:spPr>
          <a:xfrm>
            <a:off x="2306639" y="1916907"/>
            <a:ext cx="595313" cy="4464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endParaRPr lang="ko-KR" altLang="en-US" sz="2700" dirty="0">
              <a:solidFill>
                <a:srgbClr val="FFFFFF"/>
              </a:solidFill>
              <a:latin typeface="Arial" panose="020B0604020202020204" pitchFamily="34" charset="0"/>
              <a:ea typeface="Arial Unicode MS" panose="020B0604020202020204" pitchFamily="34" charset="-128"/>
            </a:endParaRPr>
          </a:p>
        </p:txBody>
      </p:sp>
      <p:sp>
        <p:nvSpPr>
          <p:cNvPr id="66" name="Rectangle 65"/>
          <p:cNvSpPr/>
          <p:nvPr/>
        </p:nvSpPr>
        <p:spPr>
          <a:xfrm>
            <a:off x="2378077" y="3988594"/>
            <a:ext cx="537740" cy="4464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endParaRPr lang="ko-KR" altLang="en-US" sz="2700" dirty="0">
              <a:solidFill>
                <a:srgbClr val="FFFFFF"/>
              </a:solidFill>
              <a:latin typeface="Arial" panose="020B0604020202020204" pitchFamily="34" charset="0"/>
              <a:ea typeface="Arial Unicode MS" panose="020B0604020202020204" pitchFamily="34" charset="-128"/>
            </a:endParaRPr>
          </a:p>
        </p:txBody>
      </p:sp>
      <p:sp>
        <p:nvSpPr>
          <p:cNvPr id="67" name="Rectangle 66"/>
          <p:cNvSpPr/>
          <p:nvPr/>
        </p:nvSpPr>
        <p:spPr>
          <a:xfrm>
            <a:off x="2306639" y="1214438"/>
            <a:ext cx="595313" cy="4464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endParaRPr lang="ko-KR" altLang="en-US" sz="2700" dirty="0">
              <a:solidFill>
                <a:srgbClr val="FFFFFF"/>
              </a:solidFill>
              <a:latin typeface="Arial" panose="020B0604020202020204" pitchFamily="34" charset="0"/>
              <a:ea typeface="Arial Unicode MS" panose="020B0604020202020204" pitchFamily="34" charset="-128"/>
            </a:endParaRPr>
          </a:p>
        </p:txBody>
      </p:sp>
      <p:sp>
        <p:nvSpPr>
          <p:cNvPr id="78" name="Freeform 47"/>
          <p:cNvSpPr/>
          <p:nvPr/>
        </p:nvSpPr>
        <p:spPr>
          <a:xfrm>
            <a:off x="1081089" y="1214438"/>
            <a:ext cx="1204913" cy="1514475"/>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1" fmla="*/ 0 w 1177747"/>
              <a:gd name="connsiteY0-2" fmla="*/ 1945843 h 2001427"/>
              <a:gd name="connsiteX1-3" fmla="*/ 1177747 w 1177747"/>
              <a:gd name="connsiteY1-4" fmla="*/ 0 h 2001427"/>
              <a:gd name="connsiteX2-5" fmla="*/ 1177747 w 1177747"/>
              <a:gd name="connsiteY2-6" fmla="*/ 563270 h 2001427"/>
              <a:gd name="connsiteX3-7" fmla="*/ 4432 w 1177747"/>
              <a:gd name="connsiteY3-8" fmla="*/ 2001427 h 2001427"/>
              <a:gd name="connsiteX4" fmla="*/ 0 w 1177747"/>
              <a:gd name="connsiteY4" fmla="*/ 1945843 h 2001427"/>
              <a:gd name="connsiteX0-9" fmla="*/ 0 w 1177747"/>
              <a:gd name="connsiteY0-10" fmla="*/ 1905052 h 2001427"/>
              <a:gd name="connsiteX1-11" fmla="*/ 1177747 w 1177747"/>
              <a:gd name="connsiteY1-12" fmla="*/ 0 h 2001427"/>
              <a:gd name="connsiteX2-13" fmla="*/ 1177747 w 1177747"/>
              <a:gd name="connsiteY2-14" fmla="*/ 563270 h 2001427"/>
              <a:gd name="connsiteX3-15" fmla="*/ 4432 w 1177747"/>
              <a:gd name="connsiteY3-16" fmla="*/ 2001427 h 2001427"/>
              <a:gd name="connsiteX4-17" fmla="*/ 0 w 1177747"/>
              <a:gd name="connsiteY4-18" fmla="*/ 1905052 h 2001427"/>
              <a:gd name="connsiteX0-19" fmla="*/ 0 w 1177747"/>
              <a:gd name="connsiteY0-20" fmla="*/ 1905052 h 1967434"/>
              <a:gd name="connsiteX1-21" fmla="*/ 1177747 w 1177747"/>
              <a:gd name="connsiteY1-22" fmla="*/ 0 h 1967434"/>
              <a:gd name="connsiteX2-23" fmla="*/ 1177747 w 1177747"/>
              <a:gd name="connsiteY2-24" fmla="*/ 563270 h 1967434"/>
              <a:gd name="connsiteX3-25" fmla="*/ 4432 w 1177747"/>
              <a:gd name="connsiteY3-26" fmla="*/ 1967434 h 1967434"/>
              <a:gd name="connsiteX4-27" fmla="*/ 0 w 1177747"/>
              <a:gd name="connsiteY4-28" fmla="*/ 1905052 h 1967434"/>
              <a:gd name="connsiteX0-29" fmla="*/ 0 w 1181147"/>
              <a:gd name="connsiteY0-30" fmla="*/ 1905052 h 1967434"/>
              <a:gd name="connsiteX1-31" fmla="*/ 1177747 w 1181147"/>
              <a:gd name="connsiteY1-32" fmla="*/ 0 h 1967434"/>
              <a:gd name="connsiteX2-33" fmla="*/ 1181147 w 1181147"/>
              <a:gd name="connsiteY2-34" fmla="*/ 580267 h 1967434"/>
              <a:gd name="connsiteX3-35" fmla="*/ 4432 w 1181147"/>
              <a:gd name="connsiteY3-36" fmla="*/ 1967434 h 1967434"/>
              <a:gd name="connsiteX4-37" fmla="*/ 0 w 1181147"/>
              <a:gd name="connsiteY4-38" fmla="*/ 1905052 h 1967434"/>
              <a:gd name="connsiteX0-39" fmla="*/ 0 w 1181147"/>
              <a:gd name="connsiteY0-40" fmla="*/ 1891455 h 1953837"/>
              <a:gd name="connsiteX1-41" fmla="*/ 1174347 w 1181147"/>
              <a:gd name="connsiteY1-42" fmla="*/ 0 h 1953837"/>
              <a:gd name="connsiteX2-43" fmla="*/ 1181147 w 1181147"/>
              <a:gd name="connsiteY2-44" fmla="*/ 566670 h 1953837"/>
              <a:gd name="connsiteX3-45" fmla="*/ 4432 w 1181147"/>
              <a:gd name="connsiteY3-46" fmla="*/ 1953837 h 1953837"/>
              <a:gd name="connsiteX4-47" fmla="*/ 0 w 1181147"/>
              <a:gd name="connsiteY4-48" fmla="*/ 1891455 h 1953837"/>
              <a:gd name="connsiteX0-49" fmla="*/ 0 w 1184694"/>
              <a:gd name="connsiteY0-50" fmla="*/ 1891455 h 1953837"/>
              <a:gd name="connsiteX1-51" fmla="*/ 1184544 w 1184694"/>
              <a:gd name="connsiteY1-52" fmla="*/ 0 h 1953837"/>
              <a:gd name="connsiteX2-53" fmla="*/ 1181147 w 1184694"/>
              <a:gd name="connsiteY2-54" fmla="*/ 566670 h 1953837"/>
              <a:gd name="connsiteX3-55" fmla="*/ 4432 w 1184694"/>
              <a:gd name="connsiteY3-56" fmla="*/ 1953837 h 1953837"/>
              <a:gd name="connsiteX4-57" fmla="*/ 0 w 1184694"/>
              <a:gd name="connsiteY4-58" fmla="*/ 1891455 h 1953837"/>
              <a:gd name="connsiteX0-59" fmla="*/ 0 w 1184694"/>
              <a:gd name="connsiteY0-60" fmla="*/ 1891455 h 1953837"/>
              <a:gd name="connsiteX1-61" fmla="*/ 1184544 w 1184694"/>
              <a:gd name="connsiteY1-62" fmla="*/ 0 h 1953837"/>
              <a:gd name="connsiteX2-63" fmla="*/ 1181147 w 1184694"/>
              <a:gd name="connsiteY2-64" fmla="*/ 573468 h 1953837"/>
              <a:gd name="connsiteX3-65" fmla="*/ 4432 w 1184694"/>
              <a:gd name="connsiteY3-66" fmla="*/ 1953837 h 1953837"/>
              <a:gd name="connsiteX4-67" fmla="*/ 0 w 1184694"/>
              <a:gd name="connsiteY4-68" fmla="*/ 1891455 h 1953837"/>
              <a:gd name="connsiteX0-69" fmla="*/ 457 w 1180262"/>
              <a:gd name="connsiteY0-70" fmla="*/ 1903679 h 1953837"/>
              <a:gd name="connsiteX1-71" fmla="*/ 1180112 w 1180262"/>
              <a:gd name="connsiteY1-72" fmla="*/ 0 h 1953837"/>
              <a:gd name="connsiteX2-73" fmla="*/ 1176715 w 1180262"/>
              <a:gd name="connsiteY2-74" fmla="*/ 573468 h 1953837"/>
              <a:gd name="connsiteX3-75" fmla="*/ 0 w 1180262"/>
              <a:gd name="connsiteY3-76" fmla="*/ 1953837 h 1953837"/>
              <a:gd name="connsiteX4-77" fmla="*/ 457 w 1180262"/>
              <a:gd name="connsiteY4-78" fmla="*/ 1903679 h 1953837"/>
              <a:gd name="connsiteX0-79" fmla="*/ 457 w 1183065"/>
              <a:gd name="connsiteY0-80" fmla="*/ 1903679 h 1953837"/>
              <a:gd name="connsiteX1-81" fmla="*/ 1180112 w 1183065"/>
              <a:gd name="connsiteY1-82" fmla="*/ 0 h 1953837"/>
              <a:gd name="connsiteX2-83" fmla="*/ 1183065 w 1183065"/>
              <a:gd name="connsiteY2-84" fmla="*/ 567118 h 1953837"/>
              <a:gd name="connsiteX3-85" fmla="*/ 0 w 1183065"/>
              <a:gd name="connsiteY3-86" fmla="*/ 1953837 h 1953837"/>
              <a:gd name="connsiteX4-87" fmla="*/ 457 w 1183065"/>
              <a:gd name="connsiteY4-88" fmla="*/ 1903679 h 1953837"/>
              <a:gd name="connsiteX0-89" fmla="*/ 457 w 1183065"/>
              <a:gd name="connsiteY0-90" fmla="*/ 1903679 h 1953837"/>
              <a:gd name="connsiteX1-91" fmla="*/ 1180112 w 1183065"/>
              <a:gd name="connsiteY1-92" fmla="*/ 0 h 1953837"/>
              <a:gd name="connsiteX2-93" fmla="*/ 1183065 w 1183065"/>
              <a:gd name="connsiteY2-94" fmla="*/ 569785 h 1953837"/>
              <a:gd name="connsiteX3-95" fmla="*/ 0 w 1183065"/>
              <a:gd name="connsiteY3-96" fmla="*/ 1953837 h 1953837"/>
              <a:gd name="connsiteX4-97" fmla="*/ 457 w 1183065"/>
              <a:gd name="connsiteY4-98" fmla="*/ 1903679 h 1953837"/>
              <a:gd name="connsiteX0-99" fmla="*/ 457 w 1183065"/>
              <a:gd name="connsiteY0-100" fmla="*/ 1903679 h 1953837"/>
              <a:gd name="connsiteX1-101" fmla="*/ 1180112 w 1183065"/>
              <a:gd name="connsiteY1-102" fmla="*/ 0 h 1953837"/>
              <a:gd name="connsiteX2-103" fmla="*/ 1183065 w 1183065"/>
              <a:gd name="connsiteY2-104" fmla="*/ 572452 h 1953837"/>
              <a:gd name="connsiteX3-105" fmla="*/ 0 w 1183065"/>
              <a:gd name="connsiteY3-106" fmla="*/ 1953837 h 1953837"/>
              <a:gd name="connsiteX4-107" fmla="*/ 457 w 1183065"/>
              <a:gd name="connsiteY4-108" fmla="*/ 1903679 h 1953837"/>
              <a:gd name="connsiteX0-109" fmla="*/ 457 w 1183065"/>
              <a:gd name="connsiteY0-110" fmla="*/ 1901373 h 1953837"/>
              <a:gd name="connsiteX1-111" fmla="*/ 1180112 w 1183065"/>
              <a:gd name="connsiteY1-112" fmla="*/ 0 h 1953837"/>
              <a:gd name="connsiteX2-113" fmla="*/ 1183065 w 1183065"/>
              <a:gd name="connsiteY2-114" fmla="*/ 572452 h 1953837"/>
              <a:gd name="connsiteX3-115" fmla="*/ 0 w 1183065"/>
              <a:gd name="connsiteY3-116" fmla="*/ 1953837 h 1953837"/>
              <a:gd name="connsiteX4-117" fmla="*/ 457 w 1183065"/>
              <a:gd name="connsiteY4-118" fmla="*/ 1901373 h 1953837"/>
              <a:gd name="connsiteX0-119" fmla="*/ 457 w 1183065"/>
              <a:gd name="connsiteY0-120" fmla="*/ 1901373 h 1956143"/>
              <a:gd name="connsiteX1-121" fmla="*/ 1180112 w 1183065"/>
              <a:gd name="connsiteY1-122" fmla="*/ 0 h 1956143"/>
              <a:gd name="connsiteX2-123" fmla="*/ 1183065 w 1183065"/>
              <a:gd name="connsiteY2-124" fmla="*/ 572452 h 1956143"/>
              <a:gd name="connsiteX3-125" fmla="*/ 0 w 1183065"/>
              <a:gd name="connsiteY3-126" fmla="*/ 1956143 h 1956143"/>
              <a:gd name="connsiteX4-127" fmla="*/ 457 w 1183065"/>
              <a:gd name="connsiteY4-128" fmla="*/ 1901373 h 1956143"/>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183065" h="1956143">
                <a:moveTo>
                  <a:pt x="457" y="1901373"/>
                </a:moveTo>
                <a:lnTo>
                  <a:pt x="1180112" y="0"/>
                </a:lnTo>
                <a:cubicBezTo>
                  <a:pt x="1181245" y="193422"/>
                  <a:pt x="1181932" y="379030"/>
                  <a:pt x="1183065" y="572452"/>
                </a:cubicBezTo>
                <a:lnTo>
                  <a:pt x="0" y="1956143"/>
                </a:lnTo>
                <a:cubicBezTo>
                  <a:pt x="152" y="1939424"/>
                  <a:pt x="305" y="1918092"/>
                  <a:pt x="457" y="190137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79" name="Freeform 48"/>
          <p:cNvSpPr/>
          <p:nvPr/>
        </p:nvSpPr>
        <p:spPr>
          <a:xfrm>
            <a:off x="1081089" y="1916907"/>
            <a:ext cx="1204913" cy="878681"/>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1" fmla="*/ 3399 w 1187831"/>
              <a:gd name="connsiteY0-2" fmla="*/ 1104759 h 1159147"/>
              <a:gd name="connsiteX1-3" fmla="*/ 1187831 w 1187831"/>
              <a:gd name="connsiteY1-4" fmla="*/ 0 h 1159147"/>
              <a:gd name="connsiteX2-5" fmla="*/ 1186340 w 1187831"/>
              <a:gd name="connsiteY2-6" fmla="*/ 554079 h 1159147"/>
              <a:gd name="connsiteX3-7" fmla="*/ 0 w 1187831"/>
              <a:gd name="connsiteY3-8" fmla="*/ 1159147 h 1159147"/>
              <a:gd name="connsiteX4-9" fmla="*/ 3399 w 1187831"/>
              <a:gd name="connsiteY4-10" fmla="*/ 1104759 h 1159147"/>
              <a:gd name="connsiteX0-11" fmla="*/ 3399 w 1187831"/>
              <a:gd name="connsiteY0-12" fmla="*/ 1104759 h 1159147"/>
              <a:gd name="connsiteX1-13" fmla="*/ 1187831 w 1187831"/>
              <a:gd name="connsiteY1-14" fmla="*/ 0 h 1159147"/>
              <a:gd name="connsiteX2-15" fmla="*/ 1183895 w 1187831"/>
              <a:gd name="connsiteY2-16" fmla="*/ 566304 h 1159147"/>
              <a:gd name="connsiteX3-17" fmla="*/ 0 w 1187831"/>
              <a:gd name="connsiteY3-18" fmla="*/ 1159147 h 1159147"/>
              <a:gd name="connsiteX4-19" fmla="*/ 3399 w 1187831"/>
              <a:gd name="connsiteY4-20" fmla="*/ 1104759 h 1159147"/>
              <a:gd name="connsiteX0-21" fmla="*/ 13179 w 1187831"/>
              <a:gd name="connsiteY0-22" fmla="*/ 1080310 h 1159147"/>
              <a:gd name="connsiteX1-23" fmla="*/ 1187831 w 1187831"/>
              <a:gd name="connsiteY1-24" fmla="*/ 0 h 1159147"/>
              <a:gd name="connsiteX2-25" fmla="*/ 1183895 w 1187831"/>
              <a:gd name="connsiteY2-26" fmla="*/ 566304 h 1159147"/>
              <a:gd name="connsiteX3-27" fmla="*/ 0 w 1187831"/>
              <a:gd name="connsiteY3-28" fmla="*/ 1159147 h 1159147"/>
              <a:gd name="connsiteX4-29" fmla="*/ 13179 w 1187831"/>
              <a:gd name="connsiteY4-30" fmla="*/ 1080310 h 1159147"/>
              <a:gd name="connsiteX0-31" fmla="*/ 955 w 1175607"/>
              <a:gd name="connsiteY0-32" fmla="*/ 1080310 h 1134698"/>
              <a:gd name="connsiteX1-33" fmla="*/ 1175607 w 1175607"/>
              <a:gd name="connsiteY1-34" fmla="*/ 0 h 1134698"/>
              <a:gd name="connsiteX2-35" fmla="*/ 1171671 w 1175607"/>
              <a:gd name="connsiteY2-36" fmla="*/ 566304 h 1134698"/>
              <a:gd name="connsiteX3-37" fmla="*/ 0 w 1175607"/>
              <a:gd name="connsiteY3-38" fmla="*/ 1134698 h 1134698"/>
              <a:gd name="connsiteX4-39" fmla="*/ 955 w 1175607"/>
              <a:gd name="connsiteY4-40" fmla="*/ 1080310 h 1134698"/>
              <a:gd name="connsiteX0-41" fmla="*/ 10 w 1181997"/>
              <a:gd name="connsiteY0-42" fmla="*/ 1082755 h 1134698"/>
              <a:gd name="connsiteX1-43" fmla="*/ 1181997 w 1181997"/>
              <a:gd name="connsiteY1-44" fmla="*/ 0 h 1134698"/>
              <a:gd name="connsiteX2-45" fmla="*/ 1178061 w 1181997"/>
              <a:gd name="connsiteY2-46" fmla="*/ 566304 h 1134698"/>
              <a:gd name="connsiteX3-47" fmla="*/ 6390 w 1181997"/>
              <a:gd name="connsiteY3-48" fmla="*/ 1134698 h 1134698"/>
              <a:gd name="connsiteX4-49" fmla="*/ 10 w 1181997"/>
              <a:gd name="connsiteY4-50" fmla="*/ 1082755 h 1134698"/>
              <a:gd name="connsiteX0-51" fmla="*/ 32 w 1182019"/>
              <a:gd name="connsiteY0-52" fmla="*/ 1082755 h 1134698"/>
              <a:gd name="connsiteX1-53" fmla="*/ 1182019 w 1182019"/>
              <a:gd name="connsiteY1-54" fmla="*/ 0 h 1134698"/>
              <a:gd name="connsiteX2-55" fmla="*/ 1178083 w 1182019"/>
              <a:gd name="connsiteY2-56" fmla="*/ 566304 h 1134698"/>
              <a:gd name="connsiteX3-57" fmla="*/ 1522 w 1182019"/>
              <a:gd name="connsiteY3-58" fmla="*/ 1134698 h 1134698"/>
              <a:gd name="connsiteX4-59" fmla="*/ 32 w 1182019"/>
              <a:gd name="connsiteY4-60" fmla="*/ 1082755 h 1134698"/>
              <a:gd name="connsiteX0-61" fmla="*/ 32 w 1182019"/>
              <a:gd name="connsiteY0-62" fmla="*/ 1082755 h 1134698"/>
              <a:gd name="connsiteX1-63" fmla="*/ 1182019 w 1182019"/>
              <a:gd name="connsiteY1-64" fmla="*/ 0 h 1134698"/>
              <a:gd name="connsiteX2-65" fmla="*/ 1173193 w 1182019"/>
              <a:gd name="connsiteY2-66" fmla="*/ 573639 h 1134698"/>
              <a:gd name="connsiteX3-67" fmla="*/ 1522 w 1182019"/>
              <a:gd name="connsiteY3-68" fmla="*/ 1134698 h 1134698"/>
              <a:gd name="connsiteX4-69" fmla="*/ 32 w 1182019"/>
              <a:gd name="connsiteY4-70" fmla="*/ 1082755 h 1134698"/>
              <a:gd name="connsiteX0-71" fmla="*/ 32 w 1182019"/>
              <a:gd name="connsiteY0-72" fmla="*/ 1082755 h 1134698"/>
              <a:gd name="connsiteX1-73" fmla="*/ 1182019 w 1182019"/>
              <a:gd name="connsiteY1-74" fmla="*/ 0 h 1134698"/>
              <a:gd name="connsiteX2-75" fmla="*/ 1175638 w 1182019"/>
              <a:gd name="connsiteY2-76" fmla="*/ 573639 h 1134698"/>
              <a:gd name="connsiteX3-77" fmla="*/ 1522 w 1182019"/>
              <a:gd name="connsiteY3-78" fmla="*/ 1134698 h 1134698"/>
              <a:gd name="connsiteX4-79" fmla="*/ 32 w 1182019"/>
              <a:gd name="connsiteY4-80" fmla="*/ 1082755 h 1134698"/>
              <a:gd name="connsiteX0-81" fmla="*/ 32 w 1182972"/>
              <a:gd name="connsiteY0-82" fmla="*/ 1082755 h 1134698"/>
              <a:gd name="connsiteX1-83" fmla="*/ 1182019 w 1182972"/>
              <a:gd name="connsiteY1-84" fmla="*/ 0 h 1134698"/>
              <a:gd name="connsiteX2-85" fmla="*/ 1182972 w 1182972"/>
              <a:gd name="connsiteY2-86" fmla="*/ 573639 h 1134698"/>
              <a:gd name="connsiteX3-87" fmla="*/ 1522 w 1182972"/>
              <a:gd name="connsiteY3-88" fmla="*/ 1134698 h 1134698"/>
              <a:gd name="connsiteX4-89" fmla="*/ 32 w 1182972"/>
              <a:gd name="connsiteY4-90" fmla="*/ 1082755 h 1134698"/>
              <a:gd name="connsiteX0-91" fmla="*/ 32 w 1182972"/>
              <a:gd name="connsiteY0-92" fmla="*/ 1082755 h 1134698"/>
              <a:gd name="connsiteX1-93" fmla="*/ 1182019 w 1182972"/>
              <a:gd name="connsiteY1-94" fmla="*/ 0 h 1134698"/>
              <a:gd name="connsiteX2-95" fmla="*/ 1182972 w 1182972"/>
              <a:gd name="connsiteY2-96" fmla="*/ 578973 h 1134698"/>
              <a:gd name="connsiteX3-97" fmla="*/ 1522 w 1182972"/>
              <a:gd name="connsiteY3-98" fmla="*/ 1134698 h 1134698"/>
              <a:gd name="connsiteX4-99" fmla="*/ 32 w 1182972"/>
              <a:gd name="connsiteY4-100" fmla="*/ 1082755 h 11346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82972" h="1134698">
                <a:moveTo>
                  <a:pt x="32" y="1082755"/>
                </a:moveTo>
                <a:lnTo>
                  <a:pt x="1182019" y="0"/>
                </a:lnTo>
                <a:cubicBezTo>
                  <a:pt x="1182337" y="191213"/>
                  <a:pt x="1182654" y="387760"/>
                  <a:pt x="1182972" y="578973"/>
                </a:cubicBezTo>
                <a:lnTo>
                  <a:pt x="1522" y="1134698"/>
                </a:lnTo>
                <a:cubicBezTo>
                  <a:pt x="1840" y="1116569"/>
                  <a:pt x="-286" y="1100884"/>
                  <a:pt x="32" y="108275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80" name="Freeform 49"/>
          <p:cNvSpPr/>
          <p:nvPr/>
        </p:nvSpPr>
        <p:spPr>
          <a:xfrm>
            <a:off x="1081089" y="2619375"/>
            <a:ext cx="1204913" cy="445294"/>
          </a:xfrm>
          <a:custGeom>
            <a:avLst/>
            <a:gdLst>
              <a:gd name="connsiteX0" fmla="*/ 0 w 1182941"/>
              <a:gd name="connsiteY0" fmla="*/ 339925 h 571075"/>
              <a:gd name="connsiteX1" fmla="*/ 1182941 w 1182941"/>
              <a:gd name="connsiteY1" fmla="*/ 571075 h 571075"/>
              <a:gd name="connsiteX2" fmla="*/ 1182941 w 1182941"/>
              <a:gd name="connsiteY2" fmla="*/ 0 h 571075"/>
              <a:gd name="connsiteX3" fmla="*/ 0 w 1182941"/>
              <a:gd name="connsiteY3" fmla="*/ 339925 h 571075"/>
              <a:gd name="connsiteX0-1" fmla="*/ 0 w 1182941"/>
              <a:gd name="connsiteY0-2" fmla="*/ 259242 h 571075"/>
              <a:gd name="connsiteX1-3" fmla="*/ 1182941 w 1182941"/>
              <a:gd name="connsiteY1-4" fmla="*/ 571075 h 571075"/>
              <a:gd name="connsiteX2-5" fmla="*/ 1182941 w 1182941"/>
              <a:gd name="connsiteY2-6" fmla="*/ 0 h 571075"/>
              <a:gd name="connsiteX3-7" fmla="*/ 0 w 1182941"/>
              <a:gd name="connsiteY3-8" fmla="*/ 259242 h 571075"/>
              <a:gd name="connsiteX0-9" fmla="*/ 576 w 1183517"/>
              <a:gd name="connsiteY0-10" fmla="*/ 259242 h 571075"/>
              <a:gd name="connsiteX1-11" fmla="*/ 9283 w 1183517"/>
              <a:gd name="connsiteY1-12" fmla="*/ 305851 h 571075"/>
              <a:gd name="connsiteX2-13" fmla="*/ 1183517 w 1183517"/>
              <a:gd name="connsiteY2-14" fmla="*/ 571075 h 571075"/>
              <a:gd name="connsiteX3-15" fmla="*/ 1183517 w 1183517"/>
              <a:gd name="connsiteY3-16" fmla="*/ 0 h 571075"/>
              <a:gd name="connsiteX4" fmla="*/ 576 w 1183517"/>
              <a:gd name="connsiteY4" fmla="*/ 259242 h 571075"/>
              <a:gd name="connsiteX0-17" fmla="*/ 0 w 1182941"/>
              <a:gd name="connsiteY0-18" fmla="*/ 259242 h 571075"/>
              <a:gd name="connsiteX1-19" fmla="*/ 8707 w 1182941"/>
              <a:gd name="connsiteY1-20" fmla="*/ 305851 h 571075"/>
              <a:gd name="connsiteX2-21" fmla="*/ 1182941 w 1182941"/>
              <a:gd name="connsiteY2-22" fmla="*/ 571075 h 571075"/>
              <a:gd name="connsiteX3-23" fmla="*/ 1182941 w 1182941"/>
              <a:gd name="connsiteY3-24" fmla="*/ 0 h 571075"/>
              <a:gd name="connsiteX4-25" fmla="*/ 0 w 1182941"/>
              <a:gd name="connsiteY4-26" fmla="*/ 259242 h 571075"/>
              <a:gd name="connsiteX0-27" fmla="*/ 0 w 1182941"/>
              <a:gd name="connsiteY0-28" fmla="*/ 259242 h 571075"/>
              <a:gd name="connsiteX1-29" fmla="*/ 8707 w 1182941"/>
              <a:gd name="connsiteY1-30" fmla="*/ 305851 h 571075"/>
              <a:gd name="connsiteX2-31" fmla="*/ 1182941 w 1182941"/>
              <a:gd name="connsiteY2-32" fmla="*/ 571075 h 571075"/>
              <a:gd name="connsiteX3-33" fmla="*/ 1182941 w 1182941"/>
              <a:gd name="connsiteY3-34" fmla="*/ 0 h 571075"/>
              <a:gd name="connsiteX4-35" fmla="*/ 0 w 1182941"/>
              <a:gd name="connsiteY4-36" fmla="*/ 259242 h 571075"/>
              <a:gd name="connsiteX0-37" fmla="*/ 1610 w 1184551"/>
              <a:gd name="connsiteY0-38" fmla="*/ 259242 h 571075"/>
              <a:gd name="connsiteX1-39" fmla="*/ 2982 w 1184551"/>
              <a:gd name="connsiteY1-40" fmla="*/ 303406 h 571075"/>
              <a:gd name="connsiteX2-41" fmla="*/ 1184551 w 1184551"/>
              <a:gd name="connsiteY2-42" fmla="*/ 571075 h 571075"/>
              <a:gd name="connsiteX3-43" fmla="*/ 1184551 w 1184551"/>
              <a:gd name="connsiteY3-44" fmla="*/ 0 h 571075"/>
              <a:gd name="connsiteX4-45" fmla="*/ 1610 w 1184551"/>
              <a:gd name="connsiteY4-46" fmla="*/ 259242 h 571075"/>
              <a:gd name="connsiteX0-47" fmla="*/ 0 w 1182941"/>
              <a:gd name="connsiteY0-48" fmla="*/ 259242 h 571075"/>
              <a:gd name="connsiteX1-49" fmla="*/ 1372 w 1182941"/>
              <a:gd name="connsiteY1-50" fmla="*/ 303406 h 571075"/>
              <a:gd name="connsiteX2-51" fmla="*/ 1182941 w 1182941"/>
              <a:gd name="connsiteY2-52" fmla="*/ 571075 h 571075"/>
              <a:gd name="connsiteX3-53" fmla="*/ 1182941 w 1182941"/>
              <a:gd name="connsiteY3-54" fmla="*/ 0 h 571075"/>
              <a:gd name="connsiteX4-55" fmla="*/ 0 w 1182941"/>
              <a:gd name="connsiteY4-56" fmla="*/ 259242 h 571075"/>
              <a:gd name="connsiteX0-57" fmla="*/ 0 w 1182941"/>
              <a:gd name="connsiteY0-58" fmla="*/ 266577 h 578410"/>
              <a:gd name="connsiteX1-59" fmla="*/ 1372 w 1182941"/>
              <a:gd name="connsiteY1-60" fmla="*/ 310741 h 578410"/>
              <a:gd name="connsiteX2-61" fmla="*/ 1182941 w 1182941"/>
              <a:gd name="connsiteY2-62" fmla="*/ 578410 h 578410"/>
              <a:gd name="connsiteX3-63" fmla="*/ 1180496 w 1182941"/>
              <a:gd name="connsiteY3-64" fmla="*/ 0 h 578410"/>
              <a:gd name="connsiteX4-65" fmla="*/ 0 w 1182941"/>
              <a:gd name="connsiteY4-66" fmla="*/ 266577 h 578410"/>
              <a:gd name="connsiteX0-67" fmla="*/ 0 w 1182941"/>
              <a:gd name="connsiteY0-68" fmla="*/ 266577 h 575743"/>
              <a:gd name="connsiteX1-69" fmla="*/ 1372 w 1182941"/>
              <a:gd name="connsiteY1-70" fmla="*/ 310741 h 575743"/>
              <a:gd name="connsiteX2-71" fmla="*/ 1182941 w 1182941"/>
              <a:gd name="connsiteY2-72" fmla="*/ 575743 h 575743"/>
              <a:gd name="connsiteX3-73" fmla="*/ 1180496 w 1182941"/>
              <a:gd name="connsiteY3-74" fmla="*/ 0 h 575743"/>
              <a:gd name="connsiteX4-75" fmla="*/ 0 w 1182941"/>
              <a:gd name="connsiteY4-76" fmla="*/ 266577 h 575743"/>
              <a:gd name="connsiteX0-77" fmla="*/ 0 w 1182941"/>
              <a:gd name="connsiteY0-78" fmla="*/ 261965 h 575743"/>
              <a:gd name="connsiteX1-79" fmla="*/ 1372 w 1182941"/>
              <a:gd name="connsiteY1-80" fmla="*/ 310741 h 575743"/>
              <a:gd name="connsiteX2-81" fmla="*/ 1182941 w 1182941"/>
              <a:gd name="connsiteY2-82" fmla="*/ 575743 h 575743"/>
              <a:gd name="connsiteX3-83" fmla="*/ 1180496 w 1182941"/>
              <a:gd name="connsiteY3-84" fmla="*/ 0 h 575743"/>
              <a:gd name="connsiteX4-85" fmla="*/ 0 w 1182941"/>
              <a:gd name="connsiteY4-86" fmla="*/ 261965 h 575743"/>
              <a:gd name="connsiteX0-87" fmla="*/ 0 w 1182941"/>
              <a:gd name="connsiteY0-88" fmla="*/ 261965 h 575743"/>
              <a:gd name="connsiteX1-89" fmla="*/ 1372 w 1182941"/>
              <a:gd name="connsiteY1-90" fmla="*/ 317659 h 575743"/>
              <a:gd name="connsiteX2-91" fmla="*/ 1182941 w 1182941"/>
              <a:gd name="connsiteY2-92" fmla="*/ 575743 h 575743"/>
              <a:gd name="connsiteX3-93" fmla="*/ 1180496 w 1182941"/>
              <a:gd name="connsiteY3-94" fmla="*/ 0 h 575743"/>
              <a:gd name="connsiteX4-95" fmla="*/ 0 w 1182941"/>
              <a:gd name="connsiteY4-96" fmla="*/ 261965 h 575743"/>
              <a:gd name="connsiteX0-97" fmla="*/ 966 w 1181569"/>
              <a:gd name="connsiteY0-98" fmla="*/ 261965 h 575743"/>
              <a:gd name="connsiteX1-99" fmla="*/ 0 w 1181569"/>
              <a:gd name="connsiteY1-100" fmla="*/ 317659 h 575743"/>
              <a:gd name="connsiteX2-101" fmla="*/ 1181569 w 1181569"/>
              <a:gd name="connsiteY2-102" fmla="*/ 575743 h 575743"/>
              <a:gd name="connsiteX3-103" fmla="*/ 1179124 w 1181569"/>
              <a:gd name="connsiteY3-104" fmla="*/ 0 h 575743"/>
              <a:gd name="connsiteX4-105" fmla="*/ 966 w 1181569"/>
              <a:gd name="connsiteY4-106" fmla="*/ 261965 h 575743"/>
              <a:gd name="connsiteX0-107" fmla="*/ 966 w 1181569"/>
              <a:gd name="connsiteY0-108" fmla="*/ 261965 h 575743"/>
              <a:gd name="connsiteX1-109" fmla="*/ 0 w 1181569"/>
              <a:gd name="connsiteY1-110" fmla="*/ 317659 h 575743"/>
              <a:gd name="connsiteX2-111" fmla="*/ 1181569 w 1181569"/>
              <a:gd name="connsiteY2-112" fmla="*/ 575743 h 575743"/>
              <a:gd name="connsiteX3-113" fmla="*/ 1179124 w 1181569"/>
              <a:gd name="connsiteY3-114" fmla="*/ 0 h 575743"/>
              <a:gd name="connsiteX4-115" fmla="*/ 966 w 1181569"/>
              <a:gd name="connsiteY4-116" fmla="*/ 261965 h 575743"/>
              <a:gd name="connsiteX0-117" fmla="*/ 1982 w 1182585"/>
              <a:gd name="connsiteY0-118" fmla="*/ 261965 h 575743"/>
              <a:gd name="connsiteX1-119" fmla="*/ 1016 w 1182585"/>
              <a:gd name="connsiteY1-120" fmla="*/ 317659 h 575743"/>
              <a:gd name="connsiteX2-121" fmla="*/ 1182585 w 1182585"/>
              <a:gd name="connsiteY2-122" fmla="*/ 575743 h 575743"/>
              <a:gd name="connsiteX3-123" fmla="*/ 1180140 w 1182585"/>
              <a:gd name="connsiteY3-124" fmla="*/ 0 h 575743"/>
              <a:gd name="connsiteX4-125" fmla="*/ 1982 w 1182585"/>
              <a:gd name="connsiteY4-126" fmla="*/ 261965 h 575743"/>
              <a:gd name="connsiteX0-127" fmla="*/ 2423 w 1183026"/>
              <a:gd name="connsiteY0-128" fmla="*/ 261965 h 575743"/>
              <a:gd name="connsiteX1-129" fmla="*/ 1457 w 1183026"/>
              <a:gd name="connsiteY1-130" fmla="*/ 317659 h 575743"/>
              <a:gd name="connsiteX2-131" fmla="*/ 1183026 w 1183026"/>
              <a:gd name="connsiteY2-132" fmla="*/ 575743 h 575743"/>
              <a:gd name="connsiteX3-133" fmla="*/ 1180581 w 1183026"/>
              <a:gd name="connsiteY3-134" fmla="*/ 0 h 575743"/>
              <a:gd name="connsiteX4-135" fmla="*/ 2423 w 1183026"/>
              <a:gd name="connsiteY4-136" fmla="*/ 261965 h 575743"/>
              <a:gd name="connsiteX0-137" fmla="*/ 1940 w 1182543"/>
              <a:gd name="connsiteY0-138" fmla="*/ 261965 h 575743"/>
              <a:gd name="connsiteX1-139" fmla="*/ 3312 w 1182543"/>
              <a:gd name="connsiteY1-140" fmla="*/ 317659 h 575743"/>
              <a:gd name="connsiteX2-141" fmla="*/ 1182543 w 1182543"/>
              <a:gd name="connsiteY2-142" fmla="*/ 575743 h 575743"/>
              <a:gd name="connsiteX3-143" fmla="*/ 1180098 w 1182543"/>
              <a:gd name="connsiteY3-144" fmla="*/ 0 h 575743"/>
              <a:gd name="connsiteX4-145" fmla="*/ 1940 w 1182543"/>
              <a:gd name="connsiteY4-146" fmla="*/ 261965 h 575743"/>
              <a:gd name="connsiteX0-147" fmla="*/ 2423 w 1183026"/>
              <a:gd name="connsiteY0-148" fmla="*/ 261965 h 575743"/>
              <a:gd name="connsiteX1-149" fmla="*/ 1457 w 1183026"/>
              <a:gd name="connsiteY1-150" fmla="*/ 315354 h 575743"/>
              <a:gd name="connsiteX2-151" fmla="*/ 1183026 w 1183026"/>
              <a:gd name="connsiteY2-152" fmla="*/ 575743 h 575743"/>
              <a:gd name="connsiteX3-153" fmla="*/ 1180581 w 1183026"/>
              <a:gd name="connsiteY3-154" fmla="*/ 0 h 575743"/>
              <a:gd name="connsiteX4-155" fmla="*/ 2423 w 1183026"/>
              <a:gd name="connsiteY4-156" fmla="*/ 261965 h 575743"/>
            </a:gdLst>
            <a:ahLst/>
            <a:cxnLst>
              <a:cxn ang="0">
                <a:pos x="connsiteX0-1" y="connsiteY0-2"/>
              </a:cxn>
              <a:cxn ang="0">
                <a:pos x="connsiteX1-3" y="connsiteY1-4"/>
              </a:cxn>
              <a:cxn ang="0">
                <a:pos x="connsiteX2-5" y="connsiteY2-6"/>
              </a:cxn>
              <a:cxn ang="0">
                <a:pos x="connsiteX3-7" y="connsiteY3-8"/>
              </a:cxn>
              <a:cxn ang="0">
                <a:pos x="connsiteX4-25" y="connsiteY4-26"/>
              </a:cxn>
            </a:cxnLst>
            <a:rect l="l" t="t" r="r" b="b"/>
            <a:pathLst>
              <a:path w="1183026" h="575743">
                <a:moveTo>
                  <a:pt x="2423" y="261965"/>
                </a:moveTo>
                <a:cubicBezTo>
                  <a:pt x="-3106" y="295430"/>
                  <a:pt x="2736" y="276999"/>
                  <a:pt x="1457" y="315354"/>
                </a:cubicBezTo>
                <a:lnTo>
                  <a:pt x="1183026" y="575743"/>
                </a:lnTo>
                <a:lnTo>
                  <a:pt x="1180581" y="0"/>
                </a:lnTo>
                <a:lnTo>
                  <a:pt x="2423" y="26196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81" name="Freeform 50"/>
          <p:cNvSpPr/>
          <p:nvPr/>
        </p:nvSpPr>
        <p:spPr>
          <a:xfrm flipV="1">
            <a:off x="1154113" y="2943225"/>
            <a:ext cx="1201738" cy="1513285"/>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1" fmla="*/ 0 w 1177747"/>
              <a:gd name="connsiteY0-2" fmla="*/ 1945843 h 2001427"/>
              <a:gd name="connsiteX1-3" fmla="*/ 1177747 w 1177747"/>
              <a:gd name="connsiteY1-4" fmla="*/ 0 h 2001427"/>
              <a:gd name="connsiteX2-5" fmla="*/ 1177747 w 1177747"/>
              <a:gd name="connsiteY2-6" fmla="*/ 563270 h 2001427"/>
              <a:gd name="connsiteX3-7" fmla="*/ 4432 w 1177747"/>
              <a:gd name="connsiteY3-8" fmla="*/ 2001427 h 2001427"/>
              <a:gd name="connsiteX4" fmla="*/ 0 w 1177747"/>
              <a:gd name="connsiteY4" fmla="*/ 1945843 h 2001427"/>
              <a:gd name="connsiteX0-9" fmla="*/ 0 w 1177747"/>
              <a:gd name="connsiteY0-10" fmla="*/ 1905052 h 2001427"/>
              <a:gd name="connsiteX1-11" fmla="*/ 1177747 w 1177747"/>
              <a:gd name="connsiteY1-12" fmla="*/ 0 h 2001427"/>
              <a:gd name="connsiteX2-13" fmla="*/ 1177747 w 1177747"/>
              <a:gd name="connsiteY2-14" fmla="*/ 563270 h 2001427"/>
              <a:gd name="connsiteX3-15" fmla="*/ 4432 w 1177747"/>
              <a:gd name="connsiteY3-16" fmla="*/ 2001427 h 2001427"/>
              <a:gd name="connsiteX4-17" fmla="*/ 0 w 1177747"/>
              <a:gd name="connsiteY4-18" fmla="*/ 1905052 h 2001427"/>
              <a:gd name="connsiteX0-19" fmla="*/ 0 w 1177747"/>
              <a:gd name="connsiteY0-20" fmla="*/ 1905052 h 1967434"/>
              <a:gd name="connsiteX1-21" fmla="*/ 1177747 w 1177747"/>
              <a:gd name="connsiteY1-22" fmla="*/ 0 h 1967434"/>
              <a:gd name="connsiteX2-23" fmla="*/ 1177747 w 1177747"/>
              <a:gd name="connsiteY2-24" fmla="*/ 563270 h 1967434"/>
              <a:gd name="connsiteX3-25" fmla="*/ 4432 w 1177747"/>
              <a:gd name="connsiteY3-26" fmla="*/ 1967434 h 1967434"/>
              <a:gd name="connsiteX4-27" fmla="*/ 0 w 1177747"/>
              <a:gd name="connsiteY4-28" fmla="*/ 1905052 h 1967434"/>
              <a:gd name="connsiteX0-29" fmla="*/ 0 w 1181147"/>
              <a:gd name="connsiteY0-30" fmla="*/ 1905052 h 1967434"/>
              <a:gd name="connsiteX1-31" fmla="*/ 1177747 w 1181147"/>
              <a:gd name="connsiteY1-32" fmla="*/ 0 h 1967434"/>
              <a:gd name="connsiteX2-33" fmla="*/ 1181147 w 1181147"/>
              <a:gd name="connsiteY2-34" fmla="*/ 580267 h 1967434"/>
              <a:gd name="connsiteX3-35" fmla="*/ 4432 w 1181147"/>
              <a:gd name="connsiteY3-36" fmla="*/ 1967434 h 1967434"/>
              <a:gd name="connsiteX4-37" fmla="*/ 0 w 1181147"/>
              <a:gd name="connsiteY4-38" fmla="*/ 1905052 h 1967434"/>
              <a:gd name="connsiteX0-39" fmla="*/ 0 w 1181147"/>
              <a:gd name="connsiteY0-40" fmla="*/ 1891455 h 1953837"/>
              <a:gd name="connsiteX1-41" fmla="*/ 1174347 w 1181147"/>
              <a:gd name="connsiteY1-42" fmla="*/ 0 h 1953837"/>
              <a:gd name="connsiteX2-43" fmla="*/ 1181147 w 1181147"/>
              <a:gd name="connsiteY2-44" fmla="*/ 566670 h 1953837"/>
              <a:gd name="connsiteX3-45" fmla="*/ 4432 w 1181147"/>
              <a:gd name="connsiteY3-46" fmla="*/ 1953837 h 1953837"/>
              <a:gd name="connsiteX4-47" fmla="*/ 0 w 1181147"/>
              <a:gd name="connsiteY4-48" fmla="*/ 1891455 h 1953837"/>
              <a:gd name="connsiteX0-49" fmla="*/ 0 w 1184694"/>
              <a:gd name="connsiteY0-50" fmla="*/ 1891455 h 1953837"/>
              <a:gd name="connsiteX1-51" fmla="*/ 1184544 w 1184694"/>
              <a:gd name="connsiteY1-52" fmla="*/ 0 h 1953837"/>
              <a:gd name="connsiteX2-53" fmla="*/ 1181147 w 1184694"/>
              <a:gd name="connsiteY2-54" fmla="*/ 566670 h 1953837"/>
              <a:gd name="connsiteX3-55" fmla="*/ 4432 w 1184694"/>
              <a:gd name="connsiteY3-56" fmla="*/ 1953837 h 1953837"/>
              <a:gd name="connsiteX4-57" fmla="*/ 0 w 1184694"/>
              <a:gd name="connsiteY4-58" fmla="*/ 1891455 h 1953837"/>
              <a:gd name="connsiteX0-59" fmla="*/ 0 w 1184694"/>
              <a:gd name="connsiteY0-60" fmla="*/ 1891455 h 1953837"/>
              <a:gd name="connsiteX1-61" fmla="*/ 1184544 w 1184694"/>
              <a:gd name="connsiteY1-62" fmla="*/ 0 h 1953837"/>
              <a:gd name="connsiteX2-63" fmla="*/ 1181147 w 1184694"/>
              <a:gd name="connsiteY2-64" fmla="*/ 573468 h 1953837"/>
              <a:gd name="connsiteX3-65" fmla="*/ 4432 w 1184694"/>
              <a:gd name="connsiteY3-66" fmla="*/ 1953837 h 1953837"/>
              <a:gd name="connsiteX4-67" fmla="*/ 0 w 1184694"/>
              <a:gd name="connsiteY4-68" fmla="*/ 1891455 h 1953837"/>
              <a:gd name="connsiteX0-69" fmla="*/ 457 w 1180262"/>
              <a:gd name="connsiteY0-70" fmla="*/ 1903679 h 1953837"/>
              <a:gd name="connsiteX1-71" fmla="*/ 1180112 w 1180262"/>
              <a:gd name="connsiteY1-72" fmla="*/ 0 h 1953837"/>
              <a:gd name="connsiteX2-73" fmla="*/ 1176715 w 1180262"/>
              <a:gd name="connsiteY2-74" fmla="*/ 573468 h 1953837"/>
              <a:gd name="connsiteX3-75" fmla="*/ 0 w 1180262"/>
              <a:gd name="connsiteY3-76" fmla="*/ 1953837 h 1953837"/>
              <a:gd name="connsiteX4-77" fmla="*/ 457 w 1180262"/>
              <a:gd name="connsiteY4-78" fmla="*/ 1903679 h 1953837"/>
              <a:gd name="connsiteX0-79" fmla="*/ 457 w 1183065"/>
              <a:gd name="connsiteY0-80" fmla="*/ 1903679 h 1953837"/>
              <a:gd name="connsiteX1-81" fmla="*/ 1180112 w 1183065"/>
              <a:gd name="connsiteY1-82" fmla="*/ 0 h 1953837"/>
              <a:gd name="connsiteX2-83" fmla="*/ 1183065 w 1183065"/>
              <a:gd name="connsiteY2-84" fmla="*/ 560768 h 1953837"/>
              <a:gd name="connsiteX3-85" fmla="*/ 0 w 1183065"/>
              <a:gd name="connsiteY3-86" fmla="*/ 1953837 h 1953837"/>
              <a:gd name="connsiteX4-87" fmla="*/ 457 w 1183065"/>
              <a:gd name="connsiteY4-88" fmla="*/ 1903679 h 1953837"/>
              <a:gd name="connsiteX0-89" fmla="*/ 457 w 1186612"/>
              <a:gd name="connsiteY0-90" fmla="*/ 1903679 h 1953837"/>
              <a:gd name="connsiteX1-91" fmla="*/ 1186462 w 1186612"/>
              <a:gd name="connsiteY1-92" fmla="*/ 0 h 1953837"/>
              <a:gd name="connsiteX2-93" fmla="*/ 1183065 w 1186612"/>
              <a:gd name="connsiteY2-94" fmla="*/ 560768 h 1953837"/>
              <a:gd name="connsiteX3-95" fmla="*/ 0 w 1186612"/>
              <a:gd name="connsiteY3-96" fmla="*/ 1953837 h 1953837"/>
              <a:gd name="connsiteX4-97" fmla="*/ 457 w 1186612"/>
              <a:gd name="connsiteY4-98" fmla="*/ 1903679 h 1953837"/>
              <a:gd name="connsiteX0-99" fmla="*/ 457 w 1183065"/>
              <a:gd name="connsiteY0-100" fmla="*/ 1903679 h 1953837"/>
              <a:gd name="connsiteX1-101" fmla="*/ 1180112 w 1183065"/>
              <a:gd name="connsiteY1-102" fmla="*/ 0 h 1953837"/>
              <a:gd name="connsiteX2-103" fmla="*/ 1183065 w 1183065"/>
              <a:gd name="connsiteY2-104" fmla="*/ 560768 h 1953837"/>
              <a:gd name="connsiteX3-105" fmla="*/ 0 w 1183065"/>
              <a:gd name="connsiteY3-106" fmla="*/ 1953837 h 1953837"/>
              <a:gd name="connsiteX4-107" fmla="*/ 457 w 1183065"/>
              <a:gd name="connsiteY4-108" fmla="*/ 1903679 h 1953837"/>
              <a:gd name="connsiteX0-109" fmla="*/ 457 w 1183262"/>
              <a:gd name="connsiteY0-110" fmla="*/ 1912094 h 1962252"/>
              <a:gd name="connsiteX1-111" fmla="*/ 1182917 w 1183262"/>
              <a:gd name="connsiteY1-112" fmla="*/ 0 h 1962252"/>
              <a:gd name="connsiteX2-113" fmla="*/ 1183065 w 1183262"/>
              <a:gd name="connsiteY2-114" fmla="*/ 569183 h 1962252"/>
              <a:gd name="connsiteX3-115" fmla="*/ 0 w 1183262"/>
              <a:gd name="connsiteY3-116" fmla="*/ 1962252 h 1962252"/>
              <a:gd name="connsiteX4-117" fmla="*/ 457 w 1183262"/>
              <a:gd name="connsiteY4-118" fmla="*/ 1912094 h 1962252"/>
              <a:gd name="connsiteX0-119" fmla="*/ 457 w 1183262"/>
              <a:gd name="connsiteY0-120" fmla="*/ 1912094 h 1962252"/>
              <a:gd name="connsiteX1-121" fmla="*/ 1182917 w 1183262"/>
              <a:gd name="connsiteY1-122" fmla="*/ 0 h 1962252"/>
              <a:gd name="connsiteX2-123" fmla="*/ 1183065 w 1183262"/>
              <a:gd name="connsiteY2-124" fmla="*/ 574518 h 1962252"/>
              <a:gd name="connsiteX3-125" fmla="*/ 0 w 1183262"/>
              <a:gd name="connsiteY3-126" fmla="*/ 1962252 h 1962252"/>
              <a:gd name="connsiteX4-127" fmla="*/ 457 w 1183262"/>
              <a:gd name="connsiteY4-128" fmla="*/ 1912094 h 1962252"/>
              <a:gd name="connsiteX0-129" fmla="*/ 3 w 1182808"/>
              <a:gd name="connsiteY0-130" fmla="*/ 1912094 h 1946110"/>
              <a:gd name="connsiteX1-131" fmla="*/ 1182463 w 1182808"/>
              <a:gd name="connsiteY1-132" fmla="*/ 0 h 1946110"/>
              <a:gd name="connsiteX2-133" fmla="*/ 1182611 w 1182808"/>
              <a:gd name="connsiteY2-134" fmla="*/ 574518 h 1946110"/>
              <a:gd name="connsiteX3-135" fmla="*/ 6561 w 1182808"/>
              <a:gd name="connsiteY3-136" fmla="*/ 1946110 h 1946110"/>
              <a:gd name="connsiteX4-137" fmla="*/ 3 w 1182808"/>
              <a:gd name="connsiteY4-138" fmla="*/ 1912094 h 1946110"/>
              <a:gd name="connsiteX0-139" fmla="*/ 8 w 1178136"/>
              <a:gd name="connsiteY0-140" fmla="*/ 1895953 h 1946110"/>
              <a:gd name="connsiteX1-141" fmla="*/ 1177791 w 1178136"/>
              <a:gd name="connsiteY1-142" fmla="*/ 0 h 1946110"/>
              <a:gd name="connsiteX2-143" fmla="*/ 1177939 w 1178136"/>
              <a:gd name="connsiteY2-144" fmla="*/ 574518 h 1946110"/>
              <a:gd name="connsiteX3-145" fmla="*/ 1889 w 1178136"/>
              <a:gd name="connsiteY3-146" fmla="*/ 1946110 h 1946110"/>
              <a:gd name="connsiteX4-147" fmla="*/ 8 w 1178136"/>
              <a:gd name="connsiteY4-148" fmla="*/ 1895953 h 1946110"/>
              <a:gd name="connsiteX0-149" fmla="*/ 457 w 1178585"/>
              <a:gd name="connsiteY0-150" fmla="*/ 1895953 h 1953027"/>
              <a:gd name="connsiteX1-151" fmla="*/ 1178240 w 1178585"/>
              <a:gd name="connsiteY1-152" fmla="*/ 0 h 1953027"/>
              <a:gd name="connsiteX2-153" fmla="*/ 1178388 w 1178585"/>
              <a:gd name="connsiteY2-154" fmla="*/ 574518 h 1953027"/>
              <a:gd name="connsiteX3-155" fmla="*/ 0 w 1178585"/>
              <a:gd name="connsiteY3-156" fmla="*/ 1953027 h 1953027"/>
              <a:gd name="connsiteX4-157" fmla="*/ 457 w 1178585"/>
              <a:gd name="connsiteY4-158" fmla="*/ 1895953 h 1953027"/>
              <a:gd name="connsiteX0-159" fmla="*/ 457 w 1178585"/>
              <a:gd name="connsiteY0-160" fmla="*/ 1895953 h 1953027"/>
              <a:gd name="connsiteX1-161" fmla="*/ 1178240 w 1178585"/>
              <a:gd name="connsiteY1-162" fmla="*/ 0 h 1953027"/>
              <a:gd name="connsiteX2-163" fmla="*/ 1178388 w 1178585"/>
              <a:gd name="connsiteY2-164" fmla="*/ 574518 h 1953027"/>
              <a:gd name="connsiteX3-165" fmla="*/ 0 w 1178585"/>
              <a:gd name="connsiteY3-166" fmla="*/ 1953027 h 1953027"/>
              <a:gd name="connsiteX4-167" fmla="*/ 457 w 1178585"/>
              <a:gd name="connsiteY4-168" fmla="*/ 1895953 h 1953027"/>
              <a:gd name="connsiteX0-169" fmla="*/ 2795 w 1180923"/>
              <a:gd name="connsiteY0-170" fmla="*/ 1895953 h 1948415"/>
              <a:gd name="connsiteX1-171" fmla="*/ 1180578 w 1180923"/>
              <a:gd name="connsiteY1-172" fmla="*/ 0 h 1948415"/>
              <a:gd name="connsiteX2-173" fmla="*/ 1180726 w 1180923"/>
              <a:gd name="connsiteY2-174" fmla="*/ 574518 h 1948415"/>
              <a:gd name="connsiteX3-175" fmla="*/ 0 w 1180923"/>
              <a:gd name="connsiteY3-176" fmla="*/ 1948415 h 1948415"/>
              <a:gd name="connsiteX4-177" fmla="*/ 2795 w 1180923"/>
              <a:gd name="connsiteY4-178" fmla="*/ 1895953 h 1948415"/>
              <a:gd name="connsiteX0-179" fmla="*/ 2795 w 1180923"/>
              <a:gd name="connsiteY0-180" fmla="*/ 1895953 h 1953027"/>
              <a:gd name="connsiteX1-181" fmla="*/ 1180578 w 1180923"/>
              <a:gd name="connsiteY1-182" fmla="*/ 0 h 1953027"/>
              <a:gd name="connsiteX2-183" fmla="*/ 1180726 w 1180923"/>
              <a:gd name="connsiteY2-184" fmla="*/ 574518 h 1953027"/>
              <a:gd name="connsiteX3-185" fmla="*/ 0 w 1180923"/>
              <a:gd name="connsiteY3-186" fmla="*/ 1953027 h 1953027"/>
              <a:gd name="connsiteX4-187" fmla="*/ 2795 w 1180923"/>
              <a:gd name="connsiteY4-188" fmla="*/ 1895953 h 1953027"/>
              <a:gd name="connsiteX0-189" fmla="*/ 456 w 1180923"/>
              <a:gd name="connsiteY0-190" fmla="*/ 1895953 h 1953027"/>
              <a:gd name="connsiteX1-191" fmla="*/ 1180578 w 1180923"/>
              <a:gd name="connsiteY1-192" fmla="*/ 0 h 1953027"/>
              <a:gd name="connsiteX2-193" fmla="*/ 1180726 w 1180923"/>
              <a:gd name="connsiteY2-194" fmla="*/ 574518 h 1953027"/>
              <a:gd name="connsiteX3-195" fmla="*/ 0 w 1180923"/>
              <a:gd name="connsiteY3-196" fmla="*/ 1953027 h 1953027"/>
              <a:gd name="connsiteX4-197" fmla="*/ 456 w 1180923"/>
              <a:gd name="connsiteY4-198" fmla="*/ 1895953 h 1953027"/>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180923" h="1953027">
                <a:moveTo>
                  <a:pt x="456" y="1895953"/>
                </a:moveTo>
                <a:lnTo>
                  <a:pt x="1180578" y="0"/>
                </a:lnTo>
                <a:cubicBezTo>
                  <a:pt x="1181711" y="193422"/>
                  <a:pt x="1179593" y="381096"/>
                  <a:pt x="1180726" y="574518"/>
                </a:cubicBezTo>
                <a:lnTo>
                  <a:pt x="0" y="1953027"/>
                </a:lnTo>
                <a:cubicBezTo>
                  <a:pt x="152" y="1936308"/>
                  <a:pt x="304" y="1912672"/>
                  <a:pt x="456" y="1895953"/>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82" name="Freeform 51"/>
          <p:cNvSpPr/>
          <p:nvPr/>
        </p:nvSpPr>
        <p:spPr>
          <a:xfrm flipV="1">
            <a:off x="1081089" y="2888456"/>
            <a:ext cx="1204913" cy="881063"/>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1" fmla="*/ 3399 w 1187831"/>
              <a:gd name="connsiteY0-2" fmla="*/ 1104759 h 1159147"/>
              <a:gd name="connsiteX1-3" fmla="*/ 1187831 w 1187831"/>
              <a:gd name="connsiteY1-4" fmla="*/ 0 h 1159147"/>
              <a:gd name="connsiteX2-5" fmla="*/ 1186340 w 1187831"/>
              <a:gd name="connsiteY2-6" fmla="*/ 554079 h 1159147"/>
              <a:gd name="connsiteX3-7" fmla="*/ 0 w 1187831"/>
              <a:gd name="connsiteY3-8" fmla="*/ 1159147 h 1159147"/>
              <a:gd name="connsiteX4-9" fmla="*/ 3399 w 1187831"/>
              <a:gd name="connsiteY4-10" fmla="*/ 1104759 h 1159147"/>
              <a:gd name="connsiteX0-11" fmla="*/ 3399 w 1187831"/>
              <a:gd name="connsiteY0-12" fmla="*/ 1104759 h 1159147"/>
              <a:gd name="connsiteX1-13" fmla="*/ 1187831 w 1187831"/>
              <a:gd name="connsiteY1-14" fmla="*/ 0 h 1159147"/>
              <a:gd name="connsiteX2-15" fmla="*/ 1183895 w 1187831"/>
              <a:gd name="connsiteY2-16" fmla="*/ 566304 h 1159147"/>
              <a:gd name="connsiteX3-17" fmla="*/ 0 w 1187831"/>
              <a:gd name="connsiteY3-18" fmla="*/ 1159147 h 1159147"/>
              <a:gd name="connsiteX4-19" fmla="*/ 3399 w 1187831"/>
              <a:gd name="connsiteY4-20" fmla="*/ 1104759 h 1159147"/>
              <a:gd name="connsiteX0-21" fmla="*/ 13179 w 1187831"/>
              <a:gd name="connsiteY0-22" fmla="*/ 1080310 h 1159147"/>
              <a:gd name="connsiteX1-23" fmla="*/ 1187831 w 1187831"/>
              <a:gd name="connsiteY1-24" fmla="*/ 0 h 1159147"/>
              <a:gd name="connsiteX2-25" fmla="*/ 1183895 w 1187831"/>
              <a:gd name="connsiteY2-26" fmla="*/ 566304 h 1159147"/>
              <a:gd name="connsiteX3-27" fmla="*/ 0 w 1187831"/>
              <a:gd name="connsiteY3-28" fmla="*/ 1159147 h 1159147"/>
              <a:gd name="connsiteX4-29" fmla="*/ 13179 w 1187831"/>
              <a:gd name="connsiteY4-30" fmla="*/ 1080310 h 1159147"/>
              <a:gd name="connsiteX0-31" fmla="*/ 955 w 1175607"/>
              <a:gd name="connsiteY0-32" fmla="*/ 1080310 h 1134698"/>
              <a:gd name="connsiteX1-33" fmla="*/ 1175607 w 1175607"/>
              <a:gd name="connsiteY1-34" fmla="*/ 0 h 1134698"/>
              <a:gd name="connsiteX2-35" fmla="*/ 1171671 w 1175607"/>
              <a:gd name="connsiteY2-36" fmla="*/ 566304 h 1134698"/>
              <a:gd name="connsiteX3-37" fmla="*/ 0 w 1175607"/>
              <a:gd name="connsiteY3-38" fmla="*/ 1134698 h 1134698"/>
              <a:gd name="connsiteX4-39" fmla="*/ 955 w 1175607"/>
              <a:gd name="connsiteY4-40" fmla="*/ 1080310 h 1134698"/>
              <a:gd name="connsiteX0-41" fmla="*/ 10 w 1181997"/>
              <a:gd name="connsiteY0-42" fmla="*/ 1082755 h 1134698"/>
              <a:gd name="connsiteX1-43" fmla="*/ 1181997 w 1181997"/>
              <a:gd name="connsiteY1-44" fmla="*/ 0 h 1134698"/>
              <a:gd name="connsiteX2-45" fmla="*/ 1178061 w 1181997"/>
              <a:gd name="connsiteY2-46" fmla="*/ 566304 h 1134698"/>
              <a:gd name="connsiteX3-47" fmla="*/ 6390 w 1181997"/>
              <a:gd name="connsiteY3-48" fmla="*/ 1134698 h 1134698"/>
              <a:gd name="connsiteX4-49" fmla="*/ 10 w 1181997"/>
              <a:gd name="connsiteY4-50" fmla="*/ 1082755 h 1134698"/>
              <a:gd name="connsiteX0-51" fmla="*/ 32 w 1182019"/>
              <a:gd name="connsiteY0-52" fmla="*/ 1082755 h 1134698"/>
              <a:gd name="connsiteX1-53" fmla="*/ 1182019 w 1182019"/>
              <a:gd name="connsiteY1-54" fmla="*/ 0 h 1134698"/>
              <a:gd name="connsiteX2-55" fmla="*/ 1178083 w 1182019"/>
              <a:gd name="connsiteY2-56" fmla="*/ 566304 h 1134698"/>
              <a:gd name="connsiteX3-57" fmla="*/ 1522 w 1182019"/>
              <a:gd name="connsiteY3-58" fmla="*/ 1134698 h 1134698"/>
              <a:gd name="connsiteX4-59" fmla="*/ 32 w 1182019"/>
              <a:gd name="connsiteY4-60" fmla="*/ 1082755 h 1134698"/>
              <a:gd name="connsiteX0-61" fmla="*/ 32 w 1182019"/>
              <a:gd name="connsiteY0-62" fmla="*/ 1082755 h 1134698"/>
              <a:gd name="connsiteX1-63" fmla="*/ 1182019 w 1182019"/>
              <a:gd name="connsiteY1-64" fmla="*/ 0 h 1134698"/>
              <a:gd name="connsiteX2-65" fmla="*/ 1173193 w 1182019"/>
              <a:gd name="connsiteY2-66" fmla="*/ 573639 h 1134698"/>
              <a:gd name="connsiteX3-67" fmla="*/ 1522 w 1182019"/>
              <a:gd name="connsiteY3-68" fmla="*/ 1134698 h 1134698"/>
              <a:gd name="connsiteX4-69" fmla="*/ 32 w 1182019"/>
              <a:gd name="connsiteY4-70" fmla="*/ 1082755 h 1134698"/>
              <a:gd name="connsiteX0-71" fmla="*/ 32 w 1182019"/>
              <a:gd name="connsiteY0-72" fmla="*/ 1082755 h 1134698"/>
              <a:gd name="connsiteX1-73" fmla="*/ 1182019 w 1182019"/>
              <a:gd name="connsiteY1-74" fmla="*/ 0 h 1134698"/>
              <a:gd name="connsiteX2-75" fmla="*/ 1175638 w 1182019"/>
              <a:gd name="connsiteY2-76" fmla="*/ 573639 h 1134698"/>
              <a:gd name="connsiteX3-77" fmla="*/ 1522 w 1182019"/>
              <a:gd name="connsiteY3-78" fmla="*/ 1134698 h 1134698"/>
              <a:gd name="connsiteX4-79" fmla="*/ 32 w 1182019"/>
              <a:gd name="connsiteY4-80" fmla="*/ 1082755 h 1134698"/>
              <a:gd name="connsiteX0-81" fmla="*/ 32 w 1182972"/>
              <a:gd name="connsiteY0-82" fmla="*/ 1082755 h 1134698"/>
              <a:gd name="connsiteX1-83" fmla="*/ 1182019 w 1182972"/>
              <a:gd name="connsiteY1-84" fmla="*/ 0 h 1134698"/>
              <a:gd name="connsiteX2-85" fmla="*/ 1182972 w 1182972"/>
              <a:gd name="connsiteY2-86" fmla="*/ 573639 h 1134698"/>
              <a:gd name="connsiteX3-87" fmla="*/ 1522 w 1182972"/>
              <a:gd name="connsiteY3-88" fmla="*/ 1134698 h 1134698"/>
              <a:gd name="connsiteX4-89" fmla="*/ 32 w 1182972"/>
              <a:gd name="connsiteY4-90" fmla="*/ 1082755 h 1134698"/>
              <a:gd name="connsiteX0-91" fmla="*/ 32 w 1182972"/>
              <a:gd name="connsiteY0-92" fmla="*/ 1085422 h 1137365"/>
              <a:gd name="connsiteX1-93" fmla="*/ 1182019 w 1182972"/>
              <a:gd name="connsiteY1-94" fmla="*/ 0 h 1137365"/>
              <a:gd name="connsiteX2-95" fmla="*/ 1182972 w 1182972"/>
              <a:gd name="connsiteY2-96" fmla="*/ 576306 h 1137365"/>
              <a:gd name="connsiteX3-97" fmla="*/ 1522 w 1182972"/>
              <a:gd name="connsiteY3-98" fmla="*/ 1137365 h 1137365"/>
              <a:gd name="connsiteX4-99" fmla="*/ 32 w 1182972"/>
              <a:gd name="connsiteY4-100" fmla="*/ 1085422 h 11373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82972" h="1137365">
                <a:moveTo>
                  <a:pt x="32" y="1085422"/>
                </a:moveTo>
                <a:lnTo>
                  <a:pt x="1182019" y="0"/>
                </a:lnTo>
                <a:cubicBezTo>
                  <a:pt x="1182337" y="191213"/>
                  <a:pt x="1182654" y="385093"/>
                  <a:pt x="1182972" y="576306"/>
                </a:cubicBezTo>
                <a:lnTo>
                  <a:pt x="1522" y="1137365"/>
                </a:lnTo>
                <a:cubicBezTo>
                  <a:pt x="1840" y="1119236"/>
                  <a:pt x="-286" y="1103551"/>
                  <a:pt x="32" y="108542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83" name="Trapezoid 24"/>
          <p:cNvSpPr>
            <a:spLocks noChangeAspect="1"/>
          </p:cNvSpPr>
          <p:nvPr/>
        </p:nvSpPr>
        <p:spPr>
          <a:xfrm rot="8369018">
            <a:off x="2452688" y="3382567"/>
            <a:ext cx="355600" cy="270272"/>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84" name="Oval 21"/>
          <p:cNvSpPr>
            <a:spLocks noChangeAspect="1"/>
          </p:cNvSpPr>
          <p:nvPr/>
        </p:nvSpPr>
        <p:spPr>
          <a:xfrm>
            <a:off x="2466975" y="2702719"/>
            <a:ext cx="369888" cy="24288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85" name="Rectangle 5"/>
          <p:cNvSpPr>
            <a:spLocks noChangeAspect="1"/>
          </p:cNvSpPr>
          <p:nvPr/>
        </p:nvSpPr>
        <p:spPr>
          <a:xfrm>
            <a:off x="2541588" y="2037160"/>
            <a:ext cx="268288" cy="201216"/>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tx1"/>
              </a:solidFill>
              <a:effectLst/>
              <a:uLnTx/>
              <a:uFillTx/>
              <a:latin typeface="+mn-lt"/>
              <a:ea typeface="+mn-ea"/>
              <a:cs typeface="+mn-cs"/>
            </a:endParaRPr>
          </a:p>
        </p:txBody>
      </p:sp>
      <p:sp>
        <p:nvSpPr>
          <p:cNvPr id="86" name="Freeform: Shape 85"/>
          <p:cNvSpPr/>
          <p:nvPr/>
        </p:nvSpPr>
        <p:spPr>
          <a:xfrm rot="5400000">
            <a:off x="2537023" y="4118571"/>
            <a:ext cx="186929" cy="250825"/>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schemeClr val="lt1"/>
              </a:solidFill>
              <a:effectLst/>
              <a:uLnTx/>
              <a:uFillTx/>
              <a:latin typeface="+mn-lt"/>
              <a:ea typeface="+mn-ea"/>
              <a:cs typeface="+mn-cs"/>
            </a:endParaRPr>
          </a:p>
        </p:txBody>
      </p:sp>
      <p:sp>
        <p:nvSpPr>
          <p:cNvPr id="87" name="Frame 1"/>
          <p:cNvSpPr/>
          <p:nvPr/>
        </p:nvSpPr>
        <p:spPr>
          <a:xfrm>
            <a:off x="3054350" y="1059656"/>
            <a:ext cx="260350" cy="263129"/>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dirty="0">
              <a:ln>
                <a:noFill/>
              </a:ln>
              <a:solidFill>
                <a:schemeClr val="tx1"/>
              </a:solidFill>
              <a:effectLst/>
              <a:uLnTx/>
              <a:uFillTx/>
              <a:latin typeface="+mn-lt"/>
              <a:ea typeface="+mn-ea"/>
              <a:cs typeface="+mn-cs"/>
            </a:endParaRPr>
          </a:p>
        </p:txBody>
      </p:sp>
      <p:sp>
        <p:nvSpPr>
          <p:cNvPr id="119831" name="Rectangles 119830"/>
          <p:cNvSpPr/>
          <p:nvPr/>
        </p:nvSpPr>
        <p:spPr>
          <a:xfrm>
            <a:off x="179513" y="2463739"/>
            <a:ext cx="1042591" cy="954107"/>
          </a:xfrm>
          <a:prstGeom prst="rect">
            <a:avLst/>
          </a:prstGeom>
          <a:solidFill>
            <a:schemeClr val="accent1"/>
          </a:solidFill>
          <a:ln w="9525">
            <a:noFill/>
          </a:ln>
        </p:spPr>
        <p:txBody>
          <a:bodyPr wrap="square">
            <a:spAutoFit/>
          </a:bodyPr>
          <a:lstStyle/>
          <a:p>
            <a:pPr algn="ctr"/>
            <a:r>
              <a:rPr lang="vi-VN" altLang="x-none" sz="2800" b="1" dirty="0">
                <a:solidFill>
                  <a:schemeClr val="bg1"/>
                </a:solidFill>
                <a:latin typeface="Times New Roman" pitchFamily="18" charset="0"/>
                <a:ea typeface="Arial Unicode MS" panose="020B0604020202020204" pitchFamily="34" charset="-128"/>
                <a:cs typeface="Times New Roman" pitchFamily="18" charset="0"/>
              </a:rPr>
              <a:t>Các bước</a:t>
            </a:r>
          </a:p>
        </p:txBody>
      </p:sp>
      <p:sp>
        <p:nvSpPr>
          <p:cNvPr id="119832" name="Rectangles 119831"/>
          <p:cNvSpPr/>
          <p:nvPr/>
        </p:nvSpPr>
        <p:spPr>
          <a:xfrm>
            <a:off x="2987825" y="1162367"/>
            <a:ext cx="5832648" cy="461665"/>
          </a:xfrm>
          <a:prstGeom prst="rect">
            <a:avLst/>
          </a:prstGeom>
          <a:noFill/>
          <a:ln w="19050" cap="flat" cmpd="sng">
            <a:solidFill>
              <a:schemeClr val="tx2"/>
            </a:solidFill>
            <a:prstDash val="solid"/>
            <a:miter/>
            <a:headEnd type="none" w="med" len="med"/>
            <a:tailEnd type="none" w="med" len="med"/>
          </a:ln>
        </p:spPr>
        <p:txBody>
          <a:bodyPr wrap="square" anchor="ctr" anchorCtr="0">
            <a:spAutoFit/>
          </a:bodyPr>
          <a:lstStyle/>
          <a:p>
            <a:r>
              <a:rPr lang="vi-VN" altLang="x-none" sz="2400" dirty="0">
                <a:solidFill>
                  <a:srgbClr val="0000CC"/>
                </a:solidFill>
                <a:latin typeface="Times New Roman" pitchFamily="18" charset="0"/>
                <a:ea typeface="Arial Unicode MS" panose="020B0604020202020204" pitchFamily="34" charset="-128"/>
                <a:cs typeface="Times New Roman" pitchFamily="18" charset="0"/>
              </a:rPr>
              <a:t>Bước 1: Xác định mục tiêu và thời </a:t>
            </a:r>
            <a:r>
              <a:rPr lang="vi-VN" altLang="x-none" sz="2400" dirty="0" smtClean="0">
                <a:solidFill>
                  <a:srgbClr val="0000CC"/>
                </a:solidFill>
                <a:latin typeface="Times New Roman" pitchFamily="18" charset="0"/>
                <a:ea typeface="Arial Unicode MS" panose="020B0604020202020204" pitchFamily="34" charset="-128"/>
                <a:cs typeface="Times New Roman" pitchFamily="18" charset="0"/>
              </a:rPr>
              <a:t>hạn</a:t>
            </a:r>
            <a:r>
              <a:rPr lang="en-US" altLang="x-none" sz="2400" dirty="0" smtClean="0">
                <a:solidFill>
                  <a:srgbClr val="0000CC"/>
                </a:solidFill>
                <a:latin typeface="Times New Roman" pitchFamily="18" charset="0"/>
                <a:ea typeface="Arial Unicode MS" panose="020B0604020202020204" pitchFamily="34" charset="-128"/>
                <a:cs typeface="Times New Roman" pitchFamily="18" charset="0"/>
              </a:rPr>
              <a:t>.</a:t>
            </a:r>
            <a:endParaRPr sz="2400" dirty="0">
              <a:solidFill>
                <a:srgbClr val="0000CC"/>
              </a:solidFill>
              <a:latin typeface="Times New Roman" pitchFamily="18" charset="0"/>
              <a:ea typeface="Arial Unicode MS" panose="020B0604020202020204" pitchFamily="34" charset="-128"/>
              <a:cs typeface="Times New Roman" pitchFamily="18" charset="0"/>
            </a:endParaRPr>
          </a:p>
        </p:txBody>
      </p:sp>
      <p:sp>
        <p:nvSpPr>
          <p:cNvPr id="119833" name="Rectangles 119832"/>
          <p:cNvSpPr/>
          <p:nvPr/>
        </p:nvSpPr>
        <p:spPr>
          <a:xfrm>
            <a:off x="2954338" y="1927772"/>
            <a:ext cx="5866134" cy="461665"/>
          </a:xfrm>
          <a:prstGeom prst="rect">
            <a:avLst/>
          </a:prstGeom>
          <a:noFill/>
          <a:ln w="22225" cap="flat" cmpd="sng">
            <a:solidFill>
              <a:schemeClr val="accent2"/>
            </a:solidFill>
            <a:prstDash val="solid"/>
            <a:miter/>
            <a:headEnd type="none" w="med" len="med"/>
            <a:tailEnd type="none" w="med" len="med"/>
          </a:ln>
        </p:spPr>
        <p:txBody>
          <a:bodyPr wrap="square" anchor="ctr" anchorCtr="0">
            <a:spAutoFit/>
          </a:bodyPr>
          <a:lstStyle/>
          <a:p>
            <a:pPr algn="just"/>
            <a:r>
              <a:rPr lang="vi-VN" altLang="x-none" sz="2400" dirty="0">
                <a:solidFill>
                  <a:srgbClr val="0000CC"/>
                </a:solidFill>
                <a:latin typeface="Times New Roman" pitchFamily="18" charset="0"/>
                <a:ea typeface="Arial Unicode MS" panose="020B0604020202020204" pitchFamily="34" charset="-128"/>
                <a:cs typeface="Times New Roman" pitchFamily="18" charset="0"/>
              </a:rPr>
              <a:t>Bước 2: Xác định tình hình tài </a:t>
            </a:r>
            <a:r>
              <a:rPr lang="vi-VN" altLang="x-none" sz="2400" dirty="0" smtClean="0">
                <a:solidFill>
                  <a:srgbClr val="0000CC"/>
                </a:solidFill>
                <a:latin typeface="Times New Roman" pitchFamily="18" charset="0"/>
                <a:ea typeface="Arial Unicode MS" panose="020B0604020202020204" pitchFamily="34" charset="-128"/>
                <a:cs typeface="Times New Roman" pitchFamily="18" charset="0"/>
              </a:rPr>
              <a:t>chính</a:t>
            </a:r>
            <a:r>
              <a:rPr lang="en-US" altLang="x-none" sz="2400" dirty="0" smtClean="0">
                <a:solidFill>
                  <a:srgbClr val="0000CC"/>
                </a:solidFill>
                <a:latin typeface="Times New Roman" pitchFamily="18" charset="0"/>
                <a:ea typeface="Arial Unicode MS" panose="020B0604020202020204" pitchFamily="34" charset="-128"/>
                <a:cs typeface="Times New Roman" pitchFamily="18" charset="0"/>
              </a:rPr>
              <a:t> </a:t>
            </a:r>
            <a:r>
              <a:rPr lang="vi-VN" altLang="x-none" sz="2400" dirty="0" smtClean="0">
                <a:solidFill>
                  <a:srgbClr val="0000CC"/>
                </a:solidFill>
                <a:latin typeface="Times New Roman" pitchFamily="18" charset="0"/>
                <a:ea typeface="Arial Unicode MS" panose="020B0604020202020204" pitchFamily="34" charset="-128"/>
                <a:cs typeface="Times New Roman" pitchFamily="18" charset="0"/>
              </a:rPr>
              <a:t>hiện tại</a:t>
            </a:r>
            <a:r>
              <a:rPr lang="en-US" altLang="x-none" sz="2400" dirty="0" smtClean="0">
                <a:solidFill>
                  <a:srgbClr val="0000CC"/>
                </a:solidFill>
                <a:latin typeface="Times New Roman" pitchFamily="18" charset="0"/>
                <a:ea typeface="Arial Unicode MS" panose="020B0604020202020204" pitchFamily="34" charset="-128"/>
                <a:cs typeface="Times New Roman" pitchFamily="18" charset="0"/>
              </a:rPr>
              <a:t>.</a:t>
            </a:r>
            <a:endParaRPr sz="2400" dirty="0">
              <a:solidFill>
                <a:srgbClr val="0000CC"/>
              </a:solidFill>
              <a:latin typeface="Times New Roman" pitchFamily="18" charset="0"/>
              <a:ea typeface="Arial Unicode MS" panose="020B0604020202020204" pitchFamily="34" charset="-128"/>
              <a:cs typeface="Times New Roman" pitchFamily="18" charset="0"/>
            </a:endParaRPr>
          </a:p>
        </p:txBody>
      </p:sp>
      <p:sp>
        <p:nvSpPr>
          <p:cNvPr id="119834" name="Rectangles 119833"/>
          <p:cNvSpPr/>
          <p:nvPr/>
        </p:nvSpPr>
        <p:spPr>
          <a:xfrm>
            <a:off x="2987824" y="3291830"/>
            <a:ext cx="5866134" cy="461665"/>
          </a:xfrm>
          <a:prstGeom prst="rect">
            <a:avLst/>
          </a:prstGeom>
          <a:noFill/>
          <a:ln w="19050" cap="flat" cmpd="sng">
            <a:solidFill>
              <a:srgbClr val="0000CC"/>
            </a:solidFill>
            <a:prstDash val="solid"/>
            <a:miter/>
            <a:headEnd type="none" w="med" len="med"/>
            <a:tailEnd type="none" w="med" len="med"/>
          </a:ln>
        </p:spPr>
        <p:txBody>
          <a:bodyPr wrap="square" anchor="ctr" anchorCtr="0">
            <a:spAutoFit/>
          </a:bodyPr>
          <a:lstStyle/>
          <a:p>
            <a:pPr algn="just"/>
            <a:r>
              <a:rPr lang="vi-VN" altLang="x-none" sz="2400" dirty="0">
                <a:solidFill>
                  <a:srgbClr val="0000CC"/>
                </a:solidFill>
                <a:latin typeface="Times New Roman" pitchFamily="18" charset="0"/>
                <a:ea typeface="Arial Unicode MS" panose="020B0604020202020204" pitchFamily="34" charset="-128"/>
                <a:cs typeface="Times New Roman" pitchFamily="18" charset="0"/>
              </a:rPr>
              <a:t>Bước 3: Thiết lập quy tắc thu chi cá nhân. </a:t>
            </a:r>
            <a:endParaRPr sz="2400" dirty="0">
              <a:solidFill>
                <a:srgbClr val="0000CC"/>
              </a:solidFill>
              <a:latin typeface="Times New Roman" pitchFamily="18" charset="0"/>
              <a:ea typeface="Arial Unicode MS" panose="020B0604020202020204" pitchFamily="34" charset="-128"/>
              <a:cs typeface="Times New Roman" pitchFamily="18" charset="0"/>
            </a:endParaRPr>
          </a:p>
        </p:txBody>
      </p:sp>
      <p:sp>
        <p:nvSpPr>
          <p:cNvPr id="119835" name="Rectangles 119834"/>
          <p:cNvSpPr/>
          <p:nvPr/>
        </p:nvSpPr>
        <p:spPr>
          <a:xfrm>
            <a:off x="2987824" y="4011910"/>
            <a:ext cx="5867400" cy="477054"/>
          </a:xfrm>
          <a:prstGeom prst="rect">
            <a:avLst/>
          </a:prstGeom>
          <a:noFill/>
          <a:ln w="19050" cap="flat" cmpd="sng">
            <a:solidFill>
              <a:srgbClr val="FF0000"/>
            </a:solidFill>
            <a:prstDash val="solid"/>
            <a:miter/>
            <a:headEnd type="none" w="med" len="med"/>
            <a:tailEnd type="none" w="med" len="med"/>
          </a:ln>
        </p:spPr>
        <p:txBody>
          <a:bodyPr anchor="ctr" anchorCtr="0">
            <a:spAutoFit/>
          </a:bodyPr>
          <a:lstStyle/>
          <a:p>
            <a:r>
              <a:rPr lang="vi-VN" altLang="x-none" sz="2500" dirty="0">
                <a:latin typeface="Arial Unicode MS" panose="020B0604020202020204" pitchFamily="34" charset="-128"/>
                <a:ea typeface="Arial Unicode MS" panose="020B0604020202020204" pitchFamily="34" charset="-128"/>
              </a:rPr>
              <a:t> </a:t>
            </a:r>
            <a:r>
              <a:rPr lang="vi-VN" altLang="x-none" sz="2400" dirty="0">
                <a:solidFill>
                  <a:srgbClr val="0000CC"/>
                </a:solidFill>
                <a:latin typeface="Times New Roman" pitchFamily="18" charset="0"/>
                <a:ea typeface="Arial Unicode MS" panose="020B0604020202020204" pitchFamily="34" charset="-128"/>
                <a:cs typeface="Times New Roman" pitchFamily="18" charset="0"/>
              </a:rPr>
              <a:t>Bước 4: Tuân thủ kế hoạch tài </a:t>
            </a:r>
            <a:r>
              <a:rPr lang="vi-VN" altLang="x-none" sz="2400" dirty="0" smtClean="0">
                <a:solidFill>
                  <a:srgbClr val="0000CC"/>
                </a:solidFill>
                <a:latin typeface="Times New Roman" pitchFamily="18" charset="0"/>
                <a:ea typeface="Arial Unicode MS" panose="020B0604020202020204" pitchFamily="34" charset="-128"/>
                <a:cs typeface="Times New Roman" pitchFamily="18" charset="0"/>
              </a:rPr>
              <a:t>chính</a:t>
            </a:r>
            <a:r>
              <a:rPr lang="en-US" altLang="x-none" sz="2400" dirty="0" smtClean="0">
                <a:solidFill>
                  <a:srgbClr val="0000CC"/>
                </a:solidFill>
                <a:latin typeface="Times New Roman" pitchFamily="18" charset="0"/>
                <a:ea typeface="Arial Unicode MS" panose="020B0604020202020204" pitchFamily="34" charset="-128"/>
                <a:cs typeface="Times New Roman" pitchFamily="18" charset="0"/>
              </a:rPr>
              <a:t> </a:t>
            </a:r>
            <a:r>
              <a:rPr lang="vi-VN" altLang="x-none" sz="2400" dirty="0" smtClean="0">
                <a:solidFill>
                  <a:srgbClr val="0000CC"/>
                </a:solidFill>
                <a:latin typeface="Times New Roman" pitchFamily="18" charset="0"/>
                <a:ea typeface="Arial Unicode MS" panose="020B0604020202020204" pitchFamily="34" charset="-128"/>
                <a:cs typeface="Times New Roman" pitchFamily="18" charset="0"/>
              </a:rPr>
              <a:t>cá </a:t>
            </a:r>
            <a:r>
              <a:rPr lang="vi-VN" altLang="x-none" sz="2400" dirty="0">
                <a:solidFill>
                  <a:srgbClr val="0000CC"/>
                </a:solidFill>
                <a:latin typeface="Times New Roman" pitchFamily="18" charset="0"/>
                <a:ea typeface="Arial Unicode MS" panose="020B0604020202020204" pitchFamily="34" charset="-128"/>
                <a:cs typeface="Times New Roman" pitchFamily="18" charset="0"/>
              </a:rPr>
              <a:t>nhân. </a:t>
            </a:r>
            <a:endParaRPr sz="2400" dirty="0">
              <a:solidFill>
                <a:srgbClr val="0000CC"/>
              </a:solidFill>
              <a:latin typeface="Times New Roman" pitchFamily="18" charset="0"/>
              <a:ea typeface="Arial Unicode MS" panose="020B0604020202020204" pitchFamily="34" charset="-128"/>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box(in)">
                                      <p:cBhvr>
                                        <p:cTn id="7" dur="5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9831"/>
                                        </p:tgtEl>
                                        <p:attrNameLst>
                                          <p:attrName>style.visibility</p:attrName>
                                        </p:attrNameLst>
                                      </p:cBhvr>
                                      <p:to>
                                        <p:strVal val="visible"/>
                                      </p:to>
                                    </p:set>
                                    <p:animEffect transition="in" filter="blinds(horizontal)">
                                      <p:cBhvr>
                                        <p:cTn id="12" dur="500"/>
                                        <p:tgtEl>
                                          <p:spTgt spid="11983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blinds(horizontal)">
                                      <p:cBhvr>
                                        <p:cTn id="17" dur="500"/>
                                        <p:tgtEl>
                                          <p:spTgt spid="7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blinds(horizontal)">
                                      <p:cBhvr>
                                        <p:cTn id="20" dur="500"/>
                                        <p:tgtEl>
                                          <p:spTgt spid="6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9832"/>
                                        </p:tgtEl>
                                        <p:attrNameLst>
                                          <p:attrName>style.visibility</p:attrName>
                                        </p:attrNameLst>
                                      </p:cBhvr>
                                      <p:to>
                                        <p:strVal val="visible"/>
                                      </p:to>
                                    </p:set>
                                    <p:animEffect transition="in" filter="blinds(horizontal)">
                                      <p:cBhvr>
                                        <p:cTn id="25" dur="500"/>
                                        <p:tgtEl>
                                          <p:spTgt spid="11983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blinds(horizontal)">
                                      <p:cBhvr>
                                        <p:cTn id="30" dur="500"/>
                                        <p:tgtEl>
                                          <p:spTgt spid="7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blinds(horizontal)">
                                      <p:cBhvr>
                                        <p:cTn id="33" dur="500"/>
                                        <p:tgtEl>
                                          <p:spTgt spid="6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19833"/>
                                        </p:tgtEl>
                                        <p:attrNameLst>
                                          <p:attrName>style.visibility</p:attrName>
                                        </p:attrNameLst>
                                      </p:cBhvr>
                                      <p:to>
                                        <p:strVal val="visible"/>
                                      </p:to>
                                    </p:set>
                                    <p:animEffect transition="in" filter="blinds(horizontal)">
                                      <p:cBhvr>
                                        <p:cTn id="38" dur="500"/>
                                        <p:tgtEl>
                                          <p:spTgt spid="11983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blinds(horizontal)">
                                      <p:cBhvr>
                                        <p:cTn id="43" dur="500"/>
                                        <p:tgtEl>
                                          <p:spTgt spid="80"/>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blinds(horizontal)">
                                      <p:cBhvr>
                                        <p:cTn id="46" dur="500"/>
                                        <p:tgtEl>
                                          <p:spTgt spid="64"/>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119834"/>
                                        </p:tgtEl>
                                        <p:attrNameLst>
                                          <p:attrName>style.visibility</p:attrName>
                                        </p:attrNameLst>
                                      </p:cBhvr>
                                      <p:to>
                                        <p:strVal val="visible"/>
                                      </p:to>
                                    </p:set>
                                    <p:animEffect transition="in" filter="blinds(horizontal)">
                                      <p:cBhvr>
                                        <p:cTn id="51" dur="500"/>
                                        <p:tgtEl>
                                          <p:spTgt spid="119834"/>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82"/>
                                        </p:tgtEl>
                                        <p:attrNameLst>
                                          <p:attrName>style.visibility</p:attrName>
                                        </p:attrNameLst>
                                      </p:cBhvr>
                                      <p:to>
                                        <p:strVal val="visible"/>
                                      </p:to>
                                    </p:set>
                                    <p:animEffect transition="in" filter="blinds(horizontal)">
                                      <p:cBhvr>
                                        <p:cTn id="56" dur="500"/>
                                        <p:tgtEl>
                                          <p:spTgt spid="82"/>
                                        </p:tgtEl>
                                      </p:cBhvr>
                                    </p:animEffect>
                                  </p:childTnLst>
                                </p:cTn>
                              </p:par>
                              <p:par>
                                <p:cTn id="57" presetID="3" presetClass="entr" presetSubtype="10"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blinds(horizontal)">
                                      <p:cBhvr>
                                        <p:cTn id="59" dur="500"/>
                                        <p:tgtEl>
                                          <p:spTgt spid="63"/>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119835"/>
                                        </p:tgtEl>
                                        <p:attrNameLst>
                                          <p:attrName>style.visibility</p:attrName>
                                        </p:attrNameLst>
                                      </p:cBhvr>
                                      <p:to>
                                        <p:strVal val="visible"/>
                                      </p:to>
                                    </p:set>
                                    <p:animEffect transition="in" filter="blinds(horizontal)">
                                      <p:cBhvr>
                                        <p:cTn id="64" dur="500"/>
                                        <p:tgtEl>
                                          <p:spTgt spid="119835"/>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nodeType="click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blinds(horizontal)">
                                      <p:cBhvr>
                                        <p:cTn id="69" dur="500"/>
                                        <p:tgtEl>
                                          <p:spTgt spid="81"/>
                                        </p:tgtEl>
                                      </p:cBhvr>
                                    </p:animEffect>
                                  </p:childTnLst>
                                </p:cTn>
                              </p:par>
                              <p:par>
                                <p:cTn id="70" presetID="3" presetClass="entr" presetSubtype="10" fill="hold" nodeType="with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blinds(horizontal)">
                                      <p:cBhvr>
                                        <p:cTn id="7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64" grpId="0" animBg="1"/>
      <p:bldP spid="65" grpId="0" animBg="1"/>
      <p:bldP spid="67" grpId="0" animBg="1"/>
      <p:bldP spid="119831" grpId="0" animBg="1"/>
      <p:bldP spid="119832" grpId="0" animBg="1"/>
      <p:bldP spid="1198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19"/>
          <p:cNvSpPr/>
          <p:nvPr/>
        </p:nvSpPr>
        <p:spPr>
          <a:xfrm>
            <a:off x="251521" y="735546"/>
            <a:ext cx="8713663" cy="2831544"/>
          </a:xfrm>
          <a:prstGeom prst="rect">
            <a:avLst/>
          </a:prstGeom>
          <a:noFill/>
          <a:ln w="9525">
            <a:noFill/>
          </a:ln>
        </p:spPr>
        <p:txBody>
          <a:bodyPr wrap="square">
            <a:spAutoFit/>
          </a:bodyPr>
          <a:lstStyle/>
          <a:p>
            <a:endParaRPr lang="en-US" altLang="x-none" b="1" dirty="0" smtClean="0">
              <a:solidFill>
                <a:srgbClr val="FF0000"/>
              </a:solidFill>
              <a:latin typeface="Times New Roman" pitchFamily="18" charset="0"/>
              <a:cs typeface="Times New Roman" pitchFamily="18" charset="0"/>
            </a:endParaRPr>
          </a:p>
          <a:p>
            <a:pPr algn="ctr"/>
            <a:r>
              <a:rPr lang="en-US" altLang="x-none" sz="3200" b="1" dirty="0" smtClean="0">
                <a:solidFill>
                  <a:srgbClr val="FF0000"/>
                </a:solidFill>
                <a:latin typeface="Times New Roman" pitchFamily="18" charset="0"/>
                <a:cs typeface="Times New Roman" pitchFamily="18" charset="0"/>
              </a:rPr>
              <a:t>LUYỆN TẬP</a:t>
            </a:r>
          </a:p>
          <a:p>
            <a:pPr algn="ctr"/>
            <a:endParaRPr lang="en-US" altLang="x-none" sz="3200" b="1" dirty="0" smtClean="0">
              <a:solidFill>
                <a:srgbClr val="FF0000"/>
              </a:solidFill>
              <a:latin typeface="Times New Roman" pitchFamily="18" charset="0"/>
              <a:cs typeface="Times New Roman" pitchFamily="18" charset="0"/>
            </a:endParaRPr>
          </a:p>
          <a:p>
            <a:pPr algn="ctr"/>
            <a:endParaRPr lang="en-US" altLang="x-none" sz="3200" b="1" dirty="0" smtClean="0">
              <a:solidFill>
                <a:srgbClr val="FF0000"/>
              </a:solidFill>
              <a:latin typeface="Times New Roman" pitchFamily="18" charset="0"/>
              <a:cs typeface="Times New Roman" pitchFamily="18" charset="0"/>
            </a:endParaRPr>
          </a:p>
          <a:p>
            <a:pPr algn="just"/>
            <a:r>
              <a:rPr lang="vi-VN" altLang="x-none" sz="3200" dirty="0" smtClean="0">
                <a:solidFill>
                  <a:srgbClr val="FF0000"/>
                </a:solidFill>
                <a:latin typeface="Times New Roman" pitchFamily="18" charset="0"/>
                <a:cs typeface="Times New Roman" pitchFamily="18" charset="0"/>
              </a:rPr>
              <a:t>Câu </a:t>
            </a:r>
            <a:r>
              <a:rPr lang="vi-VN" altLang="x-none" sz="3200" dirty="0">
                <a:solidFill>
                  <a:srgbClr val="FF0000"/>
                </a:solidFill>
                <a:latin typeface="Times New Roman" pitchFamily="18" charset="0"/>
                <a:cs typeface="Times New Roman" pitchFamily="18" charset="0"/>
              </a:rPr>
              <a:t>1.</a:t>
            </a:r>
            <a:r>
              <a:rPr lang="vi-VN" altLang="x-none" sz="3200" dirty="0">
                <a:solidFill>
                  <a:srgbClr val="0000CC"/>
                </a:solidFill>
                <a:latin typeface="Times New Roman" pitchFamily="18" charset="0"/>
                <a:cs typeface="Times New Roman" pitchFamily="18" charset="0"/>
              </a:rPr>
              <a:t> Em đồng tình hay không đồng tình với suy nghĩ, việc làm nào dưới đây? Vì </a:t>
            </a:r>
            <a:r>
              <a:rPr lang="vi-VN" altLang="x-none" sz="3200" dirty="0" smtClean="0">
                <a:solidFill>
                  <a:srgbClr val="0000CC"/>
                </a:solidFill>
                <a:latin typeface="Times New Roman" pitchFamily="18" charset="0"/>
                <a:cs typeface="Times New Roman" pitchFamily="18" charset="0"/>
              </a:rPr>
              <a:t>sao?</a:t>
            </a:r>
            <a:endParaRPr lang="en-US" altLang="x-none" sz="3200" dirty="0" smtClean="0">
              <a:solidFill>
                <a:srgbClr val="0000CC"/>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blinds(horizontal)">
                                      <p:cBhvr>
                                        <p:cTn id="7" dur="500"/>
                                        <p:tgtEl>
                                          <p:spTgt spid="11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288" name="Group 304"/>
          <p:cNvGraphicFramePr>
            <a:graphicFrameLocks noGrp="1"/>
          </p:cNvGraphicFramePr>
          <p:nvPr/>
        </p:nvGraphicFramePr>
        <p:xfrm>
          <a:off x="0" y="1"/>
          <a:ext cx="9144000" cy="5143501"/>
        </p:xfrm>
        <a:graphic>
          <a:graphicData uri="http://schemas.openxmlformats.org/drawingml/2006/table">
            <a:tbl>
              <a:tblPr/>
              <a:tblGrid>
                <a:gridCol w="4283968"/>
                <a:gridCol w="1116018"/>
                <a:gridCol w="3744014"/>
              </a:tblGrid>
              <a:tr h="529148">
                <a:tc>
                  <a:txBody>
                    <a:bodyPr/>
                    <a:lstStyle/>
                    <a:p>
                      <a:pPr marL="0" marR="0" lvl="0" indent="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vi-VN" sz="1200" b="1" i="0" u="none" strike="noStrike" cap="none" normalizeH="0" baseline="0" dirty="0" smtClean="0">
                        <a:ln>
                          <a:noFill/>
                        </a:ln>
                        <a:solidFill>
                          <a:srgbClr val="0000CC"/>
                        </a:solidFill>
                        <a:effectLst/>
                        <a:latin typeface="Times New Roman" pitchFamily="18" charset="0"/>
                        <a:cs typeface="Times New Roman" pitchFamily="18"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en-US" sz="1200" b="1" i="0" u="none" strike="noStrike" cap="none" normalizeH="0" baseline="0" dirty="0" smtClean="0">
                        <a:ln>
                          <a:noFill/>
                        </a:ln>
                        <a:solidFill>
                          <a:srgbClr val="0000CC"/>
                        </a:solidFill>
                        <a:effectLst/>
                        <a:latin typeface="Times New Roman" pitchFamily="18" charset="0"/>
                        <a:cs typeface="Times New Roman" pitchFamily="18"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en-US" sz="1200" b="1" i="0" u="none" strike="noStrike" cap="none" normalizeH="0" baseline="0" dirty="0" smtClean="0">
                        <a:ln>
                          <a:noFill/>
                        </a:ln>
                        <a:solidFill>
                          <a:srgbClr val="0000CC"/>
                        </a:solidFill>
                        <a:effectLst/>
                        <a:latin typeface="Times New Roman" pitchFamily="18" charset="0"/>
                        <a:cs typeface="Times New Roman" pitchFamily="18"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F00"/>
                    </a:solidFill>
                  </a:tcPr>
                </a:tc>
              </a:tr>
              <a:tr h="895322">
                <a:tc>
                  <a: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lang="en-US" sz="1500" u="none" strike="noStrike" kern="1200" dirty="0" smtClean="0">
                        <a:solidFill>
                          <a:schemeClr val="accent1"/>
                        </a:solidFill>
                        <a:latin typeface="+mn-lt"/>
                        <a:ea typeface="+mn-ea"/>
                        <a:cs typeface="+mn-cs"/>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en-US" sz="12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r>
                        <a:rPr kumimoji="0" lang="en-US" sz="1500" b="1" i="0" u="none" strike="noStrike" cap="none" normalizeH="0" baseline="0" dirty="0" smtClean="0">
                          <a:ln>
                            <a:noFill/>
                          </a:ln>
                          <a:solidFill>
                            <a:schemeClr val="tx1"/>
                          </a:solidFill>
                          <a:effectLst/>
                          <a:latin typeface="Arial" panose="020B0604020202020204" pitchFamily="34" charset="0"/>
                        </a:rPr>
                        <a:t> </a:t>
                      </a:r>
                    </a:p>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en-US" sz="1200" b="0" i="0" u="none" strike="noStrike" cap="none" normalizeH="0" baseline="0" dirty="0" smtClean="0">
                        <a:ln>
                          <a:noFill/>
                        </a:ln>
                        <a:solidFill>
                          <a:schemeClr val="tx1"/>
                        </a:solidFill>
                        <a:effectLst/>
                        <a:latin typeface="Arial" panose="020B0604020202020204" pitchFamily="34"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000"/>
                    </a:solidFill>
                  </a:tcPr>
                </a:tc>
                <a:tc>
                  <a:txBody>
                    <a:bodyPr/>
                    <a:lstStyle/>
                    <a:p>
                      <a:pPr marL="0" marR="0" lvl="0" indent="0" algn="just"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vi-VN" sz="1400" b="1" i="0" u="none" strike="noStrike" cap="none" normalizeH="0" baseline="0" dirty="0" smtClean="0">
                        <a:ln>
                          <a:noFill/>
                        </a:ln>
                        <a:solidFill>
                          <a:srgbClr val="0075B0"/>
                        </a:solidFill>
                        <a:effectLst/>
                        <a:latin typeface="+mn-lt"/>
                        <a:cs typeface="Times New Roman" panose="02020603050405020304" pitchFamily="18"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t="100000" r="100000"/>
                      </a:path>
                      <a:tileRect l="-100000" b="-100000"/>
                    </a:gradFill>
                  </a:tcPr>
                </a:tc>
              </a:tr>
              <a:tr h="1101935">
                <a:tc>
                  <a: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lang="en-US" sz="1500" u="none" strike="noStrike" kern="1200" dirty="0" smtClean="0">
                        <a:solidFill>
                          <a:schemeClr val="accent1"/>
                        </a:solidFill>
                        <a:latin typeface="+mn-lt"/>
                        <a:ea typeface="+mn-ea"/>
                        <a:cs typeface="+mn-cs"/>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r>
                        <a:rPr kumimoji="0" lang="en-US" sz="1500" b="1" i="0" u="none" strike="noStrike" cap="none" normalizeH="0" baseline="0" dirty="0" smtClean="0">
                          <a:ln>
                            <a:noFill/>
                          </a:ln>
                          <a:solidFill>
                            <a:schemeClr val="tx1"/>
                          </a:solidFill>
                          <a:effectLst/>
                          <a:latin typeface="Arial" panose="020B0604020202020204" pitchFamily="34" charset="0"/>
                        </a:rPr>
                        <a:t> </a:t>
                      </a:r>
                      <a:endParaRPr kumimoji="0" lang="vi-VN" sz="1500" b="1" i="0" u="none" strike="noStrike" cap="none" normalizeH="0" baseline="0" dirty="0" smtClean="0">
                        <a:ln>
                          <a:noFill/>
                        </a:ln>
                        <a:solidFill>
                          <a:schemeClr val="tx1"/>
                        </a:solidFill>
                        <a:effectLst/>
                        <a:latin typeface="Arial" panose="020B0604020202020204" pitchFamily="34"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just"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vi-VN" sz="1400" b="1" i="0" u="none" strike="noStrike" cap="none" normalizeH="0" baseline="0" dirty="0" smtClean="0">
                        <a:ln>
                          <a:noFill/>
                        </a:ln>
                        <a:solidFill>
                          <a:schemeClr val="accent4">
                            <a:lumMod val="85000"/>
                            <a:lumOff val="15000"/>
                          </a:schemeClr>
                        </a:solidFill>
                        <a:effectLst/>
                        <a:latin typeface="+mn-lt"/>
                        <a:cs typeface="Times New Roman" panose="02020603050405020304" pitchFamily="18"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path path="circle">
                        <a:fillToRect t="100000" r="100000"/>
                      </a:path>
                      <a:tileRect l="-100000" b="-100000"/>
                    </a:gradFill>
                  </a:tcPr>
                </a:tc>
              </a:tr>
              <a:tr h="1308548">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vi-VN" sz="1500" b="0" i="0" u="none" strike="noStrike" cap="none" normalizeH="0" baseline="0" dirty="0" smtClean="0">
                        <a:ln>
                          <a:noFill/>
                        </a:ln>
                        <a:solidFill>
                          <a:schemeClr val="accent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en-US" sz="15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r>
                        <a:rPr kumimoji="0" lang="en-US" sz="1500" b="1" i="0" u="none" strike="noStrike" cap="none" normalizeH="0" baseline="0" dirty="0" smtClean="0">
                          <a:ln>
                            <a:noFill/>
                          </a:ln>
                          <a:solidFill>
                            <a:schemeClr val="tx1"/>
                          </a:solidFill>
                          <a:effectLst/>
                          <a:latin typeface="Arial" panose="020B0604020202020204" pitchFamily="34" charset="0"/>
                        </a:rPr>
                        <a:t> </a:t>
                      </a:r>
                      <a:endParaRPr kumimoji="0" lang="vi-VN" sz="1500" b="1" i="0" u="none" strike="noStrike" cap="none" normalizeH="0" baseline="0" dirty="0" smtClean="0">
                        <a:ln>
                          <a:noFill/>
                        </a:ln>
                        <a:solidFill>
                          <a:schemeClr val="tx1"/>
                        </a:solidFill>
                        <a:effectLst/>
                        <a:latin typeface="Arial" panose="020B0604020202020204" pitchFamily="34"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4BFF"/>
                    </a:solidFill>
                  </a:tcPr>
                </a:tc>
                <a:tc>
                  <a:txBody>
                    <a:bodyPr/>
                    <a:lstStyle/>
                    <a:p>
                      <a:pPr marL="0" marR="0" lvl="0" indent="0" algn="just"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vi-VN" sz="1400" b="1" i="0" u="none" strike="noStrike" cap="none" normalizeH="0" baseline="0" dirty="0" smtClean="0">
                        <a:ln>
                          <a:noFill/>
                        </a:ln>
                        <a:solidFill>
                          <a:srgbClr val="7030A0"/>
                        </a:solidFill>
                        <a:effectLst/>
                        <a:latin typeface="+mn-lt"/>
                        <a:cs typeface="Times New Roman" panose="02020603050405020304" pitchFamily="18"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flip="none" rotWithShape="1">
                      <a:gsLst>
                        <a:gs pos="0">
                          <a:srgbClr val="DA8200">
                            <a:tint val="66000"/>
                            <a:satMod val="160000"/>
                          </a:srgbClr>
                        </a:gs>
                        <a:gs pos="50000">
                          <a:srgbClr val="DA8200">
                            <a:tint val="44500"/>
                            <a:satMod val="160000"/>
                          </a:srgbClr>
                        </a:gs>
                        <a:gs pos="100000">
                          <a:srgbClr val="DA8200">
                            <a:tint val="23500"/>
                            <a:satMod val="160000"/>
                          </a:srgbClr>
                        </a:gs>
                      </a:gsLst>
                      <a:path path="circle">
                        <a:fillToRect t="100000" r="100000"/>
                      </a:path>
                      <a:tileRect l="-100000" b="-100000"/>
                    </a:gradFill>
                  </a:tcPr>
                </a:tc>
              </a:tr>
              <a:tr h="1308548">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vi-VN" sz="1500" b="0" i="0" u="none" strike="noStrike" cap="none" normalizeH="0" baseline="0" dirty="0" smtClean="0">
                        <a:ln>
                          <a:noFill/>
                        </a:ln>
                        <a:solidFill>
                          <a:schemeClr val="accent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en-US" sz="15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r>
                        <a:rPr kumimoji="0" lang="en-US" sz="1500" b="1" i="0" u="none" strike="noStrike" cap="none" normalizeH="0" baseline="0" dirty="0" smtClean="0">
                          <a:ln>
                            <a:noFill/>
                          </a:ln>
                          <a:solidFill>
                            <a:schemeClr val="tx1"/>
                          </a:solidFill>
                          <a:effectLst/>
                          <a:latin typeface="Arial" panose="020B0604020202020204" pitchFamily="34" charset="0"/>
                        </a:rPr>
                        <a:t> </a:t>
                      </a:r>
                      <a:endParaRPr kumimoji="0" lang="vi-VN" sz="1500" b="1" i="0" u="none" strike="noStrike" cap="none" normalizeH="0" baseline="0" dirty="0" smtClean="0">
                        <a:ln>
                          <a:noFill/>
                        </a:ln>
                        <a:solidFill>
                          <a:schemeClr val="tx1"/>
                        </a:solidFill>
                        <a:effectLst/>
                        <a:latin typeface="Arial" panose="020B0604020202020204" pitchFamily="34"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3BD5B8"/>
                    </a:solidFill>
                  </a:tcPr>
                </a:tc>
                <a:tc>
                  <a:txBody>
                    <a:bodyPr/>
                    <a:lstStyle/>
                    <a:p>
                      <a:pPr marL="0" marR="0" lvl="0" indent="0" algn="just"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vi-VN" sz="1400" b="1" i="0" u="none" strike="noStrike" cap="none" normalizeH="0" baseline="0" dirty="0" smtClean="0">
                        <a:ln>
                          <a:noFill/>
                        </a:ln>
                        <a:solidFill>
                          <a:srgbClr val="FFFF00"/>
                        </a:solidFill>
                        <a:effectLst/>
                        <a:latin typeface="+mn-lt"/>
                        <a:cs typeface="Times New Roman" panose="02020603050405020304" pitchFamily="18"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r>
            </a:tbl>
          </a:graphicData>
        </a:graphic>
      </p:graphicFrame>
      <p:sp>
        <p:nvSpPr>
          <p:cNvPr id="46082" name="Rectangle 2"/>
          <p:cNvSpPr>
            <a:spLocks noGrp="1"/>
          </p:cNvSpPr>
          <p:nvPr>
            <p:ph type="title" idx="4294967295"/>
          </p:nvPr>
        </p:nvSpPr>
        <p:spPr>
          <a:ln/>
        </p:spPr>
        <p:txBody>
          <a:bodyPr vert="horz" wrap="square" lIns="91440" tIns="45720" rIns="91440" bIns="45720" anchor="ctr" anchorCtr="0"/>
          <a:lstStyle/>
          <a:p>
            <a:pPr eaLnBrk="1" hangingPunct="1"/>
            <a:endParaRPr sz="1800" dirty="0">
              <a:solidFill>
                <a:schemeClr val="accent1"/>
              </a:solidFill>
            </a:endParaRPr>
          </a:p>
        </p:txBody>
      </p:sp>
      <p:sp>
        <p:nvSpPr>
          <p:cNvPr id="5" name="TextBox 4"/>
          <p:cNvSpPr txBox="1"/>
          <p:nvPr/>
        </p:nvSpPr>
        <p:spPr>
          <a:xfrm>
            <a:off x="4427984" y="555526"/>
            <a:ext cx="857250" cy="923330"/>
          </a:xfrm>
          <a:prstGeom prst="rect">
            <a:avLst/>
          </a:prstGeom>
          <a:noFill/>
          <a:ln w="9525">
            <a:noFill/>
          </a:ln>
        </p:spPr>
        <p:txBody>
          <a:bodyPr wrap="square">
            <a:spAutoFit/>
          </a:bodyPr>
          <a:lstStyle/>
          <a:p>
            <a:pPr algn="ctr"/>
            <a:r>
              <a:rPr lang="en-US" altLang="x-none" b="1" dirty="0" err="1" smtClean="0">
                <a:solidFill>
                  <a:srgbClr val="0000CC"/>
                </a:solidFill>
                <a:latin typeface="Times New Roman" pitchFamily="18" charset="0"/>
                <a:cs typeface="Times New Roman" pitchFamily="18" charset="0"/>
              </a:rPr>
              <a:t>Khôngđồng</a:t>
            </a:r>
            <a:r>
              <a:rPr lang="en-US" altLang="x-none" b="1" dirty="0" smtClean="0">
                <a:solidFill>
                  <a:srgbClr val="0000CC"/>
                </a:solidFill>
                <a:latin typeface="Times New Roman" pitchFamily="18" charset="0"/>
                <a:cs typeface="Times New Roman" pitchFamily="18" charset="0"/>
              </a:rPr>
              <a:t> </a:t>
            </a:r>
            <a:r>
              <a:rPr lang="en-US" altLang="x-none" b="1" dirty="0" err="1" smtClean="0">
                <a:solidFill>
                  <a:srgbClr val="0000CC"/>
                </a:solidFill>
                <a:latin typeface="Times New Roman" pitchFamily="18" charset="0"/>
                <a:cs typeface="Times New Roman" pitchFamily="18" charset="0"/>
              </a:rPr>
              <a:t>tình</a:t>
            </a:r>
            <a:endParaRPr lang="vi-VN" altLang="x-none" b="1" dirty="0">
              <a:solidFill>
                <a:srgbClr val="0000CC"/>
              </a:solidFill>
              <a:latin typeface="Times New Roman" pitchFamily="18" charset="0"/>
              <a:cs typeface="Times New Roman" pitchFamily="18" charset="0"/>
            </a:endParaRPr>
          </a:p>
        </p:txBody>
      </p:sp>
      <p:sp>
        <p:nvSpPr>
          <p:cNvPr id="9" name="TextBox 8"/>
          <p:cNvSpPr txBox="1"/>
          <p:nvPr/>
        </p:nvSpPr>
        <p:spPr>
          <a:xfrm>
            <a:off x="1000126" y="107156"/>
            <a:ext cx="1928813" cy="400110"/>
          </a:xfrm>
          <a:prstGeom prst="rect">
            <a:avLst/>
          </a:prstGeom>
          <a:noFill/>
          <a:ln w="9525">
            <a:noFill/>
          </a:ln>
        </p:spPr>
        <p:txBody>
          <a:bodyPr>
            <a:spAutoFit/>
          </a:bodyPr>
          <a:lstStyle/>
          <a:p>
            <a:pPr algn="ctr">
              <a:spcBef>
                <a:spcPct val="20000"/>
              </a:spcBef>
              <a:buClr>
                <a:schemeClr val="tx2"/>
              </a:buClr>
            </a:pPr>
            <a:r>
              <a:rPr lang="vi-VN" altLang="x-none" sz="2000" b="1" dirty="0">
                <a:latin typeface="Times New Roman" pitchFamily="18" charset="0"/>
                <a:ea typeface="Arial Unicode MS" panose="020B0604020202020204" pitchFamily="34" charset="-128"/>
                <a:cs typeface="Times New Roman" pitchFamily="18" charset="0"/>
              </a:rPr>
              <a:t>Nội dung ý kiến</a:t>
            </a:r>
          </a:p>
        </p:txBody>
      </p:sp>
      <p:sp>
        <p:nvSpPr>
          <p:cNvPr id="10" name="TextBox 9"/>
          <p:cNvSpPr txBox="1"/>
          <p:nvPr/>
        </p:nvSpPr>
        <p:spPr>
          <a:xfrm>
            <a:off x="4355976" y="87474"/>
            <a:ext cx="928688" cy="400110"/>
          </a:xfrm>
          <a:prstGeom prst="rect">
            <a:avLst/>
          </a:prstGeom>
          <a:noFill/>
          <a:ln w="9525">
            <a:noFill/>
          </a:ln>
        </p:spPr>
        <p:txBody>
          <a:bodyPr>
            <a:spAutoFit/>
          </a:bodyPr>
          <a:lstStyle/>
          <a:p>
            <a:pPr algn="ctr">
              <a:spcBef>
                <a:spcPct val="20000"/>
              </a:spcBef>
              <a:buClr>
                <a:schemeClr val="tx2"/>
              </a:buClr>
            </a:pPr>
            <a:r>
              <a:rPr sz="2000" b="1" dirty="0">
                <a:latin typeface="Times New Roman" pitchFamily="18" charset="0"/>
                <a:cs typeface="Times New Roman" pitchFamily="18" charset="0"/>
              </a:rPr>
              <a:t>Ý </a:t>
            </a:r>
            <a:r>
              <a:rPr sz="2000" b="1" dirty="0" err="1">
                <a:latin typeface="Times New Roman" pitchFamily="18" charset="0"/>
                <a:cs typeface="Times New Roman" pitchFamily="18" charset="0"/>
              </a:rPr>
              <a:t>kiến</a:t>
            </a:r>
            <a:r>
              <a:rPr sz="2000" b="1" dirty="0">
                <a:latin typeface="Times New Roman" pitchFamily="18" charset="0"/>
                <a:cs typeface="Times New Roman" pitchFamily="18" charset="0"/>
              </a:rPr>
              <a:t> </a:t>
            </a:r>
          </a:p>
        </p:txBody>
      </p:sp>
      <p:sp>
        <p:nvSpPr>
          <p:cNvPr id="11" name="TextBox 10"/>
          <p:cNvSpPr txBox="1"/>
          <p:nvPr/>
        </p:nvSpPr>
        <p:spPr>
          <a:xfrm>
            <a:off x="6143625" y="107156"/>
            <a:ext cx="2000250" cy="400110"/>
          </a:xfrm>
          <a:prstGeom prst="rect">
            <a:avLst/>
          </a:prstGeom>
          <a:noFill/>
          <a:ln w="9525">
            <a:noFill/>
          </a:ln>
        </p:spPr>
        <p:txBody>
          <a:bodyPr>
            <a:spAutoFit/>
          </a:bodyPr>
          <a:lstStyle/>
          <a:p>
            <a:pPr algn="ctr">
              <a:spcBef>
                <a:spcPct val="20000"/>
              </a:spcBef>
              <a:buClr>
                <a:schemeClr val="tx2"/>
              </a:buClr>
            </a:pPr>
            <a:r>
              <a:rPr sz="2000" b="1" dirty="0" err="1">
                <a:latin typeface="Times New Roman" pitchFamily="18" charset="0"/>
                <a:cs typeface="Times New Roman" pitchFamily="18" charset="0"/>
              </a:rPr>
              <a:t>Giải</a:t>
            </a:r>
            <a:r>
              <a:rPr sz="2000" b="1" dirty="0">
                <a:latin typeface="Times New Roman" pitchFamily="18" charset="0"/>
                <a:cs typeface="Times New Roman" pitchFamily="18" charset="0"/>
              </a:rPr>
              <a:t> </a:t>
            </a:r>
            <a:r>
              <a:rPr sz="2000" b="1" dirty="0" err="1">
                <a:latin typeface="Times New Roman" pitchFamily="18" charset="0"/>
                <a:cs typeface="Times New Roman" pitchFamily="18" charset="0"/>
              </a:rPr>
              <a:t>thích</a:t>
            </a:r>
            <a:r>
              <a:rPr sz="2000" b="1" dirty="0">
                <a:latin typeface="Times New Roman" pitchFamily="18" charset="0"/>
                <a:cs typeface="Times New Roman" pitchFamily="18" charset="0"/>
              </a:rPr>
              <a:t> </a:t>
            </a:r>
          </a:p>
        </p:txBody>
      </p:sp>
      <p:sp>
        <p:nvSpPr>
          <p:cNvPr id="14" name="TextBox 13"/>
          <p:cNvSpPr txBox="1"/>
          <p:nvPr/>
        </p:nvSpPr>
        <p:spPr>
          <a:xfrm>
            <a:off x="5357814" y="2680098"/>
            <a:ext cx="3786187" cy="1200329"/>
          </a:xfrm>
          <a:prstGeom prst="rect">
            <a:avLst/>
          </a:prstGeom>
          <a:noFill/>
          <a:ln w="9525">
            <a:noFill/>
          </a:ln>
        </p:spPr>
        <p:txBody>
          <a:bodyPr>
            <a:spAutoFit/>
          </a:bodyPr>
          <a:lstStyle/>
          <a:p>
            <a:pPr algn="just">
              <a:spcBef>
                <a:spcPct val="20000"/>
              </a:spcBef>
              <a:buClr>
                <a:schemeClr val="tx2"/>
              </a:buClr>
            </a:pPr>
            <a:r>
              <a:rPr lang="en-US" altLang="x-none" dirty="0" err="1" smtClean="0">
                <a:solidFill>
                  <a:srgbClr val="0000CC"/>
                </a:solidFill>
                <a:latin typeface="Times New Roman" pitchFamily="18" charset="0"/>
                <a:cs typeface="Times New Roman" pitchFamily="18" charset="0"/>
              </a:rPr>
              <a:t>Nó</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cần</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thiết</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với</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tất</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cả</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mọi</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người</a:t>
            </a:r>
            <a:r>
              <a:rPr lang="en-US" altLang="x-none" dirty="0" smtClean="0">
                <a:solidFill>
                  <a:srgbClr val="0000CC"/>
                </a:solidFill>
                <a:latin typeface="Times New Roman" pitchFamily="18" charset="0"/>
                <a:cs typeface="Times New Roman" pitchFamily="18" charset="0"/>
              </a:rPr>
              <a:t>. HS </a:t>
            </a:r>
            <a:r>
              <a:rPr lang="en-US" altLang="x-none" dirty="0" err="1" smtClean="0">
                <a:solidFill>
                  <a:srgbClr val="0000CC"/>
                </a:solidFill>
                <a:latin typeface="Times New Roman" pitchFamily="18" charset="0"/>
                <a:cs typeface="Times New Roman" pitchFamily="18" charset="0"/>
              </a:rPr>
              <a:t>cũng</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đã</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có</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một</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số</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khoản</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thu</a:t>
            </a:r>
            <a:r>
              <a:rPr lang="en-US" altLang="x-none" dirty="0" smtClean="0">
                <a:solidFill>
                  <a:srgbClr val="0000CC"/>
                </a:solidFill>
                <a:latin typeface="Times New Roman" pitchFamily="18" charset="0"/>
                <a:cs typeface="Times New Roman" pitchFamily="18" charset="0"/>
              </a:rPr>
              <a:t> chi </a:t>
            </a:r>
            <a:r>
              <a:rPr lang="en-US" altLang="x-none" dirty="0" err="1" smtClean="0">
                <a:solidFill>
                  <a:srgbClr val="0000CC"/>
                </a:solidFill>
                <a:latin typeface="Times New Roman" pitchFamily="18" charset="0"/>
                <a:cs typeface="Times New Roman" pitchFamily="18" charset="0"/>
              </a:rPr>
              <a:t>nhất</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định</a:t>
            </a:r>
            <a:r>
              <a:rPr lang="en-US" altLang="x-none" dirty="0" smtClean="0">
                <a:solidFill>
                  <a:srgbClr val="0000CC"/>
                </a:solidFill>
                <a:latin typeface="Times New Roman" pitchFamily="18" charset="0"/>
                <a:cs typeface="Times New Roman" pitchFamily="18" charset="0"/>
              </a:rPr>
              <a:t> do </a:t>
            </a:r>
            <a:r>
              <a:rPr lang="en-US" altLang="x-none" dirty="0" err="1" smtClean="0">
                <a:solidFill>
                  <a:srgbClr val="0000CC"/>
                </a:solidFill>
                <a:latin typeface="Times New Roman" pitchFamily="18" charset="0"/>
                <a:cs typeface="Times New Roman" pitchFamily="18" charset="0"/>
              </a:rPr>
              <a:t>đó</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việc</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lập</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kế</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hoạch</a:t>
            </a:r>
            <a:r>
              <a:rPr lang="en-US" altLang="x-none" dirty="0" smtClean="0">
                <a:solidFill>
                  <a:srgbClr val="0000CC"/>
                </a:solidFill>
                <a:latin typeface="Times New Roman" pitchFamily="18" charset="0"/>
                <a:cs typeface="Times New Roman" pitchFamily="18" charset="0"/>
              </a:rPr>
              <a:t> TC </a:t>
            </a:r>
            <a:r>
              <a:rPr lang="en-US" altLang="x-none" dirty="0" err="1" smtClean="0">
                <a:solidFill>
                  <a:srgbClr val="0000CC"/>
                </a:solidFill>
                <a:latin typeface="Times New Roman" pitchFamily="18" charset="0"/>
                <a:cs typeface="Times New Roman" pitchFamily="18" charset="0"/>
              </a:rPr>
              <a:t>cá</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nhân</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rất</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cần</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thiết</a:t>
            </a:r>
            <a:r>
              <a:rPr lang="en-US" altLang="x-none" dirty="0" smtClean="0">
                <a:solidFill>
                  <a:srgbClr val="0000CC"/>
                </a:solidFill>
                <a:latin typeface="Times New Roman" pitchFamily="18" charset="0"/>
                <a:cs typeface="Times New Roman" pitchFamily="18" charset="0"/>
              </a:rPr>
              <a:t>.</a:t>
            </a:r>
            <a:endParaRPr lang="vi-VN" altLang="x-none" dirty="0">
              <a:solidFill>
                <a:srgbClr val="0000CC"/>
              </a:solidFill>
              <a:latin typeface="Times New Roman" pitchFamily="18" charset="0"/>
              <a:cs typeface="Times New Roman" pitchFamily="18" charset="0"/>
            </a:endParaRPr>
          </a:p>
        </p:txBody>
      </p:sp>
      <p:sp>
        <p:nvSpPr>
          <p:cNvPr id="15" name="TextBox 14"/>
          <p:cNvSpPr txBox="1"/>
          <p:nvPr/>
        </p:nvSpPr>
        <p:spPr>
          <a:xfrm>
            <a:off x="5429250" y="4030266"/>
            <a:ext cx="3714750" cy="646331"/>
          </a:xfrm>
          <a:prstGeom prst="rect">
            <a:avLst/>
          </a:prstGeom>
          <a:noFill/>
          <a:ln w="9525">
            <a:noFill/>
          </a:ln>
        </p:spPr>
        <p:txBody>
          <a:bodyPr>
            <a:spAutoFit/>
          </a:bodyPr>
          <a:lstStyle/>
          <a:p>
            <a:pPr algn="just">
              <a:spcBef>
                <a:spcPct val="20000"/>
              </a:spcBef>
              <a:buClr>
                <a:schemeClr val="tx2"/>
              </a:buClr>
            </a:pP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Lập</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kế</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hoạch</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tài</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chính</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cá</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nhân</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có</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tầm</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quan</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trọng</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như</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vậy</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a:t>
            </a:r>
            <a:endParaRPr lang="vi-VN" altLang="x-none" dirty="0">
              <a:solidFill>
                <a:schemeClr val="bg1"/>
              </a:solidFill>
              <a:latin typeface="Times New Roman" pitchFamily="18" charset="0"/>
              <a:ea typeface="Arial Unicode MS" panose="020B0604020202020204" pitchFamily="34" charset="-128"/>
              <a:cs typeface="Times New Roman" pitchFamily="18" charset="0"/>
            </a:endParaRPr>
          </a:p>
        </p:txBody>
      </p:sp>
      <p:sp>
        <p:nvSpPr>
          <p:cNvPr id="16" name="TextBox 15"/>
          <p:cNvSpPr txBox="1"/>
          <p:nvPr/>
        </p:nvSpPr>
        <p:spPr>
          <a:xfrm>
            <a:off x="179512" y="681540"/>
            <a:ext cx="4032448" cy="923330"/>
          </a:xfrm>
          <a:prstGeom prst="rect">
            <a:avLst/>
          </a:prstGeom>
          <a:noFill/>
          <a:ln w="9525">
            <a:noFill/>
          </a:ln>
        </p:spPr>
        <p:txBody>
          <a:bodyPr wrap="square">
            <a:spAutoFit/>
          </a:bodyPr>
          <a:lstStyle/>
          <a:p>
            <a:pPr algn="just"/>
            <a:r>
              <a:rPr lang="vi-VN" altLang="x-none" i="1" dirty="0" smtClean="0">
                <a:solidFill>
                  <a:schemeClr val="accent1"/>
                </a:solidFill>
                <a:latin typeface="Arial Unicode MS" panose="020B0604020202020204" pitchFamily="34" charset="-128"/>
                <a:ea typeface="Arial Unicode MS" panose="020B0604020202020204" pitchFamily="34" charset="-128"/>
              </a:rPr>
              <a:t> </a:t>
            </a:r>
            <a:r>
              <a:rPr lang="vi-VN" altLang="x-none" dirty="0" smtClean="0">
                <a:solidFill>
                  <a:srgbClr val="FF0000"/>
                </a:solidFill>
                <a:latin typeface="Times New Roman" pitchFamily="18" charset="0"/>
                <a:cs typeface="Times New Roman" pitchFamily="18" charset="0"/>
              </a:rPr>
              <a:t>A. Bạn M cho rằng người dư dả tiền bạc không cần lập kế hoạch tài chính cá nhân.</a:t>
            </a:r>
          </a:p>
          <a:p>
            <a:endParaRPr i="1" dirty="0">
              <a:solidFill>
                <a:schemeClr val="accent1"/>
              </a:solidFill>
              <a:latin typeface="Arial Unicode MS" panose="020B0604020202020204" pitchFamily="34" charset="-128"/>
              <a:ea typeface="Arial Unicode MS" panose="020B0604020202020204" pitchFamily="34" charset="-128"/>
            </a:endParaRPr>
          </a:p>
        </p:txBody>
      </p:sp>
      <p:sp>
        <p:nvSpPr>
          <p:cNvPr id="17" name="TextBox 16"/>
          <p:cNvSpPr txBox="1"/>
          <p:nvPr/>
        </p:nvSpPr>
        <p:spPr>
          <a:xfrm>
            <a:off x="179512" y="1491631"/>
            <a:ext cx="4032448" cy="923330"/>
          </a:xfrm>
          <a:prstGeom prst="rect">
            <a:avLst/>
          </a:prstGeom>
          <a:noFill/>
          <a:ln w="9525">
            <a:noFill/>
          </a:ln>
        </p:spPr>
        <p:txBody>
          <a:bodyPr wrap="square">
            <a:spAutoFit/>
          </a:bodyPr>
          <a:lstStyle/>
          <a:p>
            <a:pPr algn="just"/>
            <a:r>
              <a:rPr lang="en-US" altLang="x-none" dirty="0" smtClean="0">
                <a:solidFill>
                  <a:srgbClr val="FF0000"/>
                </a:solidFill>
                <a:latin typeface="Times New Roman" pitchFamily="18" charset="0"/>
                <a:cs typeface="Times New Roman" pitchFamily="18" charset="0"/>
              </a:rPr>
              <a:t>B. </a:t>
            </a:r>
            <a:r>
              <a:rPr lang="vi-VN" altLang="x-none" dirty="0" smtClean="0">
                <a:solidFill>
                  <a:srgbClr val="FF0000"/>
                </a:solidFill>
                <a:latin typeface="Times New Roman" pitchFamily="18" charset="0"/>
                <a:cs typeface="Times New Roman" pitchFamily="18" charset="0"/>
              </a:rPr>
              <a:t>Bạn Q lập kế hoạch tài chính cá nhân nhằm chủ động cuộc sống và học tập, cân bằng </a:t>
            </a:r>
            <a:r>
              <a:rPr lang="en-US" altLang="x-none" dirty="0" smtClean="0">
                <a:solidFill>
                  <a:srgbClr val="FF0000"/>
                </a:solidFill>
                <a:latin typeface="Times New Roman" pitchFamily="18" charset="0"/>
                <a:cs typeface="Times New Roman" pitchFamily="18" charset="0"/>
              </a:rPr>
              <a:t>TCCN </a:t>
            </a:r>
            <a:r>
              <a:rPr lang="vi-VN" altLang="x-none" dirty="0" smtClean="0">
                <a:solidFill>
                  <a:srgbClr val="FF0000"/>
                </a:solidFill>
                <a:latin typeface="Times New Roman" pitchFamily="18" charset="0"/>
                <a:cs typeface="Times New Roman" pitchFamily="18" charset="0"/>
              </a:rPr>
              <a:t>trong hiện tại và tương lai.</a:t>
            </a:r>
            <a:endParaRPr i="1" dirty="0">
              <a:solidFill>
                <a:srgbClr val="FF0000"/>
              </a:solidFill>
              <a:latin typeface="Arial Unicode MS" panose="020B0604020202020204" pitchFamily="34" charset="-128"/>
              <a:ea typeface="Arial Unicode MS" panose="020B0604020202020204" pitchFamily="34" charset="-128"/>
            </a:endParaRPr>
          </a:p>
        </p:txBody>
      </p:sp>
      <p:sp>
        <p:nvSpPr>
          <p:cNvPr id="18" name="TextBox 17"/>
          <p:cNvSpPr txBox="1"/>
          <p:nvPr/>
        </p:nvSpPr>
        <p:spPr>
          <a:xfrm>
            <a:off x="107504" y="2679763"/>
            <a:ext cx="4032448" cy="923330"/>
          </a:xfrm>
          <a:prstGeom prst="rect">
            <a:avLst/>
          </a:prstGeom>
          <a:noFill/>
          <a:ln w="9525">
            <a:noFill/>
          </a:ln>
        </p:spPr>
        <p:txBody>
          <a:bodyPr wrap="square">
            <a:spAutoFit/>
          </a:bodyPr>
          <a:lstStyle/>
          <a:p>
            <a:pPr algn="just"/>
            <a:r>
              <a:rPr lang="vi-VN" altLang="x-none" dirty="0" smtClean="0">
                <a:solidFill>
                  <a:srgbClr val="FF0000"/>
                </a:solidFill>
                <a:latin typeface="Times New Roman" pitchFamily="18" charset="0"/>
                <a:cs typeface="Times New Roman" pitchFamily="18" charset="0"/>
              </a:rPr>
              <a:t>C. Bạn V cho rằng, việc lập kế hoạch tài chính cá nhân là của bố mẹ, học sinh thì chưa cần.</a:t>
            </a:r>
            <a:endParaRPr lang="en-US" altLang="x-none" dirty="0" smtClean="0">
              <a:solidFill>
                <a:srgbClr val="FF0000"/>
              </a:solidFill>
              <a:latin typeface="Times New Roman" pitchFamily="18" charset="0"/>
              <a:cs typeface="Times New Roman" pitchFamily="18" charset="0"/>
            </a:endParaRPr>
          </a:p>
        </p:txBody>
      </p:sp>
      <p:sp>
        <p:nvSpPr>
          <p:cNvPr id="2" name="TextBox 4"/>
          <p:cNvSpPr txBox="1"/>
          <p:nvPr/>
        </p:nvSpPr>
        <p:spPr>
          <a:xfrm>
            <a:off x="4427984" y="1707655"/>
            <a:ext cx="857250" cy="646331"/>
          </a:xfrm>
          <a:prstGeom prst="rect">
            <a:avLst/>
          </a:prstGeom>
          <a:noFill/>
          <a:ln w="9525">
            <a:noFill/>
          </a:ln>
        </p:spPr>
        <p:txBody>
          <a:bodyPr>
            <a:spAutoFit/>
          </a:bodyPr>
          <a:lstStyle/>
          <a:p>
            <a:pPr algn="ctr"/>
            <a:r>
              <a:rPr lang="en-US" altLang="x-none" b="1" dirty="0" err="1" smtClean="0">
                <a:solidFill>
                  <a:srgbClr val="0000CC"/>
                </a:solidFill>
                <a:latin typeface="Times New Roman" pitchFamily="18" charset="0"/>
                <a:cs typeface="Times New Roman" pitchFamily="18" charset="0"/>
              </a:rPr>
              <a:t>Đồng</a:t>
            </a:r>
            <a:r>
              <a:rPr lang="en-US" altLang="x-none" b="1" dirty="0" smtClean="0">
                <a:solidFill>
                  <a:srgbClr val="0000CC"/>
                </a:solidFill>
                <a:latin typeface="Times New Roman" pitchFamily="18" charset="0"/>
                <a:cs typeface="Times New Roman" pitchFamily="18" charset="0"/>
              </a:rPr>
              <a:t> </a:t>
            </a:r>
            <a:r>
              <a:rPr lang="en-US" altLang="x-none" b="1" dirty="0" err="1" smtClean="0">
                <a:solidFill>
                  <a:srgbClr val="0000CC"/>
                </a:solidFill>
                <a:latin typeface="Times New Roman" pitchFamily="18" charset="0"/>
                <a:cs typeface="Times New Roman" pitchFamily="18" charset="0"/>
              </a:rPr>
              <a:t>tình</a:t>
            </a:r>
            <a:endParaRPr lang="vi-VN" altLang="x-none" b="1" dirty="0">
              <a:solidFill>
                <a:srgbClr val="0000CC"/>
              </a:solidFill>
              <a:latin typeface="Times New Roman" pitchFamily="18" charset="0"/>
              <a:cs typeface="Times New Roman" pitchFamily="18" charset="0"/>
            </a:endParaRPr>
          </a:p>
        </p:txBody>
      </p:sp>
      <p:sp>
        <p:nvSpPr>
          <p:cNvPr id="12" name="TextBox 11"/>
          <p:cNvSpPr txBox="1"/>
          <p:nvPr/>
        </p:nvSpPr>
        <p:spPr>
          <a:xfrm>
            <a:off x="5429250" y="789552"/>
            <a:ext cx="3714750" cy="369332"/>
          </a:xfrm>
          <a:prstGeom prst="rect">
            <a:avLst/>
          </a:prstGeom>
          <a:noFill/>
          <a:ln w="9525">
            <a:noFill/>
          </a:ln>
        </p:spPr>
        <p:txBody>
          <a:bodyPr wrap="square">
            <a:spAutoFit/>
          </a:bodyPr>
          <a:lstStyle/>
          <a:p>
            <a:pPr algn="just">
              <a:spcBef>
                <a:spcPct val="20000"/>
              </a:spcBef>
              <a:buClr>
                <a:schemeClr val="tx2"/>
              </a:buClr>
            </a:pPr>
            <a:r>
              <a:rPr lang="en-US" altLang="x-none" dirty="0" err="1" smtClean="0">
                <a:solidFill>
                  <a:srgbClr val="0000CC"/>
                </a:solidFill>
                <a:latin typeface="Times New Roman" pitchFamily="18" charset="0"/>
                <a:cs typeface="Times New Roman" pitchFamily="18" charset="0"/>
              </a:rPr>
              <a:t>Nó</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cần</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thiết</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với</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tất</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cả</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mọi</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người</a:t>
            </a:r>
            <a:r>
              <a:rPr lang="en-US" altLang="x-none" dirty="0" smtClean="0">
                <a:solidFill>
                  <a:srgbClr val="0000CC"/>
                </a:solidFill>
                <a:latin typeface="Times New Roman" pitchFamily="18" charset="0"/>
                <a:cs typeface="Times New Roman" pitchFamily="18" charset="0"/>
              </a:rPr>
              <a:t>. </a:t>
            </a:r>
            <a:endParaRPr lang="vi-VN" altLang="x-none" dirty="0">
              <a:solidFill>
                <a:srgbClr val="0000CC"/>
              </a:solidFill>
              <a:latin typeface="Times New Roman" pitchFamily="18" charset="0"/>
              <a:cs typeface="Times New Roman" pitchFamily="18" charset="0"/>
            </a:endParaRPr>
          </a:p>
        </p:txBody>
      </p:sp>
      <p:sp>
        <p:nvSpPr>
          <p:cNvPr id="3" name="TextBox 12"/>
          <p:cNvSpPr txBox="1"/>
          <p:nvPr/>
        </p:nvSpPr>
        <p:spPr>
          <a:xfrm>
            <a:off x="5429250" y="1491855"/>
            <a:ext cx="3714750" cy="923330"/>
          </a:xfrm>
          <a:prstGeom prst="rect">
            <a:avLst/>
          </a:prstGeom>
          <a:noFill/>
        </p:spPr>
        <p:txBody>
          <a:bodyPr wrap="square">
            <a:spAutoFit/>
          </a:bodyPr>
          <a:lstStyle/>
          <a:p>
            <a:pPr algn="just">
              <a:spcBef>
                <a:spcPct val="20000"/>
              </a:spcBef>
              <a:buClr>
                <a:schemeClr val="tx2"/>
              </a:buClr>
            </a:pPr>
            <a:r>
              <a:rPr lang="en-US" altLang="x-none" dirty="0" err="1" smtClean="0">
                <a:solidFill>
                  <a:srgbClr val="0000CC"/>
                </a:solidFill>
                <a:latin typeface="Times New Roman" pitchFamily="18" charset="0"/>
                <a:cs typeface="Times New Roman" pitchFamily="18" charset="0"/>
              </a:rPr>
              <a:t>Lập</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kế</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hoạch</a:t>
            </a:r>
            <a:r>
              <a:rPr lang="en-US" altLang="x-none" dirty="0" smtClean="0">
                <a:solidFill>
                  <a:srgbClr val="0000CC"/>
                </a:solidFill>
                <a:latin typeface="Times New Roman" pitchFamily="18" charset="0"/>
                <a:cs typeface="Times New Roman" pitchFamily="18" charset="0"/>
              </a:rPr>
              <a:t> TC </a:t>
            </a:r>
            <a:r>
              <a:rPr lang="en-US" altLang="x-none" dirty="0" err="1" smtClean="0">
                <a:solidFill>
                  <a:srgbClr val="0000CC"/>
                </a:solidFill>
                <a:latin typeface="Times New Roman" pitchFamily="18" charset="0"/>
                <a:cs typeface="Times New Roman" pitchFamily="18" charset="0"/>
              </a:rPr>
              <a:t>cá</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nhân</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sẽ</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mang</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lại</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các</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lợi</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ích</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giúp</a:t>
            </a:r>
            <a:r>
              <a:rPr lang="en-US" altLang="x-none" dirty="0" smtClean="0">
                <a:solidFill>
                  <a:srgbClr val="0000CC"/>
                </a:solidFill>
                <a:latin typeface="Times New Roman" pitchFamily="18" charset="0"/>
                <a:cs typeface="Times New Roman" pitchFamily="18" charset="0"/>
              </a:rPr>
              <a:t> Q </a:t>
            </a:r>
            <a:r>
              <a:rPr lang="en-US" altLang="x-none" dirty="0" err="1" smtClean="0">
                <a:solidFill>
                  <a:srgbClr val="0000CC"/>
                </a:solidFill>
                <a:latin typeface="Times New Roman" pitchFamily="18" charset="0"/>
                <a:cs typeface="Times New Roman" pitchFamily="18" charset="0"/>
              </a:rPr>
              <a:t>thực</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hiện</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được</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các</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mục</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tiêu</a:t>
            </a:r>
            <a:r>
              <a:rPr lang="en-US" altLang="x-none" dirty="0" smtClean="0">
                <a:solidFill>
                  <a:srgbClr val="0000CC"/>
                </a:solidFill>
                <a:latin typeface="Times New Roman" pitchFamily="18" charset="0"/>
                <a:cs typeface="Times New Roman" pitchFamily="18" charset="0"/>
              </a:rPr>
              <a:t> TCCN </a:t>
            </a:r>
            <a:r>
              <a:rPr lang="en-US" altLang="x-none" dirty="0" err="1" smtClean="0">
                <a:solidFill>
                  <a:srgbClr val="0000CC"/>
                </a:solidFill>
                <a:latin typeface="Times New Roman" pitchFamily="18" charset="0"/>
                <a:cs typeface="Times New Roman" pitchFamily="18" charset="0"/>
              </a:rPr>
              <a:t>trong</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cuộc</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sống</a:t>
            </a:r>
            <a:r>
              <a:rPr lang="en-US" altLang="x-none" dirty="0" smtClean="0">
                <a:solidFill>
                  <a:srgbClr val="0000CC"/>
                </a:solidFill>
                <a:latin typeface="Times New Roman" pitchFamily="18" charset="0"/>
                <a:cs typeface="Times New Roman" pitchFamily="18" charset="0"/>
              </a:rPr>
              <a:t>.</a:t>
            </a:r>
            <a:endParaRPr lang="vi-VN" altLang="x-none" dirty="0">
              <a:solidFill>
                <a:srgbClr val="0000CC"/>
              </a:solidFill>
              <a:latin typeface="Times New Roman" pitchFamily="18" charset="0"/>
              <a:cs typeface="Times New Roman" pitchFamily="18" charset="0"/>
            </a:endParaRPr>
          </a:p>
        </p:txBody>
      </p:sp>
      <p:sp>
        <p:nvSpPr>
          <p:cNvPr id="19" name="TextBox 18"/>
          <p:cNvSpPr txBox="1"/>
          <p:nvPr/>
        </p:nvSpPr>
        <p:spPr>
          <a:xfrm>
            <a:off x="179512" y="3921901"/>
            <a:ext cx="3960440" cy="1200329"/>
          </a:xfrm>
          <a:prstGeom prst="rect">
            <a:avLst/>
          </a:prstGeom>
          <a:noFill/>
          <a:ln w="9525">
            <a:noFill/>
          </a:ln>
        </p:spPr>
        <p:txBody>
          <a:bodyPr wrap="square">
            <a:spAutoFit/>
          </a:bodyPr>
          <a:lstStyle/>
          <a:p>
            <a:pPr algn="just"/>
            <a:r>
              <a:rPr lang="vi-VN" altLang="x-none" dirty="0" smtClean="0">
                <a:solidFill>
                  <a:srgbClr val="FF0000"/>
                </a:solidFill>
                <a:latin typeface="Times New Roman" pitchFamily="18" charset="0"/>
                <a:cs typeface="Times New Roman" pitchFamily="18" charset="0"/>
              </a:rPr>
              <a:t>D. Bạn X cho rằng, lập kế hoạch tài chính cá nhân giúp mỗi người đảm bảo tài chính hiện tại, không lãng phí, không, bị nợ nần.</a:t>
            </a:r>
            <a:endParaRPr lang="vi-VN" dirty="0">
              <a:solidFill>
                <a:srgbClr val="FF0000"/>
              </a:solidFill>
              <a:latin typeface="Times New Roman" pitchFamily="18" charset="0"/>
              <a:cs typeface="Times New Roman" pitchFamily="18" charset="0"/>
            </a:endParaRPr>
          </a:p>
        </p:txBody>
      </p:sp>
      <p:sp>
        <p:nvSpPr>
          <p:cNvPr id="6" name="TextBox 4"/>
          <p:cNvSpPr txBox="1"/>
          <p:nvPr/>
        </p:nvSpPr>
        <p:spPr>
          <a:xfrm>
            <a:off x="4427984" y="2841780"/>
            <a:ext cx="857250" cy="923330"/>
          </a:xfrm>
          <a:prstGeom prst="rect">
            <a:avLst/>
          </a:prstGeom>
          <a:noFill/>
          <a:ln w="9525">
            <a:noFill/>
          </a:ln>
        </p:spPr>
        <p:txBody>
          <a:bodyPr>
            <a:spAutoFit/>
          </a:bodyPr>
          <a:lstStyle/>
          <a:p>
            <a:pPr algn="ctr"/>
            <a:r>
              <a:rPr lang="en-US" b="1" dirty="0" err="1" smtClean="0">
                <a:solidFill>
                  <a:srgbClr val="0000CC"/>
                </a:solidFill>
                <a:latin typeface="Times New Roman" pitchFamily="18" charset="0"/>
                <a:cs typeface="Times New Roman" pitchFamily="18" charset="0"/>
              </a:rPr>
              <a:t>Không</a:t>
            </a:r>
            <a:r>
              <a:rPr lang="en-US" b="1" dirty="0" smtClean="0">
                <a:solidFill>
                  <a:srgbClr val="0000CC"/>
                </a:solidFill>
                <a:latin typeface="Times New Roman" pitchFamily="18" charset="0"/>
                <a:cs typeface="Times New Roman" pitchFamily="18" charset="0"/>
              </a:rPr>
              <a:t> </a:t>
            </a:r>
            <a:r>
              <a:rPr lang="en-US" b="1" dirty="0" err="1" smtClean="0">
                <a:solidFill>
                  <a:srgbClr val="0000CC"/>
                </a:solidFill>
                <a:latin typeface="Times New Roman" pitchFamily="18" charset="0"/>
                <a:cs typeface="Times New Roman" pitchFamily="18" charset="0"/>
              </a:rPr>
              <a:t>đồng</a:t>
            </a:r>
            <a:r>
              <a:rPr lang="en-US" b="1" dirty="0" smtClean="0">
                <a:solidFill>
                  <a:srgbClr val="0000CC"/>
                </a:solidFill>
                <a:latin typeface="Times New Roman" pitchFamily="18" charset="0"/>
                <a:cs typeface="Times New Roman" pitchFamily="18" charset="0"/>
              </a:rPr>
              <a:t> </a:t>
            </a:r>
            <a:r>
              <a:rPr lang="en-US" b="1" dirty="0" err="1" smtClean="0">
                <a:solidFill>
                  <a:srgbClr val="0000CC"/>
                </a:solidFill>
                <a:latin typeface="Times New Roman" pitchFamily="18" charset="0"/>
                <a:cs typeface="Times New Roman" pitchFamily="18" charset="0"/>
              </a:rPr>
              <a:t>tình</a:t>
            </a:r>
            <a:endParaRPr lang="vi-VN" altLang="x-none" b="1" dirty="0">
              <a:solidFill>
                <a:srgbClr val="0000CC"/>
              </a:solidFill>
              <a:latin typeface="Times New Roman" pitchFamily="18" charset="0"/>
              <a:cs typeface="Times New Roman" pitchFamily="18" charset="0"/>
            </a:endParaRPr>
          </a:p>
        </p:txBody>
      </p:sp>
      <p:sp>
        <p:nvSpPr>
          <p:cNvPr id="7" name="TextBox 4"/>
          <p:cNvSpPr txBox="1"/>
          <p:nvPr/>
        </p:nvSpPr>
        <p:spPr>
          <a:xfrm>
            <a:off x="4427984" y="4191930"/>
            <a:ext cx="857250" cy="646331"/>
          </a:xfrm>
          <a:prstGeom prst="rect">
            <a:avLst/>
          </a:prstGeom>
          <a:noFill/>
          <a:ln w="9525">
            <a:noFill/>
          </a:ln>
        </p:spPr>
        <p:txBody>
          <a:bodyPr>
            <a:spAutoFit/>
          </a:bodyPr>
          <a:lstStyle/>
          <a:p>
            <a:pPr algn="ctr"/>
            <a:r>
              <a:rPr lang="en-US" altLang="x-none" b="1" dirty="0" err="1" smtClean="0">
                <a:solidFill>
                  <a:srgbClr val="0000CC"/>
                </a:solidFill>
                <a:latin typeface="Times New Roman" pitchFamily="18" charset="0"/>
                <a:cs typeface="Times New Roman" pitchFamily="18" charset="0"/>
              </a:rPr>
              <a:t>Đồng</a:t>
            </a:r>
            <a:r>
              <a:rPr lang="en-US" altLang="x-none" b="1" dirty="0" smtClean="0">
                <a:solidFill>
                  <a:srgbClr val="0000CC"/>
                </a:solidFill>
                <a:latin typeface="Times New Roman" pitchFamily="18" charset="0"/>
                <a:cs typeface="Times New Roman" pitchFamily="18" charset="0"/>
              </a:rPr>
              <a:t> </a:t>
            </a:r>
            <a:r>
              <a:rPr lang="en-US" altLang="x-none" b="1" dirty="0" err="1" smtClean="0">
                <a:solidFill>
                  <a:srgbClr val="0000CC"/>
                </a:solidFill>
                <a:latin typeface="Times New Roman" pitchFamily="18" charset="0"/>
                <a:cs typeface="Times New Roman" pitchFamily="18" charset="0"/>
              </a:rPr>
              <a:t>tình</a:t>
            </a:r>
            <a:endParaRPr lang="vi-VN" altLang="x-none" b="1" dirty="0">
              <a:solidFill>
                <a:srgbClr val="0000CC"/>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linds(horizontal)">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linds(horizontal)">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linds(horizont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blinds(horizontal)">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linds(horizontal)">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linds(horizontal)">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linds(horizontal)">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blinds(horizontal)">
                                      <p:cBhvr>
                                        <p:cTn id="7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4" grpId="0"/>
      <p:bldP spid="15" grpId="0"/>
      <p:bldP spid="16" grpId="0"/>
      <p:bldP spid="17" grpId="0"/>
      <p:bldP spid="18" grpId="0"/>
      <p:bldP spid="2" grpId="0"/>
      <p:bldP spid="12" grpId="0"/>
      <p:bldP spid="3" grpId="0"/>
      <p:bldP spid="19"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3528" y="844153"/>
            <a:ext cx="8428360" cy="1835609"/>
          </a:xfrm>
          <a:prstGeom prst="roundRect">
            <a:avLst/>
          </a:prstGeom>
          <a:ln w="28575">
            <a:solidFill>
              <a:srgbClr val="FAA906"/>
            </a:solidFill>
          </a:ln>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7" name="Rectangle 5"/>
          <p:cNvSpPr/>
          <p:nvPr/>
        </p:nvSpPr>
        <p:spPr>
          <a:xfrm>
            <a:off x="539552" y="770171"/>
            <a:ext cx="8137649" cy="1938992"/>
          </a:xfrm>
          <a:prstGeom prst="rect">
            <a:avLst/>
          </a:prstGeom>
          <a:noFill/>
          <a:ln w="9525">
            <a:noFill/>
          </a:ln>
        </p:spPr>
        <p:txBody>
          <a:bodyPr wrap="square" anchor="ctr" anchorCtr="0">
            <a:spAutoFit/>
          </a:bodyPr>
          <a:lstStyle/>
          <a:p>
            <a:pPr algn="just"/>
            <a:r>
              <a:rPr lang="vi-VN" altLang="x-none" sz="2400" dirty="0">
                <a:solidFill>
                  <a:srgbClr val="0000CC"/>
                </a:solidFill>
                <a:latin typeface="Times New Roman" pitchFamily="18" charset="0"/>
                <a:ea typeface="Arial Unicode MS" panose="020B0604020202020204" pitchFamily="34" charset="-128"/>
                <a:cs typeface="Times New Roman" pitchFamily="18" charset="0"/>
              </a:rPr>
              <a:t>Mẹ Lan thường xuyên tính toán và phân chia các khoản thu nhập hằng tháng của gia đình thành các phần gắn với các mục tiêu cụ thể. Việc này được mẹ Lan thực hiện như một thói quen hằng ngày. Bố Lan thì cho rằng việc làm này là không cần thiết, mất thời gian.</a:t>
            </a:r>
          </a:p>
        </p:txBody>
      </p:sp>
      <p:sp>
        <p:nvSpPr>
          <p:cNvPr id="39" name="Rectangle 38"/>
          <p:cNvSpPr/>
          <p:nvPr/>
        </p:nvSpPr>
        <p:spPr>
          <a:xfrm>
            <a:off x="214313" y="107156"/>
            <a:ext cx="8678167" cy="523220"/>
          </a:xfrm>
          <a:prstGeom prst="rect">
            <a:avLst/>
          </a:prstGeom>
          <a:noFill/>
          <a:ln w="9525">
            <a:noFill/>
          </a:ln>
        </p:spPr>
        <p:txBody>
          <a:bodyPr wrap="square">
            <a:spAutoFit/>
          </a:bodyPr>
          <a:lstStyle/>
          <a:p>
            <a:pPr eaLnBrk="1" hangingPunct="1"/>
            <a:r>
              <a:rPr lang="vi-VN" altLang="x-none" sz="2800" b="1" dirty="0">
                <a:solidFill>
                  <a:srgbClr val="FF0000"/>
                </a:solidFill>
                <a:latin typeface="Times New Roman" pitchFamily="18" charset="0"/>
                <a:ea typeface="Arial Unicode MS" panose="020B0604020202020204" pitchFamily="34" charset="-128"/>
                <a:cs typeface="Times New Roman" pitchFamily="18" charset="0"/>
              </a:rPr>
              <a:t>Câu </a:t>
            </a:r>
            <a:r>
              <a:rPr lang="en-US" altLang="x-none" sz="2800" b="1" dirty="0" smtClean="0">
                <a:solidFill>
                  <a:srgbClr val="FF0000"/>
                </a:solidFill>
                <a:latin typeface="Times New Roman" pitchFamily="18" charset="0"/>
                <a:ea typeface="Arial Unicode MS" panose="020B0604020202020204" pitchFamily="34" charset="-128"/>
                <a:cs typeface="Times New Roman" pitchFamily="18" charset="0"/>
              </a:rPr>
              <a:t>2</a:t>
            </a:r>
            <a:r>
              <a:rPr lang="vi-VN" altLang="x-none" sz="2800" b="1" dirty="0" smtClean="0">
                <a:solidFill>
                  <a:srgbClr val="FF0000"/>
                </a:solidFill>
                <a:latin typeface="Times New Roman" pitchFamily="18" charset="0"/>
                <a:ea typeface="Arial Unicode MS" panose="020B0604020202020204" pitchFamily="34" charset="-128"/>
                <a:cs typeface="Times New Roman" pitchFamily="18" charset="0"/>
              </a:rPr>
              <a:t>.</a:t>
            </a:r>
            <a:r>
              <a:rPr lang="vi-VN" altLang="x-none" sz="2800" dirty="0">
                <a:solidFill>
                  <a:srgbClr val="0000CC"/>
                </a:solidFill>
                <a:latin typeface="Times New Roman" pitchFamily="18" charset="0"/>
                <a:ea typeface="Arial Unicode MS" panose="020B0604020202020204" pitchFamily="34" charset="-128"/>
                <a:cs typeface="Times New Roman" pitchFamily="18" charset="0"/>
              </a:rPr>
              <a:t> Em hãy đọc tình huống dưới đây và trả lời câu </a:t>
            </a:r>
            <a:r>
              <a:rPr lang="vi-VN" altLang="x-none" sz="2800" dirty="0" smtClean="0">
                <a:solidFill>
                  <a:srgbClr val="0000CC"/>
                </a:solidFill>
                <a:latin typeface="Times New Roman" pitchFamily="18" charset="0"/>
                <a:ea typeface="Arial Unicode MS" panose="020B0604020202020204" pitchFamily="34" charset="-128"/>
                <a:cs typeface="Times New Roman" pitchFamily="18" charset="0"/>
              </a:rPr>
              <a:t>hỏi</a:t>
            </a:r>
            <a:r>
              <a:rPr lang="en-US" altLang="x-none" sz="2800" dirty="0" smtClean="0">
                <a:solidFill>
                  <a:srgbClr val="0000CC"/>
                </a:solidFill>
                <a:latin typeface="Times New Roman" pitchFamily="18" charset="0"/>
                <a:ea typeface="Arial Unicode MS" panose="020B0604020202020204" pitchFamily="34" charset="-128"/>
                <a:cs typeface="Times New Roman" pitchFamily="18" charset="0"/>
              </a:rPr>
              <a:t>?</a:t>
            </a:r>
            <a:r>
              <a:rPr lang="vi-VN" altLang="x-none" sz="2800" dirty="0" smtClean="0">
                <a:solidFill>
                  <a:srgbClr val="0000CC"/>
                </a:solidFill>
                <a:latin typeface="Times New Roman" pitchFamily="18" charset="0"/>
                <a:ea typeface="Arial Unicode MS" panose="020B0604020202020204" pitchFamily="34" charset="-128"/>
                <a:cs typeface="Times New Roman" pitchFamily="18" charset="0"/>
              </a:rPr>
              <a:t> </a:t>
            </a:r>
            <a:endParaRPr sz="2800" dirty="0">
              <a:solidFill>
                <a:srgbClr val="0000CC"/>
              </a:solidFill>
              <a:latin typeface="Times New Roman" pitchFamily="18" charset="0"/>
              <a:ea typeface="Arial Unicode MS" panose="020B0604020202020204" pitchFamily="34" charset="-128"/>
              <a:cs typeface="Times New Roman" pitchFamily="18" charset="0"/>
            </a:endParaRPr>
          </a:p>
        </p:txBody>
      </p:sp>
      <p:sp>
        <p:nvSpPr>
          <p:cNvPr id="126983" name="Rounded Rectangle 5"/>
          <p:cNvSpPr/>
          <p:nvPr/>
        </p:nvSpPr>
        <p:spPr>
          <a:xfrm>
            <a:off x="250826" y="2895600"/>
            <a:ext cx="8501063" cy="1835944"/>
          </a:xfrm>
          <a:prstGeom prst="roundRect">
            <a:avLst>
              <a:gd name="adj" fmla="val 16667"/>
            </a:avLst>
          </a:prstGeom>
          <a:solidFill>
            <a:srgbClr val="9E2600"/>
          </a:solidFill>
          <a:ln w="28575" cap="flat" cmpd="sng">
            <a:solidFill>
              <a:srgbClr val="FAA906"/>
            </a:solidFill>
            <a:prstDash val="solid"/>
            <a:headEnd type="none" w="med" len="med"/>
            <a:tailEnd type="none" w="med" len="med"/>
          </a:ln>
        </p:spPr>
        <p:txBody>
          <a:bodyPr anchor="ctr" anchorCtr="0"/>
          <a:lstStyle/>
          <a:p>
            <a:pPr algn="ctr"/>
            <a:endParaRPr lang="vi-VN" altLang="x-none" dirty="0">
              <a:solidFill>
                <a:srgbClr val="000000"/>
              </a:solidFill>
              <a:latin typeface="Arial" panose="020B0604020202020204" pitchFamily="34" charset="0"/>
            </a:endParaRPr>
          </a:p>
        </p:txBody>
      </p:sp>
      <p:sp>
        <p:nvSpPr>
          <p:cNvPr id="8" name="Oval 7"/>
          <p:cNvSpPr/>
          <p:nvPr/>
        </p:nvSpPr>
        <p:spPr>
          <a:xfrm>
            <a:off x="0" y="2680098"/>
            <a:ext cx="857250" cy="535781"/>
          </a:xfrm>
          <a:prstGeom prst="ellipse">
            <a:avLst/>
          </a:prstGeom>
          <a:solidFill>
            <a:srgbClr val="FAA90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chemeClr val="bg1"/>
                </a:solidFill>
                <a:effectLst/>
                <a:uLnTx/>
                <a:uFillTx/>
                <a:latin typeface="Times New Roman" pitchFamily="18" charset="0"/>
                <a:cs typeface="Times New Roman" pitchFamily="18" charset="0"/>
              </a:rPr>
              <a:t>?</a:t>
            </a:r>
          </a:p>
        </p:txBody>
      </p:sp>
      <p:sp>
        <p:nvSpPr>
          <p:cNvPr id="126985" name="Rectangles 126984"/>
          <p:cNvSpPr/>
          <p:nvPr/>
        </p:nvSpPr>
        <p:spPr>
          <a:xfrm>
            <a:off x="395536" y="3003948"/>
            <a:ext cx="8496943" cy="1200329"/>
          </a:xfrm>
          <a:prstGeom prst="rect">
            <a:avLst/>
          </a:prstGeom>
          <a:noFill/>
          <a:ln w="9525">
            <a:noFill/>
          </a:ln>
        </p:spPr>
        <p:txBody>
          <a:bodyPr wrap="square">
            <a:spAutoFit/>
          </a:bodyPr>
          <a:lstStyle/>
          <a:p>
            <a:r>
              <a:rPr lang="vi-VN" altLang="x-none" sz="2400" dirty="0">
                <a:solidFill>
                  <a:schemeClr val="bg1"/>
                </a:solidFill>
                <a:latin typeface="Times New Roman" pitchFamily="18" charset="0"/>
                <a:ea typeface="Arial Unicode MS" panose="020B0604020202020204" pitchFamily="34" charset="-128"/>
                <a:cs typeface="Times New Roman" pitchFamily="18" charset="0"/>
              </a:rPr>
              <a:t>a) Theo em, thói quen chi tiêu của mẹ Lan có hợp lí không? Vì sao?</a:t>
            </a:r>
          </a:p>
          <a:p>
            <a:r>
              <a:rPr lang="vi-VN" altLang="x-none" sz="2400" dirty="0">
                <a:solidFill>
                  <a:schemeClr val="bg1"/>
                </a:solidFill>
                <a:latin typeface="Times New Roman" pitchFamily="18" charset="0"/>
                <a:ea typeface="Arial Unicode MS" panose="020B0604020202020204" pitchFamily="34" charset="-128"/>
                <a:cs typeface="Times New Roman" pitchFamily="18" charset="0"/>
              </a:rPr>
              <a:t>b) Nếu là Lan, khi nghe bố nói vậy, em sẽ giải thích như thế nào để bố hiểu được tầm quan trọng của lập kế hoạch tài chính cá nhân?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26983"/>
                                        </p:tgtEl>
                                        <p:attrNameLst>
                                          <p:attrName>style.visibility</p:attrName>
                                        </p:attrNameLst>
                                      </p:cBhvr>
                                      <p:to>
                                        <p:strVal val="visible"/>
                                      </p:to>
                                    </p:set>
                                    <p:animEffect transition="in" filter="checkerboard(across)">
                                      <p:cBhvr>
                                        <p:cTn id="20" dur="500"/>
                                        <p:tgtEl>
                                          <p:spTgt spid="12698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39" grpId="0"/>
      <p:bldP spid="126983"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AutoShape 2"/>
          <p:cNvSpPr/>
          <p:nvPr/>
        </p:nvSpPr>
        <p:spPr>
          <a:xfrm>
            <a:off x="2627314" y="1437085"/>
            <a:ext cx="6207125" cy="1566713"/>
          </a:xfrm>
          <a:prstGeom prst="roundRect">
            <a:avLst>
              <a:gd name="adj" fmla="val 11505"/>
            </a:avLst>
          </a:prstGeom>
          <a:gradFill rotWithShape="1">
            <a:gsLst>
              <a:gs pos="0">
                <a:schemeClr val="accent2"/>
              </a:gs>
              <a:gs pos="100000">
                <a:schemeClr val="bg1">
                  <a:alpha val="0"/>
                </a:schemeClr>
              </a:gs>
            </a:gsLst>
            <a:lin ang="0" scaled="1"/>
            <a:tileRect/>
          </a:gradFill>
          <a:ln w="6350">
            <a:noFill/>
          </a:ln>
        </p:spPr>
        <p:txBody>
          <a:bodyPr wrap="none" anchor="ctr" anchorCtr="0"/>
          <a:lstStyle/>
          <a:p>
            <a:pPr algn="ctr" eaLnBrk="1" hangingPunct="1"/>
            <a:endParaRPr lang="vi-VN" altLang="x-none" dirty="0">
              <a:latin typeface="Arial" panose="020B0604020202020204" pitchFamily="34" charset="0"/>
              <a:ea typeface="Arial" panose="020B0604020202020204" pitchFamily="34" charset="0"/>
            </a:endParaRPr>
          </a:p>
        </p:txBody>
      </p:sp>
      <p:sp>
        <p:nvSpPr>
          <p:cNvPr id="130051" name="AutoShape 3"/>
          <p:cNvSpPr/>
          <p:nvPr/>
        </p:nvSpPr>
        <p:spPr>
          <a:xfrm>
            <a:off x="2627313" y="3274219"/>
            <a:ext cx="6048375" cy="1350169"/>
          </a:xfrm>
          <a:prstGeom prst="roundRect">
            <a:avLst>
              <a:gd name="adj" fmla="val 11505"/>
            </a:avLst>
          </a:prstGeom>
          <a:gradFill rotWithShape="1">
            <a:gsLst>
              <a:gs pos="0">
                <a:schemeClr val="folHlink"/>
              </a:gs>
              <a:gs pos="100000">
                <a:schemeClr val="bg1">
                  <a:alpha val="0"/>
                </a:schemeClr>
              </a:gs>
            </a:gsLst>
            <a:lin ang="0" scaled="1"/>
            <a:tileRect/>
          </a:gradFill>
          <a:ln w="6350">
            <a:noFill/>
          </a:ln>
        </p:spPr>
        <p:txBody>
          <a:bodyPr wrap="none" anchor="ctr" anchorCtr="0"/>
          <a:lstStyle/>
          <a:p>
            <a:pPr algn="ctr" eaLnBrk="1" hangingPunct="1"/>
            <a:endParaRPr lang="vi-VN" altLang="x-none" dirty="0">
              <a:latin typeface="Arial" panose="020B0604020202020204" pitchFamily="34" charset="0"/>
              <a:ea typeface="Arial" panose="020B0604020202020204" pitchFamily="34" charset="0"/>
            </a:endParaRPr>
          </a:p>
        </p:txBody>
      </p:sp>
      <p:grpSp>
        <p:nvGrpSpPr>
          <p:cNvPr id="130052" name="Group 16"/>
          <p:cNvGrpSpPr/>
          <p:nvPr/>
        </p:nvGrpSpPr>
        <p:grpSpPr>
          <a:xfrm>
            <a:off x="539750" y="3057525"/>
            <a:ext cx="2238375" cy="1674019"/>
            <a:chOff x="471" y="272"/>
            <a:chExt cx="1161" cy="1539"/>
          </a:xfrm>
        </p:grpSpPr>
        <p:sp>
          <p:nvSpPr>
            <p:cNvPr id="130053" name="Oval 17"/>
            <p:cNvSpPr/>
            <p:nvPr/>
          </p:nvSpPr>
          <p:spPr>
            <a:xfrm>
              <a:off x="471" y="1438"/>
              <a:ext cx="1159" cy="362"/>
            </a:xfrm>
            <a:prstGeom prst="ellipse">
              <a:avLst/>
            </a:prstGeom>
            <a:gradFill rotWithShape="1">
              <a:gsLst>
                <a:gs pos="0">
                  <a:srgbClr val="C1CF9D"/>
                </a:gs>
                <a:gs pos="50000">
                  <a:srgbClr val="E5EBD5"/>
                </a:gs>
                <a:gs pos="100000">
                  <a:srgbClr val="C1CF9D"/>
                </a:gs>
              </a:gsLst>
              <a:lin ang="0" scaled="1"/>
              <a:tileRect/>
            </a:gradFill>
            <a:ln w="9525">
              <a:noFill/>
            </a:ln>
          </p:spPr>
          <p:txBody>
            <a:bodyPr wrap="none" anchor="ctr" anchorCtr="0"/>
            <a:lstStyle/>
            <a:p>
              <a:pPr algn="ctr" eaLnBrk="1" hangingPunct="1"/>
              <a:endParaRPr lang="vi-VN" altLang="x-none" dirty="0">
                <a:latin typeface="Arial" panose="020B0604020202020204" pitchFamily="34" charset="0"/>
                <a:ea typeface="Arial" panose="020B0604020202020204" pitchFamily="34" charset="0"/>
              </a:endParaRPr>
            </a:p>
          </p:txBody>
        </p:sp>
        <p:sp>
          <p:nvSpPr>
            <p:cNvPr id="21522" name="AutoShape 18"/>
            <p:cNvSpPr>
              <a:spLocks noChangeArrowheads="1"/>
            </p:cNvSpPr>
            <p:nvPr/>
          </p:nvSpPr>
          <p:spPr bwMode="ltGray">
            <a:xfrm>
              <a:off x="473" y="272"/>
              <a:ext cx="1159" cy="1539"/>
            </a:xfrm>
            <a:prstGeom prst="can">
              <a:avLst>
                <a:gd name="adj" fmla="val 33197"/>
              </a:avLst>
            </a:prstGeom>
            <a:gradFill rotWithShape="1">
              <a:gsLst>
                <a:gs pos="0">
                  <a:schemeClr val="folHlink">
                    <a:gamma/>
                    <a:shade val="46275"/>
                    <a:invGamma/>
                  </a:schemeClr>
                </a:gs>
                <a:gs pos="50000">
                  <a:schemeClr val="folHlink">
                    <a:alpha val="50000"/>
                  </a:schemeClr>
                </a:gs>
                <a:gs pos="100000">
                  <a:schemeClr val="folHlink">
                    <a:gamma/>
                    <a:shade val="46275"/>
                    <a:invGamma/>
                  </a:schemeClr>
                </a:gs>
              </a:gsLst>
              <a:lin ang="0" scaled="1"/>
            </a:gradFill>
            <a:ln w="9525">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grpSp>
        <p:nvGrpSpPr>
          <p:cNvPr id="130055" name="Group 19"/>
          <p:cNvGrpSpPr/>
          <p:nvPr/>
        </p:nvGrpSpPr>
        <p:grpSpPr>
          <a:xfrm>
            <a:off x="539750" y="1329928"/>
            <a:ext cx="2238375" cy="1565672"/>
            <a:chOff x="471" y="272"/>
            <a:chExt cx="1161" cy="1539"/>
          </a:xfrm>
        </p:grpSpPr>
        <p:sp>
          <p:nvSpPr>
            <p:cNvPr id="130056" name="Oval 20"/>
            <p:cNvSpPr/>
            <p:nvPr/>
          </p:nvSpPr>
          <p:spPr>
            <a:xfrm>
              <a:off x="471" y="1438"/>
              <a:ext cx="1159" cy="362"/>
            </a:xfrm>
            <a:prstGeom prst="ellipse">
              <a:avLst/>
            </a:prstGeom>
            <a:gradFill rotWithShape="1">
              <a:gsLst>
                <a:gs pos="0">
                  <a:srgbClr val="C1CF9D"/>
                </a:gs>
                <a:gs pos="50000">
                  <a:srgbClr val="E5EBD5"/>
                </a:gs>
                <a:gs pos="100000">
                  <a:srgbClr val="C1CF9D"/>
                </a:gs>
              </a:gsLst>
              <a:lin ang="0" scaled="1"/>
              <a:tileRect/>
            </a:gradFill>
            <a:ln w="9525">
              <a:noFill/>
            </a:ln>
          </p:spPr>
          <p:txBody>
            <a:bodyPr wrap="none" anchor="ctr" anchorCtr="0"/>
            <a:lstStyle/>
            <a:p>
              <a:pPr algn="ctr" eaLnBrk="1" hangingPunct="1"/>
              <a:endParaRPr lang="vi-VN" altLang="x-none" dirty="0">
                <a:latin typeface="Arial" panose="020B0604020202020204" pitchFamily="34" charset="0"/>
                <a:ea typeface="Arial" panose="020B0604020202020204" pitchFamily="34" charset="0"/>
              </a:endParaRPr>
            </a:p>
          </p:txBody>
        </p:sp>
        <p:sp>
          <p:nvSpPr>
            <p:cNvPr id="21525" name="AutoShape 21"/>
            <p:cNvSpPr>
              <a:spLocks noChangeArrowheads="1"/>
            </p:cNvSpPr>
            <p:nvPr/>
          </p:nvSpPr>
          <p:spPr bwMode="ltGray">
            <a:xfrm>
              <a:off x="473" y="272"/>
              <a:ext cx="1159" cy="1539"/>
            </a:xfrm>
            <a:prstGeom prst="can">
              <a:avLst>
                <a:gd name="adj" fmla="val 33197"/>
              </a:avLst>
            </a:prstGeom>
            <a:gradFill rotWithShape="1">
              <a:gsLst>
                <a:gs pos="0">
                  <a:schemeClr val="accent2">
                    <a:gamma/>
                    <a:shade val="46275"/>
                    <a:invGamma/>
                  </a:schemeClr>
                </a:gs>
                <a:gs pos="50000">
                  <a:schemeClr val="accent2">
                    <a:alpha val="50000"/>
                  </a:schemeClr>
                </a:gs>
                <a:gs pos="100000">
                  <a:schemeClr val="accent2">
                    <a:gamma/>
                    <a:shade val="46275"/>
                    <a:invGamma/>
                  </a:schemeClr>
                </a:gs>
              </a:gsLst>
              <a:lin ang="0" scaled="1"/>
            </a:gradFill>
            <a:ln w="9525">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21526" name="Text Box 22"/>
          <p:cNvSpPr txBox="1">
            <a:spLocks noChangeArrowheads="1"/>
          </p:cNvSpPr>
          <p:nvPr/>
        </p:nvSpPr>
        <p:spPr bwMode="black">
          <a:xfrm>
            <a:off x="539750" y="1869282"/>
            <a:ext cx="2074863" cy="584775"/>
          </a:xfrm>
          <a:prstGeom prst="rect">
            <a:avLst/>
          </a:prstGeom>
          <a:noFill/>
          <a:ln w="9525" algn="ctr">
            <a:noFill/>
            <a:miter lim="800000"/>
          </a:ln>
          <a:effectLst>
            <a:outerShdw dist="17961" dir="2700000" algn="ctr" rotWithShape="0">
              <a:srgbClr val="003300">
                <a:alpha val="50000"/>
              </a:srgbClr>
            </a:outerShdw>
          </a:effectLst>
        </p:spPr>
        <p:txBody>
          <a:bodyPr>
            <a:spAutoFit/>
          </a:bodyPr>
          <a:lstStyle/>
          <a:p>
            <a:pPr algn="ctr" eaLnBrk="1" hangingPunct="1">
              <a:spcBef>
                <a:spcPct val="50000"/>
              </a:spcBef>
            </a:pPr>
            <a:r>
              <a:rPr sz="2400" b="1" dirty="0">
                <a:solidFill>
                  <a:srgbClr val="FFFFFF"/>
                </a:solidFill>
                <a:latin typeface="Arial" panose="020B0604020202020204" pitchFamily="34" charset="0"/>
                <a:cs typeface="Arial" panose="020B0604020202020204" pitchFamily="34" charset="0"/>
              </a:rPr>
              <a:t> </a:t>
            </a:r>
            <a:r>
              <a:rPr sz="3200" b="1" dirty="0" err="1">
                <a:solidFill>
                  <a:srgbClr val="FF0000"/>
                </a:solidFill>
                <a:latin typeface="Times New Roman" pitchFamily="18" charset="0"/>
                <a:cs typeface="Times New Roman" pitchFamily="18" charset="0"/>
              </a:rPr>
              <a:t>Đánh</a:t>
            </a:r>
            <a:r>
              <a:rPr sz="3200" b="1" dirty="0">
                <a:solidFill>
                  <a:srgbClr val="FF0000"/>
                </a:solidFill>
                <a:latin typeface="Times New Roman" pitchFamily="18" charset="0"/>
                <a:cs typeface="Times New Roman" pitchFamily="18" charset="0"/>
              </a:rPr>
              <a:t> </a:t>
            </a:r>
            <a:r>
              <a:rPr sz="3200" b="1" dirty="0" err="1">
                <a:solidFill>
                  <a:srgbClr val="FF0000"/>
                </a:solidFill>
                <a:latin typeface="Times New Roman" pitchFamily="18" charset="0"/>
                <a:cs typeface="Times New Roman" pitchFamily="18" charset="0"/>
              </a:rPr>
              <a:t>giá</a:t>
            </a:r>
            <a:endParaRPr sz="3200" b="1" dirty="0">
              <a:solidFill>
                <a:srgbClr val="FF0000"/>
              </a:solidFill>
              <a:latin typeface="Times New Roman" pitchFamily="18" charset="0"/>
              <a:ea typeface="Arial Unicode MS" panose="020B0604020202020204" pitchFamily="34" charset="-128"/>
              <a:cs typeface="Times New Roman" pitchFamily="18" charset="0"/>
            </a:endParaRPr>
          </a:p>
        </p:txBody>
      </p:sp>
      <p:sp>
        <p:nvSpPr>
          <p:cNvPr id="21527" name="Text Box 23"/>
          <p:cNvSpPr txBox="1">
            <a:spLocks noChangeArrowheads="1"/>
          </p:cNvSpPr>
          <p:nvPr/>
        </p:nvSpPr>
        <p:spPr bwMode="black">
          <a:xfrm>
            <a:off x="539553" y="3651870"/>
            <a:ext cx="2147069" cy="1077218"/>
          </a:xfrm>
          <a:prstGeom prst="rect">
            <a:avLst/>
          </a:prstGeom>
          <a:noFill/>
          <a:ln w="9525" algn="ctr">
            <a:noFill/>
            <a:miter lim="800000"/>
          </a:ln>
          <a:effectLst>
            <a:outerShdw dist="17961" dir="2700000" algn="ctr" rotWithShape="0">
              <a:srgbClr val="003300">
                <a:alpha val="50000"/>
              </a:srgbClr>
            </a:outerShdw>
          </a:effectLst>
        </p:spPr>
        <p:txBody>
          <a:bodyPr wrap="square">
            <a:spAutoFit/>
          </a:bodyPr>
          <a:lstStyle/>
          <a:p>
            <a:pPr algn="ctr" eaLnBrk="1" hangingPunct="1">
              <a:spcBef>
                <a:spcPct val="50000"/>
              </a:spcBef>
            </a:pPr>
            <a:r>
              <a:rPr sz="2400" b="1" dirty="0">
                <a:solidFill>
                  <a:srgbClr val="FFFFFF"/>
                </a:solidFill>
                <a:latin typeface="Arial" panose="020B0604020202020204" pitchFamily="34" charset="0"/>
                <a:cs typeface="Arial" panose="020B0604020202020204" pitchFamily="34" charset="0"/>
              </a:rPr>
              <a:t>  </a:t>
            </a:r>
            <a:r>
              <a:rPr sz="3200" b="1" dirty="0" err="1">
                <a:solidFill>
                  <a:srgbClr val="FF0000"/>
                </a:solidFill>
                <a:latin typeface="Times New Roman" pitchFamily="18" charset="0"/>
                <a:cs typeface="Times New Roman" pitchFamily="18" charset="0"/>
              </a:rPr>
              <a:t>Lời</a:t>
            </a:r>
            <a:r>
              <a:rPr sz="3200" b="1" dirty="0">
                <a:solidFill>
                  <a:srgbClr val="FF0000"/>
                </a:solidFill>
                <a:latin typeface="Times New Roman" pitchFamily="18" charset="0"/>
                <a:cs typeface="Times New Roman" pitchFamily="18" charset="0"/>
              </a:rPr>
              <a:t> </a:t>
            </a:r>
            <a:r>
              <a:rPr sz="3200" b="1" dirty="0" err="1">
                <a:solidFill>
                  <a:srgbClr val="FF0000"/>
                </a:solidFill>
                <a:latin typeface="Times New Roman" pitchFamily="18" charset="0"/>
                <a:cs typeface="Times New Roman" pitchFamily="18" charset="0"/>
              </a:rPr>
              <a:t>khuyên</a:t>
            </a:r>
            <a:endParaRPr sz="3200" b="1" dirty="0">
              <a:solidFill>
                <a:srgbClr val="FF0000"/>
              </a:solidFill>
              <a:latin typeface="Times New Roman" pitchFamily="18" charset="0"/>
              <a:ea typeface="Arial" panose="020B0604020202020204" pitchFamily="34" charset="0"/>
              <a:cs typeface="Times New Roman" pitchFamily="18" charset="0"/>
            </a:endParaRPr>
          </a:p>
        </p:txBody>
      </p:sp>
      <p:sp>
        <p:nvSpPr>
          <p:cNvPr id="130060" name="Text Box 6"/>
          <p:cNvSpPr txBox="1"/>
          <p:nvPr/>
        </p:nvSpPr>
        <p:spPr>
          <a:xfrm>
            <a:off x="2916238" y="1437085"/>
            <a:ext cx="6227762" cy="369332"/>
          </a:xfrm>
          <a:prstGeom prst="rect">
            <a:avLst/>
          </a:prstGeom>
          <a:noFill/>
          <a:ln w="9525">
            <a:noFill/>
          </a:ln>
        </p:spPr>
        <p:txBody>
          <a:bodyPr>
            <a:spAutoFit/>
          </a:bodyPr>
          <a:lstStyle/>
          <a:p>
            <a:pPr eaLnBrk="1" hangingPunct="1">
              <a:spcBef>
                <a:spcPct val="50000"/>
              </a:spcBef>
            </a:pPr>
            <a:endParaRPr lang="vi-VN" altLang="x-none" dirty="0">
              <a:latin typeface="Arial" panose="020B0604020202020204" pitchFamily="34" charset="0"/>
              <a:ea typeface="Arial" panose="020B0604020202020204" pitchFamily="34" charset="0"/>
            </a:endParaRPr>
          </a:p>
        </p:txBody>
      </p:sp>
      <p:sp>
        <p:nvSpPr>
          <p:cNvPr id="130061" name="Rectangles 130060"/>
          <p:cNvSpPr/>
          <p:nvPr/>
        </p:nvSpPr>
        <p:spPr>
          <a:xfrm>
            <a:off x="2843214" y="3318540"/>
            <a:ext cx="5977259" cy="1323439"/>
          </a:xfrm>
          <a:prstGeom prst="rect">
            <a:avLst/>
          </a:prstGeom>
          <a:noFill/>
          <a:ln w="9525">
            <a:noFill/>
          </a:ln>
          <a:effectLst>
            <a:prstShdw prst="shdw17" dist="17961" dir="2699999">
              <a:schemeClr val="accent1">
                <a:gamma/>
                <a:shade val="60000"/>
                <a:invGamma/>
              </a:schemeClr>
            </a:prstShdw>
          </a:effectLst>
        </p:spPr>
        <p:txBody>
          <a:bodyPr wrap="square" anchor="ctr" anchorCtr="0">
            <a:spAutoFit/>
          </a:bodyPr>
          <a:lstStyle/>
          <a:p>
            <a:pPr algn="just" eaLnBrk="1" hangingPunct="1"/>
            <a:r>
              <a:rPr lang="vi-VN" altLang="x-none" sz="2000" dirty="0">
                <a:solidFill>
                  <a:srgbClr val="002060"/>
                </a:solidFill>
                <a:latin typeface="Times New Roman" pitchFamily="18" charset="0"/>
                <a:ea typeface="Arial Unicode MS" panose="020B0604020202020204" pitchFamily="34" charset="-128"/>
                <a:cs typeface="Times New Roman" pitchFamily="18" charset="0"/>
              </a:rPr>
              <a:t>Việc mẹ làm như thế là tốt cho gia đình ta,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giúp</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cân</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đối</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các</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khoản</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chi;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hiểu</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rõ</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TC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gia</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đình</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chi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tiêu</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đúng</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kế</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hoạch</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không</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lãng</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phí</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dự</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phòng</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cho</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cuộc</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sống</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đạt</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được</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mục</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tiêu</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tài</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chính</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đã</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đặt</a:t>
            </a:r>
            <a:r>
              <a:rPr lang="en-US"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r>
              <a:rPr lang="en-US" altLang="x-none" sz="2000" dirty="0" err="1" smtClean="0">
                <a:solidFill>
                  <a:srgbClr val="002060"/>
                </a:solidFill>
                <a:latin typeface="Times New Roman" pitchFamily="18" charset="0"/>
                <a:ea typeface="Arial Unicode MS" panose="020B0604020202020204" pitchFamily="34" charset="-128"/>
                <a:cs typeface="Times New Roman" pitchFamily="18" charset="0"/>
              </a:rPr>
              <a:t>ra</a:t>
            </a:r>
            <a:r>
              <a:rPr lang="vi-VN" altLang="x-none" sz="2000" dirty="0" smtClean="0">
                <a:solidFill>
                  <a:srgbClr val="002060"/>
                </a:solidFill>
                <a:latin typeface="Times New Roman" pitchFamily="18" charset="0"/>
                <a:ea typeface="Arial Unicode MS" panose="020B0604020202020204" pitchFamily="34" charset="-128"/>
                <a:cs typeface="Times New Roman" pitchFamily="18" charset="0"/>
              </a:rPr>
              <a:t>. </a:t>
            </a:r>
            <a:endParaRPr lang="vi-VN" altLang="x-none" sz="2000" dirty="0">
              <a:solidFill>
                <a:srgbClr val="002060"/>
              </a:solidFill>
              <a:latin typeface="Times New Roman" pitchFamily="18" charset="0"/>
              <a:ea typeface="Arial Unicode MS" panose="020B0604020202020204" pitchFamily="34" charset="-128"/>
              <a:cs typeface="Times New Roman" pitchFamily="18" charset="0"/>
            </a:endParaRPr>
          </a:p>
        </p:txBody>
      </p:sp>
      <p:sp>
        <p:nvSpPr>
          <p:cNvPr id="130062" name="Rectangles 130061"/>
          <p:cNvSpPr/>
          <p:nvPr/>
        </p:nvSpPr>
        <p:spPr>
          <a:xfrm>
            <a:off x="2843809" y="1437624"/>
            <a:ext cx="6048375" cy="1323439"/>
          </a:xfrm>
          <a:prstGeom prst="rect">
            <a:avLst/>
          </a:prstGeom>
          <a:noFill/>
          <a:ln w="9525">
            <a:noFill/>
          </a:ln>
          <a:effectLst>
            <a:prstShdw prst="shdw17" dist="17961" dir="2699999">
              <a:schemeClr val="accent1">
                <a:gamma/>
                <a:shade val="60000"/>
                <a:invGamma/>
              </a:schemeClr>
            </a:prstShdw>
          </a:effectLst>
        </p:spPr>
        <p:txBody>
          <a:bodyPr wrap="square">
            <a:spAutoFit/>
          </a:bodyPr>
          <a:lstStyle/>
          <a:p>
            <a:pPr algn="just"/>
            <a:r>
              <a:rPr lang="vi-VN" altLang="x-none" sz="2000" dirty="0" smtClean="0">
                <a:solidFill>
                  <a:srgbClr val="002060"/>
                </a:solidFill>
                <a:latin typeface="Times New Roman" pitchFamily="18" charset="0"/>
                <a:ea typeface="Arial Unicode MS" panose="020B0604020202020204" pitchFamily="34" charset="-128"/>
                <a:cs typeface="Times New Roman" pitchFamily="18" charset="0"/>
              </a:rPr>
              <a:t>*</a:t>
            </a:r>
            <a:r>
              <a:rPr lang="vi-VN" altLang="x-none" sz="2000" i="1" dirty="0" smtClean="0">
                <a:solidFill>
                  <a:srgbClr val="002060"/>
                </a:solidFill>
                <a:latin typeface="Times New Roman" pitchFamily="18" charset="0"/>
                <a:ea typeface="Arial Unicode MS" panose="020B0604020202020204" pitchFamily="34" charset="-128"/>
                <a:cs typeface="Times New Roman" pitchFamily="18" charset="0"/>
              </a:rPr>
              <a:t>Giải </a:t>
            </a:r>
            <a:r>
              <a:rPr lang="vi-VN" altLang="x-none" sz="2000" i="1" dirty="0">
                <a:solidFill>
                  <a:srgbClr val="002060"/>
                </a:solidFill>
                <a:latin typeface="Times New Roman" pitchFamily="18" charset="0"/>
                <a:ea typeface="Arial Unicode MS" panose="020B0604020202020204" pitchFamily="34" charset="-128"/>
                <a:cs typeface="Times New Roman" pitchFamily="18" charset="0"/>
              </a:rPr>
              <a:t>thích</a:t>
            </a:r>
            <a:r>
              <a:rPr lang="vi-VN" altLang="x-none" sz="2000" dirty="0">
                <a:solidFill>
                  <a:srgbClr val="002060"/>
                </a:solidFill>
                <a:latin typeface="Times New Roman" pitchFamily="18" charset="0"/>
                <a:ea typeface="Arial Unicode MS" panose="020B0604020202020204" pitchFamily="34" charset="-128"/>
                <a:cs typeface="Times New Roman" pitchFamily="18" charset="0"/>
              </a:rPr>
              <a:t>: Khi tính toán và phân chia các khoản thu nhập hằng tháng của gia đình hợp lí sẽ giúp cho gia đình chi tiêu hợp lí hơn, có thể dư ra các khoản tiền khác để tiết kiệm và sử dụng cho những việc cần thiết khác.</a:t>
            </a:r>
          </a:p>
        </p:txBody>
      </p:sp>
      <p:sp>
        <p:nvSpPr>
          <p:cNvPr id="34" name="Rectangle 5"/>
          <p:cNvSpPr/>
          <p:nvPr/>
        </p:nvSpPr>
        <p:spPr>
          <a:xfrm>
            <a:off x="142875" y="107156"/>
            <a:ext cx="8707833" cy="584775"/>
          </a:xfrm>
          <a:prstGeom prst="rect">
            <a:avLst/>
          </a:prstGeom>
          <a:noFill/>
          <a:ln w="9525">
            <a:noFill/>
          </a:ln>
        </p:spPr>
        <p:txBody>
          <a:bodyPr wrap="none">
            <a:spAutoFit/>
          </a:bodyPr>
          <a:lstStyle/>
          <a:p>
            <a:pPr eaLnBrk="1" hangingPunct="1"/>
            <a:r>
              <a:rPr sz="3200" b="1" dirty="0" err="1">
                <a:solidFill>
                  <a:srgbClr val="0000CC"/>
                </a:solidFill>
                <a:latin typeface="Times New Roman" panose="02020603050405020304" pitchFamily="18" charset="0"/>
                <a:cs typeface="Times New Roman" panose="02020603050405020304" pitchFamily="18" charset="0"/>
              </a:rPr>
              <a:t>Đánh</a:t>
            </a:r>
            <a:r>
              <a:rPr sz="3200" b="1" dirty="0">
                <a:solidFill>
                  <a:srgbClr val="0000CC"/>
                </a:solidFill>
                <a:latin typeface="Times New Roman" panose="02020603050405020304" pitchFamily="18" charset="0"/>
                <a:cs typeface="Times New Roman" panose="02020603050405020304" pitchFamily="18" charset="0"/>
              </a:rPr>
              <a:t> </a:t>
            </a:r>
            <a:r>
              <a:rPr sz="3200" b="1" dirty="0" err="1">
                <a:solidFill>
                  <a:srgbClr val="0000CC"/>
                </a:solidFill>
                <a:latin typeface="Times New Roman" panose="02020603050405020304" pitchFamily="18" charset="0"/>
                <a:cs typeface="Times New Roman" panose="02020603050405020304" pitchFamily="18" charset="0"/>
              </a:rPr>
              <a:t>giá</a:t>
            </a:r>
            <a:r>
              <a:rPr sz="3200" b="1" dirty="0">
                <a:solidFill>
                  <a:srgbClr val="0000CC"/>
                </a:solidFill>
                <a:latin typeface="Times New Roman" panose="02020603050405020304" pitchFamily="18" charset="0"/>
                <a:cs typeface="Times New Roman" panose="02020603050405020304" pitchFamily="18" charset="0"/>
              </a:rPr>
              <a:t> </a:t>
            </a:r>
            <a:r>
              <a:rPr sz="3200" b="1" dirty="0" err="1">
                <a:solidFill>
                  <a:srgbClr val="0000CC"/>
                </a:solidFill>
                <a:latin typeface="Times New Roman" panose="02020603050405020304" pitchFamily="18" charset="0"/>
                <a:cs typeface="Times New Roman" panose="02020603050405020304" pitchFamily="18" charset="0"/>
              </a:rPr>
              <a:t>kế</a:t>
            </a:r>
            <a:r>
              <a:rPr sz="3200" b="1" dirty="0">
                <a:solidFill>
                  <a:srgbClr val="0000CC"/>
                </a:solidFill>
                <a:latin typeface="Times New Roman" panose="02020603050405020304" pitchFamily="18" charset="0"/>
                <a:cs typeface="Times New Roman" panose="02020603050405020304" pitchFamily="18" charset="0"/>
              </a:rPr>
              <a:t> </a:t>
            </a:r>
            <a:r>
              <a:rPr sz="3200" b="1" dirty="0" err="1">
                <a:solidFill>
                  <a:srgbClr val="0000CC"/>
                </a:solidFill>
                <a:latin typeface="Times New Roman" panose="02020603050405020304" pitchFamily="18" charset="0"/>
                <a:cs typeface="Times New Roman" panose="02020603050405020304" pitchFamily="18" charset="0"/>
              </a:rPr>
              <a:t>hoạch</a:t>
            </a:r>
            <a:r>
              <a:rPr sz="3200" b="1" dirty="0">
                <a:solidFill>
                  <a:srgbClr val="0000CC"/>
                </a:solidFill>
                <a:latin typeface="Times New Roman" panose="02020603050405020304" pitchFamily="18" charset="0"/>
                <a:cs typeface="Times New Roman" panose="02020603050405020304" pitchFamily="18" charset="0"/>
              </a:rPr>
              <a:t> </a:t>
            </a:r>
            <a:r>
              <a:rPr sz="3200" b="1" dirty="0" err="1">
                <a:solidFill>
                  <a:srgbClr val="0000CC"/>
                </a:solidFill>
                <a:latin typeface="Times New Roman" panose="02020603050405020304" pitchFamily="18" charset="0"/>
                <a:cs typeface="Times New Roman" panose="02020603050405020304" pitchFamily="18" charset="0"/>
              </a:rPr>
              <a:t>t</a:t>
            </a:r>
            <a:r>
              <a:rPr sz="3200" b="1" dirty="0" err="1">
                <a:solidFill>
                  <a:srgbClr val="0000CC"/>
                </a:solidFill>
                <a:latin typeface="Times New Roman" panose="02020603050405020304" pitchFamily="18" charset="0"/>
                <a:ea typeface="Times New Roman" panose="02020603050405020304" pitchFamily="18" charset="0"/>
              </a:rPr>
              <a:t>à</a:t>
            </a:r>
            <a:r>
              <a:rPr sz="3200" b="1" dirty="0" err="1">
                <a:solidFill>
                  <a:srgbClr val="0000CC"/>
                </a:solidFill>
                <a:latin typeface="Times New Roman" panose="02020603050405020304" pitchFamily="18" charset="0"/>
                <a:cs typeface="Times New Roman" panose="02020603050405020304" pitchFamily="18" charset="0"/>
              </a:rPr>
              <a:t>i</a:t>
            </a:r>
            <a:r>
              <a:rPr sz="3200" b="1" dirty="0">
                <a:solidFill>
                  <a:srgbClr val="0000CC"/>
                </a:solidFill>
                <a:latin typeface="Times New Roman" panose="02020603050405020304" pitchFamily="18" charset="0"/>
                <a:cs typeface="Times New Roman" panose="02020603050405020304" pitchFamily="18" charset="0"/>
              </a:rPr>
              <a:t> </a:t>
            </a:r>
            <a:r>
              <a:rPr sz="3200" b="1" dirty="0" err="1">
                <a:solidFill>
                  <a:srgbClr val="0000CC"/>
                </a:solidFill>
                <a:latin typeface="Times New Roman" panose="02020603050405020304" pitchFamily="18" charset="0"/>
                <a:cs typeface="Times New Roman" panose="02020603050405020304" pitchFamily="18" charset="0"/>
              </a:rPr>
              <a:t>chính</a:t>
            </a:r>
            <a:r>
              <a:rPr sz="3200" b="1" dirty="0">
                <a:solidFill>
                  <a:srgbClr val="0000CC"/>
                </a:solidFill>
                <a:latin typeface="Times New Roman" panose="02020603050405020304" pitchFamily="18" charset="0"/>
                <a:cs typeface="Times New Roman" panose="02020603050405020304" pitchFamily="18" charset="0"/>
              </a:rPr>
              <a:t> </a:t>
            </a:r>
            <a:r>
              <a:rPr sz="3200" b="1" dirty="0" err="1">
                <a:solidFill>
                  <a:srgbClr val="0000CC"/>
                </a:solidFill>
                <a:latin typeface="Times New Roman" panose="02020603050405020304" pitchFamily="18" charset="0"/>
                <a:cs typeface="Times New Roman" panose="02020603050405020304" pitchFamily="18" charset="0"/>
              </a:rPr>
              <a:t>cá</a:t>
            </a:r>
            <a:r>
              <a:rPr sz="3200" b="1" dirty="0">
                <a:solidFill>
                  <a:srgbClr val="0000CC"/>
                </a:solidFill>
                <a:latin typeface="Times New Roman" panose="02020603050405020304" pitchFamily="18" charset="0"/>
                <a:cs typeface="Times New Roman" panose="02020603050405020304" pitchFamily="18" charset="0"/>
              </a:rPr>
              <a:t> </a:t>
            </a:r>
            <a:r>
              <a:rPr sz="3200" b="1" dirty="0" err="1">
                <a:solidFill>
                  <a:srgbClr val="0000CC"/>
                </a:solidFill>
                <a:latin typeface="Times New Roman" panose="02020603050405020304" pitchFamily="18" charset="0"/>
                <a:cs typeface="Times New Roman" panose="02020603050405020304" pitchFamily="18" charset="0"/>
              </a:rPr>
              <a:t>nhân</a:t>
            </a:r>
            <a:r>
              <a:rPr sz="3200" b="1" dirty="0">
                <a:solidFill>
                  <a:srgbClr val="0000CC"/>
                </a:solidFill>
                <a:latin typeface="Times New Roman" panose="02020603050405020304" pitchFamily="18" charset="0"/>
                <a:cs typeface="Times New Roman" panose="02020603050405020304" pitchFamily="18" charset="0"/>
              </a:rPr>
              <a:t> </a:t>
            </a:r>
            <a:r>
              <a:rPr sz="3200" b="1" dirty="0" err="1">
                <a:solidFill>
                  <a:srgbClr val="0000CC"/>
                </a:solidFill>
                <a:latin typeface="Times New Roman" panose="02020603050405020304" pitchFamily="18" charset="0"/>
                <a:cs typeface="Times New Roman" panose="02020603050405020304" pitchFamily="18" charset="0"/>
              </a:rPr>
              <a:t>của</a:t>
            </a:r>
            <a:r>
              <a:rPr sz="3200" b="1" dirty="0">
                <a:solidFill>
                  <a:srgbClr val="0000CC"/>
                </a:solidFill>
                <a:latin typeface="Times New Roman" panose="02020603050405020304" pitchFamily="18" charset="0"/>
                <a:cs typeface="Times New Roman" panose="02020603050405020304" pitchFamily="18" charset="0"/>
              </a:rPr>
              <a:t> </a:t>
            </a:r>
            <a:r>
              <a:rPr sz="3200" b="1" dirty="0" err="1">
                <a:solidFill>
                  <a:srgbClr val="0000CC"/>
                </a:solidFill>
                <a:latin typeface="Times New Roman" panose="02020603050405020304" pitchFamily="18" charset="0"/>
                <a:cs typeface="Times New Roman" panose="02020603050405020304" pitchFamily="18" charset="0"/>
              </a:rPr>
              <a:t>mẹ</a:t>
            </a:r>
            <a:r>
              <a:rPr sz="3200" b="1" dirty="0">
                <a:solidFill>
                  <a:srgbClr val="0000CC"/>
                </a:solidFill>
                <a:latin typeface="Times New Roman" panose="02020603050405020304" pitchFamily="18" charset="0"/>
                <a:cs typeface="Times New Roman" panose="02020603050405020304" pitchFamily="18" charset="0"/>
              </a:rPr>
              <a:t> </a:t>
            </a:r>
            <a:r>
              <a:rPr sz="3200" b="1" dirty="0" err="1">
                <a:solidFill>
                  <a:srgbClr val="0000CC"/>
                </a:solidFill>
                <a:latin typeface="Times New Roman" panose="02020603050405020304" pitchFamily="18" charset="0"/>
                <a:cs typeface="Times New Roman" panose="02020603050405020304" pitchFamily="18" charset="0"/>
              </a:rPr>
              <a:t>Lan</a:t>
            </a:r>
            <a:endParaRPr sz="3200" b="1" dirty="0">
              <a:solidFill>
                <a:srgbClr val="0000CC"/>
              </a:solidFill>
              <a:latin typeface="Times New Roman" panose="02020603050405020304" pitchFamily="18" charset="0"/>
              <a:ea typeface="Times New Roman" panose="02020603050405020304" pitchFamily="18" charset="0"/>
            </a:endParaRPr>
          </a:p>
        </p:txBody>
      </p:sp>
      <p:sp>
        <p:nvSpPr>
          <p:cNvPr id="130064" name="Rectangles 130063"/>
          <p:cNvSpPr/>
          <p:nvPr/>
        </p:nvSpPr>
        <p:spPr>
          <a:xfrm>
            <a:off x="1691681" y="735546"/>
            <a:ext cx="7154523" cy="523220"/>
          </a:xfrm>
          <a:prstGeom prst="rect">
            <a:avLst/>
          </a:prstGeom>
          <a:solidFill>
            <a:srgbClr val="FF0000"/>
          </a:solidFill>
          <a:ln w="9525">
            <a:noFill/>
          </a:ln>
        </p:spPr>
        <p:txBody>
          <a:bodyPr wrap="none" anchor="t" anchorCtr="0">
            <a:spAutoFit/>
          </a:bodyPr>
          <a:lstStyle/>
          <a:p>
            <a:r>
              <a:rPr lang="vi-VN" altLang="x-none" sz="2800" dirty="0">
                <a:solidFill>
                  <a:schemeClr val="bg1"/>
                </a:solidFill>
                <a:latin typeface="Times New Roman" pitchFamily="18" charset="0"/>
                <a:ea typeface="Arial Unicode MS" panose="020B0604020202020204" pitchFamily="34" charset="-128"/>
                <a:cs typeface="Times New Roman" pitchFamily="18" charset="0"/>
              </a:rPr>
              <a:t>Thói quen chi tiêu của mẹ Lan hoàn toàn hợp lí.</a:t>
            </a:r>
            <a:r>
              <a:rPr lang="vi-VN" altLang="x-none" sz="2200" dirty="0">
                <a:solidFill>
                  <a:schemeClr val="bg1"/>
                </a:solidFill>
                <a:latin typeface="Arial Unicode MS" panose="020B0604020202020204" pitchFamily="34" charset="-128"/>
                <a:ea typeface="Arial Unicode MS" panose="020B0604020202020204" pitchFamily="34" charset="-128"/>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0055"/>
                                        </p:tgtEl>
                                        <p:attrNameLst>
                                          <p:attrName>style.visibility</p:attrName>
                                        </p:attrNameLst>
                                      </p:cBhvr>
                                      <p:to>
                                        <p:strVal val="visible"/>
                                      </p:to>
                                    </p:set>
                                    <p:animEffect transition="in" filter="blinds(horizontal)">
                                      <p:cBhvr>
                                        <p:cTn id="12" dur="500"/>
                                        <p:tgtEl>
                                          <p:spTgt spid="13005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1526"/>
                                        </p:tgtEl>
                                        <p:attrNameLst>
                                          <p:attrName>style.visibility</p:attrName>
                                        </p:attrNameLst>
                                      </p:cBhvr>
                                      <p:to>
                                        <p:strVal val="visible"/>
                                      </p:to>
                                    </p:set>
                                    <p:animEffect transition="in" filter="blinds(horizontal)">
                                      <p:cBhvr>
                                        <p:cTn id="15" dur="500"/>
                                        <p:tgtEl>
                                          <p:spTgt spid="2152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0064"/>
                                        </p:tgtEl>
                                        <p:attrNameLst>
                                          <p:attrName>style.visibility</p:attrName>
                                        </p:attrNameLst>
                                      </p:cBhvr>
                                      <p:to>
                                        <p:strVal val="visible"/>
                                      </p:to>
                                    </p:set>
                                    <p:animEffect transition="in" filter="blinds(horizontal)">
                                      <p:cBhvr>
                                        <p:cTn id="20" dur="500"/>
                                        <p:tgtEl>
                                          <p:spTgt spid="13006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30050"/>
                                        </p:tgtEl>
                                        <p:attrNameLst>
                                          <p:attrName>style.visibility</p:attrName>
                                        </p:attrNameLst>
                                      </p:cBhvr>
                                      <p:to>
                                        <p:strVal val="visible"/>
                                      </p:to>
                                    </p:set>
                                    <p:animEffect transition="in" filter="blinds(horizontal)">
                                      <p:cBhvr>
                                        <p:cTn id="25" dur="500"/>
                                        <p:tgtEl>
                                          <p:spTgt spid="130050"/>
                                        </p:tgtEl>
                                      </p:cBhvr>
                                    </p:animEffect>
                                  </p:childTnLst>
                                </p:cTn>
                              </p:par>
                              <p:par>
                                <p:cTn id="26" presetID="3" presetClass="entr" presetSubtype="10" fill="hold" grpId="0" nodeType="withEffect" nodePh="1">
                                  <p:stCondLst>
                                    <p:cond delay="0"/>
                                  </p:stCondLst>
                                  <p:endCondLst>
                                    <p:cond evt="begin" delay="0">
                                      <p:tn val="26"/>
                                    </p:cond>
                                  </p:endCondLst>
                                  <p:childTnLst>
                                    <p:set>
                                      <p:cBhvr>
                                        <p:cTn id="27" dur="1" fill="hold">
                                          <p:stCondLst>
                                            <p:cond delay="0"/>
                                          </p:stCondLst>
                                        </p:cTn>
                                        <p:tgtEl>
                                          <p:spTgt spid="130060"/>
                                        </p:tgtEl>
                                        <p:attrNameLst>
                                          <p:attrName>style.visibility</p:attrName>
                                        </p:attrNameLst>
                                      </p:cBhvr>
                                      <p:to>
                                        <p:strVal val="visible"/>
                                      </p:to>
                                    </p:set>
                                    <p:animEffect transition="in" filter="blinds(horizontal)">
                                      <p:cBhvr>
                                        <p:cTn id="28" dur="500"/>
                                        <p:tgtEl>
                                          <p:spTgt spid="13006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30062"/>
                                        </p:tgtEl>
                                        <p:attrNameLst>
                                          <p:attrName>style.visibility</p:attrName>
                                        </p:attrNameLst>
                                      </p:cBhvr>
                                      <p:to>
                                        <p:strVal val="visible"/>
                                      </p:to>
                                    </p:set>
                                    <p:animEffect transition="in" filter="blinds(horizontal)">
                                      <p:cBhvr>
                                        <p:cTn id="31" dur="500"/>
                                        <p:tgtEl>
                                          <p:spTgt spid="130062"/>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30052"/>
                                        </p:tgtEl>
                                        <p:attrNameLst>
                                          <p:attrName>style.visibility</p:attrName>
                                        </p:attrNameLst>
                                      </p:cBhvr>
                                      <p:to>
                                        <p:strVal val="visible"/>
                                      </p:to>
                                    </p:set>
                                    <p:animEffect transition="in" filter="blinds(horizontal)">
                                      <p:cBhvr>
                                        <p:cTn id="36" dur="500"/>
                                        <p:tgtEl>
                                          <p:spTgt spid="13005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1527"/>
                                        </p:tgtEl>
                                        <p:attrNameLst>
                                          <p:attrName>style.visibility</p:attrName>
                                        </p:attrNameLst>
                                      </p:cBhvr>
                                      <p:to>
                                        <p:strVal val="visible"/>
                                      </p:to>
                                    </p:set>
                                    <p:animEffect transition="in" filter="blinds(horizontal)">
                                      <p:cBhvr>
                                        <p:cTn id="39" dur="500"/>
                                        <p:tgtEl>
                                          <p:spTgt spid="21527"/>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30051"/>
                                        </p:tgtEl>
                                        <p:attrNameLst>
                                          <p:attrName>style.visibility</p:attrName>
                                        </p:attrNameLst>
                                      </p:cBhvr>
                                      <p:to>
                                        <p:strVal val="visible"/>
                                      </p:to>
                                    </p:set>
                                    <p:animEffect transition="in" filter="blinds(horizontal)">
                                      <p:cBhvr>
                                        <p:cTn id="44" dur="500"/>
                                        <p:tgtEl>
                                          <p:spTgt spid="130051"/>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0061"/>
                                        </p:tgtEl>
                                        <p:attrNameLst>
                                          <p:attrName>style.visibility</p:attrName>
                                        </p:attrNameLst>
                                      </p:cBhvr>
                                      <p:to>
                                        <p:strVal val="visible"/>
                                      </p:to>
                                    </p:set>
                                    <p:animEffect transition="in" filter="blinds(horizontal)">
                                      <p:cBhvr>
                                        <p:cTn id="47" dur="500"/>
                                        <p:tgtEl>
                                          <p:spTgt spid="130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animBg="1"/>
      <p:bldP spid="130051" grpId="0" animBg="1"/>
      <p:bldP spid="21526" grpId="0"/>
      <p:bldP spid="21527" grpId="0"/>
      <p:bldP spid="130060" grpId="0"/>
      <p:bldP spid="130061" grpId="0"/>
      <p:bldP spid="130062" grpId="0"/>
      <p:bldP spid="34" grpId="0"/>
      <p:bldP spid="13006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p:nvPr/>
        </p:nvSpPr>
        <p:spPr>
          <a:xfrm>
            <a:off x="285750" y="107157"/>
            <a:ext cx="8678738" cy="422672"/>
          </a:xfrm>
          <a:prstGeom prst="rect">
            <a:avLst/>
          </a:prstGeom>
          <a:noFill/>
          <a:ln w="9525">
            <a:noFill/>
          </a:ln>
        </p:spPr>
        <p:txBody>
          <a:bodyPr anchor="ctr" anchorCtr="0"/>
          <a:lstStyle/>
          <a:p>
            <a:pPr eaLnBrk="1" hangingPunct="1"/>
            <a:r>
              <a:rPr lang="vi-VN" altLang="x-none" sz="2800" b="1" dirty="0">
                <a:solidFill>
                  <a:srgbClr val="FF0000"/>
                </a:solidFill>
                <a:latin typeface="Times New Roman" pitchFamily="18" charset="0"/>
                <a:ea typeface="Arial Unicode MS" panose="020B0604020202020204" pitchFamily="34" charset="-128"/>
                <a:cs typeface="Times New Roman" pitchFamily="18" charset="0"/>
              </a:rPr>
              <a:t>Câu </a:t>
            </a:r>
            <a:r>
              <a:rPr lang="en-US" altLang="x-none" sz="2800" b="1" dirty="0" smtClean="0">
                <a:solidFill>
                  <a:srgbClr val="FF0000"/>
                </a:solidFill>
                <a:latin typeface="Times New Roman" pitchFamily="18" charset="0"/>
                <a:ea typeface="Arial Unicode MS" panose="020B0604020202020204" pitchFamily="34" charset="-128"/>
                <a:cs typeface="Times New Roman" pitchFamily="18" charset="0"/>
              </a:rPr>
              <a:t>3</a:t>
            </a:r>
            <a:r>
              <a:rPr lang="vi-VN" altLang="x-none" sz="2800" b="1" dirty="0" smtClean="0">
                <a:solidFill>
                  <a:srgbClr val="FF0000"/>
                </a:solidFill>
                <a:latin typeface="Times New Roman" pitchFamily="18" charset="0"/>
                <a:ea typeface="Arial Unicode MS" panose="020B0604020202020204" pitchFamily="34" charset="-128"/>
                <a:cs typeface="Times New Roman" pitchFamily="18" charset="0"/>
              </a:rPr>
              <a:t>.</a:t>
            </a:r>
            <a:r>
              <a:rPr lang="vi-VN" altLang="x-none" sz="2800" dirty="0">
                <a:solidFill>
                  <a:srgbClr val="0000CC"/>
                </a:solidFill>
                <a:latin typeface="Times New Roman" pitchFamily="18" charset="0"/>
                <a:ea typeface="Arial Unicode MS" panose="020B0604020202020204" pitchFamily="34" charset="-128"/>
                <a:cs typeface="Times New Roman" pitchFamily="18" charset="0"/>
              </a:rPr>
              <a:t> Em hãy đọc tình huống dưới đây và trả lời câu </a:t>
            </a:r>
            <a:r>
              <a:rPr lang="vi-VN" altLang="x-none" sz="2800" dirty="0" smtClean="0">
                <a:solidFill>
                  <a:srgbClr val="0000CC"/>
                </a:solidFill>
                <a:latin typeface="Times New Roman" pitchFamily="18" charset="0"/>
                <a:ea typeface="Arial Unicode MS" panose="020B0604020202020204" pitchFamily="34" charset="-128"/>
                <a:cs typeface="Times New Roman" pitchFamily="18" charset="0"/>
              </a:rPr>
              <a:t>hỏi</a:t>
            </a:r>
            <a:r>
              <a:rPr lang="en-US" altLang="x-none" sz="2800" dirty="0" smtClean="0">
                <a:solidFill>
                  <a:srgbClr val="0000CC"/>
                </a:solidFill>
                <a:latin typeface="Times New Roman" pitchFamily="18" charset="0"/>
                <a:ea typeface="Arial Unicode MS" panose="020B0604020202020204" pitchFamily="34" charset="-128"/>
                <a:cs typeface="Times New Roman" pitchFamily="18" charset="0"/>
              </a:rPr>
              <a:t>?</a:t>
            </a:r>
            <a:r>
              <a:rPr lang="vi-VN" altLang="x-none" sz="2800" dirty="0" smtClean="0">
                <a:solidFill>
                  <a:srgbClr val="0000CC"/>
                </a:solidFill>
                <a:latin typeface="Times New Roman" pitchFamily="18" charset="0"/>
                <a:ea typeface="Arial Unicode MS" panose="020B0604020202020204" pitchFamily="34" charset="-128"/>
                <a:cs typeface="Times New Roman" pitchFamily="18" charset="0"/>
              </a:rPr>
              <a:t> </a:t>
            </a:r>
            <a:endParaRPr sz="2800" dirty="0">
              <a:solidFill>
                <a:srgbClr val="0000CC"/>
              </a:solidFill>
              <a:latin typeface="Times New Roman" pitchFamily="18" charset="0"/>
              <a:ea typeface="Arial Unicode MS" panose="020B0604020202020204" pitchFamily="34" charset="-128"/>
              <a:cs typeface="Times New Roman" pitchFamily="18" charset="0"/>
            </a:endParaRPr>
          </a:p>
        </p:txBody>
      </p:sp>
      <p:pic>
        <p:nvPicPr>
          <p:cNvPr id="22" name="Picture 21" descr="quan-ly-tai-chinh-giup-chi-tieu-hieu-qua.jpg"/>
          <p:cNvPicPr>
            <a:picLocks noChangeAspect="1"/>
          </p:cNvPicPr>
          <p:nvPr/>
        </p:nvPicPr>
        <p:blipFill>
          <a:blip r:embed="rId2" cstate="print"/>
          <a:stretch>
            <a:fillRect/>
          </a:stretch>
        </p:blipFill>
        <p:spPr>
          <a:xfrm>
            <a:off x="179388" y="897731"/>
            <a:ext cx="3094037" cy="3024169"/>
          </a:xfrm>
          <a:prstGeom prst="rect">
            <a:avLst/>
          </a:prstGeom>
          <a:noFill/>
          <a:ln w="9525">
            <a:noFill/>
          </a:ln>
        </p:spPr>
      </p:pic>
      <p:sp>
        <p:nvSpPr>
          <p:cNvPr id="131078" name="TextBox 31"/>
          <p:cNvSpPr txBox="1"/>
          <p:nvPr/>
        </p:nvSpPr>
        <p:spPr>
          <a:xfrm>
            <a:off x="4429125" y="1875235"/>
            <a:ext cx="4357688" cy="369332"/>
          </a:xfrm>
          <a:prstGeom prst="rect">
            <a:avLst/>
          </a:prstGeom>
          <a:noFill/>
          <a:ln w="9525">
            <a:noFill/>
          </a:ln>
        </p:spPr>
        <p:txBody>
          <a:bodyPr>
            <a:spAutoFit/>
          </a:bodyPr>
          <a:lstStyle/>
          <a:p>
            <a:endParaRPr lang="vi-VN" altLang="x-none" dirty="0">
              <a:latin typeface="Arial" panose="020B0604020202020204" pitchFamily="34" charset="0"/>
            </a:endParaRPr>
          </a:p>
        </p:txBody>
      </p:sp>
      <p:sp>
        <p:nvSpPr>
          <p:cNvPr id="131083" name="Rectangles 131082"/>
          <p:cNvSpPr/>
          <p:nvPr/>
        </p:nvSpPr>
        <p:spPr>
          <a:xfrm>
            <a:off x="3419873" y="1131557"/>
            <a:ext cx="5544616" cy="2554545"/>
          </a:xfrm>
          <a:prstGeom prst="rect">
            <a:avLst/>
          </a:prstGeom>
          <a:noFill/>
          <a:ln w="28575" cap="flat" cmpd="sng">
            <a:solidFill>
              <a:srgbClr val="0000CC"/>
            </a:solidFill>
            <a:prstDash val="solid"/>
            <a:miter/>
            <a:headEnd type="none" w="med" len="med"/>
            <a:tailEnd type="none" w="med" len="med"/>
          </a:ln>
        </p:spPr>
        <p:txBody>
          <a:bodyPr wrap="square" anchor="ctr" anchorCtr="0">
            <a:spAutoFit/>
          </a:bodyPr>
          <a:lstStyle/>
          <a:p>
            <a:pPr algn="just"/>
            <a:r>
              <a:rPr sz="2000" dirty="0" err="1" smtClean="0">
                <a:solidFill>
                  <a:srgbClr val="0000CC"/>
                </a:solidFill>
                <a:latin typeface="Times New Roman" pitchFamily="18" charset="0"/>
                <a:ea typeface="Arial Unicode MS" panose="020B0604020202020204" pitchFamily="34" charset="-128"/>
                <a:cs typeface="Times New Roman" pitchFamily="18" charset="0"/>
              </a:rPr>
              <a:t>Còn</a:t>
            </a:r>
            <a:r>
              <a:rPr sz="2000" dirty="0" smtClean="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ba</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tháng</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nữa</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là</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đến</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sinh</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nhật</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mẹ</a:t>
            </a:r>
            <a:r>
              <a:rPr sz="2000" dirty="0">
                <a:solidFill>
                  <a:srgbClr val="0000CC"/>
                </a:solidFill>
                <a:latin typeface="Times New Roman" pitchFamily="18" charset="0"/>
                <a:ea typeface="Arial Unicode MS" panose="020B0604020202020204" pitchFamily="34" charset="-128"/>
                <a:cs typeface="Times New Roman" pitchFamily="18" charset="0"/>
              </a:rPr>
              <a:t>, H </a:t>
            </a:r>
            <a:r>
              <a:rPr sz="2000" dirty="0" err="1">
                <a:solidFill>
                  <a:srgbClr val="0000CC"/>
                </a:solidFill>
                <a:latin typeface="Times New Roman" pitchFamily="18" charset="0"/>
                <a:ea typeface="Arial Unicode MS" panose="020B0604020202020204" pitchFamily="34" charset="-128"/>
                <a:cs typeface="Times New Roman" pitchFamily="18" charset="0"/>
              </a:rPr>
              <a:t>lên</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kế</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hoạch</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tài</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chính</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cá</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nhân</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để</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có</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thể</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mua</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một</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món</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quà</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sinh</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nhật</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tặng</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mẹ</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Tuần</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đầu</a:t>
            </a:r>
            <a:r>
              <a:rPr sz="2000" dirty="0">
                <a:solidFill>
                  <a:srgbClr val="0000CC"/>
                </a:solidFill>
                <a:latin typeface="Times New Roman" pitchFamily="18" charset="0"/>
                <a:ea typeface="Arial Unicode MS" panose="020B0604020202020204" pitchFamily="34" charset="-128"/>
                <a:cs typeface="Times New Roman" pitchFamily="18" charset="0"/>
              </a:rPr>
              <a:t>, H </a:t>
            </a:r>
            <a:r>
              <a:rPr sz="2000" dirty="0" err="1">
                <a:solidFill>
                  <a:srgbClr val="0000CC"/>
                </a:solidFill>
                <a:latin typeface="Times New Roman" pitchFamily="18" charset="0"/>
                <a:ea typeface="Arial Unicode MS" panose="020B0604020202020204" pitchFamily="34" charset="-128"/>
                <a:cs typeface="Times New Roman" pitchFamily="18" charset="0"/>
              </a:rPr>
              <a:t>làm</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theo</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đúng</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kế</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hoạch</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nhưng</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tuần</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thứ</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hai</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thì</a:t>
            </a:r>
            <a:r>
              <a:rPr sz="2000" dirty="0">
                <a:solidFill>
                  <a:srgbClr val="0000CC"/>
                </a:solidFill>
                <a:latin typeface="Times New Roman" pitchFamily="18" charset="0"/>
                <a:ea typeface="Arial Unicode MS" panose="020B0604020202020204" pitchFamily="34" charset="-128"/>
                <a:cs typeface="Times New Roman" pitchFamily="18" charset="0"/>
              </a:rPr>
              <a:t> H </a:t>
            </a:r>
            <a:r>
              <a:rPr sz="2000" dirty="0" err="1">
                <a:solidFill>
                  <a:srgbClr val="0000CC"/>
                </a:solidFill>
                <a:latin typeface="Times New Roman" pitchFamily="18" charset="0"/>
                <a:ea typeface="Arial Unicode MS" panose="020B0604020202020204" pitchFamily="34" charset="-128"/>
                <a:cs typeface="Times New Roman" pitchFamily="18" charset="0"/>
              </a:rPr>
              <a:t>không</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thể</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thực</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hiện</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như</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trước</a:t>
            </a:r>
            <a:r>
              <a:rPr sz="2000" dirty="0">
                <a:solidFill>
                  <a:srgbClr val="0000CC"/>
                </a:solidFill>
                <a:latin typeface="Times New Roman" pitchFamily="18" charset="0"/>
                <a:ea typeface="Arial Unicode MS" panose="020B0604020202020204" pitchFamily="34" charset="-128"/>
                <a:cs typeface="Times New Roman" pitchFamily="18" charset="0"/>
              </a:rPr>
              <a:t>. H </a:t>
            </a:r>
            <a:r>
              <a:rPr sz="2000" dirty="0" err="1">
                <a:solidFill>
                  <a:srgbClr val="0000CC"/>
                </a:solidFill>
                <a:latin typeface="Times New Roman" pitchFamily="18" charset="0"/>
                <a:ea typeface="Arial Unicode MS" panose="020B0604020202020204" pitchFamily="34" charset="-128"/>
                <a:cs typeface="Times New Roman" pitchFamily="18" charset="0"/>
              </a:rPr>
              <a:t>không</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hoàn</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thành</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mục</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tiêu</a:t>
            </a:r>
            <a:r>
              <a:rPr sz="2000" dirty="0">
                <a:solidFill>
                  <a:srgbClr val="0000CC"/>
                </a:solidFill>
                <a:latin typeface="Times New Roman" pitchFamily="18" charset="0"/>
                <a:ea typeface="Arial Unicode MS" panose="020B0604020202020204" pitchFamily="34" charset="-128"/>
                <a:cs typeface="Times New Roman" pitchFamily="18" charset="0"/>
              </a:rPr>
              <a:t> do </a:t>
            </a:r>
            <a:r>
              <a:rPr sz="2000" dirty="0" err="1">
                <a:solidFill>
                  <a:srgbClr val="0000CC"/>
                </a:solidFill>
                <a:latin typeface="Times New Roman" pitchFamily="18" charset="0"/>
                <a:ea typeface="Arial Unicode MS" panose="020B0604020202020204" pitchFamily="34" charset="-128"/>
                <a:cs typeface="Times New Roman" pitchFamily="18" charset="0"/>
              </a:rPr>
              <a:t>thói</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quen</a:t>
            </a:r>
            <a:r>
              <a:rPr sz="2000" dirty="0">
                <a:solidFill>
                  <a:srgbClr val="0000CC"/>
                </a:solidFill>
                <a:latin typeface="Times New Roman" pitchFamily="18" charset="0"/>
                <a:ea typeface="Arial Unicode MS" panose="020B0604020202020204" pitchFamily="34" charset="-128"/>
                <a:cs typeface="Times New Roman" pitchFamily="18" charset="0"/>
              </a:rPr>
              <a:t> chi </a:t>
            </a:r>
            <a:r>
              <a:rPr sz="2000" dirty="0" err="1">
                <a:solidFill>
                  <a:srgbClr val="0000CC"/>
                </a:solidFill>
                <a:latin typeface="Times New Roman" pitchFamily="18" charset="0"/>
                <a:ea typeface="Arial Unicode MS" panose="020B0604020202020204" pitchFamily="34" charset="-128"/>
                <a:cs typeface="Times New Roman" pitchFamily="18" charset="0"/>
              </a:rPr>
              <a:t>tiêu</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không</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kiểm</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soát</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không</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tuân</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thủ</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kế</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hoạch</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đã</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định</a:t>
            </a:r>
            <a:r>
              <a:rPr sz="2000" dirty="0">
                <a:solidFill>
                  <a:srgbClr val="0000CC"/>
                </a:solidFill>
                <a:latin typeface="Times New Roman" pitchFamily="18" charset="0"/>
                <a:ea typeface="Arial Unicode MS" panose="020B0604020202020204" pitchFamily="34" charset="-128"/>
                <a:cs typeface="Times New Roman" pitchFamily="18" charset="0"/>
              </a:rPr>
              <a:t>. H </a:t>
            </a:r>
            <a:r>
              <a:rPr sz="2000" dirty="0" err="1">
                <a:solidFill>
                  <a:srgbClr val="0000CC"/>
                </a:solidFill>
                <a:latin typeface="Times New Roman" pitchFamily="18" charset="0"/>
                <a:ea typeface="Arial Unicode MS" panose="020B0604020202020204" pitchFamily="34" charset="-128"/>
                <a:cs typeface="Times New Roman" pitchFamily="18" charset="0"/>
              </a:rPr>
              <a:t>suy</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nghĩ</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không</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biết</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có</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thể</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mua</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được</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món</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quà</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sinh</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nhật</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tặng</a:t>
            </a:r>
            <a:r>
              <a:rPr sz="2000" dirty="0">
                <a:solidFill>
                  <a:srgbClr val="0000CC"/>
                </a:solidFill>
                <a:latin typeface="Times New Roman" pitchFamily="18" charset="0"/>
                <a:ea typeface="Arial Unicode MS" panose="020B0604020202020204" pitchFamily="34" charset="-128"/>
                <a:cs typeface="Times New Roman" pitchFamily="18" charset="0"/>
              </a:rPr>
              <a:t> </a:t>
            </a:r>
            <a:r>
              <a:rPr sz="2000" dirty="0" err="1">
                <a:solidFill>
                  <a:srgbClr val="0000CC"/>
                </a:solidFill>
                <a:latin typeface="Times New Roman" pitchFamily="18" charset="0"/>
                <a:ea typeface="Arial Unicode MS" panose="020B0604020202020204" pitchFamily="34" charset="-128"/>
                <a:cs typeface="Times New Roman" pitchFamily="18" charset="0"/>
              </a:rPr>
              <a:t>mẹ</a:t>
            </a:r>
            <a:r>
              <a:rPr sz="2000" dirty="0">
                <a:solidFill>
                  <a:srgbClr val="0000CC"/>
                </a:solidFill>
                <a:latin typeface="Times New Roman" pitchFamily="18" charset="0"/>
                <a:ea typeface="Arial Unicode MS" panose="020B0604020202020204" pitchFamily="34" charset="-128"/>
                <a:cs typeface="Times New Roman" pitchFamily="18" charset="0"/>
              </a:rPr>
              <a:t> hay </a:t>
            </a:r>
            <a:r>
              <a:rPr sz="2000" dirty="0" err="1">
                <a:solidFill>
                  <a:srgbClr val="0000CC"/>
                </a:solidFill>
                <a:latin typeface="Times New Roman" pitchFamily="18" charset="0"/>
                <a:ea typeface="Arial Unicode MS" panose="020B0604020202020204" pitchFamily="34" charset="-128"/>
                <a:cs typeface="Times New Roman" pitchFamily="18" charset="0"/>
              </a:rPr>
              <a:t>không</a:t>
            </a:r>
            <a:r>
              <a:rPr sz="2000" dirty="0">
                <a:solidFill>
                  <a:srgbClr val="0000CC"/>
                </a:solidFill>
                <a:latin typeface="Times New Roman" pitchFamily="18" charset="0"/>
                <a:ea typeface="Arial Unicode MS" panose="020B0604020202020204" pitchFamily="34" charset="-128"/>
                <a:cs typeface="Times New Roman" pitchFamily="18" charset="0"/>
              </a:rPr>
              <a:t>. </a:t>
            </a:r>
          </a:p>
        </p:txBody>
      </p:sp>
      <p:sp>
        <p:nvSpPr>
          <p:cNvPr id="131084" name="Rectangles 131083"/>
          <p:cNvSpPr/>
          <p:nvPr/>
        </p:nvSpPr>
        <p:spPr>
          <a:xfrm>
            <a:off x="251520" y="3964656"/>
            <a:ext cx="8712968" cy="954107"/>
          </a:xfrm>
          <a:prstGeom prst="rect">
            <a:avLst/>
          </a:prstGeom>
          <a:noFill/>
          <a:ln w="22225" cap="flat" cmpd="sng">
            <a:solidFill>
              <a:srgbClr val="FF0000"/>
            </a:solidFill>
            <a:prstDash val="dash"/>
            <a:miter/>
            <a:headEnd type="none" w="med" len="med"/>
            <a:tailEnd type="none" w="med" len="med"/>
          </a:ln>
        </p:spPr>
        <p:txBody>
          <a:bodyPr wrap="square" anchor="ctr" anchorCtr="0">
            <a:spAutoFit/>
          </a:bodyPr>
          <a:lstStyle/>
          <a:p>
            <a:pPr algn="just"/>
            <a:r>
              <a:rPr sz="2800" dirty="0" err="1">
                <a:solidFill>
                  <a:srgbClr val="FF0000"/>
                </a:solidFill>
                <a:latin typeface="Times New Roman" pitchFamily="18" charset="0"/>
                <a:ea typeface="Arial Unicode MS" panose="020B0604020202020204" pitchFamily="34" charset="-128"/>
                <a:cs typeface="Times New Roman" pitchFamily="18" charset="0"/>
              </a:rPr>
              <a:t>Em</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hãy</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sưu</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tầm</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một</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số</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quy</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tắc</a:t>
            </a:r>
            <a:r>
              <a:rPr sz="2800" dirty="0">
                <a:solidFill>
                  <a:srgbClr val="FF0000"/>
                </a:solidFill>
                <a:latin typeface="Times New Roman" pitchFamily="18" charset="0"/>
                <a:ea typeface="Arial Unicode MS" panose="020B0604020202020204" pitchFamily="34" charset="-128"/>
                <a:cs typeface="Times New Roman" pitchFamily="18" charset="0"/>
              </a:rPr>
              <a:t> chi </a:t>
            </a:r>
            <a:r>
              <a:rPr sz="2800" dirty="0" err="1">
                <a:solidFill>
                  <a:srgbClr val="FF0000"/>
                </a:solidFill>
                <a:latin typeface="Times New Roman" pitchFamily="18" charset="0"/>
                <a:ea typeface="Arial Unicode MS" panose="020B0604020202020204" pitchFamily="34" charset="-128"/>
                <a:cs typeface="Times New Roman" pitchFamily="18" charset="0"/>
              </a:rPr>
              <a:t>tiêu</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và</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chia</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sẻ</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cho</a:t>
            </a:r>
            <a:r>
              <a:rPr sz="2800" dirty="0">
                <a:solidFill>
                  <a:srgbClr val="FF0000"/>
                </a:solidFill>
                <a:latin typeface="Times New Roman" pitchFamily="18" charset="0"/>
                <a:ea typeface="Arial Unicode MS" panose="020B0604020202020204" pitchFamily="34" charset="-128"/>
                <a:cs typeface="Times New Roman" pitchFamily="18" charset="0"/>
              </a:rPr>
              <a:t> H </a:t>
            </a:r>
            <a:r>
              <a:rPr sz="2800" dirty="0" err="1">
                <a:solidFill>
                  <a:srgbClr val="FF0000"/>
                </a:solidFill>
                <a:latin typeface="Times New Roman" pitchFamily="18" charset="0"/>
                <a:ea typeface="Arial Unicode MS" panose="020B0604020202020204" pitchFamily="34" charset="-128"/>
                <a:cs typeface="Times New Roman" pitchFamily="18" charset="0"/>
              </a:rPr>
              <a:t>để</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giúp</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bạn</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có</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thể</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hoàn</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thành</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kế</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hoạch</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tài</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chính</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cá</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a:solidFill>
                  <a:srgbClr val="FF0000"/>
                </a:solidFill>
                <a:latin typeface="Times New Roman" pitchFamily="18" charset="0"/>
                <a:ea typeface="Arial Unicode MS" panose="020B0604020202020204" pitchFamily="34" charset="-128"/>
                <a:cs typeface="Times New Roman" pitchFamily="18" charset="0"/>
              </a:rPr>
              <a:t>nhân</a:t>
            </a:r>
            <a:r>
              <a:rPr sz="2800" dirty="0">
                <a:solidFill>
                  <a:srgbClr val="FF0000"/>
                </a:solidFill>
                <a:latin typeface="Times New Roman" pitchFamily="18" charset="0"/>
                <a:ea typeface="Arial Unicode MS" panose="020B0604020202020204" pitchFamily="34" charset="-128"/>
                <a:cs typeface="Times New Roman" pitchFamily="18" charset="0"/>
              </a:rPr>
              <a:t> </a:t>
            </a:r>
            <a:r>
              <a:rPr sz="2800" dirty="0" err="1" smtClean="0">
                <a:solidFill>
                  <a:srgbClr val="FF0000"/>
                </a:solidFill>
                <a:latin typeface="Times New Roman" pitchFamily="18" charset="0"/>
                <a:ea typeface="Arial Unicode MS" panose="020B0604020202020204" pitchFamily="34" charset="-128"/>
                <a:cs typeface="Times New Roman" pitchFamily="18" charset="0"/>
              </a:rPr>
              <a:t>trên</a:t>
            </a:r>
            <a:r>
              <a:rPr lang="en-US" sz="2800" dirty="0" smtClean="0">
                <a:solidFill>
                  <a:srgbClr val="FF0000"/>
                </a:solidFill>
                <a:latin typeface="Times New Roman" pitchFamily="18" charset="0"/>
                <a:ea typeface="Arial Unicode MS" panose="020B0604020202020204" pitchFamily="34" charset="-128"/>
                <a:cs typeface="Times New Roman" pitchFamily="18" charset="0"/>
              </a:rPr>
              <a:t>?</a:t>
            </a:r>
            <a:r>
              <a:rPr sz="2800" dirty="0" smtClean="0">
                <a:solidFill>
                  <a:srgbClr val="FF0000"/>
                </a:solidFill>
                <a:latin typeface="Times New Roman" pitchFamily="18" charset="0"/>
                <a:ea typeface="Arial Unicode MS" panose="020B0604020202020204" pitchFamily="34" charset="-128"/>
                <a:cs typeface="Times New Roman" pitchFamily="18" charset="0"/>
              </a:rPr>
              <a:t> </a:t>
            </a:r>
            <a:endParaRPr sz="2800" dirty="0">
              <a:solidFill>
                <a:srgbClr val="FF0000"/>
              </a:solidFill>
              <a:latin typeface="Times New Roman" pitchFamily="18" charset="0"/>
              <a:ea typeface="Arial Unicode MS" panose="020B0604020202020204" pitchFamily="34" charset="-128"/>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blinds(horizontal)">
                                      <p:cBhvr>
                                        <p:cTn id="7" dur="500"/>
                                        <p:tgtEl>
                                          <p:spTgt spid="204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ox(i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1083"/>
                                        </p:tgtEl>
                                        <p:attrNameLst>
                                          <p:attrName>style.visibility</p:attrName>
                                        </p:attrNameLst>
                                      </p:cBhvr>
                                      <p:to>
                                        <p:strVal val="visible"/>
                                      </p:to>
                                    </p:set>
                                    <p:animEffect transition="in" filter="blinds(horizontal)">
                                      <p:cBhvr>
                                        <p:cTn id="17" dur="500"/>
                                        <p:tgtEl>
                                          <p:spTgt spid="13108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1084"/>
                                        </p:tgtEl>
                                        <p:attrNameLst>
                                          <p:attrName>style.visibility</p:attrName>
                                        </p:attrNameLst>
                                      </p:cBhvr>
                                      <p:to>
                                        <p:strVal val="visible"/>
                                      </p:to>
                                    </p:set>
                                    <p:animEffect transition="in" filter="blinds(horizontal)">
                                      <p:cBhvr>
                                        <p:cTn id="22" dur="500"/>
                                        <p:tgtEl>
                                          <p:spTgt spid="131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131083" grpId="0" animBg="1"/>
      <p:bldP spid="13108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291"/>
          <p:cNvSpPr>
            <a:spLocks noGrp="1"/>
          </p:cNvSpPr>
          <p:nvPr>
            <p:ph type="title"/>
          </p:nvPr>
        </p:nvSpPr>
        <p:spPr>
          <a:xfrm>
            <a:off x="755651" y="1005840"/>
            <a:ext cx="7097395" cy="2879884"/>
          </a:xfrm>
        </p:spPr>
        <p:txBody>
          <a:bodyPr vert="horz" wrap="square" lIns="91425" tIns="91425" rIns="91425" bIns="91425" anchor="t" anchorCtr="0"/>
          <a:lstStyle/>
          <a:p>
            <a:pPr>
              <a:spcBef>
                <a:spcPct val="0"/>
              </a:spcBef>
            </a:pPr>
            <a:r>
              <a:rPr lang="en-US" sz="400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KHỞI ĐỘNG</a:t>
            </a:r>
            <a:br>
              <a:rPr lang="en-US" sz="400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sz="400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TRÒ CHƠI Ô CHỮ</a:t>
            </a:r>
            <a:endParaRPr sz="4000" kern="1200">
              <a:solidFill>
                <a:srgbClr val="FF0000"/>
              </a:solidFill>
              <a:latin typeface="+mj-lt"/>
              <a:ea typeface="+mj-ea"/>
              <a:cs typeface="+mj-cs"/>
            </a:endParaRPr>
          </a:p>
        </p:txBody>
      </p:sp>
      <p:pic>
        <p:nvPicPr>
          <p:cNvPr id="2" name="Picture 2"/>
          <p:cNvPicPr>
            <a:picLocks noChangeAspect="1" noChangeArrowheads="1"/>
          </p:cNvPicPr>
          <p:nvPr/>
        </p:nvPicPr>
        <p:blipFill>
          <a:blip r:embed="rId3"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291"/>
          <p:cNvSpPr>
            <a:spLocks noGrp="1"/>
          </p:cNvSpPr>
          <p:nvPr>
            <p:ph type="title"/>
          </p:nvPr>
        </p:nvSpPr>
        <p:spPr>
          <a:xfrm>
            <a:off x="755651" y="1005840"/>
            <a:ext cx="7097395" cy="2879884"/>
          </a:xfrm>
        </p:spPr>
        <p:txBody>
          <a:bodyPr vert="horz" wrap="square" lIns="91425" tIns="91425" rIns="91425" bIns="91425" anchor="t" anchorCtr="0"/>
          <a:lstStyle/>
          <a:p>
            <a:pPr>
              <a:spcBef>
                <a:spcPct val="0"/>
              </a:spcBef>
            </a:pPr>
            <a:r>
              <a:rPr lang="en-US" sz="400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KHỞI ĐỘNG</a:t>
            </a:r>
            <a:br>
              <a:rPr lang="en-US" sz="400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sz="400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TRÒ CHƠI Ô CHỮ</a:t>
            </a:r>
            <a:endParaRPr sz="4000" kern="1200">
              <a:solidFill>
                <a:srgbClr val="FF0000"/>
              </a:solidFill>
              <a:latin typeface="+mj-lt"/>
              <a:ea typeface="+mj-ea"/>
              <a:cs typeface="+mj-cs"/>
            </a:endParaRPr>
          </a:p>
        </p:txBody>
      </p:sp>
      <p:pic>
        <p:nvPicPr>
          <p:cNvPr id="4" name="Picture 3" descr="nguyên tắc 6 hũ tài chính"/>
          <p:cNvPicPr/>
          <p:nvPr/>
        </p:nvPicPr>
        <p:blipFill>
          <a:blip r:embed="rId3" cstate="print"/>
          <a:srcRect/>
          <a:stretch>
            <a:fillRect/>
          </a:stretch>
        </p:blipFill>
        <p:spPr bwMode="auto">
          <a:xfrm>
            <a:off x="0" y="0"/>
            <a:ext cx="9144000" cy="5758104"/>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19"/>
          <p:cNvSpPr/>
          <p:nvPr/>
        </p:nvSpPr>
        <p:spPr>
          <a:xfrm>
            <a:off x="251521" y="735547"/>
            <a:ext cx="8713663" cy="3323987"/>
          </a:xfrm>
          <a:prstGeom prst="rect">
            <a:avLst/>
          </a:prstGeom>
          <a:noFill/>
          <a:ln w="9525">
            <a:noFill/>
          </a:ln>
        </p:spPr>
        <p:txBody>
          <a:bodyPr wrap="square">
            <a:spAutoFit/>
          </a:bodyPr>
          <a:lstStyle/>
          <a:p>
            <a:endParaRPr lang="en-US" altLang="x-none" b="1" dirty="0" smtClean="0">
              <a:solidFill>
                <a:srgbClr val="FF0000"/>
              </a:solidFill>
              <a:latin typeface="Times New Roman" pitchFamily="18" charset="0"/>
              <a:cs typeface="Times New Roman" pitchFamily="18" charset="0"/>
            </a:endParaRPr>
          </a:p>
          <a:p>
            <a:pPr algn="ctr"/>
            <a:r>
              <a:rPr lang="en-US" altLang="x-none" sz="3200" b="1" dirty="0" smtClean="0">
                <a:solidFill>
                  <a:srgbClr val="FF0000"/>
                </a:solidFill>
                <a:latin typeface="Times New Roman" pitchFamily="18" charset="0"/>
                <a:cs typeface="Times New Roman" pitchFamily="18" charset="0"/>
              </a:rPr>
              <a:t>LUYỆN TẬP</a:t>
            </a:r>
          </a:p>
          <a:p>
            <a:pPr algn="ctr"/>
            <a:endParaRPr lang="en-US" altLang="x-none" sz="3200" b="1" dirty="0" smtClean="0">
              <a:solidFill>
                <a:srgbClr val="FF0000"/>
              </a:solidFill>
              <a:latin typeface="Times New Roman" pitchFamily="18" charset="0"/>
              <a:cs typeface="Times New Roman" pitchFamily="18" charset="0"/>
            </a:endParaRPr>
          </a:p>
          <a:p>
            <a:pPr algn="ctr"/>
            <a:endParaRPr lang="en-US" altLang="x-none" sz="3200" b="1" dirty="0" smtClean="0">
              <a:solidFill>
                <a:srgbClr val="FF0000"/>
              </a:solidFill>
              <a:latin typeface="Times New Roman" pitchFamily="18" charset="0"/>
              <a:cs typeface="Times New Roman" pitchFamily="18" charset="0"/>
            </a:endParaRPr>
          </a:p>
          <a:p>
            <a:pPr algn="just"/>
            <a:r>
              <a:rPr lang="vi-VN" sz="3200" b="1" dirty="0" smtClean="0">
                <a:solidFill>
                  <a:srgbClr val="FF0000"/>
                </a:solidFill>
                <a:latin typeface="Times New Roman" pitchFamily="18" charset="0"/>
                <a:ea typeface="Arial Unicode MS" panose="020B0604020202020204" pitchFamily="34" charset="-128"/>
                <a:cs typeface="Times New Roman" pitchFamily="18" charset="0"/>
              </a:rPr>
              <a:t>Câu </a:t>
            </a:r>
            <a:r>
              <a:rPr lang="en-US" sz="3200" b="1" dirty="0" smtClean="0">
                <a:solidFill>
                  <a:srgbClr val="FF0000"/>
                </a:solidFill>
                <a:latin typeface="Times New Roman" pitchFamily="18" charset="0"/>
                <a:ea typeface="Arial Unicode MS" panose="020B0604020202020204" pitchFamily="34" charset="-128"/>
                <a:cs typeface="Times New Roman" pitchFamily="18" charset="0"/>
              </a:rPr>
              <a:t>4</a:t>
            </a:r>
            <a:r>
              <a:rPr lang="vi-VN" sz="3200" b="1" dirty="0" smtClean="0">
                <a:solidFill>
                  <a:srgbClr val="FF0000"/>
                </a:solidFill>
                <a:latin typeface="Times New Roman" pitchFamily="18" charset="0"/>
                <a:ea typeface="Arial Unicode MS" panose="020B0604020202020204" pitchFamily="34" charset="-128"/>
                <a:cs typeface="Times New Roman" pitchFamily="18" charset="0"/>
              </a:rPr>
              <a:t>.</a:t>
            </a:r>
            <a:r>
              <a:rPr lang="vi-VN" sz="3200" b="1" dirty="0" smtClean="0">
                <a:solidFill>
                  <a:srgbClr val="0000CC"/>
                </a:solidFill>
                <a:latin typeface="Times New Roman" pitchFamily="18" charset="0"/>
                <a:ea typeface="Arial Unicode MS" panose="020B0604020202020204" pitchFamily="34" charset="-128"/>
                <a:cs typeface="Times New Roman" pitchFamily="18" charset="0"/>
              </a:rPr>
              <a:t> </a:t>
            </a:r>
            <a:r>
              <a:rPr lang="vi-VN" sz="3200" dirty="0" smtClean="0">
                <a:solidFill>
                  <a:srgbClr val="0000CC"/>
                </a:solidFill>
                <a:latin typeface="Times New Roman" pitchFamily="18" charset="0"/>
                <a:ea typeface="Arial Unicode MS" panose="020B0604020202020204" pitchFamily="34" charset="-128"/>
                <a:cs typeface="Times New Roman" pitchFamily="18" charset="0"/>
              </a:rPr>
              <a:t>Em hãy cho biết việc làm nào dưới đây thể hiện cách lập kế hoạch tài chính cá nhân hợp lí? Vì sao? </a:t>
            </a:r>
            <a:endParaRPr lang="vi-VN" sz="3200" dirty="0">
              <a:solidFill>
                <a:srgbClr val="0000CC"/>
              </a:solidFill>
              <a:latin typeface="Times New Roman" pitchFamily="18" charset="0"/>
              <a:ea typeface="Arial Unicode MS" panose="020B0604020202020204" pitchFamily="34" charset="-128"/>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blinds(horizontal)">
                                      <p:cBhvr>
                                        <p:cTn id="7" dur="500"/>
                                        <p:tgtEl>
                                          <p:spTgt spid="11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291"/>
          <p:cNvSpPr>
            <a:spLocks noGrp="1"/>
          </p:cNvSpPr>
          <p:nvPr>
            <p:ph type="title"/>
          </p:nvPr>
        </p:nvSpPr>
        <p:spPr>
          <a:xfrm>
            <a:off x="755651" y="1314926"/>
            <a:ext cx="7097395" cy="2570798"/>
          </a:xfrm>
        </p:spPr>
        <p:txBody>
          <a:bodyPr vert="horz" wrap="square" lIns="91425" tIns="91425" rIns="91425" bIns="91425" anchor="t" anchorCtr="0"/>
          <a:lstStyle/>
          <a:p>
            <a:pPr>
              <a:spcBef>
                <a:spcPct val="0"/>
              </a:spcBef>
            </a:pPr>
            <a:r>
              <a:rPr lang="en-US" sz="4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KHỞI ĐỘNG</a:t>
            </a:r>
            <a:br>
              <a:rPr lang="en-US" sz="4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sz="4000" i="1" dirty="0" err="1"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Xem</a:t>
            </a:r>
            <a:r>
              <a:rPr lang="en-US" sz="4000" i="1"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video </a:t>
            </a:r>
            <a:r>
              <a:rPr lang="en-US" sz="4000" i="1" dirty="0" err="1"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và</a:t>
            </a:r>
            <a:r>
              <a:rPr lang="en-US" sz="4000" i="1"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sz="4000" i="1" dirty="0" err="1"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cho</a:t>
            </a:r>
            <a:r>
              <a:rPr lang="en-US" sz="4000" i="1"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sz="4000" i="1" dirty="0" err="1"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biết</a:t>
            </a:r>
            <a:r>
              <a:rPr lang="en-US" sz="4000" i="1"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video </a:t>
            </a:r>
            <a:r>
              <a:rPr lang="en-US" sz="4000" i="1" dirty="0" err="1"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nói</a:t>
            </a:r>
            <a:r>
              <a:rPr lang="en-US" sz="4000" i="1"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sz="4000" i="1" dirty="0" err="1"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về</a:t>
            </a:r>
            <a:r>
              <a:rPr lang="en-US" sz="4000" i="1"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sz="4000" i="1" dirty="0" err="1"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nội</a:t>
            </a:r>
            <a:r>
              <a:rPr lang="en-US" sz="4000" i="1"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dung gì</a:t>
            </a:r>
            <a:r>
              <a:rPr lang="en-US" sz="4000" i="1"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a:t>
            </a:r>
            <a:endParaRPr sz="4000" i="1" kern="1200" dirty="0">
              <a:solidFill>
                <a:srgbClr val="0000CC"/>
              </a:solidFill>
              <a:latin typeface="+mj-lt"/>
              <a:ea typeface="+mj-ea"/>
              <a:cs typeface="+mj-cs"/>
            </a:endParaRP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288" name="Group 304"/>
          <p:cNvGraphicFramePr>
            <a:graphicFrameLocks noGrp="1"/>
          </p:cNvGraphicFramePr>
          <p:nvPr/>
        </p:nvGraphicFramePr>
        <p:xfrm>
          <a:off x="0" y="1"/>
          <a:ext cx="9144000" cy="5143501"/>
        </p:xfrm>
        <a:graphic>
          <a:graphicData uri="http://schemas.openxmlformats.org/drawingml/2006/table">
            <a:tbl>
              <a:tblPr/>
              <a:tblGrid>
                <a:gridCol w="3887981"/>
                <a:gridCol w="1512005"/>
                <a:gridCol w="3744014"/>
              </a:tblGrid>
              <a:tr h="529148">
                <a:tc>
                  <a:txBody>
                    <a:bodyPr/>
                    <a:lstStyle/>
                    <a:p>
                      <a:pPr marL="0" marR="0" lvl="0" indent="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vi-VN" sz="1200" b="1" i="0" u="none" strike="noStrike" cap="none" normalizeH="0" baseline="0" dirty="0" smtClean="0">
                        <a:ln>
                          <a:noFill/>
                        </a:ln>
                        <a:solidFill>
                          <a:schemeClr val="tx1"/>
                        </a:solidFill>
                        <a:effectLst/>
                        <a:latin typeface="Arial" panose="020B0604020202020204" pitchFamily="34"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en-US" sz="1200" b="1" i="0" u="none" strike="noStrike" cap="none" normalizeH="0" baseline="0" dirty="0" smtClean="0">
                        <a:ln>
                          <a:noFill/>
                        </a:ln>
                        <a:solidFill>
                          <a:schemeClr val="tx1"/>
                        </a:solidFill>
                        <a:effectLst/>
                        <a:latin typeface="Arial" panose="020B0604020202020204" pitchFamily="34"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en-US" sz="1200" b="1" i="0" u="none" strike="noStrike" cap="none" normalizeH="0" baseline="0" dirty="0" smtClean="0">
                        <a:ln>
                          <a:noFill/>
                        </a:ln>
                        <a:solidFill>
                          <a:schemeClr val="tx1"/>
                        </a:solidFill>
                        <a:effectLst/>
                        <a:latin typeface="Arial" panose="020B0604020202020204" pitchFamily="34"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F00"/>
                    </a:solidFill>
                  </a:tcPr>
                </a:tc>
              </a:tr>
              <a:tr h="895322">
                <a:tc>
                  <a: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lang="en-US" sz="1500" u="none" strike="noStrike" kern="1200" dirty="0" smtClean="0">
                        <a:solidFill>
                          <a:schemeClr val="accent1"/>
                        </a:solidFill>
                        <a:latin typeface="+mn-lt"/>
                        <a:ea typeface="+mn-ea"/>
                        <a:cs typeface="+mn-cs"/>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en-US" sz="12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r>
                        <a:rPr kumimoji="0" lang="en-US" sz="1500" b="1" i="0" u="none" strike="noStrike" cap="none" normalizeH="0" baseline="0" dirty="0" smtClean="0">
                          <a:ln>
                            <a:noFill/>
                          </a:ln>
                          <a:solidFill>
                            <a:schemeClr val="tx1"/>
                          </a:solidFill>
                          <a:effectLst/>
                          <a:latin typeface="Arial" panose="020B0604020202020204" pitchFamily="34" charset="0"/>
                        </a:rPr>
                        <a:t> </a:t>
                      </a:r>
                    </a:p>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en-US" sz="1200" b="0" i="0" u="none" strike="noStrike" cap="none" normalizeH="0" baseline="0" dirty="0" smtClean="0">
                        <a:ln>
                          <a:noFill/>
                        </a:ln>
                        <a:solidFill>
                          <a:schemeClr val="tx1"/>
                        </a:solidFill>
                        <a:effectLst/>
                        <a:latin typeface="Arial" panose="020B0604020202020204" pitchFamily="34"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000"/>
                    </a:solidFill>
                  </a:tcPr>
                </a:tc>
                <a:tc>
                  <a:txBody>
                    <a:bodyPr/>
                    <a:lstStyle/>
                    <a:p>
                      <a:pPr marL="0" marR="0" lvl="0" indent="0" algn="just"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vi-VN" sz="1400" b="1" i="0" u="none" strike="noStrike" cap="none" normalizeH="0" baseline="0" dirty="0" smtClean="0">
                        <a:ln>
                          <a:noFill/>
                        </a:ln>
                        <a:solidFill>
                          <a:srgbClr val="0075B0"/>
                        </a:solidFill>
                        <a:effectLst/>
                        <a:latin typeface="+mn-lt"/>
                        <a:cs typeface="Times New Roman" panose="02020603050405020304" pitchFamily="18"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t="100000" r="100000"/>
                      </a:path>
                      <a:tileRect l="-100000" b="-100000"/>
                    </a:gradFill>
                  </a:tcPr>
                </a:tc>
              </a:tr>
              <a:tr h="1101935">
                <a:tc>
                  <a: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lang="en-US" sz="1500" u="none" strike="noStrike" kern="1200" dirty="0" smtClean="0">
                        <a:solidFill>
                          <a:schemeClr val="accent1"/>
                        </a:solidFill>
                        <a:latin typeface="+mn-lt"/>
                        <a:ea typeface="+mn-ea"/>
                        <a:cs typeface="+mn-cs"/>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r>
                        <a:rPr kumimoji="0" lang="en-US" sz="1500" b="1" i="0" u="none" strike="noStrike" cap="none" normalizeH="0" baseline="0" dirty="0" smtClean="0">
                          <a:ln>
                            <a:noFill/>
                          </a:ln>
                          <a:solidFill>
                            <a:schemeClr val="tx1"/>
                          </a:solidFill>
                          <a:effectLst/>
                          <a:latin typeface="Arial" panose="020B0604020202020204" pitchFamily="34" charset="0"/>
                        </a:rPr>
                        <a:t> </a:t>
                      </a:r>
                      <a:endParaRPr kumimoji="0" lang="vi-VN" sz="1500" b="1" i="0" u="none" strike="noStrike" cap="none" normalizeH="0" baseline="0" dirty="0" smtClean="0">
                        <a:ln>
                          <a:noFill/>
                        </a:ln>
                        <a:solidFill>
                          <a:schemeClr val="tx1"/>
                        </a:solidFill>
                        <a:effectLst/>
                        <a:latin typeface="Arial" panose="020B0604020202020204" pitchFamily="34"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just"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vi-VN" sz="1400" b="1" i="0" u="none" strike="noStrike" cap="none" normalizeH="0" baseline="0" dirty="0" smtClean="0">
                        <a:ln>
                          <a:noFill/>
                        </a:ln>
                        <a:solidFill>
                          <a:schemeClr val="accent4">
                            <a:lumMod val="85000"/>
                            <a:lumOff val="15000"/>
                          </a:schemeClr>
                        </a:solidFill>
                        <a:effectLst/>
                        <a:latin typeface="+mn-lt"/>
                        <a:cs typeface="Times New Roman" panose="02020603050405020304" pitchFamily="18"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path path="circle">
                        <a:fillToRect t="100000" r="100000"/>
                      </a:path>
                      <a:tileRect l="-100000" b="-100000"/>
                    </a:gradFill>
                  </a:tcPr>
                </a:tc>
              </a:tr>
              <a:tr h="1308548">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vi-VN" sz="1500" b="0" i="0" u="none" strike="noStrike" cap="none" normalizeH="0" baseline="0" dirty="0" smtClean="0">
                        <a:ln>
                          <a:noFill/>
                        </a:ln>
                        <a:solidFill>
                          <a:schemeClr val="accent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en-US" sz="15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r>
                        <a:rPr kumimoji="0" lang="en-US" sz="1500" b="1" i="0" u="none" strike="noStrike" cap="none" normalizeH="0" baseline="0" dirty="0" smtClean="0">
                          <a:ln>
                            <a:noFill/>
                          </a:ln>
                          <a:solidFill>
                            <a:schemeClr val="tx1"/>
                          </a:solidFill>
                          <a:effectLst/>
                          <a:latin typeface="Arial" panose="020B0604020202020204" pitchFamily="34" charset="0"/>
                        </a:rPr>
                        <a:t> </a:t>
                      </a:r>
                      <a:endParaRPr kumimoji="0" lang="vi-VN" sz="1500" b="1" i="0" u="none" strike="noStrike" cap="none" normalizeH="0" baseline="0" dirty="0" smtClean="0">
                        <a:ln>
                          <a:noFill/>
                        </a:ln>
                        <a:solidFill>
                          <a:schemeClr val="tx1"/>
                        </a:solidFill>
                        <a:effectLst/>
                        <a:latin typeface="Arial" panose="020B0604020202020204" pitchFamily="34"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4BFF"/>
                    </a:solidFill>
                  </a:tcPr>
                </a:tc>
                <a:tc>
                  <a:txBody>
                    <a:bodyPr/>
                    <a:lstStyle/>
                    <a:p>
                      <a:pPr marL="0" marR="0" lvl="0" indent="0" algn="just"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vi-VN" sz="1400" b="1" i="0" u="none" strike="noStrike" cap="none" normalizeH="0" baseline="0" dirty="0" smtClean="0">
                        <a:ln>
                          <a:noFill/>
                        </a:ln>
                        <a:solidFill>
                          <a:srgbClr val="7030A0"/>
                        </a:solidFill>
                        <a:effectLst/>
                        <a:latin typeface="+mn-lt"/>
                        <a:cs typeface="Times New Roman" panose="02020603050405020304" pitchFamily="18"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flip="none" rotWithShape="1">
                      <a:gsLst>
                        <a:gs pos="0">
                          <a:srgbClr val="DA8200">
                            <a:tint val="66000"/>
                            <a:satMod val="160000"/>
                          </a:srgbClr>
                        </a:gs>
                        <a:gs pos="50000">
                          <a:srgbClr val="DA8200">
                            <a:tint val="44500"/>
                            <a:satMod val="160000"/>
                          </a:srgbClr>
                        </a:gs>
                        <a:gs pos="100000">
                          <a:srgbClr val="DA8200">
                            <a:tint val="23500"/>
                            <a:satMod val="160000"/>
                          </a:srgbClr>
                        </a:gs>
                      </a:gsLst>
                      <a:path path="circle">
                        <a:fillToRect t="100000" r="100000"/>
                      </a:path>
                      <a:tileRect l="-100000" b="-100000"/>
                    </a:gradFill>
                  </a:tcPr>
                </a:tc>
              </a:tr>
              <a:tr h="1308548">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vi-VN" sz="1500" b="0" i="0" u="none" strike="noStrike" cap="none" normalizeH="0" baseline="0" dirty="0" smtClean="0">
                        <a:ln>
                          <a:noFill/>
                        </a:ln>
                        <a:solidFill>
                          <a:schemeClr val="accent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en-US" sz="15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r>
                        <a:rPr kumimoji="0" lang="en-US" sz="1500" b="1" i="0" u="none" strike="noStrike" cap="none" normalizeH="0" baseline="0" dirty="0" smtClean="0">
                          <a:ln>
                            <a:noFill/>
                          </a:ln>
                          <a:solidFill>
                            <a:schemeClr val="tx1"/>
                          </a:solidFill>
                          <a:effectLst/>
                          <a:latin typeface="Arial" panose="020B0604020202020204" pitchFamily="34" charset="0"/>
                        </a:rPr>
                        <a:t> </a:t>
                      </a:r>
                      <a:endParaRPr kumimoji="0" lang="vi-VN" sz="1500" b="1" i="0" u="none" strike="noStrike" cap="none" normalizeH="0" baseline="0" dirty="0" smtClean="0">
                        <a:ln>
                          <a:noFill/>
                        </a:ln>
                        <a:solidFill>
                          <a:schemeClr val="tx1"/>
                        </a:solidFill>
                        <a:effectLst/>
                        <a:latin typeface="Arial" panose="020B0604020202020204" pitchFamily="34"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3BD5B8"/>
                    </a:solidFill>
                  </a:tcPr>
                </a:tc>
                <a:tc>
                  <a:txBody>
                    <a:bodyPr/>
                    <a:lstStyle/>
                    <a:p>
                      <a:pPr marL="0" marR="0" lvl="0" indent="0" algn="just"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None/>
                      </a:pPr>
                      <a:endParaRPr kumimoji="0" lang="vi-VN" sz="1400" b="1" i="0" u="none" strike="noStrike" cap="none" normalizeH="0" baseline="0" dirty="0" smtClean="0">
                        <a:ln>
                          <a:noFill/>
                        </a:ln>
                        <a:solidFill>
                          <a:srgbClr val="FFFF00"/>
                        </a:solidFill>
                        <a:effectLst/>
                        <a:latin typeface="+mn-lt"/>
                        <a:cs typeface="Times New Roman" panose="02020603050405020304" pitchFamily="18" charset="0"/>
                      </a:endParaRPr>
                    </a:p>
                  </a:txBody>
                  <a:tcPr marT="34290" marB="3429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r>
            </a:tbl>
          </a:graphicData>
        </a:graphic>
      </p:graphicFrame>
      <p:sp>
        <p:nvSpPr>
          <p:cNvPr id="5" name="TextBox 4"/>
          <p:cNvSpPr txBox="1"/>
          <p:nvPr/>
        </p:nvSpPr>
        <p:spPr>
          <a:xfrm>
            <a:off x="4139952" y="627534"/>
            <a:ext cx="1000944" cy="707886"/>
          </a:xfrm>
          <a:prstGeom prst="rect">
            <a:avLst/>
          </a:prstGeom>
          <a:noFill/>
          <a:ln w="9525">
            <a:noFill/>
          </a:ln>
        </p:spPr>
        <p:txBody>
          <a:bodyPr wrap="square">
            <a:spAutoFit/>
          </a:bodyPr>
          <a:lstStyle/>
          <a:p>
            <a:pPr algn="ctr"/>
            <a:r>
              <a:rPr lang="en-US" sz="2000" b="1" dirty="0" err="1" smtClean="0">
                <a:solidFill>
                  <a:srgbClr val="0000CC"/>
                </a:solidFill>
                <a:latin typeface="Times New Roman" pitchFamily="18" charset="0"/>
                <a:cs typeface="Times New Roman" pitchFamily="18" charset="0"/>
              </a:rPr>
              <a:t>Không</a:t>
            </a:r>
            <a:r>
              <a:rPr lang="en-US" sz="2000" b="1" dirty="0" smtClean="0">
                <a:solidFill>
                  <a:srgbClr val="0000CC"/>
                </a:solidFill>
                <a:latin typeface="Times New Roman" pitchFamily="18" charset="0"/>
                <a:cs typeface="Times New Roman" pitchFamily="18" charset="0"/>
              </a:rPr>
              <a:t> </a:t>
            </a:r>
            <a:r>
              <a:rPr lang="en-US" sz="2000" b="1" dirty="0" err="1" smtClean="0">
                <a:solidFill>
                  <a:srgbClr val="0000CC"/>
                </a:solidFill>
                <a:latin typeface="Times New Roman" pitchFamily="18" charset="0"/>
                <a:cs typeface="Times New Roman" pitchFamily="18" charset="0"/>
              </a:rPr>
              <a:t>hợp</a:t>
            </a:r>
            <a:r>
              <a:rPr lang="en-US" sz="2000" b="1" dirty="0" smtClean="0">
                <a:solidFill>
                  <a:srgbClr val="0000CC"/>
                </a:solidFill>
                <a:latin typeface="Times New Roman" pitchFamily="18" charset="0"/>
                <a:cs typeface="Times New Roman" pitchFamily="18" charset="0"/>
              </a:rPr>
              <a:t> </a:t>
            </a:r>
            <a:r>
              <a:rPr lang="en-US" sz="2000" b="1" dirty="0" err="1" smtClean="0">
                <a:solidFill>
                  <a:srgbClr val="0000CC"/>
                </a:solidFill>
                <a:latin typeface="Times New Roman" pitchFamily="18" charset="0"/>
                <a:cs typeface="Times New Roman" pitchFamily="18" charset="0"/>
              </a:rPr>
              <a:t>lý</a:t>
            </a:r>
            <a:endParaRPr lang="vi-VN" altLang="x-none" sz="2000" b="1" dirty="0">
              <a:solidFill>
                <a:srgbClr val="0000CC"/>
              </a:solidFill>
              <a:latin typeface="Times New Roman" pitchFamily="18" charset="0"/>
              <a:cs typeface="Times New Roman" pitchFamily="18" charset="0"/>
            </a:endParaRPr>
          </a:p>
        </p:txBody>
      </p:sp>
      <p:sp>
        <p:nvSpPr>
          <p:cNvPr id="9" name="TextBox 8"/>
          <p:cNvSpPr txBox="1"/>
          <p:nvPr/>
        </p:nvSpPr>
        <p:spPr>
          <a:xfrm>
            <a:off x="1000126" y="107156"/>
            <a:ext cx="1928813" cy="400110"/>
          </a:xfrm>
          <a:prstGeom prst="rect">
            <a:avLst/>
          </a:prstGeom>
          <a:noFill/>
          <a:ln w="9525">
            <a:noFill/>
          </a:ln>
        </p:spPr>
        <p:txBody>
          <a:bodyPr>
            <a:spAutoFit/>
          </a:bodyPr>
          <a:lstStyle/>
          <a:p>
            <a:pPr algn="ctr">
              <a:spcBef>
                <a:spcPct val="20000"/>
              </a:spcBef>
              <a:buClr>
                <a:schemeClr val="tx2"/>
              </a:buClr>
            </a:pPr>
            <a:r>
              <a:rPr lang="vi-VN" altLang="x-none" sz="2000" b="1" dirty="0">
                <a:latin typeface="Times New Roman" pitchFamily="18" charset="0"/>
                <a:ea typeface="Arial Unicode MS" panose="020B0604020202020204" pitchFamily="34" charset="-128"/>
                <a:cs typeface="Times New Roman" pitchFamily="18" charset="0"/>
              </a:rPr>
              <a:t>Nội dung ý kiến</a:t>
            </a:r>
          </a:p>
        </p:txBody>
      </p:sp>
      <p:sp>
        <p:nvSpPr>
          <p:cNvPr id="10" name="TextBox 9"/>
          <p:cNvSpPr txBox="1"/>
          <p:nvPr/>
        </p:nvSpPr>
        <p:spPr>
          <a:xfrm>
            <a:off x="4143375" y="107156"/>
            <a:ext cx="928688" cy="400110"/>
          </a:xfrm>
          <a:prstGeom prst="rect">
            <a:avLst/>
          </a:prstGeom>
          <a:noFill/>
          <a:ln w="9525">
            <a:noFill/>
          </a:ln>
        </p:spPr>
        <p:txBody>
          <a:bodyPr>
            <a:spAutoFit/>
          </a:bodyPr>
          <a:lstStyle/>
          <a:p>
            <a:pPr algn="ctr">
              <a:spcBef>
                <a:spcPct val="20000"/>
              </a:spcBef>
              <a:buClr>
                <a:schemeClr val="tx2"/>
              </a:buClr>
            </a:pPr>
            <a:r>
              <a:rPr sz="2000" b="1" dirty="0">
                <a:latin typeface="Times New Roman" pitchFamily="18" charset="0"/>
                <a:cs typeface="Times New Roman" pitchFamily="18" charset="0"/>
              </a:rPr>
              <a:t>Ý </a:t>
            </a:r>
            <a:r>
              <a:rPr sz="2000" b="1" dirty="0" err="1">
                <a:latin typeface="Times New Roman" pitchFamily="18" charset="0"/>
                <a:cs typeface="Times New Roman" pitchFamily="18" charset="0"/>
              </a:rPr>
              <a:t>kiến</a:t>
            </a:r>
            <a:r>
              <a:rPr sz="2000" b="1" dirty="0">
                <a:latin typeface="Times New Roman" pitchFamily="18" charset="0"/>
                <a:cs typeface="Times New Roman" pitchFamily="18" charset="0"/>
              </a:rPr>
              <a:t> </a:t>
            </a:r>
          </a:p>
        </p:txBody>
      </p:sp>
      <p:sp>
        <p:nvSpPr>
          <p:cNvPr id="11" name="TextBox 10"/>
          <p:cNvSpPr txBox="1"/>
          <p:nvPr/>
        </p:nvSpPr>
        <p:spPr>
          <a:xfrm>
            <a:off x="6143625" y="107156"/>
            <a:ext cx="2000250" cy="400110"/>
          </a:xfrm>
          <a:prstGeom prst="rect">
            <a:avLst/>
          </a:prstGeom>
          <a:noFill/>
          <a:ln w="9525">
            <a:noFill/>
          </a:ln>
        </p:spPr>
        <p:txBody>
          <a:bodyPr>
            <a:spAutoFit/>
          </a:bodyPr>
          <a:lstStyle/>
          <a:p>
            <a:pPr algn="ctr">
              <a:spcBef>
                <a:spcPct val="20000"/>
              </a:spcBef>
              <a:buClr>
                <a:schemeClr val="tx2"/>
              </a:buClr>
            </a:pPr>
            <a:r>
              <a:rPr sz="2000" b="1" dirty="0" err="1">
                <a:latin typeface="Times New Roman" pitchFamily="18" charset="0"/>
                <a:cs typeface="Times New Roman" pitchFamily="18" charset="0"/>
              </a:rPr>
              <a:t>Giải</a:t>
            </a:r>
            <a:r>
              <a:rPr sz="2000" b="1" dirty="0">
                <a:latin typeface="Times New Roman" pitchFamily="18" charset="0"/>
                <a:cs typeface="Times New Roman" pitchFamily="18" charset="0"/>
              </a:rPr>
              <a:t> </a:t>
            </a:r>
            <a:r>
              <a:rPr sz="2000" b="1" dirty="0" err="1">
                <a:latin typeface="Times New Roman" pitchFamily="18" charset="0"/>
                <a:cs typeface="Times New Roman" pitchFamily="18" charset="0"/>
              </a:rPr>
              <a:t>thích</a:t>
            </a:r>
            <a:r>
              <a:rPr sz="2000" b="1" dirty="0">
                <a:latin typeface="Times New Roman" pitchFamily="18" charset="0"/>
                <a:cs typeface="Times New Roman" pitchFamily="18" charset="0"/>
              </a:rPr>
              <a:t> </a:t>
            </a:r>
          </a:p>
        </p:txBody>
      </p:sp>
      <p:sp>
        <p:nvSpPr>
          <p:cNvPr id="14" name="TextBox 13"/>
          <p:cNvSpPr txBox="1"/>
          <p:nvPr/>
        </p:nvSpPr>
        <p:spPr>
          <a:xfrm>
            <a:off x="5508103" y="2680098"/>
            <a:ext cx="3528393" cy="923330"/>
          </a:xfrm>
          <a:prstGeom prst="rect">
            <a:avLst/>
          </a:prstGeom>
          <a:noFill/>
          <a:ln w="9525">
            <a:noFill/>
          </a:ln>
        </p:spPr>
        <p:txBody>
          <a:bodyPr wrap="square">
            <a:spAutoFit/>
          </a:bodyPr>
          <a:lstStyle/>
          <a:p>
            <a:pPr algn="just"/>
            <a:r>
              <a:rPr lang="vi-VN" altLang="x-none" dirty="0" smtClean="0">
                <a:solidFill>
                  <a:srgbClr val="0000CC"/>
                </a:solidFill>
                <a:latin typeface="Times New Roman" pitchFamily="18" charset="0"/>
                <a:cs typeface="Times New Roman" pitchFamily="18" charset="0"/>
              </a:rPr>
              <a:t>Nắm rõ tình hình tài chính cá nhân sẽ đưa ra được mục tiêu sát hơn, thực tế hơn.</a:t>
            </a:r>
            <a:endParaRPr lang="vi-VN" dirty="0">
              <a:solidFill>
                <a:srgbClr val="0000CC"/>
              </a:solidFill>
              <a:latin typeface="Times New Roman" pitchFamily="18" charset="0"/>
              <a:cs typeface="Times New Roman" pitchFamily="18" charset="0"/>
            </a:endParaRPr>
          </a:p>
        </p:txBody>
      </p:sp>
      <p:sp>
        <p:nvSpPr>
          <p:cNvPr id="15" name="TextBox 14"/>
          <p:cNvSpPr txBox="1"/>
          <p:nvPr/>
        </p:nvSpPr>
        <p:spPr>
          <a:xfrm>
            <a:off x="5429250" y="4011910"/>
            <a:ext cx="3714750" cy="923330"/>
          </a:xfrm>
          <a:prstGeom prst="rect">
            <a:avLst/>
          </a:prstGeom>
          <a:noFill/>
          <a:ln w="9525">
            <a:noFill/>
          </a:ln>
        </p:spPr>
        <p:txBody>
          <a:bodyPr>
            <a:spAutoFit/>
          </a:bodyPr>
          <a:lstStyle/>
          <a:p>
            <a:pPr algn="just">
              <a:spcBef>
                <a:spcPct val="20000"/>
              </a:spcBef>
              <a:buClr>
                <a:schemeClr val="tx2"/>
              </a:buClr>
            </a:pPr>
            <a:r>
              <a:rPr lang="vi-VN" altLang="x-none" dirty="0" smtClean="0">
                <a:solidFill>
                  <a:schemeClr val="bg1"/>
                </a:solidFill>
                <a:latin typeface="Times New Roman" pitchFamily="18" charset="0"/>
                <a:ea typeface="Arial Unicode MS" panose="020B0604020202020204" pitchFamily="34" charset="-128"/>
                <a:cs typeface="Times New Roman" pitchFamily="18" charset="0"/>
              </a:rPr>
              <a:t>Kiểm soát chi tiêu thường xuyên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giúp</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mỗi</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người</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có</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thể</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quyết</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tâm</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thực</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hiện</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vi-VN" altLang="x-none" dirty="0" smtClean="0">
                <a:solidFill>
                  <a:schemeClr val="bg1"/>
                </a:solidFill>
                <a:latin typeface="Times New Roman" pitchFamily="18" charset="0"/>
                <a:ea typeface="Arial Unicode MS" panose="020B0604020202020204" pitchFamily="34" charset="-128"/>
                <a:cs typeface="Times New Roman" pitchFamily="18" charset="0"/>
              </a:rPr>
              <a:t>kế hoạch tài chính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đặt</a:t>
            </a:r>
            <a:r>
              <a:rPr lang="en-US" altLang="x-none" dirty="0" smtClean="0">
                <a:solidFill>
                  <a:schemeClr val="bg1"/>
                </a:solidFill>
                <a:latin typeface="Times New Roman" pitchFamily="18" charset="0"/>
                <a:ea typeface="Arial Unicode MS" panose="020B0604020202020204" pitchFamily="34" charset="-128"/>
                <a:cs typeface="Times New Roman" pitchFamily="18" charset="0"/>
              </a:rPr>
              <a:t> </a:t>
            </a:r>
            <a:r>
              <a:rPr lang="en-US" altLang="x-none" dirty="0" err="1" smtClean="0">
                <a:solidFill>
                  <a:schemeClr val="bg1"/>
                </a:solidFill>
                <a:latin typeface="Times New Roman" pitchFamily="18" charset="0"/>
                <a:ea typeface="Arial Unicode MS" panose="020B0604020202020204" pitchFamily="34" charset="-128"/>
                <a:cs typeface="Times New Roman" pitchFamily="18" charset="0"/>
              </a:rPr>
              <a:t>ra</a:t>
            </a:r>
            <a:r>
              <a:rPr lang="vi-VN" altLang="x-none" dirty="0" smtClean="0">
                <a:solidFill>
                  <a:schemeClr val="bg1"/>
                </a:solidFill>
                <a:latin typeface="Times New Roman" pitchFamily="18" charset="0"/>
                <a:ea typeface="Arial Unicode MS" panose="020B0604020202020204" pitchFamily="34" charset="-128"/>
                <a:cs typeface="Times New Roman" pitchFamily="18" charset="0"/>
              </a:rPr>
              <a:t>. </a:t>
            </a:r>
            <a:endParaRPr lang="vi-VN" altLang="x-none" dirty="0">
              <a:solidFill>
                <a:schemeClr val="bg1"/>
              </a:solidFill>
              <a:latin typeface="Times New Roman" pitchFamily="18" charset="0"/>
              <a:ea typeface="Arial Unicode MS" panose="020B0604020202020204" pitchFamily="34" charset="-128"/>
              <a:cs typeface="Times New Roman" pitchFamily="18" charset="0"/>
            </a:endParaRPr>
          </a:p>
        </p:txBody>
      </p:sp>
      <p:sp>
        <p:nvSpPr>
          <p:cNvPr id="16" name="TextBox 15"/>
          <p:cNvSpPr txBox="1"/>
          <p:nvPr/>
        </p:nvSpPr>
        <p:spPr>
          <a:xfrm>
            <a:off x="1" y="681038"/>
            <a:ext cx="3857626" cy="646331"/>
          </a:xfrm>
          <a:prstGeom prst="rect">
            <a:avLst/>
          </a:prstGeom>
          <a:noFill/>
          <a:ln w="9525">
            <a:noFill/>
          </a:ln>
        </p:spPr>
        <p:txBody>
          <a:bodyPr wrap="square">
            <a:spAutoFit/>
          </a:bodyPr>
          <a:lstStyle/>
          <a:p>
            <a:pPr algn="just"/>
            <a:r>
              <a:rPr lang="vi-VN" altLang="x-none" dirty="0" smtClean="0">
                <a:solidFill>
                  <a:srgbClr val="0000CC"/>
                </a:solidFill>
                <a:latin typeface="Times New Roman" pitchFamily="18" charset="0"/>
                <a:ea typeface="Arial Unicode MS" panose="020B0604020202020204" pitchFamily="34" charset="-128"/>
                <a:cs typeface="Times New Roman" pitchFamily="18" charset="0"/>
              </a:rPr>
              <a:t>A. Để thực hiện mục tiêu TCCN đã lập, cần thắt chặt chi tiêu và TD hà tiện. </a:t>
            </a:r>
            <a:endParaRPr lang="vi-VN" dirty="0">
              <a:solidFill>
                <a:srgbClr val="0000CC"/>
              </a:solidFill>
              <a:latin typeface="Times New Roman" pitchFamily="18" charset="0"/>
              <a:ea typeface="Arial Unicode MS" panose="020B0604020202020204" pitchFamily="34" charset="-128"/>
              <a:cs typeface="Times New Roman" pitchFamily="18" charset="0"/>
            </a:endParaRPr>
          </a:p>
        </p:txBody>
      </p:sp>
      <p:sp>
        <p:nvSpPr>
          <p:cNvPr id="17" name="TextBox 16"/>
          <p:cNvSpPr txBox="1"/>
          <p:nvPr/>
        </p:nvSpPr>
        <p:spPr>
          <a:xfrm>
            <a:off x="107504" y="1635646"/>
            <a:ext cx="3678113" cy="646331"/>
          </a:xfrm>
          <a:prstGeom prst="rect">
            <a:avLst/>
          </a:prstGeom>
          <a:noFill/>
          <a:ln w="9525">
            <a:noFill/>
          </a:ln>
        </p:spPr>
        <p:txBody>
          <a:bodyPr wrap="square">
            <a:spAutoFit/>
          </a:bodyPr>
          <a:lstStyle/>
          <a:p>
            <a:pPr algn="just"/>
            <a:r>
              <a:rPr lang="vi-VN" altLang="x-none" dirty="0" smtClean="0">
                <a:solidFill>
                  <a:srgbClr val="0000CC"/>
                </a:solidFill>
                <a:latin typeface="Times New Roman" pitchFamily="18" charset="0"/>
                <a:ea typeface="Arial Unicode MS" panose="020B0604020202020204" pitchFamily="34" charset="-128"/>
                <a:cs typeface="Times New Roman" pitchFamily="18" charset="0"/>
              </a:rPr>
              <a:t>B.</a:t>
            </a:r>
            <a:r>
              <a:rPr lang="en-US" altLang="x-none" dirty="0" smtClean="0">
                <a:solidFill>
                  <a:srgbClr val="0000CC"/>
                </a:solidFill>
                <a:latin typeface="Times New Roman" pitchFamily="18" charset="0"/>
                <a:ea typeface="Arial Unicode MS" panose="020B0604020202020204" pitchFamily="34" charset="-128"/>
                <a:cs typeface="Times New Roman" pitchFamily="18" charset="0"/>
              </a:rPr>
              <a:t> </a:t>
            </a:r>
            <a:r>
              <a:rPr lang="vi-VN" altLang="x-none" dirty="0" smtClean="0">
                <a:solidFill>
                  <a:srgbClr val="0000CC"/>
                </a:solidFill>
                <a:latin typeface="Times New Roman" pitchFamily="18" charset="0"/>
                <a:ea typeface="Arial Unicode MS" panose="020B0604020202020204" pitchFamily="34" charset="-128"/>
                <a:cs typeface="Times New Roman" pitchFamily="18" charset="0"/>
              </a:rPr>
              <a:t>Thường </a:t>
            </a:r>
            <a:r>
              <a:rPr lang="vi-VN" altLang="x-none" dirty="0">
                <a:solidFill>
                  <a:srgbClr val="0000CC"/>
                </a:solidFill>
                <a:latin typeface="Times New Roman" pitchFamily="18" charset="0"/>
                <a:ea typeface="Arial Unicode MS" panose="020B0604020202020204" pitchFamily="34" charset="-128"/>
                <a:cs typeface="Times New Roman" pitchFamily="18" charset="0"/>
              </a:rPr>
              <a:t>xuyên cập nhật kế hoạch tài chính cá nhân. </a:t>
            </a:r>
            <a:endParaRPr dirty="0">
              <a:solidFill>
                <a:srgbClr val="0000CC"/>
              </a:solidFill>
              <a:latin typeface="Times New Roman" pitchFamily="18" charset="0"/>
              <a:ea typeface="Arial Unicode MS" panose="020B0604020202020204" pitchFamily="34" charset="-128"/>
              <a:cs typeface="Times New Roman" pitchFamily="18" charset="0"/>
            </a:endParaRPr>
          </a:p>
        </p:txBody>
      </p:sp>
      <p:sp>
        <p:nvSpPr>
          <p:cNvPr id="18" name="TextBox 17"/>
          <p:cNvSpPr txBox="1"/>
          <p:nvPr/>
        </p:nvSpPr>
        <p:spPr>
          <a:xfrm>
            <a:off x="107504" y="2787774"/>
            <a:ext cx="3749551" cy="923330"/>
          </a:xfrm>
          <a:prstGeom prst="rect">
            <a:avLst/>
          </a:prstGeom>
          <a:noFill/>
          <a:ln w="9525">
            <a:noFill/>
          </a:ln>
        </p:spPr>
        <p:txBody>
          <a:bodyPr wrap="square">
            <a:spAutoFit/>
          </a:bodyPr>
          <a:lstStyle/>
          <a:p>
            <a:pPr algn="just"/>
            <a:r>
              <a:rPr lang="vi-VN" altLang="x-none" dirty="0">
                <a:solidFill>
                  <a:srgbClr val="0000CC"/>
                </a:solidFill>
                <a:latin typeface="Times New Roman" pitchFamily="18" charset="0"/>
                <a:ea typeface="Arial Unicode MS" panose="020B0604020202020204" pitchFamily="34" charset="-128"/>
                <a:cs typeface="Times New Roman" pitchFamily="18" charset="0"/>
              </a:rPr>
              <a:t>C. Đánh giá tình hình tài chính hiện tại trước khi lập kế hoạch tài chính cá nhân. </a:t>
            </a:r>
            <a:endParaRPr dirty="0">
              <a:solidFill>
                <a:srgbClr val="0000CC"/>
              </a:solidFill>
              <a:latin typeface="Times New Roman" pitchFamily="18" charset="0"/>
              <a:ea typeface="Arial Unicode MS" panose="020B0604020202020204" pitchFamily="34" charset="-128"/>
              <a:cs typeface="Times New Roman" pitchFamily="18" charset="0"/>
            </a:endParaRPr>
          </a:p>
        </p:txBody>
      </p:sp>
      <p:sp>
        <p:nvSpPr>
          <p:cNvPr id="2" name="TextBox 4"/>
          <p:cNvSpPr txBox="1"/>
          <p:nvPr/>
        </p:nvSpPr>
        <p:spPr>
          <a:xfrm>
            <a:off x="4211638" y="1762125"/>
            <a:ext cx="1008434" cy="400110"/>
          </a:xfrm>
          <a:prstGeom prst="rect">
            <a:avLst/>
          </a:prstGeom>
          <a:noFill/>
          <a:ln w="9525">
            <a:noFill/>
          </a:ln>
        </p:spPr>
        <p:txBody>
          <a:bodyPr wrap="square">
            <a:spAutoFit/>
          </a:bodyPr>
          <a:lstStyle/>
          <a:p>
            <a:pPr algn="just"/>
            <a:r>
              <a:rPr sz="2000" b="1" dirty="0" err="1">
                <a:solidFill>
                  <a:srgbClr val="0000CC"/>
                </a:solidFill>
                <a:latin typeface="Times New Roman" pitchFamily="18" charset="0"/>
                <a:cs typeface="Times New Roman" pitchFamily="18" charset="0"/>
              </a:rPr>
              <a:t>Hợp</a:t>
            </a:r>
            <a:r>
              <a:rPr sz="2000" b="1" dirty="0">
                <a:solidFill>
                  <a:srgbClr val="0000CC"/>
                </a:solidFill>
                <a:latin typeface="Times New Roman" pitchFamily="18" charset="0"/>
                <a:cs typeface="Times New Roman" pitchFamily="18" charset="0"/>
              </a:rPr>
              <a:t> </a:t>
            </a:r>
            <a:r>
              <a:rPr sz="2000" b="1" dirty="0" err="1">
                <a:solidFill>
                  <a:srgbClr val="0000CC"/>
                </a:solidFill>
                <a:latin typeface="Times New Roman" pitchFamily="18" charset="0"/>
                <a:cs typeface="Times New Roman" pitchFamily="18" charset="0"/>
              </a:rPr>
              <a:t>lý</a:t>
            </a:r>
            <a:endParaRPr lang="vi-VN" altLang="x-none" sz="2000" b="1" dirty="0">
              <a:solidFill>
                <a:srgbClr val="0000CC"/>
              </a:solidFill>
              <a:latin typeface="Times New Roman" pitchFamily="18" charset="0"/>
              <a:cs typeface="Times New Roman" pitchFamily="18" charset="0"/>
            </a:endParaRPr>
          </a:p>
        </p:txBody>
      </p:sp>
      <p:sp>
        <p:nvSpPr>
          <p:cNvPr id="12" name="TextBox 11"/>
          <p:cNvSpPr txBox="1"/>
          <p:nvPr/>
        </p:nvSpPr>
        <p:spPr>
          <a:xfrm>
            <a:off x="5429250" y="555526"/>
            <a:ext cx="3714750" cy="923330"/>
          </a:xfrm>
          <a:prstGeom prst="rect">
            <a:avLst/>
          </a:prstGeom>
          <a:noFill/>
          <a:ln w="9525">
            <a:noFill/>
          </a:ln>
        </p:spPr>
        <p:txBody>
          <a:bodyPr>
            <a:spAutoFit/>
          </a:bodyPr>
          <a:lstStyle/>
          <a:p>
            <a:pPr algn="just">
              <a:spcBef>
                <a:spcPct val="20000"/>
              </a:spcBef>
              <a:buClr>
                <a:schemeClr val="tx2"/>
              </a:buClr>
            </a:pPr>
            <a:r>
              <a:rPr lang="vi-VN" altLang="x-none" dirty="0" smtClean="0">
                <a:solidFill>
                  <a:srgbClr val="0000CC"/>
                </a:solidFill>
                <a:latin typeface="Times New Roman" pitchFamily="18" charset="0"/>
                <a:ea typeface="Arial Unicode MS" panose="020B0604020202020204" pitchFamily="34" charset="-128"/>
                <a:cs typeface="Times New Roman" pitchFamily="18" charset="0"/>
              </a:rPr>
              <a:t>Để thực hiện mục tiêu </a:t>
            </a:r>
            <a:r>
              <a:rPr lang="en-US" altLang="x-none" dirty="0" smtClean="0">
                <a:solidFill>
                  <a:srgbClr val="0000CC"/>
                </a:solidFill>
                <a:latin typeface="Times New Roman" pitchFamily="18" charset="0"/>
                <a:ea typeface="Arial Unicode MS" panose="020B0604020202020204" pitchFamily="34" charset="-128"/>
                <a:cs typeface="Times New Roman" pitchFamily="18" charset="0"/>
              </a:rPr>
              <a:t>TCCN</a:t>
            </a:r>
            <a:r>
              <a:rPr lang="vi-VN" altLang="x-none" dirty="0" smtClean="0">
                <a:solidFill>
                  <a:srgbClr val="0000CC"/>
                </a:solidFill>
                <a:latin typeface="Times New Roman" pitchFamily="18" charset="0"/>
                <a:ea typeface="Arial Unicode MS" panose="020B0604020202020204" pitchFamily="34" charset="-128"/>
                <a:cs typeface="Times New Roman" pitchFamily="18" charset="0"/>
              </a:rPr>
              <a:t> đã lập, cần thắt chặt chi tiêu </a:t>
            </a:r>
            <a:r>
              <a:rPr lang="en-US" altLang="x-none" dirty="0" err="1" smtClean="0">
                <a:solidFill>
                  <a:srgbClr val="0000CC"/>
                </a:solidFill>
                <a:latin typeface="Times New Roman" pitchFamily="18" charset="0"/>
                <a:ea typeface="Arial Unicode MS" panose="020B0604020202020204" pitchFamily="34" charset="-128"/>
                <a:cs typeface="Times New Roman" pitchFamily="18" charset="0"/>
              </a:rPr>
              <a:t>chứ</a:t>
            </a:r>
            <a:r>
              <a:rPr lang="en-US" altLang="x-none" dirty="0" smtClean="0">
                <a:solidFill>
                  <a:srgbClr val="0000CC"/>
                </a:solidFill>
                <a:latin typeface="Times New Roman" pitchFamily="18" charset="0"/>
                <a:ea typeface="Arial Unicode MS" panose="020B0604020202020204" pitchFamily="34" charset="-128"/>
                <a:cs typeface="Times New Roman" pitchFamily="18" charset="0"/>
              </a:rPr>
              <a:t> </a:t>
            </a:r>
            <a:r>
              <a:rPr lang="en-US" altLang="x-none" dirty="0" err="1" smtClean="0">
                <a:solidFill>
                  <a:srgbClr val="0000CC"/>
                </a:solidFill>
                <a:latin typeface="Times New Roman" pitchFamily="18" charset="0"/>
                <a:ea typeface="Arial Unicode MS" panose="020B0604020202020204" pitchFamily="34" charset="-128"/>
                <a:cs typeface="Times New Roman" pitchFamily="18" charset="0"/>
              </a:rPr>
              <a:t>không</a:t>
            </a:r>
            <a:r>
              <a:rPr lang="en-US" altLang="x-none" dirty="0" smtClean="0">
                <a:solidFill>
                  <a:srgbClr val="0000CC"/>
                </a:solidFill>
                <a:latin typeface="Times New Roman" pitchFamily="18" charset="0"/>
                <a:ea typeface="Arial Unicode MS" panose="020B0604020202020204" pitchFamily="34" charset="-128"/>
                <a:cs typeface="Times New Roman" pitchFamily="18" charset="0"/>
              </a:rPr>
              <a:t> </a:t>
            </a:r>
            <a:r>
              <a:rPr lang="en-US" altLang="x-none" dirty="0" err="1" smtClean="0">
                <a:solidFill>
                  <a:srgbClr val="0000CC"/>
                </a:solidFill>
                <a:latin typeface="Times New Roman" pitchFamily="18" charset="0"/>
                <a:ea typeface="Arial Unicode MS" panose="020B0604020202020204" pitchFamily="34" charset="-128"/>
                <a:cs typeface="Times New Roman" pitchFamily="18" charset="0"/>
              </a:rPr>
              <a:t>phải</a:t>
            </a:r>
            <a:r>
              <a:rPr lang="en-US" altLang="x-none" dirty="0" smtClean="0">
                <a:solidFill>
                  <a:srgbClr val="0000CC"/>
                </a:solidFill>
                <a:latin typeface="Times New Roman" pitchFamily="18" charset="0"/>
                <a:ea typeface="Arial Unicode MS" panose="020B0604020202020204" pitchFamily="34" charset="-128"/>
                <a:cs typeface="Times New Roman" pitchFamily="18" charset="0"/>
              </a:rPr>
              <a:t> </a:t>
            </a:r>
            <a:r>
              <a:rPr lang="en-US" altLang="x-none" dirty="0" err="1" smtClean="0">
                <a:solidFill>
                  <a:srgbClr val="0000CC"/>
                </a:solidFill>
                <a:latin typeface="Times New Roman" pitchFamily="18" charset="0"/>
                <a:ea typeface="Arial Unicode MS" panose="020B0604020202020204" pitchFamily="34" charset="-128"/>
                <a:cs typeface="Times New Roman" pitchFamily="18" charset="0"/>
              </a:rPr>
              <a:t>tiêu</a:t>
            </a:r>
            <a:r>
              <a:rPr lang="en-US" altLang="x-none" dirty="0" smtClean="0">
                <a:solidFill>
                  <a:srgbClr val="0000CC"/>
                </a:solidFill>
                <a:latin typeface="Times New Roman" pitchFamily="18" charset="0"/>
                <a:ea typeface="Arial Unicode MS" panose="020B0604020202020204" pitchFamily="34" charset="-128"/>
                <a:cs typeface="Times New Roman" pitchFamily="18" charset="0"/>
              </a:rPr>
              <a:t> </a:t>
            </a:r>
            <a:r>
              <a:rPr lang="en-US" altLang="x-none" dirty="0" err="1" smtClean="0">
                <a:solidFill>
                  <a:srgbClr val="0000CC"/>
                </a:solidFill>
                <a:latin typeface="Times New Roman" pitchFamily="18" charset="0"/>
                <a:ea typeface="Arial Unicode MS" panose="020B0604020202020204" pitchFamily="34" charset="-128"/>
                <a:cs typeface="Times New Roman" pitchFamily="18" charset="0"/>
              </a:rPr>
              <a:t>dùng</a:t>
            </a:r>
            <a:r>
              <a:rPr lang="en-US" altLang="x-none" dirty="0" smtClean="0">
                <a:solidFill>
                  <a:srgbClr val="0000CC"/>
                </a:solidFill>
                <a:latin typeface="Times New Roman" pitchFamily="18" charset="0"/>
                <a:ea typeface="Arial Unicode MS" panose="020B0604020202020204" pitchFamily="34" charset="-128"/>
                <a:cs typeface="Times New Roman" pitchFamily="18" charset="0"/>
              </a:rPr>
              <a:t> </a:t>
            </a:r>
            <a:r>
              <a:rPr lang="vi-VN" altLang="x-none" dirty="0" smtClean="0">
                <a:solidFill>
                  <a:srgbClr val="0000CC"/>
                </a:solidFill>
                <a:latin typeface="Times New Roman" pitchFamily="18" charset="0"/>
                <a:ea typeface="Arial Unicode MS" panose="020B0604020202020204" pitchFamily="34" charset="-128"/>
                <a:cs typeface="Times New Roman" pitchFamily="18" charset="0"/>
              </a:rPr>
              <a:t>hà tiện.</a:t>
            </a:r>
            <a:endParaRPr lang="vi-VN" altLang="x-none" dirty="0">
              <a:solidFill>
                <a:srgbClr val="0000CC"/>
              </a:solidFill>
              <a:latin typeface="Times New Roman" pitchFamily="18" charset="0"/>
              <a:cs typeface="Times New Roman" pitchFamily="18" charset="0"/>
            </a:endParaRPr>
          </a:p>
        </p:txBody>
      </p:sp>
      <p:sp>
        <p:nvSpPr>
          <p:cNvPr id="3" name="TextBox 12"/>
          <p:cNvSpPr txBox="1"/>
          <p:nvPr/>
        </p:nvSpPr>
        <p:spPr>
          <a:xfrm>
            <a:off x="5429250" y="1491854"/>
            <a:ext cx="3714750" cy="923330"/>
          </a:xfrm>
          <a:prstGeom prst="rect">
            <a:avLst/>
          </a:prstGeom>
          <a:noFill/>
        </p:spPr>
        <p:txBody>
          <a:bodyPr>
            <a:spAutoFit/>
          </a:bodyPr>
          <a:lstStyle/>
          <a:p>
            <a:pPr algn="just">
              <a:spcBef>
                <a:spcPct val="20000"/>
              </a:spcBef>
              <a:buClr>
                <a:schemeClr val="tx2"/>
              </a:buClr>
            </a:pPr>
            <a:r>
              <a:rPr lang="en-US" altLang="x-none" dirty="0" err="1" smtClean="0">
                <a:solidFill>
                  <a:srgbClr val="0000CC"/>
                </a:solidFill>
                <a:latin typeface="Times New Roman" pitchFamily="18" charset="0"/>
                <a:cs typeface="Times New Roman" pitchFamily="18" charset="0"/>
              </a:rPr>
              <a:t>Các</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yếu</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tố</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của</a:t>
            </a:r>
            <a:r>
              <a:rPr lang="en-US" altLang="x-none" dirty="0" smtClean="0">
                <a:solidFill>
                  <a:srgbClr val="0000CC"/>
                </a:solidFill>
                <a:latin typeface="Times New Roman" pitchFamily="18" charset="0"/>
                <a:cs typeface="Times New Roman" pitchFamily="18" charset="0"/>
              </a:rPr>
              <a:t> TCCN </a:t>
            </a:r>
            <a:r>
              <a:rPr lang="en-US" altLang="x-none" dirty="0" err="1" smtClean="0">
                <a:solidFill>
                  <a:srgbClr val="0000CC"/>
                </a:solidFill>
                <a:latin typeface="Times New Roman" pitchFamily="18" charset="0"/>
                <a:cs typeface="Times New Roman" pitchFamily="18" charset="0"/>
              </a:rPr>
              <a:t>luôn</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thay</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đổi</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vì</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thế</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cần</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phải</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thường</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xuyên</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cập</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nhật</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để</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phù</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hợp</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với</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tình</a:t>
            </a:r>
            <a:r>
              <a:rPr lang="en-US" altLang="x-none" dirty="0" smtClean="0">
                <a:solidFill>
                  <a:srgbClr val="0000CC"/>
                </a:solidFill>
                <a:latin typeface="Times New Roman" pitchFamily="18" charset="0"/>
                <a:cs typeface="Times New Roman" pitchFamily="18" charset="0"/>
              </a:rPr>
              <a:t> </a:t>
            </a:r>
            <a:r>
              <a:rPr lang="en-US" altLang="x-none" dirty="0" err="1" smtClean="0">
                <a:solidFill>
                  <a:srgbClr val="0000CC"/>
                </a:solidFill>
                <a:latin typeface="Times New Roman" pitchFamily="18" charset="0"/>
                <a:cs typeface="Times New Roman" pitchFamily="18" charset="0"/>
              </a:rPr>
              <a:t>hình</a:t>
            </a:r>
            <a:r>
              <a:rPr lang="en-US" altLang="x-none" dirty="0" smtClean="0">
                <a:solidFill>
                  <a:srgbClr val="0000CC"/>
                </a:solidFill>
                <a:latin typeface="Times New Roman" pitchFamily="18" charset="0"/>
                <a:cs typeface="Times New Roman" pitchFamily="18" charset="0"/>
              </a:rPr>
              <a:t>.</a:t>
            </a:r>
            <a:endParaRPr lang="vi-VN" altLang="x-none" dirty="0">
              <a:solidFill>
                <a:srgbClr val="0000CC"/>
              </a:solidFill>
              <a:latin typeface="Times New Roman" pitchFamily="18" charset="0"/>
              <a:cs typeface="Times New Roman" pitchFamily="18" charset="0"/>
            </a:endParaRPr>
          </a:p>
        </p:txBody>
      </p:sp>
      <p:sp>
        <p:nvSpPr>
          <p:cNvPr id="19" name="TextBox 18"/>
          <p:cNvSpPr txBox="1"/>
          <p:nvPr/>
        </p:nvSpPr>
        <p:spPr>
          <a:xfrm>
            <a:off x="107504" y="3867894"/>
            <a:ext cx="3678113" cy="923330"/>
          </a:xfrm>
          <a:prstGeom prst="rect">
            <a:avLst/>
          </a:prstGeom>
          <a:noFill/>
          <a:ln w="9525">
            <a:noFill/>
          </a:ln>
        </p:spPr>
        <p:txBody>
          <a:bodyPr wrap="square">
            <a:spAutoFit/>
          </a:bodyPr>
          <a:lstStyle/>
          <a:p>
            <a:pPr algn="just"/>
            <a:r>
              <a:rPr lang="vi-VN" altLang="x-none" dirty="0">
                <a:solidFill>
                  <a:srgbClr val="0000CC"/>
                </a:solidFill>
                <a:latin typeface="Times New Roman" pitchFamily="18" charset="0"/>
                <a:ea typeface="Arial Unicode MS" panose="020B0604020202020204" pitchFamily="34" charset="-128"/>
                <a:cs typeface="Times New Roman" pitchFamily="18" charset="0"/>
              </a:rPr>
              <a:t>D. Kiểm soát chi tiêu thường xuyên khi thực hiện kế hoạch tài chính cá nhân. </a:t>
            </a:r>
            <a:endParaRPr dirty="0">
              <a:solidFill>
                <a:srgbClr val="0000CC"/>
              </a:solidFill>
              <a:latin typeface="Times New Roman" pitchFamily="18" charset="0"/>
              <a:ea typeface="Arial Unicode MS" panose="020B0604020202020204" pitchFamily="34" charset="-128"/>
              <a:cs typeface="Times New Roman" pitchFamily="18" charset="0"/>
            </a:endParaRPr>
          </a:p>
        </p:txBody>
      </p:sp>
      <p:sp>
        <p:nvSpPr>
          <p:cNvPr id="6" name="TextBox 4"/>
          <p:cNvSpPr txBox="1"/>
          <p:nvPr/>
        </p:nvSpPr>
        <p:spPr>
          <a:xfrm>
            <a:off x="4211638" y="2962275"/>
            <a:ext cx="1008434" cy="400110"/>
          </a:xfrm>
          <a:prstGeom prst="rect">
            <a:avLst/>
          </a:prstGeom>
          <a:noFill/>
          <a:ln w="9525">
            <a:noFill/>
          </a:ln>
        </p:spPr>
        <p:txBody>
          <a:bodyPr wrap="square">
            <a:spAutoFit/>
          </a:bodyPr>
          <a:lstStyle/>
          <a:p>
            <a:pPr algn="just"/>
            <a:r>
              <a:rPr sz="2000" b="1" dirty="0" err="1">
                <a:solidFill>
                  <a:srgbClr val="0000CC"/>
                </a:solidFill>
                <a:latin typeface="Times New Roman" pitchFamily="18" charset="0"/>
                <a:cs typeface="Times New Roman" pitchFamily="18" charset="0"/>
              </a:rPr>
              <a:t>Hợp</a:t>
            </a:r>
            <a:r>
              <a:rPr sz="2000" b="1" dirty="0">
                <a:solidFill>
                  <a:srgbClr val="0000CC"/>
                </a:solidFill>
                <a:latin typeface="Times New Roman" pitchFamily="18" charset="0"/>
                <a:cs typeface="Times New Roman" pitchFamily="18" charset="0"/>
              </a:rPr>
              <a:t> </a:t>
            </a:r>
            <a:r>
              <a:rPr sz="2000" b="1" dirty="0" err="1">
                <a:solidFill>
                  <a:srgbClr val="0000CC"/>
                </a:solidFill>
                <a:latin typeface="Times New Roman" pitchFamily="18" charset="0"/>
                <a:cs typeface="Times New Roman" pitchFamily="18" charset="0"/>
              </a:rPr>
              <a:t>lý</a:t>
            </a:r>
            <a:endParaRPr lang="vi-VN" altLang="x-none" sz="2000" b="1" dirty="0">
              <a:solidFill>
                <a:srgbClr val="0000CC"/>
              </a:solidFill>
              <a:latin typeface="Times New Roman" pitchFamily="18" charset="0"/>
              <a:cs typeface="Times New Roman" pitchFamily="18" charset="0"/>
            </a:endParaRPr>
          </a:p>
        </p:txBody>
      </p:sp>
      <p:sp>
        <p:nvSpPr>
          <p:cNvPr id="7" name="TextBox 4"/>
          <p:cNvSpPr txBox="1"/>
          <p:nvPr/>
        </p:nvSpPr>
        <p:spPr>
          <a:xfrm>
            <a:off x="4211638" y="4245769"/>
            <a:ext cx="1008434" cy="400110"/>
          </a:xfrm>
          <a:prstGeom prst="rect">
            <a:avLst/>
          </a:prstGeom>
          <a:noFill/>
          <a:ln w="9525">
            <a:noFill/>
          </a:ln>
        </p:spPr>
        <p:txBody>
          <a:bodyPr wrap="square">
            <a:spAutoFit/>
          </a:bodyPr>
          <a:lstStyle/>
          <a:p>
            <a:pPr algn="ctr"/>
            <a:r>
              <a:rPr sz="2000" b="1" dirty="0" err="1">
                <a:solidFill>
                  <a:srgbClr val="0000CC"/>
                </a:solidFill>
                <a:latin typeface="Times New Roman" pitchFamily="18" charset="0"/>
                <a:cs typeface="Times New Roman" pitchFamily="18" charset="0"/>
              </a:rPr>
              <a:t>Hợp</a:t>
            </a:r>
            <a:r>
              <a:rPr sz="2000" b="1" dirty="0">
                <a:solidFill>
                  <a:srgbClr val="0000CC"/>
                </a:solidFill>
                <a:latin typeface="Times New Roman" pitchFamily="18" charset="0"/>
                <a:cs typeface="Times New Roman" pitchFamily="18" charset="0"/>
              </a:rPr>
              <a:t> </a:t>
            </a:r>
            <a:r>
              <a:rPr sz="2000" b="1" dirty="0" err="1">
                <a:solidFill>
                  <a:srgbClr val="0000CC"/>
                </a:solidFill>
                <a:latin typeface="Times New Roman" pitchFamily="18" charset="0"/>
                <a:cs typeface="Times New Roman" pitchFamily="18" charset="0"/>
              </a:rPr>
              <a:t>lý</a:t>
            </a:r>
            <a:endParaRPr lang="vi-VN" altLang="x-none" sz="2000" b="1" dirty="0">
              <a:solidFill>
                <a:srgbClr val="0000CC"/>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linds(horizontal)">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linds(horizontal)">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linds(horizont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blinds(horizontal)">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linds(horizontal)">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linds(horizontal)">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linds(horizontal)">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blinds(horizontal)">
                                      <p:cBhvr>
                                        <p:cTn id="7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4" grpId="0"/>
      <p:bldP spid="15" grpId="0"/>
      <p:bldP spid="16" grpId="0"/>
      <p:bldP spid="17" grpId="0"/>
      <p:bldP spid="18" grpId="0"/>
      <p:bldP spid="2" grpId="0"/>
      <p:bldP spid="12" grpId="0"/>
      <p:bldP spid="3" grpId="0"/>
      <p:bldP spid="19"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p:cNvSpPr>
          <p:nvPr>
            <p:ph type="title"/>
          </p:nvPr>
        </p:nvSpPr>
        <p:spPr>
          <a:xfrm>
            <a:off x="323528" y="195486"/>
            <a:ext cx="8640763" cy="647700"/>
          </a:xfrm>
          <a:ln/>
        </p:spPr>
        <p:txBody>
          <a:bodyPr vert="horz" wrap="square" lIns="91440" tIns="45720" rIns="91440" bIns="45720" anchor="ctr" anchorCtr="0"/>
          <a:lstStyle/>
          <a:p>
            <a:r>
              <a:rPr lang="vi-VN" altLang="x-none" dirty="0">
                <a:solidFill>
                  <a:srgbClr val="FF0000"/>
                </a:solidFill>
                <a:latin typeface="Times New Roman" pitchFamily="18" charset="0"/>
                <a:ea typeface="Arial Unicode MS" panose="020B0604020202020204" pitchFamily="34" charset="-128"/>
                <a:cs typeface="Times New Roman" pitchFamily="18" charset="0"/>
              </a:rPr>
              <a:t>Câu </a:t>
            </a:r>
            <a:r>
              <a:rPr lang="en-US" altLang="x-none" dirty="0" smtClean="0">
                <a:solidFill>
                  <a:srgbClr val="FF0000"/>
                </a:solidFill>
                <a:latin typeface="Times New Roman" pitchFamily="18" charset="0"/>
                <a:ea typeface="Arial Unicode MS" panose="020B0604020202020204" pitchFamily="34" charset="-128"/>
                <a:cs typeface="Times New Roman" pitchFamily="18" charset="0"/>
              </a:rPr>
              <a:t>5</a:t>
            </a:r>
            <a:r>
              <a:rPr lang="vi-VN" altLang="x-none" dirty="0" smtClean="0">
                <a:solidFill>
                  <a:srgbClr val="FF0000"/>
                </a:solidFill>
                <a:latin typeface="Times New Roman" pitchFamily="18" charset="0"/>
                <a:ea typeface="Arial Unicode MS" panose="020B0604020202020204" pitchFamily="34" charset="-128"/>
                <a:cs typeface="Times New Roman" pitchFamily="18" charset="0"/>
              </a:rPr>
              <a:t>.</a:t>
            </a:r>
            <a:r>
              <a:rPr lang="vi-VN" altLang="x-none" b="0" dirty="0" smtClean="0">
                <a:solidFill>
                  <a:schemeClr val="tx1"/>
                </a:solidFill>
                <a:latin typeface="Times New Roman" pitchFamily="18" charset="0"/>
                <a:ea typeface="Arial Unicode MS" panose="020B0604020202020204" pitchFamily="34" charset="-128"/>
                <a:cs typeface="Times New Roman" pitchFamily="18" charset="0"/>
              </a:rPr>
              <a:t> </a:t>
            </a:r>
            <a:r>
              <a:rPr lang="vi-VN" altLang="x-none" b="0" dirty="0">
                <a:solidFill>
                  <a:srgbClr val="0000CC"/>
                </a:solidFill>
                <a:latin typeface="Times New Roman" pitchFamily="18" charset="0"/>
                <a:ea typeface="Arial Unicode MS" panose="020B0604020202020204" pitchFamily="34" charset="-128"/>
                <a:cs typeface="Times New Roman" pitchFamily="18" charset="0"/>
              </a:rPr>
              <a:t>Em hãy liệt kê các hành động cần làm để cắt giảm thói quen chi tiêu không kiểm soát của bản </a:t>
            </a:r>
            <a:r>
              <a:rPr lang="vi-VN" altLang="x-none" b="0" dirty="0" smtClean="0">
                <a:solidFill>
                  <a:srgbClr val="0000CC"/>
                </a:solidFill>
                <a:latin typeface="Times New Roman" pitchFamily="18" charset="0"/>
                <a:ea typeface="Arial Unicode MS" panose="020B0604020202020204" pitchFamily="34" charset="-128"/>
                <a:cs typeface="Times New Roman" pitchFamily="18" charset="0"/>
              </a:rPr>
              <a:t>thân</a:t>
            </a:r>
            <a:r>
              <a:rPr lang="en-US" altLang="x-none" b="0" dirty="0" smtClean="0">
                <a:solidFill>
                  <a:srgbClr val="0000CC"/>
                </a:solidFill>
                <a:latin typeface="Times New Roman" pitchFamily="18" charset="0"/>
                <a:ea typeface="Arial Unicode MS" panose="020B0604020202020204" pitchFamily="34" charset="-128"/>
                <a:cs typeface="Times New Roman" pitchFamily="18" charset="0"/>
              </a:rPr>
              <a:t>?</a:t>
            </a:r>
            <a:r>
              <a:rPr lang="vi-VN" altLang="x-none" dirty="0" smtClean="0">
                <a:solidFill>
                  <a:srgbClr val="0000CC"/>
                </a:solidFill>
                <a:latin typeface="Times New Roman" pitchFamily="18" charset="0"/>
                <a:ea typeface="Arial Unicode MS" panose="020B0604020202020204" pitchFamily="34" charset="-128"/>
                <a:cs typeface="Times New Roman" pitchFamily="18" charset="0"/>
              </a:rPr>
              <a:t> </a:t>
            </a:r>
            <a:endParaRPr dirty="0">
              <a:solidFill>
                <a:srgbClr val="0000CC"/>
              </a:solidFill>
              <a:latin typeface="Times New Roman" pitchFamily="18" charset="0"/>
              <a:ea typeface="Arial Unicode MS" panose="020B0604020202020204" pitchFamily="34" charset="-128"/>
              <a:cs typeface="Times New Roman" pitchFamily="18" charset="0"/>
            </a:endParaRPr>
          </a:p>
        </p:txBody>
      </p:sp>
      <p:pic>
        <p:nvPicPr>
          <p:cNvPr id="129029" name="Picture 129028" descr="TOP 7 ứng dụng quản lý chi tiêu tốt nhất trên Android, iOS"/>
          <p:cNvPicPr>
            <a:picLocks noChangeAspect="1"/>
          </p:cNvPicPr>
          <p:nvPr/>
        </p:nvPicPr>
        <p:blipFill>
          <a:blip r:embed="rId2" cstate="print"/>
          <a:stretch>
            <a:fillRect/>
          </a:stretch>
        </p:blipFill>
        <p:spPr>
          <a:xfrm>
            <a:off x="179512" y="1131590"/>
            <a:ext cx="8784976" cy="1998539"/>
          </a:xfrm>
          <a:prstGeom prst="rect">
            <a:avLst/>
          </a:prstGeom>
          <a:noFill/>
          <a:ln w="9525">
            <a:noFill/>
          </a:ln>
        </p:spPr>
      </p:pic>
      <p:sp>
        <p:nvSpPr>
          <p:cNvPr id="129030" name="Rectangles 129029"/>
          <p:cNvSpPr/>
          <p:nvPr/>
        </p:nvSpPr>
        <p:spPr>
          <a:xfrm>
            <a:off x="179512" y="2979358"/>
            <a:ext cx="8713663" cy="1969770"/>
          </a:xfrm>
          <a:prstGeom prst="rect">
            <a:avLst/>
          </a:prstGeom>
          <a:solidFill>
            <a:srgbClr val="FFFFFF"/>
          </a:solidFill>
          <a:ln w="9525">
            <a:noFill/>
          </a:ln>
        </p:spPr>
        <p:txBody>
          <a:bodyPr wrap="square" tIns="0" anchor="ctr" anchorCtr="0">
            <a:spAutoFit/>
          </a:bodyPr>
          <a:lstStyle/>
          <a:p>
            <a:pPr algn="just"/>
            <a:r>
              <a:rPr lang="en-US" sz="2500" dirty="0" smtClean="0">
                <a:solidFill>
                  <a:srgbClr val="0000CC"/>
                </a:solidFill>
                <a:latin typeface="Times New Roman" pitchFamily="18" charset="0"/>
                <a:ea typeface="Arial Unicode MS" panose="020B0604020202020204" pitchFamily="34" charset="-128"/>
                <a:cs typeface="Times New Roman" pitchFamily="18" charset="0"/>
              </a:rPr>
              <a:t>- </a:t>
            </a:r>
            <a:r>
              <a:rPr sz="2500" dirty="0" err="1" smtClean="0">
                <a:solidFill>
                  <a:srgbClr val="0000CC"/>
                </a:solidFill>
                <a:latin typeface="Times New Roman" pitchFamily="18" charset="0"/>
                <a:ea typeface="Arial Unicode MS" panose="020B0604020202020204" pitchFamily="34" charset="-128"/>
                <a:cs typeface="Times New Roman" pitchFamily="18" charset="0"/>
              </a:rPr>
              <a:t>Hạn</a:t>
            </a:r>
            <a:r>
              <a:rPr sz="2500" dirty="0" smtClean="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chế</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vay</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mượn</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tránh</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phát</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sinh</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tiền</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lãi</a:t>
            </a:r>
            <a:r>
              <a:rPr sz="2500" dirty="0">
                <a:solidFill>
                  <a:srgbClr val="0000CC"/>
                </a:solidFill>
                <a:latin typeface="Times New Roman" pitchFamily="18" charset="0"/>
                <a:ea typeface="Arial Unicode MS" panose="020B0604020202020204" pitchFamily="34" charset="-128"/>
                <a:cs typeface="Times New Roman" pitchFamily="18" charset="0"/>
              </a:rPr>
              <a:t>.</a:t>
            </a:r>
          </a:p>
          <a:p>
            <a:pPr algn="just"/>
            <a:r>
              <a:rPr lang="en-US" sz="2500" dirty="0" smtClean="0">
                <a:solidFill>
                  <a:srgbClr val="0000CC"/>
                </a:solidFill>
                <a:latin typeface="Times New Roman" pitchFamily="18" charset="0"/>
                <a:ea typeface="Arial Unicode MS" panose="020B0604020202020204" pitchFamily="34" charset="-128"/>
                <a:cs typeface="Times New Roman" pitchFamily="18" charset="0"/>
              </a:rPr>
              <a:t>- </a:t>
            </a:r>
            <a:r>
              <a:rPr sz="2500" dirty="0" err="1" smtClean="0">
                <a:solidFill>
                  <a:srgbClr val="0000CC"/>
                </a:solidFill>
                <a:latin typeface="Times New Roman" pitchFamily="18" charset="0"/>
                <a:ea typeface="Arial Unicode MS" panose="020B0604020202020204" pitchFamily="34" charset="-128"/>
                <a:cs typeface="Times New Roman" pitchFamily="18" charset="0"/>
              </a:rPr>
              <a:t>Tạo</a:t>
            </a:r>
            <a:r>
              <a:rPr sz="2500" dirty="0" smtClean="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thói</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quen</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tiết</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kiệm</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khi</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sử</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dụng</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điện</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smtClean="0">
                <a:solidFill>
                  <a:srgbClr val="0000CC"/>
                </a:solidFill>
                <a:latin typeface="Times New Roman" pitchFamily="18" charset="0"/>
                <a:ea typeface="Arial Unicode MS" panose="020B0604020202020204" pitchFamily="34" charset="-128"/>
                <a:cs typeface="Times New Roman" pitchFamily="18" charset="0"/>
              </a:rPr>
              <a:t>nước</a:t>
            </a:r>
            <a:r>
              <a:rPr sz="2500" dirty="0" smtClean="0">
                <a:solidFill>
                  <a:srgbClr val="0000CC"/>
                </a:solidFill>
                <a:latin typeface="Times New Roman" pitchFamily="18" charset="0"/>
                <a:ea typeface="Arial Unicode MS" panose="020B0604020202020204" pitchFamily="34" charset="-128"/>
                <a:cs typeface="Times New Roman" pitchFamily="18" charset="0"/>
              </a:rPr>
              <a:t>.</a:t>
            </a:r>
            <a:endParaRPr sz="2500" dirty="0">
              <a:solidFill>
                <a:srgbClr val="0000CC"/>
              </a:solidFill>
              <a:latin typeface="Times New Roman" pitchFamily="18" charset="0"/>
              <a:ea typeface="Arial Unicode MS" panose="020B0604020202020204" pitchFamily="34" charset="-128"/>
              <a:cs typeface="Times New Roman" pitchFamily="18" charset="0"/>
            </a:endParaRPr>
          </a:p>
          <a:p>
            <a:pPr algn="just"/>
            <a:r>
              <a:rPr lang="en-US" sz="2500" dirty="0" smtClean="0">
                <a:solidFill>
                  <a:srgbClr val="0000CC"/>
                </a:solidFill>
                <a:latin typeface="Times New Roman" pitchFamily="18" charset="0"/>
                <a:ea typeface="Arial Unicode MS" panose="020B0604020202020204" pitchFamily="34" charset="-128"/>
                <a:cs typeface="Times New Roman" pitchFamily="18" charset="0"/>
              </a:rPr>
              <a:t>- </a:t>
            </a:r>
            <a:r>
              <a:rPr sz="2500" dirty="0" err="1" smtClean="0">
                <a:solidFill>
                  <a:srgbClr val="0000CC"/>
                </a:solidFill>
                <a:latin typeface="Times New Roman" pitchFamily="18" charset="0"/>
                <a:ea typeface="Arial Unicode MS" panose="020B0604020202020204" pitchFamily="34" charset="-128"/>
                <a:cs typeface="Times New Roman" pitchFamily="18" charset="0"/>
              </a:rPr>
              <a:t>Thanh</a:t>
            </a:r>
            <a:r>
              <a:rPr sz="2500" dirty="0" smtClean="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lý</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đồ</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cũ</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không</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sử</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dụng</a:t>
            </a:r>
            <a:r>
              <a:rPr sz="2500" dirty="0">
                <a:solidFill>
                  <a:srgbClr val="0000CC"/>
                </a:solidFill>
                <a:latin typeface="Times New Roman" pitchFamily="18" charset="0"/>
                <a:ea typeface="Arial Unicode MS" panose="020B0604020202020204" pitchFamily="34" charset="-128"/>
                <a:cs typeface="Times New Roman" pitchFamily="18" charset="0"/>
              </a:rPr>
              <a:t>.</a:t>
            </a:r>
          </a:p>
          <a:p>
            <a:pPr algn="just"/>
            <a:r>
              <a:rPr lang="en-US" sz="2500" dirty="0" smtClean="0">
                <a:solidFill>
                  <a:srgbClr val="0000CC"/>
                </a:solidFill>
                <a:latin typeface="Times New Roman" pitchFamily="18" charset="0"/>
                <a:ea typeface="Arial Unicode MS" panose="020B0604020202020204" pitchFamily="34" charset="-128"/>
                <a:cs typeface="Times New Roman" pitchFamily="18" charset="0"/>
              </a:rPr>
              <a:t>- </a:t>
            </a:r>
            <a:r>
              <a:rPr sz="2500" dirty="0" err="1" smtClean="0">
                <a:solidFill>
                  <a:srgbClr val="0000CC"/>
                </a:solidFill>
                <a:latin typeface="Times New Roman" pitchFamily="18" charset="0"/>
                <a:ea typeface="Arial Unicode MS" panose="020B0604020202020204" pitchFamily="34" charset="-128"/>
                <a:cs typeface="Times New Roman" pitchFamily="18" charset="0"/>
              </a:rPr>
              <a:t>Có</a:t>
            </a:r>
            <a:r>
              <a:rPr sz="2500" dirty="0" smtClean="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kế</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hoạch</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cụ</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thể</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trong</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việc</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ăn</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uống</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không</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để</a:t>
            </a:r>
            <a:r>
              <a:rPr sz="2500" dirty="0">
                <a:solidFill>
                  <a:srgbClr val="0000CC"/>
                </a:solidFill>
                <a:latin typeface="Times New Roman" pitchFamily="18" charset="0"/>
                <a:ea typeface="Arial Unicode MS" panose="020B0604020202020204" pitchFamily="34" charset="-128"/>
                <a:cs typeface="Times New Roman" pitchFamily="18" charset="0"/>
              </a:rPr>
              <a:t> chi </a:t>
            </a:r>
            <a:r>
              <a:rPr sz="2500" dirty="0" err="1">
                <a:solidFill>
                  <a:srgbClr val="0000CC"/>
                </a:solidFill>
                <a:latin typeface="Times New Roman" pitchFamily="18" charset="0"/>
                <a:ea typeface="Arial Unicode MS" panose="020B0604020202020204" pitchFamily="34" charset="-128"/>
                <a:cs typeface="Times New Roman" pitchFamily="18" charset="0"/>
              </a:rPr>
              <a:t>phí</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ăn</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uống</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vượt</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quá</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hạn</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mức</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a:solidFill>
                  <a:srgbClr val="0000CC"/>
                </a:solidFill>
                <a:latin typeface="Times New Roman" pitchFamily="18" charset="0"/>
                <a:ea typeface="Arial Unicode MS" panose="020B0604020202020204" pitchFamily="34" charset="-128"/>
                <a:cs typeface="Times New Roman" pitchFamily="18" charset="0"/>
              </a:rPr>
              <a:t>cho</a:t>
            </a:r>
            <a:r>
              <a:rPr sz="2500" dirty="0">
                <a:solidFill>
                  <a:srgbClr val="0000CC"/>
                </a:solidFill>
                <a:latin typeface="Times New Roman" pitchFamily="18" charset="0"/>
                <a:ea typeface="Arial Unicode MS" panose="020B0604020202020204" pitchFamily="34" charset="-128"/>
                <a:cs typeface="Times New Roman" pitchFamily="18" charset="0"/>
              </a:rPr>
              <a:t> </a:t>
            </a:r>
            <a:r>
              <a:rPr sz="2500" dirty="0" err="1" smtClean="0">
                <a:solidFill>
                  <a:srgbClr val="0000CC"/>
                </a:solidFill>
                <a:latin typeface="Times New Roman" pitchFamily="18" charset="0"/>
                <a:ea typeface="Arial Unicode MS" panose="020B0604020202020204" pitchFamily="34" charset="-128"/>
                <a:cs typeface="Times New Roman" pitchFamily="18" charset="0"/>
              </a:rPr>
              <a:t>phép</a:t>
            </a:r>
            <a:r>
              <a:rPr lang="en-US" sz="2500" dirty="0" smtClean="0">
                <a:solidFill>
                  <a:srgbClr val="0000CC"/>
                </a:solidFill>
                <a:latin typeface="Times New Roman" pitchFamily="18" charset="0"/>
                <a:ea typeface="Arial Unicode MS" panose="020B0604020202020204" pitchFamily="34" charset="-128"/>
                <a:cs typeface="Times New Roman" pitchFamily="18" charset="0"/>
              </a:rPr>
              <a:t>…</a:t>
            </a:r>
            <a:endParaRPr sz="2500" dirty="0">
              <a:solidFill>
                <a:srgbClr val="0000CC"/>
              </a:solidFill>
              <a:latin typeface="Times New Roman" pitchFamily="18" charset="0"/>
              <a:ea typeface="Arial Unicode MS" panose="020B0604020202020204" pitchFamily="34" charset="-128"/>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9026"/>
                                        </p:tgtEl>
                                        <p:attrNameLst>
                                          <p:attrName>style.visibility</p:attrName>
                                        </p:attrNameLst>
                                      </p:cBhvr>
                                      <p:to>
                                        <p:strVal val="visible"/>
                                      </p:to>
                                    </p:set>
                                    <p:animEffect transition="in" filter="blinds(horizontal)">
                                      <p:cBhvr>
                                        <p:cTn id="7" dur="500"/>
                                        <p:tgtEl>
                                          <p:spTgt spid="129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9029"/>
                                        </p:tgtEl>
                                        <p:attrNameLst>
                                          <p:attrName>style.visibility</p:attrName>
                                        </p:attrNameLst>
                                      </p:cBhvr>
                                      <p:to>
                                        <p:strVal val="visible"/>
                                      </p:to>
                                    </p:set>
                                    <p:animEffect transition="in" filter="blinds(horizontal)">
                                      <p:cBhvr>
                                        <p:cTn id="12" dur="500"/>
                                        <p:tgtEl>
                                          <p:spTgt spid="1290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9030"/>
                                        </p:tgtEl>
                                        <p:attrNameLst>
                                          <p:attrName>style.visibility</p:attrName>
                                        </p:attrNameLst>
                                      </p:cBhvr>
                                      <p:to>
                                        <p:strVal val="visible"/>
                                      </p:to>
                                    </p:set>
                                    <p:animEffect transition="in" filter="blinds(horizontal)">
                                      <p:cBhvr>
                                        <p:cTn id="17" dur="500"/>
                                        <p:tgtEl>
                                          <p:spTgt spid="129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p:bldP spid="1290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291"/>
          <p:cNvSpPr>
            <a:spLocks noGrp="1"/>
          </p:cNvSpPr>
          <p:nvPr>
            <p:ph type="title"/>
          </p:nvPr>
        </p:nvSpPr>
        <p:spPr>
          <a:xfrm>
            <a:off x="899592" y="771550"/>
            <a:ext cx="7489010" cy="3545943"/>
          </a:xfrm>
        </p:spPr>
        <p:txBody>
          <a:bodyPr vert="horz" wrap="square" lIns="91425" tIns="91425" rIns="91425" bIns="91425" anchor="t" anchorCtr="0"/>
          <a:lstStyle/>
          <a:p>
            <a:pPr algn="ctr">
              <a:lnSpc>
                <a:spcPct val="100000"/>
              </a:lnSpc>
              <a:spcAft>
                <a:spcPts val="0"/>
              </a:spcAft>
            </a:pPr>
            <a:r>
              <a:rPr lang="vi-VN" altLang="x-none"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Câu 1.</a:t>
            </a:r>
            <a:r>
              <a:rPr lang="vi-VN" altLang="x-none" sz="2400" dirty="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vi-VN" altLang="x-none" sz="2400" b="0" dirty="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t>Thiết kế một cuốn sổ tay ghi chép chi tiêu mà em thấy phù hợp với bản thân. Chia sẻ với các bạn trong lớp về ý tưởng và </a:t>
            </a:r>
            <a:r>
              <a:rPr lang="vi-VN" altLang="x-none" sz="2400" b="0" dirty="0" smtClean="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t>cách</a:t>
            </a:r>
            <a:r>
              <a:rPr lang="en-US" altLang="x-none" sz="2400" b="0" dirty="0" smtClean="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vi-VN" altLang="x-none" sz="2400" b="0" dirty="0" smtClean="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t>sử </a:t>
            </a:r>
            <a:r>
              <a:rPr lang="vi-VN" altLang="x-none" sz="2400" b="0" dirty="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t>dụng cuốn sổ tay đó</a:t>
            </a:r>
            <a:r>
              <a:rPr lang="en-US" altLang="vi-VN" sz="2400" b="0" dirty="0" smtClean="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t>?</a:t>
            </a:r>
            <a:br>
              <a:rPr lang="en-US" altLang="vi-VN" sz="2400" b="0" dirty="0" smtClean="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vi-VN" altLang="x-none" sz="24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Câu </a:t>
            </a:r>
            <a:r>
              <a:rPr lang="vi-VN" altLang="x-none"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2.</a:t>
            </a:r>
            <a:r>
              <a:rPr lang="vi-VN" altLang="x-none" sz="2400" dirty="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vi-VN" altLang="x-none" sz="2400" b="0" dirty="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t>Em hãy lập kế hoạch chi tiêu cho sinh hoạt và học tập theo các bước cụ thể và thực hiện kế hoạch đã lập</a:t>
            </a:r>
            <a:r>
              <a:rPr lang="en-US" altLang="vi-VN" sz="2400" b="0" dirty="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t>?</a:t>
            </a:r>
            <a:r>
              <a:rPr lang="vi-VN" altLang="x-none" sz="2400" dirty="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r>
            <a:br>
              <a:rPr lang="vi-VN" altLang="x-none" sz="2400" dirty="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vi-VN" altLang="x-none" sz="24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Câu 3.</a:t>
            </a:r>
            <a:r>
              <a:rPr lang="vi-VN" altLang="x-none" sz="2400" dirty="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vi-VN" altLang="x-none" sz="2400" b="0" dirty="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t>Em hãy trao đổi với bố mẹ để tìm hiểu tình hình tài chính trong gia đình và dựa vào đó để đưa ra bản dự kiến kế hoạch chi tiêu hằng tháng cho gia đình mình</a:t>
            </a:r>
            <a:r>
              <a:rPr lang="en-US" altLang="vi-VN" sz="2400" b="0" dirty="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t>?</a:t>
            </a:r>
            <a:r>
              <a:rPr lang="vi-VN" altLang="x-none" sz="2400" dirty="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r>
            <a:br>
              <a:rPr lang="vi-VN" altLang="x-none" sz="2400" dirty="0">
                <a:solidFill>
                  <a:srgbClr val="3333CC"/>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endParaRPr lang="en-US" sz="2400" kern="1200" dirty="0">
              <a:solidFill>
                <a:srgbClr val="FF0000"/>
              </a:solidFill>
              <a:latin typeface="Times New Roman" panose="02020603050405020304" pitchFamily="18" charset="0"/>
              <a:ea typeface="+mj-ea"/>
              <a:cs typeface="Times New Roman" panose="02020603050405020304" pitchFamily="18" charset="0"/>
            </a:endParaRPr>
          </a:p>
        </p:txBody>
      </p:sp>
      <p:sp>
        <p:nvSpPr>
          <p:cNvPr id="2" name="Text Box 1"/>
          <p:cNvSpPr txBox="1"/>
          <p:nvPr/>
        </p:nvSpPr>
        <p:spPr>
          <a:xfrm>
            <a:off x="3996055" y="87630"/>
            <a:ext cx="30480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291"/>
          <p:cNvSpPr>
            <a:spLocks noGrp="1"/>
          </p:cNvSpPr>
          <p:nvPr>
            <p:ph type="title"/>
          </p:nvPr>
        </p:nvSpPr>
        <p:spPr>
          <a:xfrm>
            <a:off x="683568" y="987574"/>
            <a:ext cx="7097712" cy="953690"/>
          </a:xfrm>
          <a:ln/>
        </p:spPr>
        <p:txBody>
          <a:bodyPr vert="horz" wrap="square" lIns="91425" tIns="91425" rIns="91425" bIns="91425" anchor="t" anchorCtr="0"/>
          <a:lstStyle/>
          <a:p>
            <a:pPr>
              <a:spcBef>
                <a:spcPct val="0"/>
              </a:spcBef>
            </a:pPr>
            <a:r>
              <a:rPr lang="en-US" sz="5400" i="1" kern="1200" dirty="0">
                <a:solidFill>
                  <a:srgbClr val="0000CC"/>
                </a:solidFill>
                <a:latin typeface="Times New Roman" panose="02020603050405020304" pitchFamily="18" charset="0"/>
                <a:ea typeface="+mj-ea"/>
                <a:cs typeface="Times New Roman" panose="02020603050405020304" pitchFamily="18" charset="0"/>
              </a:rPr>
              <a:t>CẢM ƠN QUÝ THẦY, CÔ GIÁO VÀ CÁC EM ĐÃ CHÚ Ý LẮNG NGHE!</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291"/>
          <p:cNvSpPr>
            <a:spLocks noGrp="1"/>
          </p:cNvSpPr>
          <p:nvPr>
            <p:ph type="title"/>
          </p:nvPr>
        </p:nvSpPr>
        <p:spPr>
          <a:xfrm>
            <a:off x="755651" y="1005840"/>
            <a:ext cx="7097395" cy="2879884"/>
          </a:xfrm>
        </p:spPr>
        <p:txBody>
          <a:bodyPr vert="horz" wrap="square" lIns="91425" tIns="91425" rIns="91425" bIns="91425" anchor="t" anchorCtr="0"/>
          <a:lstStyle/>
          <a:p>
            <a:pPr>
              <a:spcBef>
                <a:spcPct val="0"/>
              </a:spcBef>
            </a:pPr>
            <a:r>
              <a:rPr lang="en-US" sz="40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KHỞI ĐỘNG</a:t>
            </a:r>
            <a:br>
              <a:rPr lang="en-US" sz="40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sz="4000" i="1"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XEM VIDEO</a:t>
            </a:r>
            <a:endParaRPr sz="4000" i="1" kern="1200" dirty="0">
              <a:solidFill>
                <a:srgbClr val="0000CC"/>
              </a:solidFill>
              <a:latin typeface="+mj-lt"/>
              <a:ea typeface="+mj-ea"/>
              <a:cs typeface="+mj-cs"/>
            </a:endParaRPr>
          </a:p>
        </p:txBody>
      </p:sp>
      <p:graphicFrame>
        <p:nvGraphicFramePr>
          <p:cNvPr id="1026" name="Object 2"/>
          <p:cNvGraphicFramePr>
            <a:graphicFrameLocks noChangeAspect="1"/>
          </p:cNvGraphicFramePr>
          <p:nvPr/>
        </p:nvGraphicFramePr>
        <p:xfrm>
          <a:off x="3162301" y="2407444"/>
          <a:ext cx="2817813" cy="328613"/>
        </p:xfrm>
        <a:graphic>
          <a:graphicData uri="http://schemas.openxmlformats.org/presentationml/2006/ole">
            <p:oleObj spid="_x0000_s1026" name="Packager Shell Object" showAsIcon="1" r:id="rId4" imgW="2817720" imgH="437760" progId="Package">
              <p:embed/>
            </p:oleObj>
          </a:graphicData>
        </a:graphic>
      </p:graphicFrame>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291"/>
          <p:cNvSpPr>
            <a:spLocks noGrp="1"/>
          </p:cNvSpPr>
          <p:nvPr>
            <p:ph type="title"/>
          </p:nvPr>
        </p:nvSpPr>
        <p:spPr>
          <a:xfrm>
            <a:off x="755651" y="1314926"/>
            <a:ext cx="7097395" cy="2570798"/>
          </a:xfrm>
        </p:spPr>
        <p:txBody>
          <a:bodyPr vert="horz" wrap="square" lIns="91425" tIns="91425" rIns="91425" bIns="91425" anchor="t" anchorCtr="0"/>
          <a:lstStyle/>
          <a:p>
            <a:pPr>
              <a:spcBef>
                <a:spcPct val="0"/>
              </a:spcBef>
            </a:pPr>
            <a:r>
              <a:rPr lang="en-US" sz="400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CHỦ ĐỀ 6 - </a:t>
            </a:r>
            <a:r>
              <a:rPr sz="400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BÀI 10</a:t>
            </a:r>
            <a:r>
              <a:rPr sz="40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r>
            <a:br>
              <a:rPr sz="40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sz="40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LẬP KẾ HOẠCH TÀI CHÍNH CÁ </a:t>
            </a:r>
            <a:r>
              <a:rPr sz="4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NHÂN</a:t>
            </a:r>
            <a:r>
              <a:rPr lang="en-US" sz="4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br>
              <a:rPr lang="en-US" sz="4000"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sz="4000"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a:t>
            </a:r>
            <a:r>
              <a:rPr lang="en-US" sz="4000" dirty="0" err="1"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Tiết</a:t>
            </a:r>
            <a:r>
              <a:rPr lang="en-US" sz="4000"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3)</a:t>
            </a:r>
            <a:endParaRPr sz="4000" kern="1200" dirty="0">
              <a:solidFill>
                <a:srgbClr val="0000CC"/>
              </a:solidFill>
              <a:latin typeface="+mj-lt"/>
              <a:ea typeface="+mj-ea"/>
              <a:cs typeface="+mj-cs"/>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291"/>
          <p:cNvSpPr>
            <a:spLocks noGrp="1"/>
          </p:cNvSpPr>
          <p:nvPr>
            <p:ph type="title"/>
          </p:nvPr>
        </p:nvSpPr>
        <p:spPr>
          <a:xfrm>
            <a:off x="1403648" y="771550"/>
            <a:ext cx="6696744" cy="3600400"/>
          </a:xfrm>
        </p:spPr>
        <p:txBody>
          <a:bodyPr vert="horz" wrap="square" lIns="91425" tIns="91425" rIns="91425" bIns="91425" anchor="t" anchorCtr="0"/>
          <a:lstStyle/>
          <a:p>
            <a:pPr algn="l">
              <a:spcBef>
                <a:spcPct val="0"/>
              </a:spcBef>
            </a:pPr>
            <a:r>
              <a:rPr lang="en-US"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r>
            <a:br>
              <a:rPr lang="en-US"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1.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Nêu</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được</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a:t>
            </a:r>
            <a:b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b="0" i="1"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Khái</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niệm</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kế</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hoạch</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tài</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chính</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cá</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nhân</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a:t>
            </a:r>
            <a:b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b="0" i="1"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Các</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loại</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kế</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hoạch</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tài</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chính</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cá</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nhân</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a:t>
            </a:r>
            <a:b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b="0" i="1" dirty="0" smtClean="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Tầm</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quan</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trọng</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của</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việc</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lập</a:t>
            </a:r>
            <a: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t> KHTCCN.</a:t>
            </a:r>
            <a:br>
              <a:rPr lang="en-US" b="0" i="1" dirty="0">
                <a:solidFill>
                  <a:srgbClr val="0000CC"/>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2.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Nhận</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biết</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được</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các</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bước</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lập</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KHTCCN</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a:t>
            </a:r>
            <a:b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3.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Lập</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được</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kế</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hoạch</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tài</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chính</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cá</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nhân</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a:t>
            </a:r>
            <a:b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b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4.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Kiểm</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soát</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được</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tài</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chính</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cá</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 </a:t>
            </a:r>
            <a:r>
              <a:rPr lang="en-US" b="0" i="1" dirty="0" err="1">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nhân</a:t>
            </a:r>
            <a:r>
              <a:rPr lang="en-US" b="0" i="1"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rPr>
              <a:t>.</a:t>
            </a:r>
            <a:endParaRPr lang="en-US" b="0" i="1" kern="1200" dirty="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sym typeface="+mn-ea"/>
            </a:endParaRPr>
          </a:p>
        </p:txBody>
      </p:sp>
      <p:sp>
        <p:nvSpPr>
          <p:cNvPr id="6" name="Text Box 5"/>
          <p:cNvSpPr txBox="1"/>
          <p:nvPr/>
        </p:nvSpPr>
        <p:spPr>
          <a:xfrm>
            <a:off x="2339752" y="771550"/>
            <a:ext cx="443738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YÊU CẦU CẦN ĐẠT</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85784" y="0"/>
            <a:ext cx="9715567" cy="51435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029"/>
          <p:cNvGrpSpPr/>
          <p:nvPr/>
        </p:nvGrpSpPr>
        <p:grpSpPr>
          <a:xfrm>
            <a:off x="3000375" y="503635"/>
            <a:ext cx="5929313" cy="942975"/>
            <a:chOff x="3000842" y="1077446"/>
            <a:chExt cx="5672948" cy="1741954"/>
          </a:xfrm>
        </p:grpSpPr>
        <p:sp>
          <p:nvSpPr>
            <p:cNvPr id="6" name="Rectangle 5"/>
            <p:cNvSpPr/>
            <p:nvPr/>
          </p:nvSpPr>
          <p:spPr>
            <a:xfrm>
              <a:off x="3000842" y="1077446"/>
              <a:ext cx="5672948" cy="17419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9" name="TextBox 8"/>
            <p:cNvSpPr txBox="1"/>
            <p:nvPr/>
          </p:nvSpPr>
          <p:spPr>
            <a:xfrm>
              <a:off x="3057728" y="1173304"/>
              <a:ext cx="5571185" cy="1591952"/>
            </a:xfrm>
            <a:prstGeom prst="rect">
              <a:avLst/>
            </a:prstGeom>
            <a:noFill/>
          </p:spPr>
          <p:txBody>
            <a:bodyPr lIns="0" rIns="0" anchor="b">
              <a:spAutoFit/>
            </a:bodyPr>
            <a:lstStyle/>
            <a:p>
              <a:pPr algn="ctr"/>
              <a:r>
                <a:rPr sz="2500" b="1" dirty="0">
                  <a:solidFill>
                    <a:srgbClr val="FFFF00"/>
                  </a:solidFill>
                  <a:latin typeface="Times New Roman" panose="02020603050405020304" pitchFamily="18" charset="0"/>
                  <a:ea typeface="Arial Unicode MS" panose="020B0604020202020204" pitchFamily="34" charset="-128"/>
                  <a:cs typeface="Times New Roman" panose="02020603050405020304" pitchFamily="18" charset="0"/>
                </a:rPr>
                <a:t>KHÁI NIỆM KẾ HOẠCH TÀI CHÍNH </a:t>
              </a:r>
            </a:p>
            <a:p>
              <a:pPr algn="ctr"/>
              <a:r>
                <a:rPr sz="2500" b="1" dirty="0">
                  <a:solidFill>
                    <a:srgbClr val="FFFF00"/>
                  </a:solidFill>
                  <a:latin typeface="Times New Roman" panose="02020603050405020304" pitchFamily="18" charset="0"/>
                  <a:ea typeface="Arial Unicode MS" panose="020B0604020202020204" pitchFamily="34" charset="-128"/>
                  <a:cs typeface="Times New Roman" panose="02020603050405020304" pitchFamily="18" charset="0"/>
                </a:rPr>
                <a:t>CÁ NHÂN</a:t>
              </a:r>
              <a:r>
                <a:rPr sz="2500" dirty="0">
                  <a:solidFill>
                    <a:srgbClr val="FFFF00"/>
                  </a:solidFill>
                  <a:latin typeface="Times New Roman" panose="02020603050405020304" pitchFamily="18" charset="0"/>
                  <a:ea typeface="Arial Unicode MS" panose="020B0604020202020204" pitchFamily="34" charset="-128"/>
                  <a:cs typeface="Times New Roman" panose="02020603050405020304" pitchFamily="18" charset="0"/>
                </a:rPr>
                <a:t> </a:t>
              </a:r>
            </a:p>
          </p:txBody>
        </p:sp>
      </p:grpSp>
      <p:grpSp>
        <p:nvGrpSpPr>
          <p:cNvPr id="3" name="Group 1028"/>
          <p:cNvGrpSpPr/>
          <p:nvPr/>
        </p:nvGrpSpPr>
        <p:grpSpPr>
          <a:xfrm>
            <a:off x="1043609" y="681540"/>
            <a:ext cx="2170733" cy="702469"/>
            <a:chOff x="1018580" y="1239072"/>
            <a:chExt cx="2381079" cy="1504128"/>
          </a:xfrm>
        </p:grpSpPr>
        <p:cxnSp>
          <p:nvCxnSpPr>
            <p:cNvPr id="23" name="Straight Connector 22"/>
            <p:cNvCxnSpPr/>
            <p:nvPr/>
          </p:nvCxnSpPr>
          <p:spPr>
            <a:xfrm flipV="1">
              <a:off x="1018580" y="1919754"/>
              <a:ext cx="1931136" cy="823446"/>
            </a:xfrm>
            <a:prstGeom prst="line">
              <a:avLst/>
            </a:prstGeom>
            <a:ln w="15240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2203365" y="1239072"/>
              <a:ext cx="1196294" cy="1198204"/>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8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01</a:t>
              </a:r>
            </a:p>
          </p:txBody>
        </p:sp>
      </p:grpSp>
      <p:grpSp>
        <p:nvGrpSpPr>
          <p:cNvPr id="4" name="Group 1031"/>
          <p:cNvGrpSpPr/>
          <p:nvPr/>
        </p:nvGrpSpPr>
        <p:grpSpPr>
          <a:xfrm>
            <a:off x="3000375" y="1707654"/>
            <a:ext cx="5929313" cy="917675"/>
            <a:chOff x="2928926" y="2803257"/>
            <a:chExt cx="5672948" cy="1752757"/>
          </a:xfrm>
        </p:grpSpPr>
        <p:sp>
          <p:nvSpPr>
            <p:cNvPr id="29" name="Rectangle 28"/>
            <p:cNvSpPr/>
            <p:nvPr/>
          </p:nvSpPr>
          <p:spPr>
            <a:xfrm>
              <a:off x="2928926" y="2814060"/>
              <a:ext cx="5672948" cy="17419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30" name="TextBox 29"/>
            <p:cNvSpPr txBox="1"/>
            <p:nvPr/>
          </p:nvSpPr>
          <p:spPr>
            <a:xfrm>
              <a:off x="3192496" y="2803257"/>
              <a:ext cx="5358544" cy="1645986"/>
            </a:xfrm>
            <a:prstGeom prst="rect">
              <a:avLst/>
            </a:prstGeom>
            <a:noFill/>
          </p:spPr>
          <p:txBody>
            <a:bodyPr lIns="0" rIns="0" anchor="b">
              <a:spAutoFit/>
            </a:bodyPr>
            <a:lstStyle/>
            <a:p>
              <a:pPr algn="ctr"/>
              <a:r>
                <a:rPr sz="2500" b="1" dirty="0">
                  <a:solidFill>
                    <a:srgbClr val="FFFF00"/>
                  </a:solidFill>
                  <a:latin typeface="Times New Roman" panose="02020603050405020304" pitchFamily="18" charset="0"/>
                  <a:ea typeface="Arial Unicode MS" panose="020B0604020202020204" pitchFamily="34" charset="-128"/>
                  <a:cs typeface="Times New Roman" panose="02020603050405020304" pitchFamily="18" charset="0"/>
                </a:rPr>
                <a:t>CÁC LOẠI KẾ HOẠCH TÀI CHÍNH CÁ NHÂN</a:t>
              </a:r>
              <a:r>
                <a:rPr sz="2500" dirty="0">
                  <a:solidFill>
                    <a:srgbClr val="FFFF00"/>
                  </a:solidFill>
                  <a:latin typeface="Times New Roman" panose="02020603050405020304" pitchFamily="18" charset="0"/>
                  <a:ea typeface="Arial Unicode MS" panose="020B0604020202020204" pitchFamily="34" charset="-128"/>
                  <a:cs typeface="Times New Roman" panose="02020603050405020304" pitchFamily="18" charset="0"/>
                </a:rPr>
                <a:t> </a:t>
              </a:r>
            </a:p>
          </p:txBody>
        </p:sp>
      </p:grpSp>
      <p:grpSp>
        <p:nvGrpSpPr>
          <p:cNvPr id="5" name="Group 1030"/>
          <p:cNvGrpSpPr/>
          <p:nvPr/>
        </p:nvGrpSpPr>
        <p:grpSpPr>
          <a:xfrm>
            <a:off x="1187625" y="1923679"/>
            <a:ext cx="2322513" cy="535781"/>
            <a:chOff x="868245" y="3621582"/>
            <a:chExt cx="2067310" cy="714380"/>
          </a:xfrm>
        </p:grpSpPr>
        <p:cxnSp>
          <p:nvCxnSpPr>
            <p:cNvPr id="17" name="Straight Connector 16"/>
            <p:cNvCxnSpPr/>
            <p:nvPr/>
          </p:nvCxnSpPr>
          <p:spPr>
            <a:xfrm flipV="1">
              <a:off x="868245" y="4050210"/>
              <a:ext cx="1270343" cy="214315"/>
            </a:xfrm>
            <a:prstGeom prst="line">
              <a:avLst/>
            </a:prstGeom>
            <a:ln w="152400">
              <a:solidFill>
                <a:srgbClr val="FFC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949238" y="3621582"/>
              <a:ext cx="986317" cy="714380"/>
            </a:xfrm>
            <a:prstGeom prst="ellipse">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8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02</a:t>
              </a:r>
            </a:p>
          </p:txBody>
        </p:sp>
      </p:grpSp>
      <p:grpSp>
        <p:nvGrpSpPr>
          <p:cNvPr id="7" name="Group 20"/>
          <p:cNvGrpSpPr/>
          <p:nvPr/>
        </p:nvGrpSpPr>
        <p:grpSpPr>
          <a:xfrm>
            <a:off x="3000375" y="3857625"/>
            <a:ext cx="5951364" cy="953691"/>
            <a:chOff x="2993532" y="4038600"/>
            <a:chExt cx="5692522" cy="1741954"/>
          </a:xfrm>
        </p:grpSpPr>
        <p:sp>
          <p:nvSpPr>
            <p:cNvPr id="27" name="Rectangle 26"/>
            <p:cNvSpPr/>
            <p:nvPr/>
          </p:nvSpPr>
          <p:spPr>
            <a:xfrm>
              <a:off x="2993532" y="4038600"/>
              <a:ext cx="5672948" cy="17419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28" name="TextBox 27"/>
            <p:cNvSpPr txBox="1"/>
            <p:nvPr/>
          </p:nvSpPr>
          <p:spPr>
            <a:xfrm>
              <a:off x="3325908" y="4188884"/>
              <a:ext cx="5360146" cy="1574064"/>
            </a:xfrm>
            <a:prstGeom prst="rect">
              <a:avLst/>
            </a:prstGeom>
            <a:noFill/>
          </p:spPr>
          <p:txBody>
            <a:bodyPr lIns="0" rIns="0" anchor="b">
              <a:spAutoFit/>
            </a:bodyPr>
            <a:lstStyle/>
            <a:p>
              <a:pPr algn="ctr"/>
              <a:r>
                <a:rPr sz="2500" b="1" dirty="0">
                  <a:solidFill>
                    <a:srgbClr val="FFFF00"/>
                  </a:solidFill>
                  <a:latin typeface="Times New Roman" panose="02020603050405020304" pitchFamily="18" charset="0"/>
                  <a:cs typeface="Times New Roman" panose="02020603050405020304" pitchFamily="18" charset="0"/>
                </a:rPr>
                <a:t>CÁC BƯỚC LẬP KẾ HOẠCH TÀI CHÍNH CÁ NHÂN</a:t>
              </a:r>
              <a:r>
                <a:rPr sz="2500" dirty="0">
                  <a:solidFill>
                    <a:srgbClr val="FFFF00"/>
                  </a:solidFill>
                  <a:latin typeface="Arial" panose="020B0604020202020204" pitchFamily="34" charset="0"/>
                </a:rPr>
                <a:t> </a:t>
              </a:r>
            </a:p>
          </p:txBody>
        </p:sp>
      </p:grpSp>
      <p:grpSp>
        <p:nvGrpSpPr>
          <p:cNvPr id="8" name="Group 30"/>
          <p:cNvGrpSpPr/>
          <p:nvPr/>
        </p:nvGrpSpPr>
        <p:grpSpPr>
          <a:xfrm>
            <a:off x="1357314" y="3964782"/>
            <a:ext cx="2071687" cy="589360"/>
            <a:chOff x="1352706" y="4595826"/>
            <a:chExt cx="2071702" cy="785818"/>
          </a:xfrm>
        </p:grpSpPr>
        <p:cxnSp>
          <p:nvCxnSpPr>
            <p:cNvPr id="32" name="Straight Connector 31"/>
            <p:cNvCxnSpPr/>
            <p:nvPr/>
          </p:nvCxnSpPr>
          <p:spPr>
            <a:xfrm>
              <a:off x="1352706" y="4692665"/>
              <a:ext cx="1000132" cy="331789"/>
            </a:xfrm>
            <a:prstGeom prst="line">
              <a:avLst/>
            </a:prstGeom>
            <a:ln w="152400">
              <a:solidFill>
                <a:schemeClr val="accent2">
                  <a:lumMod val="60000"/>
                  <a:lumOff val="4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2281400" y="4595826"/>
              <a:ext cx="1143008" cy="785818"/>
            </a:xfrm>
            <a:prstGeom prst="ellips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8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04</a:t>
              </a:r>
            </a:p>
          </p:txBody>
        </p:sp>
      </p:grpSp>
      <p:grpSp>
        <p:nvGrpSpPr>
          <p:cNvPr id="10" name="Group 20"/>
          <p:cNvGrpSpPr/>
          <p:nvPr/>
        </p:nvGrpSpPr>
        <p:grpSpPr>
          <a:xfrm>
            <a:off x="3000376" y="2786062"/>
            <a:ext cx="5976194" cy="910829"/>
            <a:chOff x="2993532" y="4038600"/>
            <a:chExt cx="5691954" cy="1741954"/>
          </a:xfrm>
        </p:grpSpPr>
        <p:sp>
          <p:nvSpPr>
            <p:cNvPr id="40" name="Rectangle 39"/>
            <p:cNvSpPr/>
            <p:nvPr/>
          </p:nvSpPr>
          <p:spPr>
            <a:xfrm>
              <a:off x="2993532" y="4038600"/>
              <a:ext cx="5673007" cy="17419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41" name="TextBox 40"/>
            <p:cNvSpPr txBox="1"/>
            <p:nvPr/>
          </p:nvSpPr>
          <p:spPr>
            <a:xfrm>
              <a:off x="3255910" y="4041874"/>
              <a:ext cx="5429576" cy="1648137"/>
            </a:xfrm>
            <a:prstGeom prst="rect">
              <a:avLst/>
            </a:prstGeom>
            <a:noFill/>
          </p:spPr>
          <p:txBody>
            <a:bodyPr lIns="0" rIns="0" anchor="b">
              <a:spAutoFit/>
            </a:bodyPr>
            <a:lstStyle/>
            <a:p>
              <a:pPr algn="ctr"/>
              <a:r>
                <a:rPr sz="2500" b="1" dirty="0">
                  <a:solidFill>
                    <a:srgbClr val="FFFF00"/>
                  </a:solidFill>
                  <a:latin typeface="Times New Roman" panose="02020603050405020304" pitchFamily="18" charset="0"/>
                  <a:ea typeface="Arial Unicode MS" panose="020B0604020202020204" pitchFamily="34" charset="-128"/>
                  <a:cs typeface="Times New Roman" panose="02020603050405020304" pitchFamily="18" charset="0"/>
                </a:rPr>
                <a:t>TẦM QUAN TRỌNG CỦA VIỆC LẬP KẾ HOẠCH TÀI CHÍNH CÁ NHÂN</a:t>
              </a:r>
              <a:r>
                <a:rPr sz="2500" dirty="0">
                  <a:solidFill>
                    <a:srgbClr val="FFFF00"/>
                  </a:solidFill>
                  <a:latin typeface="Arial Unicode MS" panose="020B0604020202020204" pitchFamily="34" charset="-128"/>
                  <a:ea typeface="Arial Unicode MS" panose="020B0604020202020204" pitchFamily="34" charset="-128"/>
                </a:rPr>
                <a:t> </a:t>
              </a:r>
            </a:p>
          </p:txBody>
        </p:sp>
      </p:grpSp>
      <p:grpSp>
        <p:nvGrpSpPr>
          <p:cNvPr id="11" name="Group 30"/>
          <p:cNvGrpSpPr/>
          <p:nvPr/>
        </p:nvGrpSpPr>
        <p:grpSpPr>
          <a:xfrm>
            <a:off x="1571626" y="2946797"/>
            <a:ext cx="1857375" cy="589359"/>
            <a:chOff x="1495582" y="4595826"/>
            <a:chExt cx="1857388" cy="785818"/>
          </a:xfrm>
        </p:grpSpPr>
        <p:cxnSp>
          <p:nvCxnSpPr>
            <p:cNvPr id="47" name="Straight Connector 46"/>
            <p:cNvCxnSpPr/>
            <p:nvPr/>
          </p:nvCxnSpPr>
          <p:spPr>
            <a:xfrm>
              <a:off x="1495582" y="4953016"/>
              <a:ext cx="857256" cy="71439"/>
            </a:xfrm>
            <a:prstGeom prst="line">
              <a:avLst/>
            </a:prstGeom>
            <a:ln w="152400">
              <a:solidFill>
                <a:srgbClr val="9E2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2209962" y="4595826"/>
              <a:ext cx="1143008" cy="785818"/>
            </a:xfrm>
            <a:prstGeom prst="ellipse">
              <a:avLst/>
            </a:prstGeom>
            <a:solidFill>
              <a:srgbClr val="9E2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8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03</a:t>
              </a:r>
            </a:p>
          </p:txBody>
        </p:sp>
      </p:grpSp>
      <p:grpSp>
        <p:nvGrpSpPr>
          <p:cNvPr id="12" name="Group 1027"/>
          <p:cNvGrpSpPr/>
          <p:nvPr/>
        </p:nvGrpSpPr>
        <p:grpSpPr>
          <a:xfrm>
            <a:off x="-125095" y="628650"/>
            <a:ext cx="2182495" cy="4114800"/>
            <a:chOff x="-124736" y="838200"/>
            <a:chExt cx="2182136" cy="5486400"/>
          </a:xfrm>
        </p:grpSpPr>
        <p:sp>
          <p:nvSpPr>
            <p:cNvPr id="19" name="Freeform 14"/>
            <p:cNvSpPr/>
            <p:nvPr/>
          </p:nvSpPr>
          <p:spPr bwMode="auto">
            <a:xfrm>
              <a:off x="152713" y="838200"/>
              <a:ext cx="1904687" cy="5486400"/>
            </a:xfrm>
            <a:custGeom>
              <a:avLst/>
              <a:gdLst>
                <a:gd name="T0" fmla="*/ 0 w 3559"/>
                <a:gd name="T1" fmla="*/ 0 h 7118"/>
                <a:gd name="T2" fmla="*/ 3559 w 3559"/>
                <a:gd name="T3" fmla="*/ 3559 h 7118"/>
                <a:gd name="T4" fmla="*/ 0 w 3559"/>
                <a:gd name="T5" fmla="*/ 7118 h 7118"/>
                <a:gd name="T6" fmla="*/ 0 w 3559"/>
                <a:gd name="T7" fmla="*/ 6593 h 7118"/>
                <a:gd name="T8" fmla="*/ 3034 w 3559"/>
                <a:gd name="T9" fmla="*/ 3559 h 7118"/>
                <a:gd name="T10" fmla="*/ 0 w 3559"/>
                <a:gd name="T11" fmla="*/ 525 h 7118"/>
                <a:gd name="T12" fmla="*/ 0 w 3559"/>
                <a:gd name="T13" fmla="*/ 0 h 7118"/>
              </a:gdLst>
              <a:ahLst/>
              <a:cxnLst>
                <a:cxn ang="0">
                  <a:pos x="T0" y="T1"/>
                </a:cxn>
                <a:cxn ang="0">
                  <a:pos x="T2" y="T3"/>
                </a:cxn>
                <a:cxn ang="0">
                  <a:pos x="T4" y="T5"/>
                </a:cxn>
                <a:cxn ang="0">
                  <a:pos x="T6" y="T7"/>
                </a:cxn>
                <a:cxn ang="0">
                  <a:pos x="T8" y="T9"/>
                </a:cxn>
                <a:cxn ang="0">
                  <a:pos x="T10" y="T11"/>
                </a:cxn>
                <a:cxn ang="0">
                  <a:pos x="T12" y="T13"/>
                </a:cxn>
              </a:cxnLst>
              <a:rect l="0" t="0" r="r" b="b"/>
              <a:pathLst>
                <a:path w="3559" h="7118">
                  <a:moveTo>
                    <a:pt x="0" y="0"/>
                  </a:moveTo>
                  <a:cubicBezTo>
                    <a:pt x="1966" y="0"/>
                    <a:pt x="3559" y="1594"/>
                    <a:pt x="3559" y="3559"/>
                  </a:cubicBezTo>
                  <a:cubicBezTo>
                    <a:pt x="3559" y="5525"/>
                    <a:pt x="1966" y="7118"/>
                    <a:pt x="0" y="7118"/>
                  </a:cubicBezTo>
                  <a:lnTo>
                    <a:pt x="0" y="6593"/>
                  </a:lnTo>
                  <a:cubicBezTo>
                    <a:pt x="1676" y="6593"/>
                    <a:pt x="3034" y="5235"/>
                    <a:pt x="3034" y="3559"/>
                  </a:cubicBezTo>
                  <a:cubicBezTo>
                    <a:pt x="3034" y="1884"/>
                    <a:pt x="1676" y="525"/>
                    <a:pt x="0" y="525"/>
                  </a:cubicBezTo>
                  <a:lnTo>
                    <a:pt x="0" y="0"/>
                  </a:lnTo>
                  <a:close/>
                </a:path>
              </a:pathLst>
            </a:custGeom>
            <a:solidFill>
              <a:srgbClr val="FE7600"/>
            </a:solidFill>
            <a:ln w="0">
              <a:solidFill>
                <a:schemeClr val="accent3"/>
              </a:solidFill>
              <a:prstDash val="solid"/>
              <a:round/>
            </a:ln>
            <a:effectLst>
              <a:outerShdw blurRad="50800" dist="38100" dir="2700000" algn="tl" rotWithShape="0">
                <a:prstClr val="black">
                  <a:alpha val="40000"/>
                </a:prstClr>
              </a:outerShdw>
            </a:effec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2" name="Freeform 11"/>
            <p:cNvSpPr/>
            <p:nvPr/>
          </p:nvSpPr>
          <p:spPr bwMode="auto">
            <a:xfrm>
              <a:off x="152713" y="1223963"/>
              <a:ext cx="1623746" cy="4678362"/>
            </a:xfrm>
            <a:custGeom>
              <a:avLst/>
              <a:gdLst>
                <a:gd name="T0" fmla="*/ 0 w 3034"/>
                <a:gd name="T1" fmla="*/ 0 h 6068"/>
                <a:gd name="T2" fmla="*/ 3034 w 3034"/>
                <a:gd name="T3" fmla="*/ 3034 h 6068"/>
                <a:gd name="T4" fmla="*/ 0 w 3034"/>
                <a:gd name="T5" fmla="*/ 6068 h 6068"/>
                <a:gd name="T6" fmla="*/ 0 w 3034"/>
                <a:gd name="T7" fmla="*/ 5543 h 6068"/>
                <a:gd name="T8" fmla="*/ 2510 w 3034"/>
                <a:gd name="T9" fmla="*/ 3034 h 6068"/>
                <a:gd name="T10" fmla="*/ 0 w 3034"/>
                <a:gd name="T11" fmla="*/ 525 h 6068"/>
                <a:gd name="T12" fmla="*/ 0 w 3034"/>
                <a:gd name="T13" fmla="*/ 0 h 6068"/>
              </a:gdLst>
              <a:ahLst/>
              <a:cxnLst>
                <a:cxn ang="0">
                  <a:pos x="T0" y="T1"/>
                </a:cxn>
                <a:cxn ang="0">
                  <a:pos x="T2" y="T3"/>
                </a:cxn>
                <a:cxn ang="0">
                  <a:pos x="T4" y="T5"/>
                </a:cxn>
                <a:cxn ang="0">
                  <a:pos x="T6" y="T7"/>
                </a:cxn>
                <a:cxn ang="0">
                  <a:pos x="T8" y="T9"/>
                </a:cxn>
                <a:cxn ang="0">
                  <a:pos x="T10" y="T11"/>
                </a:cxn>
                <a:cxn ang="0">
                  <a:pos x="T12" y="T13"/>
                </a:cxn>
              </a:cxnLst>
              <a:rect l="0" t="0" r="r" b="b"/>
              <a:pathLst>
                <a:path w="3034" h="6068">
                  <a:moveTo>
                    <a:pt x="0" y="0"/>
                  </a:moveTo>
                  <a:cubicBezTo>
                    <a:pt x="1676" y="0"/>
                    <a:pt x="3034" y="1359"/>
                    <a:pt x="3034" y="3034"/>
                  </a:cubicBezTo>
                  <a:cubicBezTo>
                    <a:pt x="3034" y="4710"/>
                    <a:pt x="1676" y="6068"/>
                    <a:pt x="0" y="6068"/>
                  </a:cubicBezTo>
                  <a:lnTo>
                    <a:pt x="0" y="5543"/>
                  </a:lnTo>
                  <a:cubicBezTo>
                    <a:pt x="1386" y="5543"/>
                    <a:pt x="2510" y="4420"/>
                    <a:pt x="2510" y="3034"/>
                  </a:cubicBezTo>
                  <a:cubicBezTo>
                    <a:pt x="2510" y="1649"/>
                    <a:pt x="1386" y="525"/>
                    <a:pt x="0" y="525"/>
                  </a:cubicBezTo>
                  <a:lnTo>
                    <a:pt x="0" y="0"/>
                  </a:lnTo>
                  <a:close/>
                </a:path>
              </a:pathLst>
            </a:custGeom>
            <a:solidFill>
              <a:srgbClr val="B1DB15"/>
            </a:solidFill>
            <a:ln w="0">
              <a:solidFill>
                <a:schemeClr val="accent4"/>
              </a:solidFill>
              <a:prstDash val="solid"/>
              <a:round/>
            </a:ln>
            <a:effectLst>
              <a:outerShdw blurRad="50800" dist="38100" dir="2700000" algn="tl" rotWithShape="0">
                <a:prstClr val="black">
                  <a:alpha val="40000"/>
                </a:prstClr>
              </a:outerShdw>
            </a:effec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6" name="Freeform 5"/>
            <p:cNvSpPr/>
            <p:nvPr/>
          </p:nvSpPr>
          <p:spPr bwMode="auto">
            <a:xfrm>
              <a:off x="152713" y="1997075"/>
              <a:ext cx="1061863" cy="3059113"/>
            </a:xfrm>
            <a:custGeom>
              <a:avLst/>
              <a:gdLst>
                <a:gd name="T0" fmla="*/ 0 w 1985"/>
                <a:gd name="T1" fmla="*/ 0 h 3968"/>
                <a:gd name="T2" fmla="*/ 1985 w 1985"/>
                <a:gd name="T3" fmla="*/ 1984 h 3968"/>
                <a:gd name="T4" fmla="*/ 0 w 1985"/>
                <a:gd name="T5" fmla="*/ 3968 h 3968"/>
                <a:gd name="T6" fmla="*/ 0 w 1985"/>
                <a:gd name="T7" fmla="*/ 3443 h 3968"/>
                <a:gd name="T8" fmla="*/ 1460 w 1985"/>
                <a:gd name="T9" fmla="*/ 1984 h 3968"/>
                <a:gd name="T10" fmla="*/ 0 w 1985"/>
                <a:gd name="T11" fmla="*/ 525 h 3968"/>
                <a:gd name="T12" fmla="*/ 0 w 1985"/>
                <a:gd name="T13" fmla="*/ 0 h 3968"/>
              </a:gdLst>
              <a:ahLst/>
              <a:cxnLst>
                <a:cxn ang="0">
                  <a:pos x="T0" y="T1"/>
                </a:cxn>
                <a:cxn ang="0">
                  <a:pos x="T2" y="T3"/>
                </a:cxn>
                <a:cxn ang="0">
                  <a:pos x="T4" y="T5"/>
                </a:cxn>
                <a:cxn ang="0">
                  <a:pos x="T6" y="T7"/>
                </a:cxn>
                <a:cxn ang="0">
                  <a:pos x="T8" y="T9"/>
                </a:cxn>
                <a:cxn ang="0">
                  <a:pos x="T10" y="T11"/>
                </a:cxn>
                <a:cxn ang="0">
                  <a:pos x="T12" y="T13"/>
                </a:cxn>
              </a:cxnLst>
              <a:rect l="0" t="0" r="r" b="b"/>
              <a:pathLst>
                <a:path w="1985" h="3968">
                  <a:moveTo>
                    <a:pt x="0" y="0"/>
                  </a:moveTo>
                  <a:cubicBezTo>
                    <a:pt x="1096" y="0"/>
                    <a:pt x="1985" y="888"/>
                    <a:pt x="1985" y="1984"/>
                  </a:cubicBezTo>
                  <a:cubicBezTo>
                    <a:pt x="1985" y="3080"/>
                    <a:pt x="1096" y="3968"/>
                    <a:pt x="0" y="3968"/>
                  </a:cubicBezTo>
                  <a:lnTo>
                    <a:pt x="0" y="3443"/>
                  </a:lnTo>
                  <a:cubicBezTo>
                    <a:pt x="806" y="3443"/>
                    <a:pt x="1460" y="2790"/>
                    <a:pt x="1460" y="1984"/>
                  </a:cubicBezTo>
                  <a:cubicBezTo>
                    <a:pt x="1460" y="1178"/>
                    <a:pt x="806" y="525"/>
                    <a:pt x="0" y="525"/>
                  </a:cubicBezTo>
                  <a:lnTo>
                    <a:pt x="0" y="0"/>
                  </a:lnTo>
                  <a:close/>
                </a:path>
              </a:pathLst>
            </a:custGeom>
            <a:solidFill>
              <a:srgbClr val="013D4D"/>
            </a:solidFill>
            <a:ln w="0">
              <a:noFill/>
              <a:prstDash val="solid"/>
              <a:round/>
            </a:ln>
            <a:effectLst>
              <a:outerShdw blurRad="50800" dist="38100" dir="2700000" algn="tl" rotWithShape="0">
                <a:prstClr val="black">
                  <a:alpha val="40000"/>
                </a:prstClr>
              </a:outerShdw>
            </a:effec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7" name="Rectangle 1026"/>
            <p:cNvSpPr/>
            <p:nvPr/>
          </p:nvSpPr>
          <p:spPr>
            <a:xfrm>
              <a:off x="-124736" y="3129280"/>
              <a:ext cx="1254554" cy="176458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000" b="1" i="0" u="none" strike="noStrike" kern="1200" cap="all"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BÀI 10</a:t>
              </a:r>
            </a:p>
          </p:txBody>
        </p:sp>
        <p:sp>
          <p:nvSpPr>
            <p:cNvPr id="25" name="Freeform 8"/>
            <p:cNvSpPr/>
            <p:nvPr/>
          </p:nvSpPr>
          <p:spPr bwMode="auto">
            <a:xfrm>
              <a:off x="152713" y="1609725"/>
              <a:ext cx="1342804" cy="3870325"/>
            </a:xfrm>
            <a:custGeom>
              <a:avLst/>
              <a:gdLst>
                <a:gd name="T0" fmla="*/ 0 w 2510"/>
                <a:gd name="T1" fmla="*/ 0 h 5018"/>
                <a:gd name="T2" fmla="*/ 2510 w 2510"/>
                <a:gd name="T3" fmla="*/ 2509 h 5018"/>
                <a:gd name="T4" fmla="*/ 0 w 2510"/>
                <a:gd name="T5" fmla="*/ 5018 h 5018"/>
                <a:gd name="T6" fmla="*/ 0 w 2510"/>
                <a:gd name="T7" fmla="*/ 4493 h 5018"/>
                <a:gd name="T8" fmla="*/ 1985 w 2510"/>
                <a:gd name="T9" fmla="*/ 2509 h 5018"/>
                <a:gd name="T10" fmla="*/ 0 w 2510"/>
                <a:gd name="T11" fmla="*/ 525 h 5018"/>
                <a:gd name="T12" fmla="*/ 0 w 2510"/>
                <a:gd name="T13" fmla="*/ 0 h 5018"/>
              </a:gdLst>
              <a:ahLst/>
              <a:cxnLst>
                <a:cxn ang="0">
                  <a:pos x="T0" y="T1"/>
                </a:cxn>
                <a:cxn ang="0">
                  <a:pos x="T2" y="T3"/>
                </a:cxn>
                <a:cxn ang="0">
                  <a:pos x="T4" y="T5"/>
                </a:cxn>
                <a:cxn ang="0">
                  <a:pos x="T6" y="T7"/>
                </a:cxn>
                <a:cxn ang="0">
                  <a:pos x="T8" y="T9"/>
                </a:cxn>
                <a:cxn ang="0">
                  <a:pos x="T10" y="T11"/>
                </a:cxn>
                <a:cxn ang="0">
                  <a:pos x="T12" y="T13"/>
                </a:cxn>
              </a:cxnLst>
              <a:rect l="0" t="0" r="r" b="b"/>
              <a:pathLst>
                <a:path w="2510" h="5018">
                  <a:moveTo>
                    <a:pt x="0" y="0"/>
                  </a:moveTo>
                  <a:cubicBezTo>
                    <a:pt x="1386" y="0"/>
                    <a:pt x="2510" y="1124"/>
                    <a:pt x="2510" y="2509"/>
                  </a:cubicBezTo>
                  <a:cubicBezTo>
                    <a:pt x="2510" y="3895"/>
                    <a:pt x="1386" y="5018"/>
                    <a:pt x="0" y="5018"/>
                  </a:cubicBezTo>
                  <a:lnTo>
                    <a:pt x="0" y="4493"/>
                  </a:lnTo>
                  <a:cubicBezTo>
                    <a:pt x="1096" y="4493"/>
                    <a:pt x="1985" y="3605"/>
                    <a:pt x="1985" y="2509"/>
                  </a:cubicBezTo>
                  <a:cubicBezTo>
                    <a:pt x="1985" y="1413"/>
                    <a:pt x="1096" y="525"/>
                    <a:pt x="0" y="525"/>
                  </a:cubicBezTo>
                  <a:lnTo>
                    <a:pt x="0" y="0"/>
                  </a:lnTo>
                  <a:close/>
                </a:path>
              </a:pathLst>
            </a:custGeom>
            <a:solidFill>
              <a:srgbClr val="00A891"/>
            </a:solidFill>
            <a:ln w="0">
              <a:solidFill>
                <a:schemeClr val="accent1"/>
              </a:solidFill>
              <a:prstDash val="solid"/>
              <a:round/>
            </a:ln>
            <a:effectLst>
              <a:outerShdw blurRad="50800" dist="38100" dir="2700000" algn="tl" rotWithShape="0">
                <a:prstClr val="black">
                  <a:alpha val="40000"/>
                </a:prstClr>
              </a:outerShdw>
            </a:effec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ox(i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ox(i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ox(in)">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85751" y="1113235"/>
            <a:ext cx="8501063" cy="2839641"/>
          </a:xfrm>
          <a:prstGeom prst="roundRect">
            <a:avLst/>
          </a:prstGeom>
          <a:ln w="28575">
            <a:solidFill>
              <a:srgbClr val="FAA906"/>
            </a:solidFill>
          </a:ln>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7" name="Rectangle 5"/>
          <p:cNvSpPr/>
          <p:nvPr/>
        </p:nvSpPr>
        <p:spPr>
          <a:xfrm>
            <a:off x="714375" y="1539151"/>
            <a:ext cx="7786688" cy="1938992"/>
          </a:xfrm>
          <a:prstGeom prst="rect">
            <a:avLst/>
          </a:prstGeom>
          <a:noFill/>
          <a:ln w="9525">
            <a:noFill/>
          </a:ln>
        </p:spPr>
        <p:txBody>
          <a:bodyPr anchor="ctr" anchorCtr="0">
            <a:spAutoFit/>
          </a:bodyPr>
          <a:lstStyle/>
          <a:p>
            <a:pPr algn="just"/>
            <a:r>
              <a:rPr lang="vi-VN" altLang="x-none" sz="3000" dirty="0" smtClean="0">
                <a:solidFill>
                  <a:srgbClr val="0000CC"/>
                </a:solidFill>
                <a:latin typeface="Times New Roman" pitchFamily="18" charset="0"/>
                <a:ea typeface="Arial Unicode MS" panose="020B0604020202020204" pitchFamily="34" charset="-128"/>
                <a:cs typeface="Times New Roman" pitchFamily="18" charset="0"/>
              </a:rPr>
              <a:t> </a:t>
            </a:r>
            <a:r>
              <a:rPr lang="vi-VN" altLang="x-none" sz="3000" dirty="0">
                <a:solidFill>
                  <a:srgbClr val="0000CC"/>
                </a:solidFill>
                <a:latin typeface="Times New Roman" pitchFamily="18" charset="0"/>
                <a:ea typeface="Arial Unicode MS" panose="020B0604020202020204" pitchFamily="34" charset="-128"/>
                <a:cs typeface="Times New Roman" pitchFamily="18" charset="0"/>
              </a:rPr>
              <a:t>Em hãy căn cứ vào nội dung được mô tả qua các hình ảnh để sắp xếp thứ tự các bước lập kế hoạch tài chính cá </a:t>
            </a:r>
            <a:r>
              <a:rPr lang="vi-VN" altLang="x-none" sz="3000" dirty="0" smtClean="0">
                <a:solidFill>
                  <a:srgbClr val="0000CC"/>
                </a:solidFill>
                <a:latin typeface="Times New Roman" pitchFamily="18" charset="0"/>
                <a:ea typeface="Arial Unicode MS" panose="020B0604020202020204" pitchFamily="34" charset="-128"/>
                <a:cs typeface="Times New Roman" pitchFamily="18" charset="0"/>
              </a:rPr>
              <a:t>nhân</a:t>
            </a:r>
            <a:r>
              <a:rPr lang="en-US" altLang="x-none" sz="3000" dirty="0" smtClean="0">
                <a:solidFill>
                  <a:srgbClr val="0000CC"/>
                </a:solidFill>
                <a:latin typeface="Times New Roman" pitchFamily="18" charset="0"/>
                <a:ea typeface="Arial Unicode MS" panose="020B0604020202020204" pitchFamily="34" charset="-128"/>
                <a:cs typeface="Times New Roman" pitchFamily="18" charset="0"/>
              </a:rPr>
              <a:t> </a:t>
            </a:r>
            <a:r>
              <a:rPr lang="en-US" altLang="x-none" sz="3000" dirty="0" err="1" smtClean="0">
                <a:solidFill>
                  <a:srgbClr val="0000CC"/>
                </a:solidFill>
                <a:latin typeface="Times New Roman" pitchFamily="18" charset="0"/>
                <a:ea typeface="Arial Unicode MS" panose="020B0604020202020204" pitchFamily="34" charset="-128"/>
                <a:cs typeface="Times New Roman" pitchFamily="18" charset="0"/>
              </a:rPr>
              <a:t>và</a:t>
            </a:r>
            <a:r>
              <a:rPr lang="en-US" altLang="x-none" sz="3000" dirty="0">
                <a:solidFill>
                  <a:srgbClr val="0000CC"/>
                </a:solidFill>
                <a:latin typeface="Times New Roman" pitchFamily="18" charset="0"/>
                <a:ea typeface="Arial Unicode MS" panose="020B0604020202020204" pitchFamily="34" charset="-128"/>
                <a:cs typeface="Times New Roman" pitchFamily="18" charset="0"/>
              </a:rPr>
              <a:t> </a:t>
            </a:r>
            <a:r>
              <a:rPr lang="vi-VN" altLang="x-none" sz="3000" dirty="0" smtClean="0">
                <a:solidFill>
                  <a:srgbClr val="0000CC"/>
                </a:solidFill>
                <a:latin typeface="Times New Roman" pitchFamily="18" charset="0"/>
                <a:ea typeface="Arial Unicode MS" panose="020B0604020202020204" pitchFamily="34" charset="-128"/>
                <a:cs typeface="Times New Roman" pitchFamily="18" charset="0"/>
              </a:rPr>
              <a:t>làm </a:t>
            </a:r>
            <a:r>
              <a:rPr lang="vi-VN" altLang="x-none" sz="3000" dirty="0">
                <a:solidFill>
                  <a:srgbClr val="0000CC"/>
                </a:solidFill>
                <a:latin typeface="Times New Roman" pitchFamily="18" charset="0"/>
                <a:ea typeface="Arial Unicode MS" panose="020B0604020202020204" pitchFamily="34" charset="-128"/>
                <a:cs typeface="Times New Roman" pitchFamily="18" charset="0"/>
              </a:rPr>
              <a:t>rõ nội dung của từng bước lập kế hoạch tài chính cá </a:t>
            </a:r>
            <a:r>
              <a:rPr lang="vi-VN" altLang="x-none" sz="3000" dirty="0" smtClean="0">
                <a:solidFill>
                  <a:srgbClr val="0000CC"/>
                </a:solidFill>
                <a:latin typeface="Times New Roman" pitchFamily="18" charset="0"/>
                <a:ea typeface="Arial Unicode MS" panose="020B0604020202020204" pitchFamily="34" charset="-128"/>
                <a:cs typeface="Times New Roman" pitchFamily="18" charset="0"/>
              </a:rPr>
              <a:t>nhân</a:t>
            </a:r>
            <a:r>
              <a:rPr lang="en-US" altLang="x-none" sz="3000" dirty="0" smtClean="0">
                <a:solidFill>
                  <a:srgbClr val="0000CC"/>
                </a:solidFill>
                <a:latin typeface="Times New Roman" pitchFamily="18" charset="0"/>
                <a:ea typeface="Arial Unicode MS" panose="020B0604020202020204" pitchFamily="34" charset="-128"/>
                <a:cs typeface="Times New Roman" pitchFamily="18" charset="0"/>
              </a:rPr>
              <a:t>?</a:t>
            </a:r>
            <a:endParaRPr sz="3000" dirty="0">
              <a:solidFill>
                <a:srgbClr val="0000CC"/>
              </a:solidFill>
              <a:latin typeface="Times New Roman" pitchFamily="18" charset="0"/>
              <a:ea typeface="Arial Unicode MS" panose="020B0604020202020204" pitchFamily="34" charset="-128"/>
              <a:cs typeface="Times New Roman" pitchFamily="18" charset="0"/>
            </a:endParaRPr>
          </a:p>
        </p:txBody>
      </p:sp>
      <p:sp>
        <p:nvSpPr>
          <p:cNvPr id="8" name="Oval 7"/>
          <p:cNvSpPr/>
          <p:nvPr/>
        </p:nvSpPr>
        <p:spPr>
          <a:xfrm>
            <a:off x="0" y="952501"/>
            <a:ext cx="857250" cy="535781"/>
          </a:xfrm>
          <a:prstGeom prst="ellipse">
            <a:avLst/>
          </a:prstGeom>
          <a:solidFill>
            <a:srgbClr val="FAA90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p>
        </p:txBody>
      </p:sp>
      <p:sp>
        <p:nvSpPr>
          <p:cNvPr id="39" name="Rectangle 38"/>
          <p:cNvSpPr/>
          <p:nvPr/>
        </p:nvSpPr>
        <p:spPr>
          <a:xfrm>
            <a:off x="214313" y="107156"/>
            <a:ext cx="8501062" cy="553998"/>
          </a:xfrm>
          <a:prstGeom prst="rect">
            <a:avLst/>
          </a:prstGeom>
          <a:noFill/>
          <a:ln w="9525">
            <a:noFill/>
          </a:ln>
        </p:spPr>
        <p:txBody>
          <a:bodyPr>
            <a:spAutoFit/>
          </a:bodyPr>
          <a:lstStyle/>
          <a:p>
            <a:pPr eaLnBrk="1" hangingPunct="1"/>
            <a:r>
              <a:rPr sz="3000" b="1" dirty="0">
                <a:solidFill>
                  <a:srgbClr val="FF0000"/>
                </a:solidFill>
                <a:latin typeface="Times New Roman" panose="02020603050405020304" pitchFamily="18" charset="0"/>
                <a:cs typeface="Times New Roman" panose="02020603050405020304" pitchFamily="18" charset="0"/>
              </a:rPr>
              <a:t>4. </a:t>
            </a:r>
            <a:r>
              <a:rPr sz="3000" b="1" dirty="0" err="1">
                <a:solidFill>
                  <a:srgbClr val="FF0000"/>
                </a:solidFill>
                <a:latin typeface="Times New Roman" panose="02020603050405020304" pitchFamily="18" charset="0"/>
                <a:cs typeface="Times New Roman" panose="02020603050405020304" pitchFamily="18" charset="0"/>
              </a:rPr>
              <a:t>Các</a:t>
            </a:r>
            <a:r>
              <a:rPr sz="3000" b="1" dirty="0">
                <a:solidFill>
                  <a:srgbClr val="FF0000"/>
                </a:solidFill>
                <a:latin typeface="Times New Roman" panose="02020603050405020304" pitchFamily="18" charset="0"/>
                <a:cs typeface="Times New Roman" panose="02020603050405020304" pitchFamily="18" charset="0"/>
              </a:rPr>
              <a:t> </a:t>
            </a:r>
            <a:r>
              <a:rPr sz="3000" b="1" dirty="0" err="1">
                <a:solidFill>
                  <a:srgbClr val="FF0000"/>
                </a:solidFill>
                <a:latin typeface="Times New Roman" panose="02020603050405020304" pitchFamily="18" charset="0"/>
                <a:cs typeface="Times New Roman" panose="02020603050405020304" pitchFamily="18" charset="0"/>
              </a:rPr>
              <a:t>bước</a:t>
            </a:r>
            <a:r>
              <a:rPr sz="3000" b="1" dirty="0">
                <a:solidFill>
                  <a:srgbClr val="FF0000"/>
                </a:solidFill>
                <a:latin typeface="Times New Roman" panose="02020603050405020304" pitchFamily="18" charset="0"/>
                <a:cs typeface="Times New Roman" panose="02020603050405020304" pitchFamily="18" charset="0"/>
              </a:rPr>
              <a:t> </a:t>
            </a:r>
            <a:r>
              <a:rPr sz="3000" b="1" dirty="0" err="1">
                <a:solidFill>
                  <a:srgbClr val="FF0000"/>
                </a:solidFill>
                <a:latin typeface="Times New Roman" panose="02020603050405020304" pitchFamily="18" charset="0"/>
                <a:cs typeface="Times New Roman" panose="02020603050405020304" pitchFamily="18" charset="0"/>
              </a:rPr>
              <a:t>lập</a:t>
            </a:r>
            <a:r>
              <a:rPr sz="3000" b="1" dirty="0">
                <a:solidFill>
                  <a:srgbClr val="FF0000"/>
                </a:solidFill>
                <a:latin typeface="Times New Roman" panose="02020603050405020304" pitchFamily="18" charset="0"/>
                <a:cs typeface="Times New Roman" panose="02020603050405020304" pitchFamily="18" charset="0"/>
              </a:rPr>
              <a:t> </a:t>
            </a:r>
            <a:r>
              <a:rPr sz="3000" b="1" dirty="0" err="1">
                <a:solidFill>
                  <a:srgbClr val="FF0000"/>
                </a:solidFill>
                <a:latin typeface="Times New Roman" panose="02020603050405020304" pitchFamily="18" charset="0"/>
                <a:cs typeface="Times New Roman" panose="02020603050405020304" pitchFamily="18" charset="0"/>
              </a:rPr>
              <a:t>kế</a:t>
            </a:r>
            <a:r>
              <a:rPr sz="3000" b="1" dirty="0">
                <a:solidFill>
                  <a:srgbClr val="FF0000"/>
                </a:solidFill>
                <a:latin typeface="Times New Roman" panose="02020603050405020304" pitchFamily="18" charset="0"/>
                <a:cs typeface="Times New Roman" panose="02020603050405020304" pitchFamily="18" charset="0"/>
              </a:rPr>
              <a:t> </a:t>
            </a:r>
            <a:r>
              <a:rPr sz="3000" b="1" dirty="0" err="1">
                <a:solidFill>
                  <a:srgbClr val="FF0000"/>
                </a:solidFill>
                <a:latin typeface="Times New Roman" panose="02020603050405020304" pitchFamily="18" charset="0"/>
                <a:cs typeface="Times New Roman" panose="02020603050405020304" pitchFamily="18" charset="0"/>
              </a:rPr>
              <a:t>hoạch</a:t>
            </a:r>
            <a:r>
              <a:rPr sz="3000" b="1" dirty="0">
                <a:solidFill>
                  <a:srgbClr val="FF0000"/>
                </a:solidFill>
                <a:latin typeface="Times New Roman" panose="02020603050405020304" pitchFamily="18" charset="0"/>
                <a:cs typeface="Times New Roman" panose="02020603050405020304" pitchFamily="18" charset="0"/>
              </a:rPr>
              <a:t> </a:t>
            </a:r>
            <a:r>
              <a:rPr sz="3000" b="1" dirty="0" err="1">
                <a:solidFill>
                  <a:srgbClr val="FF0000"/>
                </a:solidFill>
                <a:latin typeface="Times New Roman" panose="02020603050405020304" pitchFamily="18" charset="0"/>
                <a:cs typeface="Times New Roman" panose="02020603050405020304" pitchFamily="18" charset="0"/>
              </a:rPr>
              <a:t>t</a:t>
            </a:r>
            <a:r>
              <a:rPr sz="3000" b="1" dirty="0" err="1">
                <a:solidFill>
                  <a:srgbClr val="FF0000"/>
                </a:solidFill>
                <a:latin typeface="Times New Roman" panose="02020603050405020304" pitchFamily="18" charset="0"/>
                <a:ea typeface="Times New Roman" panose="02020603050405020304" pitchFamily="18" charset="0"/>
              </a:rPr>
              <a:t>à</a:t>
            </a:r>
            <a:r>
              <a:rPr sz="3000" b="1" dirty="0" err="1">
                <a:solidFill>
                  <a:srgbClr val="FF0000"/>
                </a:solidFill>
                <a:latin typeface="Times New Roman" panose="02020603050405020304" pitchFamily="18" charset="0"/>
                <a:cs typeface="Times New Roman" panose="02020603050405020304" pitchFamily="18" charset="0"/>
              </a:rPr>
              <a:t>i</a:t>
            </a:r>
            <a:r>
              <a:rPr sz="3000" b="1" dirty="0">
                <a:solidFill>
                  <a:srgbClr val="FF0000"/>
                </a:solidFill>
                <a:latin typeface="Times New Roman" panose="02020603050405020304" pitchFamily="18" charset="0"/>
                <a:cs typeface="Times New Roman" panose="02020603050405020304" pitchFamily="18" charset="0"/>
              </a:rPr>
              <a:t> </a:t>
            </a:r>
            <a:r>
              <a:rPr sz="3000" b="1" dirty="0" err="1">
                <a:solidFill>
                  <a:srgbClr val="FF0000"/>
                </a:solidFill>
                <a:latin typeface="Times New Roman" panose="02020603050405020304" pitchFamily="18" charset="0"/>
                <a:cs typeface="Times New Roman" panose="02020603050405020304" pitchFamily="18" charset="0"/>
              </a:rPr>
              <a:t>chính</a:t>
            </a:r>
            <a:r>
              <a:rPr sz="3000" b="1" dirty="0">
                <a:solidFill>
                  <a:srgbClr val="FF0000"/>
                </a:solidFill>
                <a:latin typeface="Times New Roman" panose="02020603050405020304" pitchFamily="18" charset="0"/>
                <a:cs typeface="Times New Roman" panose="02020603050405020304" pitchFamily="18" charset="0"/>
              </a:rPr>
              <a:t> </a:t>
            </a:r>
            <a:r>
              <a:rPr sz="3000" b="1" dirty="0" err="1">
                <a:solidFill>
                  <a:srgbClr val="FF0000"/>
                </a:solidFill>
                <a:latin typeface="Times New Roman" panose="02020603050405020304" pitchFamily="18" charset="0"/>
                <a:cs typeface="Times New Roman" panose="02020603050405020304" pitchFamily="18" charset="0"/>
              </a:rPr>
              <a:t>cá</a:t>
            </a:r>
            <a:r>
              <a:rPr sz="3000" b="1" dirty="0">
                <a:solidFill>
                  <a:srgbClr val="FF0000"/>
                </a:solidFill>
                <a:latin typeface="Times New Roman" panose="02020603050405020304" pitchFamily="18" charset="0"/>
                <a:cs typeface="Times New Roman" panose="02020603050405020304" pitchFamily="18" charset="0"/>
              </a:rPr>
              <a:t> </a:t>
            </a:r>
            <a:r>
              <a:rPr sz="3000" b="1" dirty="0" err="1">
                <a:solidFill>
                  <a:srgbClr val="FF0000"/>
                </a:solidFill>
                <a:latin typeface="Times New Roman" panose="02020603050405020304" pitchFamily="18" charset="0"/>
                <a:cs typeface="Times New Roman" panose="02020603050405020304" pitchFamily="18" charset="0"/>
              </a:rPr>
              <a:t>nhân</a:t>
            </a:r>
            <a:r>
              <a:rPr sz="3000" b="1" dirty="0">
                <a:solidFill>
                  <a:srgbClr val="FF0000"/>
                </a:solidFill>
                <a:latin typeface="Times New Roman" panose="02020603050405020304" pitchFamily="18" charset="0"/>
                <a:cs typeface="Times New Roman" panose="02020603050405020304" pitchFamily="18" charset="0"/>
              </a:rPr>
              <a:t> </a:t>
            </a:r>
            <a:endParaRPr sz="30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p:cNvSpPr>
          <p:nvPr>
            <p:ph type="title"/>
          </p:nvPr>
        </p:nvSpPr>
        <p:spPr>
          <a:xfrm>
            <a:off x="771526" y="171451"/>
            <a:ext cx="7762875" cy="422672"/>
          </a:xfrm>
          <a:ln/>
        </p:spPr>
        <p:txBody>
          <a:bodyPr vert="horz" wrap="square" lIns="91440" tIns="45720" rIns="91440" bIns="45720" anchor="ctr" anchorCtr="0"/>
          <a:lstStyle/>
          <a:p>
            <a:r>
              <a:t>Contents</a:t>
            </a:r>
            <a:endParaRPr>
              <a:solidFill>
                <a:schemeClr val="accent1"/>
              </a:solidFill>
            </a:endParaRPr>
          </a:p>
        </p:txBody>
      </p:sp>
      <p:sp>
        <p:nvSpPr>
          <p:cNvPr id="115715" name="Text Box 3"/>
          <p:cNvSpPr txBox="1"/>
          <p:nvPr/>
        </p:nvSpPr>
        <p:spPr>
          <a:xfrm>
            <a:off x="1660525" y="541735"/>
            <a:ext cx="184731" cy="369332"/>
          </a:xfrm>
          <a:prstGeom prst="rect">
            <a:avLst/>
          </a:prstGeom>
          <a:noFill/>
          <a:ln w="9525">
            <a:noFill/>
          </a:ln>
        </p:spPr>
        <p:txBody>
          <a:bodyPr wrap="none">
            <a:spAutoFit/>
          </a:bodyPr>
          <a:lstStyle/>
          <a:p>
            <a:pPr eaLnBrk="1" hangingPunct="1"/>
            <a:endParaRPr lang="vi-VN" altLang="x-none" dirty="0">
              <a:latin typeface="Arial" panose="020B0604020202020204" pitchFamily="34" charset="0"/>
              <a:ea typeface="Arial" panose="020B0604020202020204" pitchFamily="34" charset="0"/>
            </a:endParaRPr>
          </a:p>
        </p:txBody>
      </p:sp>
      <p:sp>
        <p:nvSpPr>
          <p:cNvPr id="39" name="Rectangle 38"/>
          <p:cNvSpPr/>
          <p:nvPr/>
        </p:nvSpPr>
        <p:spPr>
          <a:xfrm>
            <a:off x="214313" y="107156"/>
            <a:ext cx="8501062" cy="553998"/>
          </a:xfrm>
          <a:prstGeom prst="rect">
            <a:avLst/>
          </a:prstGeom>
          <a:noFill/>
          <a:ln w="9525">
            <a:noFill/>
          </a:ln>
        </p:spPr>
        <p:txBody>
          <a:bodyPr>
            <a:spAutoFit/>
          </a:bodyPr>
          <a:lstStyle/>
          <a:p>
            <a:pPr eaLnBrk="1" hangingPunct="1"/>
            <a:r>
              <a:rPr sz="3000" b="1" dirty="0">
                <a:solidFill>
                  <a:srgbClr val="FF0000"/>
                </a:solidFill>
                <a:latin typeface="Times New Roman" panose="02020603050405020304" pitchFamily="18" charset="0"/>
                <a:cs typeface="Times New Roman" panose="02020603050405020304" pitchFamily="18" charset="0"/>
              </a:rPr>
              <a:t>4. </a:t>
            </a:r>
            <a:r>
              <a:rPr sz="3000" b="1" dirty="0" err="1">
                <a:solidFill>
                  <a:srgbClr val="FF0000"/>
                </a:solidFill>
                <a:latin typeface="Times New Roman" panose="02020603050405020304" pitchFamily="18" charset="0"/>
                <a:cs typeface="Times New Roman" panose="02020603050405020304" pitchFamily="18" charset="0"/>
              </a:rPr>
              <a:t>Các</a:t>
            </a:r>
            <a:r>
              <a:rPr sz="3000" b="1" dirty="0">
                <a:solidFill>
                  <a:srgbClr val="FF0000"/>
                </a:solidFill>
                <a:latin typeface="Times New Roman" panose="02020603050405020304" pitchFamily="18" charset="0"/>
                <a:cs typeface="Times New Roman" panose="02020603050405020304" pitchFamily="18" charset="0"/>
              </a:rPr>
              <a:t> </a:t>
            </a:r>
            <a:r>
              <a:rPr sz="3000" b="1" dirty="0" err="1">
                <a:solidFill>
                  <a:srgbClr val="FF0000"/>
                </a:solidFill>
                <a:latin typeface="Times New Roman" panose="02020603050405020304" pitchFamily="18" charset="0"/>
                <a:cs typeface="Times New Roman" panose="02020603050405020304" pitchFamily="18" charset="0"/>
              </a:rPr>
              <a:t>bước</a:t>
            </a:r>
            <a:r>
              <a:rPr sz="3000" b="1" dirty="0">
                <a:solidFill>
                  <a:srgbClr val="FF0000"/>
                </a:solidFill>
                <a:latin typeface="Times New Roman" panose="02020603050405020304" pitchFamily="18" charset="0"/>
                <a:cs typeface="Times New Roman" panose="02020603050405020304" pitchFamily="18" charset="0"/>
              </a:rPr>
              <a:t> </a:t>
            </a:r>
            <a:r>
              <a:rPr sz="3000" b="1" dirty="0" err="1">
                <a:solidFill>
                  <a:srgbClr val="FF0000"/>
                </a:solidFill>
                <a:latin typeface="Times New Roman" panose="02020603050405020304" pitchFamily="18" charset="0"/>
                <a:cs typeface="Times New Roman" panose="02020603050405020304" pitchFamily="18" charset="0"/>
              </a:rPr>
              <a:t>lập</a:t>
            </a:r>
            <a:r>
              <a:rPr sz="3000" b="1" dirty="0">
                <a:solidFill>
                  <a:srgbClr val="FF0000"/>
                </a:solidFill>
                <a:latin typeface="Times New Roman" panose="02020603050405020304" pitchFamily="18" charset="0"/>
                <a:cs typeface="Times New Roman" panose="02020603050405020304" pitchFamily="18" charset="0"/>
              </a:rPr>
              <a:t> </a:t>
            </a:r>
            <a:r>
              <a:rPr sz="3000" b="1" dirty="0" err="1">
                <a:solidFill>
                  <a:srgbClr val="FF0000"/>
                </a:solidFill>
                <a:latin typeface="Times New Roman" panose="02020603050405020304" pitchFamily="18" charset="0"/>
                <a:cs typeface="Times New Roman" panose="02020603050405020304" pitchFamily="18" charset="0"/>
              </a:rPr>
              <a:t>kế</a:t>
            </a:r>
            <a:r>
              <a:rPr sz="3000" b="1" dirty="0">
                <a:solidFill>
                  <a:srgbClr val="FF0000"/>
                </a:solidFill>
                <a:latin typeface="Times New Roman" panose="02020603050405020304" pitchFamily="18" charset="0"/>
                <a:cs typeface="Times New Roman" panose="02020603050405020304" pitchFamily="18" charset="0"/>
              </a:rPr>
              <a:t> </a:t>
            </a:r>
            <a:r>
              <a:rPr sz="3000" b="1" dirty="0" err="1">
                <a:solidFill>
                  <a:srgbClr val="FF0000"/>
                </a:solidFill>
                <a:latin typeface="Times New Roman" panose="02020603050405020304" pitchFamily="18" charset="0"/>
                <a:cs typeface="Times New Roman" panose="02020603050405020304" pitchFamily="18" charset="0"/>
              </a:rPr>
              <a:t>hoạch</a:t>
            </a:r>
            <a:r>
              <a:rPr sz="3000" b="1" dirty="0">
                <a:solidFill>
                  <a:srgbClr val="FF0000"/>
                </a:solidFill>
                <a:latin typeface="Times New Roman" panose="02020603050405020304" pitchFamily="18" charset="0"/>
                <a:cs typeface="Times New Roman" panose="02020603050405020304" pitchFamily="18" charset="0"/>
              </a:rPr>
              <a:t> </a:t>
            </a:r>
            <a:r>
              <a:rPr sz="3000" b="1" dirty="0" err="1">
                <a:solidFill>
                  <a:srgbClr val="FF0000"/>
                </a:solidFill>
                <a:latin typeface="Times New Roman" panose="02020603050405020304" pitchFamily="18" charset="0"/>
                <a:cs typeface="Times New Roman" panose="02020603050405020304" pitchFamily="18" charset="0"/>
              </a:rPr>
              <a:t>t</a:t>
            </a:r>
            <a:r>
              <a:rPr sz="3000" b="1" dirty="0" err="1">
                <a:solidFill>
                  <a:srgbClr val="FF0000"/>
                </a:solidFill>
                <a:latin typeface="Times New Roman" panose="02020603050405020304" pitchFamily="18" charset="0"/>
                <a:ea typeface="Times New Roman" panose="02020603050405020304" pitchFamily="18" charset="0"/>
              </a:rPr>
              <a:t>à</a:t>
            </a:r>
            <a:r>
              <a:rPr sz="3000" b="1" dirty="0" err="1">
                <a:solidFill>
                  <a:srgbClr val="FF0000"/>
                </a:solidFill>
                <a:latin typeface="Times New Roman" panose="02020603050405020304" pitchFamily="18" charset="0"/>
                <a:cs typeface="Times New Roman" panose="02020603050405020304" pitchFamily="18" charset="0"/>
              </a:rPr>
              <a:t>i</a:t>
            </a:r>
            <a:r>
              <a:rPr sz="3000" b="1" dirty="0">
                <a:solidFill>
                  <a:srgbClr val="FF0000"/>
                </a:solidFill>
                <a:latin typeface="Times New Roman" panose="02020603050405020304" pitchFamily="18" charset="0"/>
                <a:cs typeface="Times New Roman" panose="02020603050405020304" pitchFamily="18" charset="0"/>
              </a:rPr>
              <a:t> </a:t>
            </a:r>
            <a:r>
              <a:rPr sz="3000" b="1" dirty="0" err="1">
                <a:solidFill>
                  <a:srgbClr val="FF0000"/>
                </a:solidFill>
                <a:latin typeface="Times New Roman" panose="02020603050405020304" pitchFamily="18" charset="0"/>
                <a:cs typeface="Times New Roman" panose="02020603050405020304" pitchFamily="18" charset="0"/>
              </a:rPr>
              <a:t>chính</a:t>
            </a:r>
            <a:r>
              <a:rPr sz="3000" b="1" dirty="0">
                <a:solidFill>
                  <a:srgbClr val="FF0000"/>
                </a:solidFill>
                <a:latin typeface="Times New Roman" panose="02020603050405020304" pitchFamily="18" charset="0"/>
                <a:cs typeface="Times New Roman" panose="02020603050405020304" pitchFamily="18" charset="0"/>
              </a:rPr>
              <a:t> </a:t>
            </a:r>
            <a:r>
              <a:rPr sz="3000" b="1" dirty="0" err="1">
                <a:solidFill>
                  <a:srgbClr val="FF0000"/>
                </a:solidFill>
                <a:latin typeface="Times New Roman" panose="02020603050405020304" pitchFamily="18" charset="0"/>
                <a:cs typeface="Times New Roman" panose="02020603050405020304" pitchFamily="18" charset="0"/>
              </a:rPr>
              <a:t>cá</a:t>
            </a:r>
            <a:r>
              <a:rPr sz="3000" b="1" dirty="0">
                <a:solidFill>
                  <a:srgbClr val="FF0000"/>
                </a:solidFill>
                <a:latin typeface="Times New Roman" panose="02020603050405020304" pitchFamily="18" charset="0"/>
                <a:cs typeface="Times New Roman" panose="02020603050405020304" pitchFamily="18" charset="0"/>
              </a:rPr>
              <a:t> </a:t>
            </a:r>
            <a:r>
              <a:rPr sz="3000" b="1" dirty="0" err="1">
                <a:solidFill>
                  <a:srgbClr val="FF0000"/>
                </a:solidFill>
                <a:latin typeface="Times New Roman" panose="02020603050405020304" pitchFamily="18" charset="0"/>
                <a:cs typeface="Times New Roman" panose="02020603050405020304" pitchFamily="18" charset="0"/>
              </a:rPr>
              <a:t>nhân</a:t>
            </a:r>
            <a:r>
              <a:rPr sz="3000" b="1" dirty="0">
                <a:solidFill>
                  <a:srgbClr val="FF0000"/>
                </a:solidFill>
                <a:latin typeface="Times New Roman" panose="02020603050405020304" pitchFamily="18" charset="0"/>
                <a:cs typeface="Times New Roman" panose="02020603050405020304" pitchFamily="18" charset="0"/>
              </a:rPr>
              <a:t> </a:t>
            </a:r>
            <a:endParaRPr sz="3000" b="1" dirty="0">
              <a:solidFill>
                <a:srgbClr val="FF0000"/>
              </a:solidFill>
              <a:latin typeface="Times New Roman" panose="02020603050405020304" pitchFamily="18" charset="0"/>
              <a:ea typeface="Times New Roman" panose="02020603050405020304" pitchFamily="18" charset="0"/>
            </a:endParaRPr>
          </a:p>
        </p:txBody>
      </p:sp>
      <p:pic>
        <p:nvPicPr>
          <p:cNvPr id="115720" name="Picture 115719" descr="1 (21)"/>
          <p:cNvPicPr>
            <a:picLocks noChangeAspect="1"/>
          </p:cNvPicPr>
          <p:nvPr/>
        </p:nvPicPr>
        <p:blipFill>
          <a:blip r:embed="rId2" cstate="print"/>
          <a:stretch>
            <a:fillRect/>
          </a:stretch>
        </p:blipFill>
        <p:spPr>
          <a:xfrm>
            <a:off x="0" y="659606"/>
            <a:ext cx="9144000" cy="4483894"/>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5720"/>
                                        </p:tgtEl>
                                        <p:attrNameLst>
                                          <p:attrName>style.visibility</p:attrName>
                                        </p:attrNameLst>
                                      </p:cBhvr>
                                      <p:to>
                                        <p:strVal val="visible"/>
                                      </p:to>
                                    </p:set>
                                    <p:animEffect transition="in" filter="blinds(horizontal)">
                                      <p:cBhvr>
                                        <p:cTn id="12" dur="5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Quad Arrow 6"/>
          <p:cNvSpPr/>
          <p:nvPr/>
        </p:nvSpPr>
        <p:spPr>
          <a:xfrm>
            <a:off x="2843214" y="844153"/>
            <a:ext cx="3736975" cy="3995738"/>
          </a:xfrm>
          <a:prstGeom prst="quadArrow">
            <a:avLst>
              <a:gd name="adj1" fmla="val 3495"/>
              <a:gd name="adj2" fmla="val 4359"/>
              <a:gd name="adj3" fmla="val 565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17781" name="Picture 117780" descr="4"/>
          <p:cNvPicPr>
            <a:picLocks noChangeAspect="1"/>
          </p:cNvPicPr>
          <p:nvPr/>
        </p:nvPicPr>
        <p:blipFill>
          <a:blip r:embed="rId2" cstate="print"/>
          <a:stretch>
            <a:fillRect/>
          </a:stretch>
        </p:blipFill>
        <p:spPr>
          <a:xfrm>
            <a:off x="684213" y="735807"/>
            <a:ext cx="3816350" cy="1997869"/>
          </a:xfrm>
          <a:prstGeom prst="rect">
            <a:avLst/>
          </a:prstGeom>
          <a:noFill/>
          <a:ln w="9525">
            <a:noFill/>
          </a:ln>
        </p:spPr>
      </p:pic>
      <p:pic>
        <p:nvPicPr>
          <p:cNvPr id="117782" name="Picture 117781" descr="3"/>
          <p:cNvPicPr>
            <a:picLocks noChangeAspect="1"/>
          </p:cNvPicPr>
          <p:nvPr/>
        </p:nvPicPr>
        <p:blipFill>
          <a:blip r:embed="rId3" cstate="print"/>
          <a:stretch>
            <a:fillRect/>
          </a:stretch>
        </p:blipFill>
        <p:spPr>
          <a:xfrm>
            <a:off x="4932364" y="735807"/>
            <a:ext cx="3671887" cy="1997869"/>
          </a:xfrm>
          <a:prstGeom prst="rect">
            <a:avLst/>
          </a:prstGeom>
          <a:noFill/>
          <a:ln w="9525">
            <a:noFill/>
          </a:ln>
        </p:spPr>
      </p:pic>
      <p:pic>
        <p:nvPicPr>
          <p:cNvPr id="117783" name="Picture 117782" descr="1"/>
          <p:cNvPicPr>
            <a:picLocks noChangeAspect="1"/>
          </p:cNvPicPr>
          <p:nvPr/>
        </p:nvPicPr>
        <p:blipFill>
          <a:blip r:embed="rId4" cstate="print"/>
          <a:stretch>
            <a:fillRect/>
          </a:stretch>
        </p:blipFill>
        <p:spPr>
          <a:xfrm>
            <a:off x="755650" y="2950369"/>
            <a:ext cx="3671888" cy="2069306"/>
          </a:xfrm>
          <a:prstGeom prst="rect">
            <a:avLst/>
          </a:prstGeom>
          <a:noFill/>
          <a:ln w="9525">
            <a:noFill/>
          </a:ln>
        </p:spPr>
      </p:pic>
      <p:pic>
        <p:nvPicPr>
          <p:cNvPr id="117784" name="Picture 117783" descr="2"/>
          <p:cNvPicPr>
            <a:picLocks noChangeAspect="1"/>
          </p:cNvPicPr>
          <p:nvPr/>
        </p:nvPicPr>
        <p:blipFill>
          <a:blip r:embed="rId5" cstate="print"/>
          <a:stretch>
            <a:fillRect/>
          </a:stretch>
        </p:blipFill>
        <p:spPr>
          <a:xfrm>
            <a:off x="5003800" y="3003948"/>
            <a:ext cx="3600450" cy="1944290"/>
          </a:xfrm>
          <a:prstGeom prst="rect">
            <a:avLst/>
          </a:prstGeom>
          <a:noFill/>
          <a:ln w="9525">
            <a:noFill/>
          </a:ln>
        </p:spPr>
      </p:pic>
      <p:sp>
        <p:nvSpPr>
          <p:cNvPr id="39" name="Rectangle 38"/>
          <p:cNvSpPr/>
          <p:nvPr/>
        </p:nvSpPr>
        <p:spPr>
          <a:xfrm>
            <a:off x="214313" y="107157"/>
            <a:ext cx="8501062" cy="553998"/>
          </a:xfrm>
          <a:prstGeom prst="rect">
            <a:avLst/>
          </a:prstGeom>
          <a:noFill/>
          <a:ln w="9525">
            <a:noFill/>
          </a:ln>
        </p:spPr>
        <p:txBody>
          <a:bodyPr>
            <a:spAutoFit/>
          </a:bodyPr>
          <a:lstStyle/>
          <a:p>
            <a:pPr eaLnBrk="1" hangingPunct="1"/>
            <a:r>
              <a:rPr lang="en-US" sz="3000" b="1" i="1" dirty="0" smtClean="0">
                <a:solidFill>
                  <a:srgbClr val="FF0000"/>
                </a:solidFill>
                <a:latin typeface="Times New Roman" panose="02020603050405020304" pitchFamily="18" charset="0"/>
                <a:cs typeface="Times New Roman" panose="02020603050405020304" pitchFamily="18" charset="0"/>
              </a:rPr>
              <a:t>	</a:t>
            </a:r>
            <a:r>
              <a:rPr sz="3000" b="1" i="1" dirty="0" err="1" smtClean="0">
                <a:solidFill>
                  <a:srgbClr val="FF0000"/>
                </a:solidFill>
                <a:latin typeface="Times New Roman" panose="02020603050405020304" pitchFamily="18" charset="0"/>
                <a:cs typeface="Times New Roman" panose="02020603050405020304" pitchFamily="18" charset="0"/>
              </a:rPr>
              <a:t>Các</a:t>
            </a:r>
            <a:r>
              <a:rPr sz="3000" b="1" i="1" dirty="0" smtClean="0">
                <a:solidFill>
                  <a:srgbClr val="FF0000"/>
                </a:solidFill>
                <a:latin typeface="Times New Roman" panose="02020603050405020304" pitchFamily="18" charset="0"/>
                <a:cs typeface="Times New Roman" panose="02020603050405020304" pitchFamily="18" charset="0"/>
              </a:rPr>
              <a:t> </a:t>
            </a:r>
            <a:r>
              <a:rPr sz="3000" b="1" i="1" dirty="0" err="1">
                <a:solidFill>
                  <a:srgbClr val="FF0000"/>
                </a:solidFill>
                <a:latin typeface="Times New Roman" panose="02020603050405020304" pitchFamily="18" charset="0"/>
                <a:cs typeface="Times New Roman" panose="02020603050405020304" pitchFamily="18" charset="0"/>
              </a:rPr>
              <a:t>bước</a:t>
            </a:r>
            <a:r>
              <a:rPr sz="3000" b="1" i="1" dirty="0">
                <a:solidFill>
                  <a:srgbClr val="FF0000"/>
                </a:solidFill>
                <a:latin typeface="Times New Roman" panose="02020603050405020304" pitchFamily="18" charset="0"/>
                <a:cs typeface="Times New Roman" panose="02020603050405020304" pitchFamily="18" charset="0"/>
              </a:rPr>
              <a:t> </a:t>
            </a:r>
            <a:r>
              <a:rPr sz="3000" b="1" i="1" dirty="0" err="1">
                <a:solidFill>
                  <a:srgbClr val="FF0000"/>
                </a:solidFill>
                <a:latin typeface="Times New Roman" panose="02020603050405020304" pitchFamily="18" charset="0"/>
                <a:cs typeface="Times New Roman" panose="02020603050405020304" pitchFamily="18" charset="0"/>
              </a:rPr>
              <a:t>lập</a:t>
            </a:r>
            <a:r>
              <a:rPr sz="3000" b="1" i="1" dirty="0">
                <a:solidFill>
                  <a:srgbClr val="FF0000"/>
                </a:solidFill>
                <a:latin typeface="Times New Roman" panose="02020603050405020304" pitchFamily="18" charset="0"/>
                <a:cs typeface="Times New Roman" panose="02020603050405020304" pitchFamily="18" charset="0"/>
              </a:rPr>
              <a:t> </a:t>
            </a:r>
            <a:r>
              <a:rPr sz="3000" b="1" i="1" dirty="0" err="1">
                <a:solidFill>
                  <a:srgbClr val="FF0000"/>
                </a:solidFill>
                <a:latin typeface="Times New Roman" panose="02020603050405020304" pitchFamily="18" charset="0"/>
                <a:cs typeface="Times New Roman" panose="02020603050405020304" pitchFamily="18" charset="0"/>
              </a:rPr>
              <a:t>kế</a:t>
            </a:r>
            <a:r>
              <a:rPr sz="3000" b="1" i="1" dirty="0">
                <a:solidFill>
                  <a:srgbClr val="FF0000"/>
                </a:solidFill>
                <a:latin typeface="Times New Roman" panose="02020603050405020304" pitchFamily="18" charset="0"/>
                <a:cs typeface="Times New Roman" panose="02020603050405020304" pitchFamily="18" charset="0"/>
              </a:rPr>
              <a:t> </a:t>
            </a:r>
            <a:r>
              <a:rPr sz="3000" b="1" i="1" dirty="0" err="1">
                <a:solidFill>
                  <a:srgbClr val="FF0000"/>
                </a:solidFill>
                <a:latin typeface="Times New Roman" panose="02020603050405020304" pitchFamily="18" charset="0"/>
                <a:cs typeface="Times New Roman" panose="02020603050405020304" pitchFamily="18" charset="0"/>
              </a:rPr>
              <a:t>hoạch</a:t>
            </a:r>
            <a:r>
              <a:rPr sz="3000" b="1" i="1" dirty="0">
                <a:solidFill>
                  <a:srgbClr val="FF0000"/>
                </a:solidFill>
                <a:latin typeface="Times New Roman" panose="02020603050405020304" pitchFamily="18" charset="0"/>
                <a:cs typeface="Times New Roman" panose="02020603050405020304" pitchFamily="18" charset="0"/>
              </a:rPr>
              <a:t> </a:t>
            </a:r>
            <a:r>
              <a:rPr sz="3000" b="1" i="1" dirty="0" err="1">
                <a:solidFill>
                  <a:srgbClr val="FF0000"/>
                </a:solidFill>
                <a:latin typeface="Times New Roman" panose="02020603050405020304" pitchFamily="18" charset="0"/>
                <a:cs typeface="Times New Roman" panose="02020603050405020304" pitchFamily="18" charset="0"/>
              </a:rPr>
              <a:t>t</a:t>
            </a:r>
            <a:r>
              <a:rPr sz="3000" b="1" i="1" dirty="0" err="1">
                <a:solidFill>
                  <a:srgbClr val="FF0000"/>
                </a:solidFill>
                <a:latin typeface="Times New Roman" panose="02020603050405020304" pitchFamily="18" charset="0"/>
                <a:ea typeface="Times New Roman" panose="02020603050405020304" pitchFamily="18" charset="0"/>
              </a:rPr>
              <a:t>à</a:t>
            </a:r>
            <a:r>
              <a:rPr sz="3000" b="1" i="1" dirty="0" err="1">
                <a:solidFill>
                  <a:srgbClr val="FF0000"/>
                </a:solidFill>
                <a:latin typeface="Times New Roman" panose="02020603050405020304" pitchFamily="18" charset="0"/>
                <a:cs typeface="Times New Roman" panose="02020603050405020304" pitchFamily="18" charset="0"/>
              </a:rPr>
              <a:t>i</a:t>
            </a:r>
            <a:r>
              <a:rPr sz="3000" b="1" i="1" dirty="0">
                <a:solidFill>
                  <a:srgbClr val="FF0000"/>
                </a:solidFill>
                <a:latin typeface="Times New Roman" panose="02020603050405020304" pitchFamily="18" charset="0"/>
                <a:cs typeface="Times New Roman" panose="02020603050405020304" pitchFamily="18" charset="0"/>
              </a:rPr>
              <a:t> </a:t>
            </a:r>
            <a:r>
              <a:rPr sz="3000" b="1" i="1" dirty="0" err="1">
                <a:solidFill>
                  <a:srgbClr val="FF0000"/>
                </a:solidFill>
                <a:latin typeface="Times New Roman" panose="02020603050405020304" pitchFamily="18" charset="0"/>
                <a:cs typeface="Times New Roman" panose="02020603050405020304" pitchFamily="18" charset="0"/>
              </a:rPr>
              <a:t>chính</a:t>
            </a:r>
            <a:r>
              <a:rPr sz="3000" b="1" i="1" dirty="0">
                <a:solidFill>
                  <a:srgbClr val="FF0000"/>
                </a:solidFill>
                <a:latin typeface="Times New Roman" panose="02020603050405020304" pitchFamily="18" charset="0"/>
                <a:cs typeface="Times New Roman" panose="02020603050405020304" pitchFamily="18" charset="0"/>
              </a:rPr>
              <a:t> </a:t>
            </a:r>
            <a:r>
              <a:rPr sz="3000" b="1" i="1" dirty="0" err="1">
                <a:solidFill>
                  <a:srgbClr val="FF0000"/>
                </a:solidFill>
                <a:latin typeface="Times New Roman" panose="02020603050405020304" pitchFamily="18" charset="0"/>
                <a:cs typeface="Times New Roman" panose="02020603050405020304" pitchFamily="18" charset="0"/>
              </a:rPr>
              <a:t>cá</a:t>
            </a:r>
            <a:r>
              <a:rPr sz="3000" b="1" i="1" dirty="0">
                <a:solidFill>
                  <a:srgbClr val="FF0000"/>
                </a:solidFill>
                <a:latin typeface="Times New Roman" panose="02020603050405020304" pitchFamily="18" charset="0"/>
                <a:cs typeface="Times New Roman" panose="02020603050405020304" pitchFamily="18" charset="0"/>
              </a:rPr>
              <a:t> </a:t>
            </a:r>
            <a:r>
              <a:rPr sz="3000" b="1" i="1" dirty="0" err="1">
                <a:solidFill>
                  <a:srgbClr val="FF0000"/>
                </a:solidFill>
                <a:latin typeface="Times New Roman" panose="02020603050405020304" pitchFamily="18" charset="0"/>
                <a:cs typeface="Times New Roman" panose="02020603050405020304" pitchFamily="18" charset="0"/>
              </a:rPr>
              <a:t>nhân</a:t>
            </a:r>
            <a:r>
              <a:rPr sz="3000" b="1" i="1" dirty="0">
                <a:solidFill>
                  <a:srgbClr val="FF0000"/>
                </a:solidFill>
                <a:latin typeface="Times New Roman" panose="02020603050405020304" pitchFamily="18" charset="0"/>
                <a:cs typeface="Times New Roman" panose="02020603050405020304" pitchFamily="18" charset="0"/>
              </a:rPr>
              <a:t> </a:t>
            </a:r>
            <a:endParaRPr sz="3000" b="1" i="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7781"/>
                                        </p:tgtEl>
                                        <p:attrNameLst>
                                          <p:attrName>style.visibility</p:attrName>
                                        </p:attrNameLst>
                                      </p:cBhvr>
                                      <p:to>
                                        <p:strVal val="visible"/>
                                      </p:to>
                                    </p:set>
                                    <p:animEffect transition="in" filter="blinds(horizontal)">
                                      <p:cBhvr>
                                        <p:cTn id="17" dur="500"/>
                                        <p:tgtEl>
                                          <p:spTgt spid="11778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7782"/>
                                        </p:tgtEl>
                                        <p:attrNameLst>
                                          <p:attrName>style.visibility</p:attrName>
                                        </p:attrNameLst>
                                      </p:cBhvr>
                                      <p:to>
                                        <p:strVal val="visible"/>
                                      </p:to>
                                    </p:set>
                                    <p:animEffect transition="in" filter="blinds(horizontal)">
                                      <p:cBhvr>
                                        <p:cTn id="22" dur="500"/>
                                        <p:tgtEl>
                                          <p:spTgt spid="11778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7783"/>
                                        </p:tgtEl>
                                        <p:attrNameLst>
                                          <p:attrName>style.visibility</p:attrName>
                                        </p:attrNameLst>
                                      </p:cBhvr>
                                      <p:to>
                                        <p:strVal val="visible"/>
                                      </p:to>
                                    </p:set>
                                    <p:animEffect transition="in" filter="blinds(horizontal)">
                                      <p:cBhvr>
                                        <p:cTn id="27" dur="500"/>
                                        <p:tgtEl>
                                          <p:spTgt spid="11778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7784"/>
                                        </p:tgtEl>
                                        <p:attrNameLst>
                                          <p:attrName>style.visibility</p:attrName>
                                        </p:attrNameLst>
                                      </p:cBhvr>
                                      <p:to>
                                        <p:strVal val="visible"/>
                                      </p:to>
                                    </p:set>
                                    <p:animEffect transition="in" filter="blinds(horizontal)">
                                      <p:cBhvr>
                                        <p:cTn id="32" dur="500"/>
                                        <p:tgtEl>
                                          <p:spTgt spid="117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theme/theme1.xml><?xml version="1.0" encoding="utf-8"?>
<a:theme xmlns:a="http://schemas.openxmlformats.org/drawingml/2006/main" name="208tgp_time_light">
  <a:themeElements>
    <a:clrScheme name="208tgp_time_light 3">
      <a:dk1>
        <a:srgbClr val="000000"/>
      </a:dk1>
      <a:lt1>
        <a:srgbClr val="FFFFFF"/>
      </a:lt1>
      <a:dk2>
        <a:srgbClr val="0F4D5B"/>
      </a:dk2>
      <a:lt2>
        <a:srgbClr val="969696"/>
      </a:lt2>
      <a:accent1>
        <a:srgbClr val="1B7D6A"/>
      </a:accent1>
      <a:accent2>
        <a:srgbClr val="CBBA3B"/>
      </a:accent2>
      <a:accent3>
        <a:srgbClr val="FFFFFF"/>
      </a:accent3>
      <a:accent4>
        <a:srgbClr val="000000"/>
      </a:accent4>
      <a:accent5>
        <a:srgbClr val="ABBFB9"/>
      </a:accent5>
      <a:accent6>
        <a:srgbClr val="B8A835"/>
      </a:accent6>
      <a:hlink>
        <a:srgbClr val="3790D3"/>
      </a:hlink>
      <a:folHlink>
        <a:srgbClr val="BD6A1F"/>
      </a:folHlink>
    </a:clrScheme>
    <a:fontScheme name="208tgp_time_light">
      <a:majorFont>
        <a:latin typeface="Arial"/>
        <a:ea typeface=""/>
        <a:cs typeface=""/>
      </a:majorFont>
      <a:minorFont>
        <a:latin typeface="Arial"/>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08tgp_time_light 1">
        <a:dk1>
          <a:srgbClr val="000000"/>
        </a:dk1>
        <a:lt1>
          <a:srgbClr val="FFFFFF"/>
        </a:lt1>
        <a:dk2>
          <a:srgbClr val="351155"/>
        </a:dk2>
        <a:lt2>
          <a:srgbClr val="969696"/>
        </a:lt2>
        <a:accent1>
          <a:srgbClr val="7053CB"/>
        </a:accent1>
        <a:accent2>
          <a:srgbClr val="3282BE"/>
        </a:accent2>
        <a:accent3>
          <a:srgbClr val="FFFFFF"/>
        </a:accent3>
        <a:accent4>
          <a:srgbClr val="000000"/>
        </a:accent4>
        <a:accent5>
          <a:srgbClr val="BBB3E2"/>
        </a:accent5>
        <a:accent6>
          <a:srgbClr val="2C75AC"/>
        </a:accent6>
        <a:hlink>
          <a:srgbClr val="D17FB6"/>
        </a:hlink>
        <a:folHlink>
          <a:srgbClr val="E3981D"/>
        </a:folHlink>
      </a:clrScheme>
      <a:clrMap bg1="lt1" tx1="dk1" bg2="lt2" tx2="dk2" accent1="accent1" accent2="accent2" accent3="accent3" accent4="accent4" accent5="accent5" accent6="accent6" hlink="hlink" folHlink="folHlink"/>
    </a:extraClrScheme>
    <a:extraClrScheme>
      <a:clrScheme name="208tgp_time_light 2">
        <a:dk1>
          <a:srgbClr val="000000"/>
        </a:dk1>
        <a:lt1>
          <a:srgbClr val="FFFFFF"/>
        </a:lt1>
        <a:dk2>
          <a:srgbClr val="1129A1"/>
        </a:dk2>
        <a:lt2>
          <a:srgbClr val="969696"/>
        </a:lt2>
        <a:accent1>
          <a:srgbClr val="4987E3"/>
        </a:accent1>
        <a:accent2>
          <a:srgbClr val="40C3EC"/>
        </a:accent2>
        <a:accent3>
          <a:srgbClr val="FFFFFF"/>
        </a:accent3>
        <a:accent4>
          <a:srgbClr val="000000"/>
        </a:accent4>
        <a:accent5>
          <a:srgbClr val="B1C3EF"/>
        </a:accent5>
        <a:accent6>
          <a:srgbClr val="39B0D6"/>
        </a:accent6>
        <a:hlink>
          <a:srgbClr val="36A1B6"/>
        </a:hlink>
        <a:folHlink>
          <a:srgbClr val="9CC769"/>
        </a:folHlink>
      </a:clrScheme>
      <a:clrMap bg1="lt1" tx1="dk1" bg2="lt2" tx2="dk2" accent1="accent1" accent2="accent2" accent3="accent3" accent4="accent4" accent5="accent5" accent6="accent6" hlink="hlink" folHlink="folHlink"/>
    </a:extraClrScheme>
    <a:extraClrScheme>
      <a:clrScheme name="208tgp_time_light 3">
        <a:dk1>
          <a:srgbClr val="000000"/>
        </a:dk1>
        <a:lt1>
          <a:srgbClr val="FFFFFF"/>
        </a:lt1>
        <a:dk2>
          <a:srgbClr val="0F4D5B"/>
        </a:dk2>
        <a:lt2>
          <a:srgbClr val="969696"/>
        </a:lt2>
        <a:accent1>
          <a:srgbClr val="1B7D6A"/>
        </a:accent1>
        <a:accent2>
          <a:srgbClr val="CBBA3B"/>
        </a:accent2>
        <a:accent3>
          <a:srgbClr val="FFFFFF"/>
        </a:accent3>
        <a:accent4>
          <a:srgbClr val="000000"/>
        </a:accent4>
        <a:accent5>
          <a:srgbClr val="ABBFB9"/>
        </a:accent5>
        <a:accent6>
          <a:srgbClr val="B8A835"/>
        </a:accent6>
        <a:hlink>
          <a:srgbClr val="3790D3"/>
        </a:hlink>
        <a:folHlink>
          <a:srgbClr val="BD6A1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208tgp_time_light">
  <a:themeElements>
    <a:clrScheme name="208tgp_time_light 3">
      <a:dk1>
        <a:srgbClr val="000000"/>
      </a:dk1>
      <a:lt1>
        <a:srgbClr val="FFFFFF"/>
      </a:lt1>
      <a:dk2>
        <a:srgbClr val="0F4D5B"/>
      </a:dk2>
      <a:lt2>
        <a:srgbClr val="969696"/>
      </a:lt2>
      <a:accent1>
        <a:srgbClr val="1B7D6A"/>
      </a:accent1>
      <a:accent2>
        <a:srgbClr val="CBBA3B"/>
      </a:accent2>
      <a:accent3>
        <a:srgbClr val="FFFFFF"/>
      </a:accent3>
      <a:accent4>
        <a:srgbClr val="000000"/>
      </a:accent4>
      <a:accent5>
        <a:srgbClr val="ABBFB9"/>
      </a:accent5>
      <a:accent6>
        <a:srgbClr val="B8A835"/>
      </a:accent6>
      <a:hlink>
        <a:srgbClr val="3790D3"/>
      </a:hlink>
      <a:folHlink>
        <a:srgbClr val="BD6A1F"/>
      </a:folHlink>
    </a:clrScheme>
    <a:fontScheme name="208tgp_time_light">
      <a:majorFont>
        <a:latin typeface="Arial"/>
        <a:ea typeface=""/>
        <a:cs typeface=""/>
      </a:majorFont>
      <a:minorFont>
        <a:latin typeface="Arial"/>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08tgp_time_light 1">
        <a:dk1>
          <a:srgbClr val="000000"/>
        </a:dk1>
        <a:lt1>
          <a:srgbClr val="FFFFFF"/>
        </a:lt1>
        <a:dk2>
          <a:srgbClr val="351155"/>
        </a:dk2>
        <a:lt2>
          <a:srgbClr val="969696"/>
        </a:lt2>
        <a:accent1>
          <a:srgbClr val="7053CB"/>
        </a:accent1>
        <a:accent2>
          <a:srgbClr val="3282BE"/>
        </a:accent2>
        <a:accent3>
          <a:srgbClr val="FFFFFF"/>
        </a:accent3>
        <a:accent4>
          <a:srgbClr val="000000"/>
        </a:accent4>
        <a:accent5>
          <a:srgbClr val="BBB3E2"/>
        </a:accent5>
        <a:accent6>
          <a:srgbClr val="2C75AC"/>
        </a:accent6>
        <a:hlink>
          <a:srgbClr val="D17FB6"/>
        </a:hlink>
        <a:folHlink>
          <a:srgbClr val="E3981D"/>
        </a:folHlink>
      </a:clrScheme>
      <a:clrMap bg1="lt1" tx1="dk1" bg2="lt2" tx2="dk2" accent1="accent1" accent2="accent2" accent3="accent3" accent4="accent4" accent5="accent5" accent6="accent6" hlink="hlink" folHlink="folHlink"/>
    </a:extraClrScheme>
    <a:extraClrScheme>
      <a:clrScheme name="208tgp_time_light 2">
        <a:dk1>
          <a:srgbClr val="000000"/>
        </a:dk1>
        <a:lt1>
          <a:srgbClr val="FFFFFF"/>
        </a:lt1>
        <a:dk2>
          <a:srgbClr val="1129A1"/>
        </a:dk2>
        <a:lt2>
          <a:srgbClr val="969696"/>
        </a:lt2>
        <a:accent1>
          <a:srgbClr val="4987E3"/>
        </a:accent1>
        <a:accent2>
          <a:srgbClr val="40C3EC"/>
        </a:accent2>
        <a:accent3>
          <a:srgbClr val="FFFFFF"/>
        </a:accent3>
        <a:accent4>
          <a:srgbClr val="000000"/>
        </a:accent4>
        <a:accent5>
          <a:srgbClr val="B1C3EF"/>
        </a:accent5>
        <a:accent6>
          <a:srgbClr val="39B0D6"/>
        </a:accent6>
        <a:hlink>
          <a:srgbClr val="36A1B6"/>
        </a:hlink>
        <a:folHlink>
          <a:srgbClr val="9CC769"/>
        </a:folHlink>
      </a:clrScheme>
      <a:clrMap bg1="lt1" tx1="dk1" bg2="lt2" tx2="dk2" accent1="accent1" accent2="accent2" accent3="accent3" accent4="accent4" accent5="accent5" accent6="accent6" hlink="hlink" folHlink="folHlink"/>
    </a:extraClrScheme>
    <a:extraClrScheme>
      <a:clrScheme name="208tgp_time_light 3">
        <a:dk1>
          <a:srgbClr val="000000"/>
        </a:dk1>
        <a:lt1>
          <a:srgbClr val="FFFFFF"/>
        </a:lt1>
        <a:dk2>
          <a:srgbClr val="0F4D5B"/>
        </a:dk2>
        <a:lt2>
          <a:srgbClr val="969696"/>
        </a:lt2>
        <a:accent1>
          <a:srgbClr val="1B7D6A"/>
        </a:accent1>
        <a:accent2>
          <a:srgbClr val="CBBA3B"/>
        </a:accent2>
        <a:accent3>
          <a:srgbClr val="FFFFFF"/>
        </a:accent3>
        <a:accent4>
          <a:srgbClr val="000000"/>
        </a:accent4>
        <a:accent5>
          <a:srgbClr val="ABBFB9"/>
        </a:accent5>
        <a:accent6>
          <a:srgbClr val="B8A835"/>
        </a:accent6>
        <a:hlink>
          <a:srgbClr val="3790D3"/>
        </a:hlink>
        <a:folHlink>
          <a:srgbClr val="BD6A1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TotalTime>
  <Words>1185</Words>
  <Application>Microsoft Office PowerPoint</Application>
  <PresentationFormat>On-screen Show (16:9)</PresentationFormat>
  <Paragraphs>119</Paragraphs>
  <Slides>23</Slides>
  <Notes>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26" baseType="lpstr">
      <vt:lpstr>208tgp_time_light</vt:lpstr>
      <vt:lpstr>1_208tgp_time_light</vt:lpstr>
      <vt:lpstr>Packager Shell Object</vt:lpstr>
      <vt:lpstr>TRƯỜNG THPT NGÔ LÊ TÂN  CHÀO MỪNG QUÝ THẦY, CÔ ĐẾN VỚI TIẾT DỰ GIỜ LỚP 10A3  CHỦ ĐỀ 6 - BÀI 10 LẬP KẾ HOẠCH TÀI CHÍNH CÁ NHÂN     (Tiết 3)                                  Giáo viên: Nguyễn Thị Hoa</vt:lpstr>
      <vt:lpstr>KHỞI ĐỘNG Xem video và cho biết video nói về nội dung gì?</vt:lpstr>
      <vt:lpstr>KHỞI ĐỘNG XEM VIDEO</vt:lpstr>
      <vt:lpstr>CHỦ ĐỀ 6 - BÀI 10 LẬP KẾ HOẠCH TÀI CHÍNH CÁ NHÂN  (Tiết 3)</vt:lpstr>
      <vt:lpstr> 1. Nêu được: - Khái niệm kế hoạch tài chính cá nhân. - Các loại kế hoạch tài chính cá nhân. - Tầm quan trọng của việc lập KHTCCN. 2. Nhận biết được các bước lập KHTCCN. 3. Lập được kế hoạch tài chính cá nhân. 4. Kiểm soát được tài chính cá nhân.</vt:lpstr>
      <vt:lpstr>Slide 6</vt:lpstr>
      <vt:lpstr>Slide 7</vt:lpstr>
      <vt:lpstr>Contents</vt:lpstr>
      <vt:lpstr>Slide 9</vt:lpstr>
      <vt:lpstr>Slide 10</vt:lpstr>
      <vt:lpstr>Slide 11</vt:lpstr>
      <vt:lpstr>Slide 12</vt:lpstr>
      <vt:lpstr>Slide 13</vt:lpstr>
      <vt:lpstr>Slide 14</vt:lpstr>
      <vt:lpstr>Slide 15</vt:lpstr>
      <vt:lpstr>Slide 16</vt:lpstr>
      <vt:lpstr>KHỞI ĐỘNG TRÒ CHƠI Ô CHỮ</vt:lpstr>
      <vt:lpstr>KHỞI ĐỘNG TRÒ CHƠI Ô CHỮ</vt:lpstr>
      <vt:lpstr>Slide 19</vt:lpstr>
      <vt:lpstr>Slide 20</vt:lpstr>
      <vt:lpstr>Câu 5. Em hãy liệt kê các hành động cần làm để cắt giảm thói quen chi tiêu không kiểm soát của bản thân? </vt:lpstr>
      <vt:lpstr>Câu 1. Thiết kế một cuốn sổ tay ghi chép chi tiêu mà em thấy phù hợp với bản thân. Chia sẻ với các bạn trong lớp về ý tưởng và cách sử dụng cuốn sổ tay đó? Câu 2. Em hãy lập kế hoạch chi tiêu cho sinh hoạt và học tập theo các bước cụ thể và thực hiện kế hoạch đã lập? Câu 3. Em hãy trao đổi với bố mẹ để tìm hiểu tình hình tài chính trong gia đình và dựa vào đó để đưa ra bản dự kiến kế hoạch chi tiêu hằng tháng cho gia đình mình? </vt:lpstr>
      <vt:lpstr>CẢM ƠN QUÝ THẦY, CÔ GIÁO VÀ CÁC EM ĐÃ CHÚ Ý LẮNG NGHE!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PowerPoint Template</dc:title>
  <dc:creator>Admin</dc:creator>
  <cp:lastModifiedBy>DellPC</cp:lastModifiedBy>
  <cp:revision>284</cp:revision>
  <dcterms:created xsi:type="dcterms:W3CDTF">2015-11-29T04:18:34Z</dcterms:created>
  <dcterms:modified xsi:type="dcterms:W3CDTF">2025-01-25T14:23:27Z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B2953353700D438899D4E80C67B06E57_12</vt:lpwstr>
  </property>
  <property fmtid="{D5CDD505-2E9C-101B-9397-08002B2CF9AE}" pid="3" name="KSOProductBuildVer">
    <vt:lpwstr>1033-12.2.0.13359</vt:lpwstr>
  </property>
</Properties>
</file>