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9" r:id="rId2"/>
  </p:sldMasterIdLst>
  <p:notesMasterIdLst>
    <p:notesMasterId r:id="rId25"/>
  </p:notesMasterIdLst>
  <p:handoutMasterIdLst>
    <p:handoutMasterId r:id="rId26"/>
  </p:handoutMasterIdLst>
  <p:sldIdLst>
    <p:sldId id="393" r:id="rId3"/>
    <p:sldId id="345" r:id="rId4"/>
    <p:sldId id="425" r:id="rId5"/>
    <p:sldId id="369" r:id="rId6"/>
    <p:sldId id="368" r:id="rId7"/>
    <p:sldId id="395" r:id="rId8"/>
    <p:sldId id="396" r:id="rId9"/>
    <p:sldId id="397" r:id="rId10"/>
    <p:sldId id="398" r:id="rId11"/>
    <p:sldId id="399" r:id="rId12"/>
    <p:sldId id="426" r:id="rId13"/>
    <p:sldId id="427" r:id="rId14"/>
    <p:sldId id="428" r:id="rId15"/>
    <p:sldId id="400" r:id="rId16"/>
    <p:sldId id="429" r:id="rId17"/>
    <p:sldId id="401" r:id="rId18"/>
    <p:sldId id="402" r:id="rId19"/>
    <p:sldId id="430" r:id="rId20"/>
    <p:sldId id="4263" r:id="rId21"/>
    <p:sldId id="4262" r:id="rId22"/>
    <p:sldId id="4264" r:id="rId23"/>
    <p:sldId id="344" r:id="rId24"/>
  </p:sldIdLst>
  <p:sldSz cx="12023725" cy="7019925"/>
  <p:notesSz cx="6858000" cy="9144000"/>
  <p:embeddedFontLst>
    <p:embeddedFont>
      <p:font typeface="宋体" pitchFamily="2" charset="-122"/>
      <p:regular r:id="rId27"/>
    </p:embeddedFont>
    <p:embeddedFont>
      <p:font typeface="微软雅黑" pitchFamily="34" charset="-122"/>
      <p:regular r:id="rId28"/>
      <p:bold r:id="rId29"/>
    </p:embeddedFont>
    <p:embeddedFont>
      <p:font typeface="Lato Light" charset="0"/>
      <p:regular r:id="rId30"/>
      <p:italic r:id="rId31"/>
    </p:embeddedFont>
    <p:embeddedFont>
      <p:font typeface="#9Slide03 SFU Futura_07" charset="0"/>
      <p:bold r:id="rId32"/>
    </p:embeddedFont>
    <p:embeddedFont>
      <p:font typeface="Palanquin Dark" charset="0"/>
      <p:regular r:id="rId33"/>
      <p:bold r:id="rId34"/>
    </p:embeddedFont>
    <p:embeddedFont>
      <p:font typeface="Calibri" pitchFamily="34" charset="0"/>
      <p:regular r:id="rId35"/>
      <p:bold r:id="rId36"/>
      <p:italic r:id="rId37"/>
      <p:boldItalic r:id="rId38"/>
    </p:embeddedFont>
    <p:embeddedFont>
      <p:font typeface="#9Slide03 Nokia" charset="0"/>
      <p:regular r:id="rId39"/>
    </p:embeddedFont>
    <p:embeddedFont>
      <p:font typeface="#9Slide03 SFU Futura_12" charset="0"/>
      <p:regular r:id="rId40"/>
    </p:embeddedFont>
    <p:embeddedFont>
      <p:font typeface="#9Slide03 Bebas Neue Bold" charset="0"/>
      <p:bold r:id="rId41"/>
    </p:embeddedFont>
    <p:embeddedFont>
      <p:font typeface="Calibri Light" pitchFamily="34" charset="0"/>
      <p:regular r:id="rId42"/>
      <p:italic r:id="rId43"/>
    </p:embeddedFont>
    <p:embeddedFont>
      <p:font typeface="Tahoma" pitchFamily="34" charset="0"/>
      <p:regular r:id="rId44"/>
      <p:bold r:id="rId45"/>
    </p:embeddedFont>
    <p:embeddedFont>
      <p:font typeface="#9Slide03 SFU Futura_03" charset="0"/>
      <p:regular r:id="rId46"/>
    </p:embeddedFont>
    <p:embeddedFont>
      <p:font typeface="#9Slide07 IcielBC Cubano Normal" charset="0"/>
      <p:regular r:id="rId47"/>
    </p:embeddedFont>
  </p:embeddedFontLst>
  <p:custDataLst>
    <p:tags r:id="rId48"/>
  </p:custDataLst>
  <p:defaultText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19" userDrawn="1">
          <p15:clr>
            <a:srgbClr val="A4A3A4"/>
          </p15:clr>
        </p15:guide>
        <p15:guide id="4" orient="horz" pos="82" userDrawn="1">
          <p15:clr>
            <a:srgbClr val="A4A3A4"/>
          </p15:clr>
        </p15:guide>
        <p15:guide id="5" pos="7322" userDrawn="1">
          <p15:clr>
            <a:srgbClr val="A4A3A4"/>
          </p15:clr>
        </p15:guide>
        <p15:guide id="6" orient="horz" pos="4307" userDrawn="1">
          <p15:clr>
            <a:srgbClr val="A4A3A4"/>
          </p15:clr>
        </p15:guide>
        <p15:guide id="7" orient="horz" pos="2932"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FFCC"/>
    <a:srgbClr val="003366"/>
    <a:srgbClr val="0033CC"/>
    <a:srgbClr val="74BFE9"/>
    <a:srgbClr val="D60906"/>
    <a:srgbClr val="CC0066"/>
    <a:srgbClr val="F0F4E6"/>
    <a:srgbClr val="E7374B"/>
    <a:srgbClr val="57C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36" autoAdjust="0"/>
  </p:normalViewPr>
  <p:slideViewPr>
    <p:cSldViewPr snapToGrid="0" showGuides="1">
      <p:cViewPr>
        <p:scale>
          <a:sx n="73" d="100"/>
          <a:sy n="73" d="100"/>
        </p:scale>
        <p:origin x="-660" y="-12"/>
      </p:cViewPr>
      <p:guideLst>
        <p:guide orient="horz" pos="82"/>
        <p:guide orient="horz" pos="4307"/>
        <p:guide orient="horz" pos="2932"/>
        <p:guide pos="3819"/>
        <p:guide pos="7322"/>
      </p:guideLst>
    </p:cSldViewPr>
  </p:slideViewPr>
  <p:notesTextViewPr>
    <p:cViewPr>
      <p:scale>
        <a:sx n="1" d="1"/>
        <a:sy n="1" d="1"/>
      </p:scale>
      <p:origin x="0" y="0"/>
    </p:cViewPr>
  </p:notesTextViewPr>
  <p:sorterViewPr>
    <p:cViewPr>
      <p:scale>
        <a:sx n="100" d="100"/>
        <a:sy n="100" d="100"/>
      </p:scale>
      <p:origin x="0" y="-9888"/>
    </p:cViewPr>
  </p:sorterViewPr>
  <p:notesViewPr>
    <p:cSldViewPr snapToGrid="0">
      <p:cViewPr varScale="1">
        <p:scale>
          <a:sx n="52" d="100"/>
          <a:sy n="52" d="100"/>
        </p:scale>
        <p:origin x="208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EU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Sheet1!$B$2:$B$3</c:f>
              <c:numCache>
                <c:formatCode>General</c:formatCode>
                <c:ptCount val="2"/>
                <c:pt idx="0">
                  <c:v>31</c:v>
                </c:pt>
                <c:pt idx="1">
                  <c:v>29.7</c:v>
                </c:pt>
              </c:numCache>
            </c:numRef>
          </c:val>
          <c:extLst xmlns:c16r2="http://schemas.microsoft.com/office/drawing/2015/06/chart">
            <c:ext xmlns:c16="http://schemas.microsoft.com/office/drawing/2014/chart" uri="{C3380CC4-5D6E-409C-BE32-E72D297353CC}">
              <c16:uniqueId val="{00000000-9C41-4AA4-81E0-EF62452E8269}"/>
            </c:ext>
          </c:extLst>
        </c:ser>
        <c:ser>
          <c:idx val="1"/>
          <c:order val="1"/>
          <c:tx>
            <c:strRef>
              <c:f>Sheet1!$C$1</c:f>
              <c:strCache>
                <c:ptCount val="1"/>
                <c:pt idx="0">
                  <c:v>Hoa Kì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Sheet1!$C$2:$C$3</c:f>
              <c:numCache>
                <c:formatCode>General</c:formatCode>
                <c:ptCount val="2"/>
                <c:pt idx="0">
                  <c:v>9.1999999999999993</c:v>
                </c:pt>
                <c:pt idx="1">
                  <c:v>12.6</c:v>
                </c:pt>
              </c:numCache>
            </c:numRef>
          </c:val>
          <c:extLst xmlns:c16r2="http://schemas.microsoft.com/office/drawing/2015/06/chart">
            <c:ext xmlns:c16="http://schemas.microsoft.com/office/drawing/2014/chart" uri="{C3380CC4-5D6E-409C-BE32-E72D297353CC}">
              <c16:uniqueId val="{00000001-9C41-4AA4-81E0-EF62452E8269}"/>
            </c:ext>
          </c:extLst>
        </c:ser>
        <c:ser>
          <c:idx val="2"/>
          <c:order val="2"/>
          <c:tx>
            <c:strRef>
              <c:f>Sheet1!$D$1</c:f>
              <c:strCache>
                <c:ptCount val="1"/>
                <c:pt idx="0">
                  <c:v>Nhật Bản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Sheet1!$D$2:$D$3</c:f>
              <c:numCache>
                <c:formatCode>General</c:formatCode>
                <c:ptCount val="2"/>
                <c:pt idx="0">
                  <c:v>3.3</c:v>
                </c:pt>
                <c:pt idx="1">
                  <c:v>3.5</c:v>
                </c:pt>
              </c:numCache>
            </c:numRef>
          </c:val>
          <c:extLst xmlns:c16r2="http://schemas.microsoft.com/office/drawing/2015/06/chart">
            <c:ext xmlns:c16="http://schemas.microsoft.com/office/drawing/2014/chart" uri="{C3380CC4-5D6E-409C-BE32-E72D297353CC}">
              <c16:uniqueId val="{00000002-9C41-4AA4-81E0-EF62452E8269}"/>
            </c:ext>
          </c:extLst>
        </c:ser>
        <c:ser>
          <c:idx val="3"/>
          <c:order val="3"/>
          <c:tx>
            <c:strRef>
              <c:f>Sheet1!$E$1</c:f>
              <c:strCache>
                <c:ptCount val="1"/>
                <c:pt idx="0">
                  <c:v>Trung Quốc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Sheet1!$E$2:$E$3</c:f>
              <c:numCache>
                <c:formatCode>General</c:formatCode>
                <c:ptCount val="2"/>
                <c:pt idx="0">
                  <c:v>12.7</c:v>
                </c:pt>
                <c:pt idx="1">
                  <c:v>11.5</c:v>
                </c:pt>
              </c:numCache>
            </c:numRef>
          </c:val>
          <c:extLst xmlns:c16r2="http://schemas.microsoft.com/office/drawing/2015/06/chart">
            <c:ext xmlns:c16="http://schemas.microsoft.com/office/drawing/2014/chart" uri="{C3380CC4-5D6E-409C-BE32-E72D297353CC}">
              <c16:uniqueId val="{00000003-9C41-4AA4-81E0-EF62452E8269}"/>
            </c:ext>
          </c:extLst>
        </c:ser>
        <c:ser>
          <c:idx val="4"/>
          <c:order val="4"/>
          <c:tx>
            <c:strRef>
              <c:f>Sheet1!$F$1</c:f>
              <c:strCache>
                <c:ptCount val="1"/>
                <c:pt idx="0">
                  <c:v>Các nước còn lại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Sheet1!$F$2:$F$3</c:f>
              <c:numCache>
                <c:formatCode>General</c:formatCode>
                <c:ptCount val="2"/>
                <c:pt idx="0">
                  <c:v>43.8</c:v>
                </c:pt>
                <c:pt idx="1">
                  <c:v>42.699999999999996</c:v>
                </c:pt>
              </c:numCache>
            </c:numRef>
          </c:val>
          <c:extLst xmlns:c16r2="http://schemas.microsoft.com/office/drawing/2015/06/chart">
            <c:ext xmlns:c16="http://schemas.microsoft.com/office/drawing/2014/chart" uri="{C3380CC4-5D6E-409C-BE32-E72D297353CC}">
              <c16:uniqueId val="{00000004-9C41-4AA4-81E0-EF62452E8269}"/>
            </c:ext>
          </c:extLst>
        </c:ser>
        <c:dLbls>
          <c:dLblPos val="ctr"/>
          <c:showLegendKey val="0"/>
          <c:showVal val="1"/>
          <c:showCatName val="0"/>
          <c:showSerName val="0"/>
          <c:showPercent val="0"/>
          <c:showBubbleSize val="0"/>
        </c:dLbls>
        <c:gapWidth val="150"/>
        <c:overlap val="100"/>
        <c:axId val="23927040"/>
        <c:axId val="23945216"/>
      </c:barChart>
      <c:catAx>
        <c:axId val="2392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3945216"/>
        <c:crosses val="autoZero"/>
        <c:auto val="1"/>
        <c:lblAlgn val="ctr"/>
        <c:lblOffset val="100"/>
        <c:noMultiLvlLbl val="0"/>
      </c:catAx>
      <c:valAx>
        <c:axId val="23945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270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4FB6CE6-D5F8-59A9-8622-E7B1141845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2ADBE2C-4369-FE3D-41CF-DFAC535331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7FE65C-36AE-4E1F-8B3B-F0EABAA6F6A8}" type="datetimeFigureOut">
              <a:rPr lang="en-US" smtClean="0"/>
              <a:t>8/9/2023</a:t>
            </a:fld>
            <a:endParaRPr lang="en-US"/>
          </a:p>
        </p:txBody>
      </p:sp>
      <p:sp>
        <p:nvSpPr>
          <p:cNvPr id="4" name="Footer Placeholder 3">
            <a:extLst>
              <a:ext uri="{FF2B5EF4-FFF2-40B4-BE49-F238E27FC236}">
                <a16:creationId xmlns:a16="http://schemas.microsoft.com/office/drawing/2014/main" xmlns="" id="{D4D5AA0F-BBBE-BAFC-E979-E1737BC9C5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5DD8467-A1DE-EDB3-1E12-E611AF96B3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20E728-A4C5-41EF-B553-C812D476ECF3}" type="slidenum">
              <a:rPr lang="en-US" smtClean="0"/>
              <a:t>‹#›</a:t>
            </a:fld>
            <a:endParaRPr lang="en-US"/>
          </a:p>
        </p:txBody>
      </p:sp>
    </p:spTree>
    <p:extLst>
      <p:ext uri="{BB962C8B-B14F-4D97-AF65-F5344CB8AC3E}">
        <p14:creationId xmlns:p14="http://schemas.microsoft.com/office/powerpoint/2010/main" val="3006748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2023/8/9</a:t>
            </a:fld>
            <a:endParaRPr lang="zh-CN" altLang="en-US"/>
          </a:p>
        </p:txBody>
      </p:sp>
      <p:sp>
        <p:nvSpPr>
          <p:cNvPr id="4" name="幻灯片图像占位符 3"/>
          <p:cNvSpPr>
            <a:spLocks noGrp="1" noRot="1" noChangeAspect="1"/>
          </p:cNvSpPr>
          <p:nvPr>
            <p:ph type="sldImg" idx="2"/>
          </p:nvPr>
        </p:nvSpPr>
        <p:spPr>
          <a:xfrm>
            <a:off x="785813" y="1143000"/>
            <a:ext cx="52863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1218712" rtl="0" eaLnBrk="1" latinLnBrk="0" hangingPunct="1">
      <a:defRPr sz="1599" kern="1200">
        <a:solidFill>
          <a:schemeClr val="tx1"/>
        </a:solidFill>
        <a:latin typeface="+mn-lt"/>
        <a:ea typeface="+mn-ea"/>
        <a:cs typeface="+mn-cs"/>
      </a:defRPr>
    </a:lvl1pPr>
    <a:lvl2pPr marL="609356" algn="l" defTabSz="1218712" rtl="0" eaLnBrk="1" latinLnBrk="0" hangingPunct="1">
      <a:defRPr sz="1599" kern="1200">
        <a:solidFill>
          <a:schemeClr val="tx1"/>
        </a:solidFill>
        <a:latin typeface="+mn-lt"/>
        <a:ea typeface="+mn-ea"/>
        <a:cs typeface="+mn-cs"/>
      </a:defRPr>
    </a:lvl2pPr>
    <a:lvl3pPr marL="1218712" algn="l" defTabSz="1218712" rtl="0" eaLnBrk="1" latinLnBrk="0" hangingPunct="1">
      <a:defRPr sz="1599" kern="1200">
        <a:solidFill>
          <a:schemeClr val="tx1"/>
        </a:solidFill>
        <a:latin typeface="+mn-lt"/>
        <a:ea typeface="+mn-ea"/>
        <a:cs typeface="+mn-cs"/>
      </a:defRPr>
    </a:lvl3pPr>
    <a:lvl4pPr marL="1828068" algn="l" defTabSz="1218712" rtl="0" eaLnBrk="1" latinLnBrk="0" hangingPunct="1">
      <a:defRPr sz="1599" kern="1200">
        <a:solidFill>
          <a:schemeClr val="tx1"/>
        </a:solidFill>
        <a:latin typeface="+mn-lt"/>
        <a:ea typeface="+mn-ea"/>
        <a:cs typeface="+mn-cs"/>
      </a:defRPr>
    </a:lvl4pPr>
    <a:lvl5pPr marL="2437425" algn="l" defTabSz="1218712" rtl="0" eaLnBrk="1" latinLnBrk="0" hangingPunct="1">
      <a:defRPr sz="1599" kern="1200">
        <a:solidFill>
          <a:schemeClr val="tx1"/>
        </a:solidFill>
        <a:latin typeface="+mn-lt"/>
        <a:ea typeface="+mn-ea"/>
        <a:cs typeface="+mn-cs"/>
      </a:defRPr>
    </a:lvl5pPr>
    <a:lvl6pPr marL="3046781" algn="l" defTabSz="1218712" rtl="0" eaLnBrk="1" latinLnBrk="0" hangingPunct="1">
      <a:defRPr sz="1599" kern="1200">
        <a:solidFill>
          <a:schemeClr val="tx1"/>
        </a:solidFill>
        <a:latin typeface="+mn-lt"/>
        <a:ea typeface="+mn-ea"/>
        <a:cs typeface="+mn-cs"/>
      </a:defRPr>
    </a:lvl6pPr>
    <a:lvl7pPr marL="3656137" algn="l" defTabSz="1218712" rtl="0" eaLnBrk="1" latinLnBrk="0" hangingPunct="1">
      <a:defRPr sz="1599" kern="1200">
        <a:solidFill>
          <a:schemeClr val="tx1"/>
        </a:solidFill>
        <a:latin typeface="+mn-lt"/>
        <a:ea typeface="+mn-ea"/>
        <a:cs typeface="+mn-cs"/>
      </a:defRPr>
    </a:lvl7pPr>
    <a:lvl8pPr marL="4265493" algn="l" defTabSz="1218712" rtl="0" eaLnBrk="1" latinLnBrk="0" hangingPunct="1">
      <a:defRPr sz="1599" kern="1200">
        <a:solidFill>
          <a:schemeClr val="tx1"/>
        </a:solidFill>
        <a:latin typeface="+mn-lt"/>
        <a:ea typeface="+mn-ea"/>
        <a:cs typeface="+mn-cs"/>
      </a:defRPr>
    </a:lvl8pPr>
    <a:lvl9pPr marL="4874849" algn="l" defTabSz="1218712" rtl="0" eaLnBrk="1" latinLnBrk="0" hangingPunct="1">
      <a:defRPr sz="15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46549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HS quan sát 1 số hình ảnh minh họa cho mục II</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47500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HS nhận xét, so sánh 1 số chỉ số của EU với thế giới và các quốc gia khác</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314997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HS nhận xét, so sánh 1 số chỉ số của EU với thế giới và các quốc gia khác</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255125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1694389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404575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261881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544667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Bảng kiểm phát cho từng nhóm HS</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18</a:t>
            </a:fld>
            <a:endParaRPr lang="zh-CN" altLang="en-US"/>
          </a:p>
        </p:txBody>
      </p:sp>
    </p:spTree>
    <p:extLst>
      <p:ext uri="{BB962C8B-B14F-4D97-AF65-F5344CB8AC3E}">
        <p14:creationId xmlns:p14="http://schemas.microsoft.com/office/powerpoint/2010/main" val="149317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19</a:t>
            </a:fld>
            <a:endParaRPr lang="zh-CN" altLang="en-US"/>
          </a:p>
        </p:txBody>
      </p:sp>
    </p:spTree>
    <p:extLst>
      <p:ext uri="{BB962C8B-B14F-4D97-AF65-F5344CB8AC3E}">
        <p14:creationId xmlns:p14="http://schemas.microsoft.com/office/powerpoint/2010/main" val="71105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21</a:t>
            </a:fld>
            <a:endParaRPr lang="zh-CN" altLang="en-US"/>
          </a:p>
        </p:txBody>
      </p:sp>
    </p:spTree>
    <p:extLst>
      <p:ext uri="{BB962C8B-B14F-4D97-AF65-F5344CB8AC3E}">
        <p14:creationId xmlns:p14="http://schemas.microsoft.com/office/powerpoint/2010/main" val="235675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a:t>
            </a:fld>
            <a:endParaRPr lang="zh-CN" altLang="en-US"/>
          </a:p>
        </p:txBody>
      </p:sp>
    </p:spTree>
    <p:extLst>
      <p:ext uri="{BB962C8B-B14F-4D97-AF65-F5344CB8AC3E}">
        <p14:creationId xmlns:p14="http://schemas.microsoft.com/office/powerpoint/2010/main" val="91602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a:t>
            </a:fld>
            <a:endParaRPr lang="zh-CN" altLang="en-US"/>
          </a:p>
        </p:txBody>
      </p:sp>
    </p:spTree>
    <p:extLst>
      <p:ext uri="{BB962C8B-B14F-4D97-AF65-F5344CB8AC3E}">
        <p14:creationId xmlns:p14="http://schemas.microsoft.com/office/powerpoint/2010/main" val="396368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a:t>
            </a:fld>
            <a:endParaRPr lang="zh-CN" altLang="en-US"/>
          </a:p>
        </p:txBody>
      </p:sp>
    </p:spTree>
    <p:extLst>
      <p:ext uri="{BB962C8B-B14F-4D97-AF65-F5344CB8AC3E}">
        <p14:creationId xmlns:p14="http://schemas.microsoft.com/office/powerpoint/2010/main" val="274907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7</a:t>
            </a:fld>
            <a:endParaRPr lang="zh-CN" altLang="en-US"/>
          </a:p>
        </p:txBody>
      </p:sp>
    </p:spTree>
    <p:extLst>
      <p:ext uri="{BB962C8B-B14F-4D97-AF65-F5344CB8AC3E}">
        <p14:creationId xmlns:p14="http://schemas.microsoft.com/office/powerpoint/2010/main" val="181823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44230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215821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2285734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32863" y="0"/>
            <a:ext cx="12056588" cy="7039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28197" y="467995"/>
            <a:ext cx="3877964" cy="1637983"/>
          </a:xfrm>
        </p:spPr>
        <p:txBody>
          <a:bodyPr anchor="b"/>
          <a:lstStyle>
            <a:lvl1pPr>
              <a:defRPr sz="3156"/>
            </a:lvl1pPr>
          </a:lstStyle>
          <a:p>
            <a:r>
              <a:rPr lang="zh-CN" altLang="en-US"/>
              <a:t>单击此处编辑母版标题样式</a:t>
            </a:r>
            <a:endParaRPr lang="en-US" dirty="0"/>
          </a:p>
        </p:txBody>
      </p:sp>
      <p:sp>
        <p:nvSpPr>
          <p:cNvPr id="3" name="Content Placeholder 2"/>
          <p:cNvSpPr>
            <a:spLocks noGrp="1"/>
          </p:cNvSpPr>
          <p:nvPr>
            <p:ph idx="1"/>
          </p:nvPr>
        </p:nvSpPr>
        <p:spPr>
          <a:xfrm>
            <a:off x="5111649" y="1010740"/>
            <a:ext cx="6087011" cy="4988697"/>
          </a:xfrm>
        </p:spPr>
        <p:txBody>
          <a:bodyPr/>
          <a:lstStyle>
            <a:lvl1pPr>
              <a:defRPr sz="3156"/>
            </a:lvl1pPr>
            <a:lvl2pPr>
              <a:defRPr sz="2761"/>
            </a:lvl2pPr>
            <a:lvl3pPr>
              <a:defRPr sz="2367"/>
            </a:lvl3pPr>
            <a:lvl4pPr>
              <a:defRPr sz="1972"/>
            </a:lvl4pPr>
            <a:lvl5pPr>
              <a:defRPr sz="1972"/>
            </a:lvl5pPr>
            <a:lvl6pPr>
              <a:defRPr sz="1972"/>
            </a:lvl6pPr>
            <a:lvl7pPr>
              <a:defRPr sz="1972"/>
            </a:lvl7pPr>
            <a:lvl8pPr>
              <a:defRPr sz="1972"/>
            </a:lvl8pPr>
            <a:lvl9pPr>
              <a:defRPr sz="197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28197" y="2105978"/>
            <a:ext cx="3877964" cy="3901584"/>
          </a:xfrm>
        </p:spPr>
        <p:txBody>
          <a:bodyPr/>
          <a:lstStyle>
            <a:lvl1pPr marL="0" indent="0">
              <a:buNone/>
              <a:defRPr sz="1578"/>
            </a:lvl1pPr>
            <a:lvl2pPr marL="450879" indent="0">
              <a:buNone/>
              <a:defRPr sz="1381"/>
            </a:lvl2pPr>
            <a:lvl3pPr marL="901758" indent="0">
              <a:buNone/>
              <a:defRPr sz="1183"/>
            </a:lvl3pPr>
            <a:lvl4pPr marL="1352638" indent="0">
              <a:buNone/>
              <a:defRPr sz="986"/>
            </a:lvl4pPr>
            <a:lvl5pPr marL="1803517" indent="0">
              <a:buNone/>
              <a:defRPr sz="986"/>
            </a:lvl5pPr>
            <a:lvl6pPr marL="2254396" indent="0">
              <a:buNone/>
              <a:defRPr sz="986"/>
            </a:lvl6pPr>
            <a:lvl7pPr marL="2705275" indent="0">
              <a:buNone/>
              <a:defRPr sz="986"/>
            </a:lvl7pPr>
            <a:lvl8pPr marL="3156154" indent="0">
              <a:buNone/>
              <a:defRPr sz="986"/>
            </a:lvl8pPr>
            <a:lvl9pPr marL="3607034" indent="0">
              <a:buNone/>
              <a:defRPr sz="986"/>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28197" y="467995"/>
            <a:ext cx="3877964" cy="1637983"/>
          </a:xfrm>
        </p:spPr>
        <p:txBody>
          <a:bodyPr anchor="b"/>
          <a:lstStyle>
            <a:lvl1pPr>
              <a:defRPr sz="3156"/>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11649" y="1010740"/>
            <a:ext cx="6087011" cy="4988697"/>
          </a:xfrm>
        </p:spPr>
        <p:txBody>
          <a:bodyPr anchor="t"/>
          <a:lstStyle>
            <a:lvl1pPr marL="0" indent="0">
              <a:buNone/>
              <a:defRPr sz="3156"/>
            </a:lvl1pPr>
            <a:lvl2pPr marL="450879" indent="0">
              <a:buNone/>
              <a:defRPr sz="2761"/>
            </a:lvl2pPr>
            <a:lvl3pPr marL="901758" indent="0">
              <a:buNone/>
              <a:defRPr sz="2367"/>
            </a:lvl3pPr>
            <a:lvl4pPr marL="1352638" indent="0">
              <a:buNone/>
              <a:defRPr sz="1972"/>
            </a:lvl4pPr>
            <a:lvl5pPr marL="1803517" indent="0">
              <a:buNone/>
              <a:defRPr sz="1972"/>
            </a:lvl5pPr>
            <a:lvl6pPr marL="2254396" indent="0">
              <a:buNone/>
              <a:defRPr sz="1972"/>
            </a:lvl6pPr>
            <a:lvl7pPr marL="2705275" indent="0">
              <a:buNone/>
              <a:defRPr sz="1972"/>
            </a:lvl7pPr>
            <a:lvl8pPr marL="3156154" indent="0">
              <a:buNone/>
              <a:defRPr sz="1972"/>
            </a:lvl8pPr>
            <a:lvl9pPr marL="3607034" indent="0">
              <a:buNone/>
              <a:defRPr sz="1972"/>
            </a:lvl9pPr>
          </a:lstStyle>
          <a:p>
            <a:r>
              <a:rPr lang="zh-CN" altLang="en-US"/>
              <a:t>单击图标添加图片</a:t>
            </a:r>
            <a:endParaRPr lang="en-US" dirty="0"/>
          </a:p>
        </p:txBody>
      </p:sp>
      <p:sp>
        <p:nvSpPr>
          <p:cNvPr id="4" name="Text Placeholder 3"/>
          <p:cNvSpPr>
            <a:spLocks noGrp="1"/>
          </p:cNvSpPr>
          <p:nvPr>
            <p:ph type="body" sz="half" idx="2"/>
          </p:nvPr>
        </p:nvSpPr>
        <p:spPr>
          <a:xfrm>
            <a:off x="828197" y="2105978"/>
            <a:ext cx="3877964" cy="3901584"/>
          </a:xfrm>
        </p:spPr>
        <p:txBody>
          <a:bodyPr/>
          <a:lstStyle>
            <a:lvl1pPr marL="0" indent="0">
              <a:buNone/>
              <a:defRPr sz="1578"/>
            </a:lvl1pPr>
            <a:lvl2pPr marL="450879" indent="0">
              <a:buNone/>
              <a:defRPr sz="1381"/>
            </a:lvl2pPr>
            <a:lvl3pPr marL="901758" indent="0">
              <a:buNone/>
              <a:defRPr sz="1183"/>
            </a:lvl3pPr>
            <a:lvl4pPr marL="1352638" indent="0">
              <a:buNone/>
              <a:defRPr sz="986"/>
            </a:lvl4pPr>
            <a:lvl5pPr marL="1803517" indent="0">
              <a:buNone/>
              <a:defRPr sz="986"/>
            </a:lvl5pPr>
            <a:lvl6pPr marL="2254396" indent="0">
              <a:buNone/>
              <a:defRPr sz="986"/>
            </a:lvl6pPr>
            <a:lvl7pPr marL="2705275" indent="0">
              <a:buNone/>
              <a:defRPr sz="986"/>
            </a:lvl7pPr>
            <a:lvl8pPr marL="3156154" indent="0">
              <a:buNone/>
              <a:defRPr sz="986"/>
            </a:lvl8pPr>
            <a:lvl9pPr marL="3607034" indent="0">
              <a:buNone/>
              <a:defRPr sz="986"/>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4479" y="373747"/>
            <a:ext cx="2592616" cy="594906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26632" y="373747"/>
            <a:ext cx="7627551" cy="59490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2966" y="1148863"/>
            <a:ext cx="9017794" cy="2443974"/>
          </a:xfrm>
        </p:spPr>
        <p:txBody>
          <a:bodyPr anchor="b"/>
          <a:lstStyle>
            <a:lvl1pPr algn="ctr">
              <a:defRPr sz="5917"/>
            </a:lvl1pPr>
          </a:lstStyle>
          <a:p>
            <a:r>
              <a:rPr lang="en-US"/>
              <a:t>Click to edit Master title style</a:t>
            </a:r>
            <a:endParaRPr lang="en-US" dirty="0"/>
          </a:p>
        </p:txBody>
      </p:sp>
      <p:sp>
        <p:nvSpPr>
          <p:cNvPr id="3" name="Subtitle 2"/>
          <p:cNvSpPr>
            <a:spLocks noGrp="1"/>
          </p:cNvSpPr>
          <p:nvPr>
            <p:ph type="subTitle" idx="1"/>
          </p:nvPr>
        </p:nvSpPr>
        <p:spPr>
          <a:xfrm>
            <a:off x="1502966" y="3687086"/>
            <a:ext cx="9017794" cy="1694856"/>
          </a:xfrm>
        </p:spPr>
        <p:txBody>
          <a:bodyPr/>
          <a:lstStyle>
            <a:lvl1pPr marL="0" indent="0" algn="ctr">
              <a:buNone/>
              <a:defRPr sz="2367"/>
            </a:lvl1pPr>
            <a:lvl2pPr marL="450891" indent="0" algn="ctr">
              <a:buNone/>
              <a:defRPr sz="1972"/>
            </a:lvl2pPr>
            <a:lvl3pPr marL="901781" indent="0" algn="ctr">
              <a:buNone/>
              <a:defRPr sz="1775"/>
            </a:lvl3pPr>
            <a:lvl4pPr marL="1352672" indent="0" algn="ctr">
              <a:buNone/>
              <a:defRPr sz="1578"/>
            </a:lvl4pPr>
            <a:lvl5pPr marL="1803563" indent="0" algn="ctr">
              <a:buNone/>
              <a:defRPr sz="1578"/>
            </a:lvl5pPr>
            <a:lvl6pPr marL="2254453" indent="0" algn="ctr">
              <a:buNone/>
              <a:defRPr sz="1578"/>
            </a:lvl6pPr>
            <a:lvl7pPr marL="2705344" indent="0" algn="ctr">
              <a:buNone/>
              <a:defRPr sz="1578"/>
            </a:lvl7pPr>
            <a:lvl8pPr marL="3156234" indent="0" algn="ctr">
              <a:buNone/>
              <a:defRPr sz="1578"/>
            </a:lvl8pPr>
            <a:lvl9pPr marL="3607125" indent="0" algn="ctr">
              <a:buNone/>
              <a:defRPr sz="157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147036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381329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369" y="1750107"/>
            <a:ext cx="10370463" cy="2920093"/>
          </a:xfrm>
        </p:spPr>
        <p:txBody>
          <a:bodyPr anchor="b"/>
          <a:lstStyle>
            <a:lvl1pPr>
              <a:defRPr sz="5917"/>
            </a:lvl1pPr>
          </a:lstStyle>
          <a:p>
            <a:r>
              <a:rPr lang="en-US"/>
              <a:t>Click to edit Master title style</a:t>
            </a:r>
            <a:endParaRPr lang="en-US" dirty="0"/>
          </a:p>
        </p:txBody>
      </p:sp>
      <p:sp>
        <p:nvSpPr>
          <p:cNvPr id="3" name="Text Placeholder 2"/>
          <p:cNvSpPr>
            <a:spLocks noGrp="1"/>
          </p:cNvSpPr>
          <p:nvPr>
            <p:ph type="body" idx="1"/>
          </p:nvPr>
        </p:nvSpPr>
        <p:spPr>
          <a:xfrm>
            <a:off x="820369" y="4697826"/>
            <a:ext cx="10370463" cy="1535608"/>
          </a:xfrm>
        </p:spPr>
        <p:txBody>
          <a:bodyPr/>
          <a:lstStyle>
            <a:lvl1pPr marL="0" indent="0">
              <a:buNone/>
              <a:defRPr sz="2367">
                <a:solidFill>
                  <a:schemeClr val="tx1">
                    <a:tint val="75000"/>
                  </a:schemeClr>
                </a:solidFill>
              </a:defRPr>
            </a:lvl1pPr>
            <a:lvl2pPr marL="450891" indent="0">
              <a:buNone/>
              <a:defRPr sz="1972">
                <a:solidFill>
                  <a:schemeClr val="tx1">
                    <a:tint val="75000"/>
                  </a:schemeClr>
                </a:solidFill>
              </a:defRPr>
            </a:lvl2pPr>
            <a:lvl3pPr marL="901781" indent="0">
              <a:buNone/>
              <a:defRPr sz="1775">
                <a:solidFill>
                  <a:schemeClr val="tx1">
                    <a:tint val="75000"/>
                  </a:schemeClr>
                </a:solidFill>
              </a:defRPr>
            </a:lvl3pPr>
            <a:lvl4pPr marL="1352672" indent="0">
              <a:buNone/>
              <a:defRPr sz="1578">
                <a:solidFill>
                  <a:schemeClr val="tx1">
                    <a:tint val="75000"/>
                  </a:schemeClr>
                </a:solidFill>
              </a:defRPr>
            </a:lvl4pPr>
            <a:lvl5pPr marL="1803563" indent="0">
              <a:buNone/>
              <a:defRPr sz="1578">
                <a:solidFill>
                  <a:schemeClr val="tx1">
                    <a:tint val="75000"/>
                  </a:schemeClr>
                </a:solidFill>
              </a:defRPr>
            </a:lvl5pPr>
            <a:lvl6pPr marL="2254453" indent="0">
              <a:buNone/>
              <a:defRPr sz="1578">
                <a:solidFill>
                  <a:schemeClr val="tx1">
                    <a:tint val="75000"/>
                  </a:schemeClr>
                </a:solidFill>
              </a:defRPr>
            </a:lvl6pPr>
            <a:lvl7pPr marL="2705344" indent="0">
              <a:buNone/>
              <a:defRPr sz="1578">
                <a:solidFill>
                  <a:schemeClr val="tx1">
                    <a:tint val="75000"/>
                  </a:schemeClr>
                </a:solidFill>
              </a:defRPr>
            </a:lvl7pPr>
            <a:lvl8pPr marL="3156234" indent="0">
              <a:buNone/>
              <a:defRPr sz="1578">
                <a:solidFill>
                  <a:schemeClr val="tx1">
                    <a:tint val="75000"/>
                  </a:schemeClr>
                </a:solidFill>
              </a:defRPr>
            </a:lvl8pPr>
            <a:lvl9pPr marL="3607125" indent="0">
              <a:buNone/>
              <a:defRPr sz="15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1767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6631" y="1868730"/>
            <a:ext cx="5110083" cy="44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7011" y="1868730"/>
            <a:ext cx="5110083" cy="44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01191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8197" y="373747"/>
            <a:ext cx="10370463" cy="13568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8198" y="1720857"/>
            <a:ext cx="5086599" cy="843365"/>
          </a:xfrm>
        </p:spPr>
        <p:txBody>
          <a:bodyPr anchor="b"/>
          <a:lstStyle>
            <a:lvl1pPr marL="0" indent="0">
              <a:buNone/>
              <a:defRPr sz="2367" b="1"/>
            </a:lvl1pPr>
            <a:lvl2pPr marL="450891" indent="0">
              <a:buNone/>
              <a:defRPr sz="1972" b="1"/>
            </a:lvl2pPr>
            <a:lvl3pPr marL="901781" indent="0">
              <a:buNone/>
              <a:defRPr sz="1775" b="1"/>
            </a:lvl3pPr>
            <a:lvl4pPr marL="1352672" indent="0">
              <a:buNone/>
              <a:defRPr sz="1578" b="1"/>
            </a:lvl4pPr>
            <a:lvl5pPr marL="1803563" indent="0">
              <a:buNone/>
              <a:defRPr sz="1578" b="1"/>
            </a:lvl5pPr>
            <a:lvl6pPr marL="2254453" indent="0">
              <a:buNone/>
              <a:defRPr sz="1578" b="1"/>
            </a:lvl6pPr>
            <a:lvl7pPr marL="2705344" indent="0">
              <a:buNone/>
              <a:defRPr sz="1578" b="1"/>
            </a:lvl7pPr>
            <a:lvl8pPr marL="3156234" indent="0">
              <a:buNone/>
              <a:defRPr sz="1578" b="1"/>
            </a:lvl8pPr>
            <a:lvl9pPr marL="3607125" indent="0">
              <a:buNone/>
              <a:defRPr sz="1578" b="1"/>
            </a:lvl9pPr>
          </a:lstStyle>
          <a:p>
            <a:pPr lvl="0"/>
            <a:r>
              <a:rPr lang="en-US"/>
              <a:t>Click to edit Master text styles</a:t>
            </a:r>
          </a:p>
        </p:txBody>
      </p:sp>
      <p:sp>
        <p:nvSpPr>
          <p:cNvPr id="4" name="Content Placeholder 3"/>
          <p:cNvSpPr>
            <a:spLocks noGrp="1"/>
          </p:cNvSpPr>
          <p:nvPr>
            <p:ph sz="half" idx="2"/>
          </p:nvPr>
        </p:nvSpPr>
        <p:spPr>
          <a:xfrm>
            <a:off x="828198" y="2564223"/>
            <a:ext cx="5086599" cy="377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87011" y="1720857"/>
            <a:ext cx="5111649" cy="843365"/>
          </a:xfrm>
        </p:spPr>
        <p:txBody>
          <a:bodyPr anchor="b"/>
          <a:lstStyle>
            <a:lvl1pPr marL="0" indent="0">
              <a:buNone/>
              <a:defRPr sz="2367" b="1"/>
            </a:lvl1pPr>
            <a:lvl2pPr marL="450891" indent="0">
              <a:buNone/>
              <a:defRPr sz="1972" b="1"/>
            </a:lvl2pPr>
            <a:lvl3pPr marL="901781" indent="0">
              <a:buNone/>
              <a:defRPr sz="1775" b="1"/>
            </a:lvl3pPr>
            <a:lvl4pPr marL="1352672" indent="0">
              <a:buNone/>
              <a:defRPr sz="1578" b="1"/>
            </a:lvl4pPr>
            <a:lvl5pPr marL="1803563" indent="0">
              <a:buNone/>
              <a:defRPr sz="1578" b="1"/>
            </a:lvl5pPr>
            <a:lvl6pPr marL="2254453" indent="0">
              <a:buNone/>
              <a:defRPr sz="1578" b="1"/>
            </a:lvl6pPr>
            <a:lvl7pPr marL="2705344" indent="0">
              <a:buNone/>
              <a:defRPr sz="1578" b="1"/>
            </a:lvl7pPr>
            <a:lvl8pPr marL="3156234" indent="0">
              <a:buNone/>
              <a:defRPr sz="1578" b="1"/>
            </a:lvl8pPr>
            <a:lvl9pPr marL="3607125" indent="0">
              <a:buNone/>
              <a:defRPr sz="1578" b="1"/>
            </a:lvl9pPr>
          </a:lstStyle>
          <a:p>
            <a:pPr lvl="0"/>
            <a:r>
              <a:rPr lang="en-US"/>
              <a:t>Click to edit Master text styles</a:t>
            </a:r>
          </a:p>
        </p:txBody>
      </p:sp>
      <p:sp>
        <p:nvSpPr>
          <p:cNvPr id="6" name="Content Placeholder 5"/>
          <p:cNvSpPr>
            <a:spLocks noGrp="1"/>
          </p:cNvSpPr>
          <p:nvPr>
            <p:ph sz="quarter" idx="4"/>
          </p:nvPr>
        </p:nvSpPr>
        <p:spPr>
          <a:xfrm>
            <a:off x="6087011" y="2564223"/>
            <a:ext cx="5111649" cy="377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8588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7805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39680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8198" y="467995"/>
            <a:ext cx="3877964" cy="1637983"/>
          </a:xfrm>
        </p:spPr>
        <p:txBody>
          <a:bodyPr anchor="b"/>
          <a:lstStyle>
            <a:lvl1pPr>
              <a:defRPr sz="3156"/>
            </a:lvl1pPr>
          </a:lstStyle>
          <a:p>
            <a:r>
              <a:rPr lang="en-US"/>
              <a:t>Click to edit Master title style</a:t>
            </a:r>
            <a:endParaRPr lang="en-US" dirty="0"/>
          </a:p>
        </p:txBody>
      </p:sp>
      <p:sp>
        <p:nvSpPr>
          <p:cNvPr id="3" name="Content Placeholder 2"/>
          <p:cNvSpPr>
            <a:spLocks noGrp="1"/>
          </p:cNvSpPr>
          <p:nvPr>
            <p:ph idx="1"/>
          </p:nvPr>
        </p:nvSpPr>
        <p:spPr>
          <a:xfrm>
            <a:off x="5111649" y="1010740"/>
            <a:ext cx="6087011" cy="4988697"/>
          </a:xfrm>
        </p:spPr>
        <p:txBody>
          <a:bodyPr/>
          <a:lstStyle>
            <a:lvl1pPr>
              <a:defRPr sz="3156"/>
            </a:lvl1pPr>
            <a:lvl2pPr>
              <a:defRPr sz="2761"/>
            </a:lvl2pPr>
            <a:lvl3pPr>
              <a:defRPr sz="2367"/>
            </a:lvl3pPr>
            <a:lvl4pPr>
              <a:defRPr sz="1972"/>
            </a:lvl4pPr>
            <a:lvl5pPr>
              <a:defRPr sz="1972"/>
            </a:lvl5pPr>
            <a:lvl6pPr>
              <a:defRPr sz="1972"/>
            </a:lvl6pPr>
            <a:lvl7pPr>
              <a:defRPr sz="1972"/>
            </a:lvl7pPr>
            <a:lvl8pPr>
              <a:defRPr sz="1972"/>
            </a:lvl8pPr>
            <a:lvl9pPr>
              <a:defRPr sz="19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8198" y="2105977"/>
            <a:ext cx="3877964" cy="3901584"/>
          </a:xfrm>
        </p:spPr>
        <p:txBody>
          <a:bodyPr/>
          <a:lstStyle>
            <a:lvl1pPr marL="0" indent="0">
              <a:buNone/>
              <a:defRPr sz="1578"/>
            </a:lvl1pPr>
            <a:lvl2pPr marL="450891" indent="0">
              <a:buNone/>
              <a:defRPr sz="1381"/>
            </a:lvl2pPr>
            <a:lvl3pPr marL="901781" indent="0">
              <a:buNone/>
              <a:defRPr sz="1183"/>
            </a:lvl3pPr>
            <a:lvl4pPr marL="1352672" indent="0">
              <a:buNone/>
              <a:defRPr sz="986"/>
            </a:lvl4pPr>
            <a:lvl5pPr marL="1803563" indent="0">
              <a:buNone/>
              <a:defRPr sz="986"/>
            </a:lvl5pPr>
            <a:lvl6pPr marL="2254453" indent="0">
              <a:buNone/>
              <a:defRPr sz="986"/>
            </a:lvl6pPr>
            <a:lvl7pPr marL="2705344" indent="0">
              <a:buNone/>
              <a:defRPr sz="986"/>
            </a:lvl7pPr>
            <a:lvl8pPr marL="3156234" indent="0">
              <a:buNone/>
              <a:defRPr sz="986"/>
            </a:lvl8pPr>
            <a:lvl9pPr marL="3607125" indent="0">
              <a:buNone/>
              <a:defRPr sz="986"/>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30151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8198" y="467995"/>
            <a:ext cx="3877964" cy="1637983"/>
          </a:xfrm>
        </p:spPr>
        <p:txBody>
          <a:bodyPr anchor="b"/>
          <a:lstStyle>
            <a:lvl1pPr>
              <a:defRPr sz="315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1649" y="1010740"/>
            <a:ext cx="6087011" cy="4988697"/>
          </a:xfrm>
        </p:spPr>
        <p:txBody>
          <a:bodyPr anchor="t"/>
          <a:lstStyle>
            <a:lvl1pPr marL="0" indent="0">
              <a:buNone/>
              <a:defRPr sz="3156"/>
            </a:lvl1pPr>
            <a:lvl2pPr marL="450891" indent="0">
              <a:buNone/>
              <a:defRPr sz="2761"/>
            </a:lvl2pPr>
            <a:lvl3pPr marL="901781" indent="0">
              <a:buNone/>
              <a:defRPr sz="2367"/>
            </a:lvl3pPr>
            <a:lvl4pPr marL="1352672" indent="0">
              <a:buNone/>
              <a:defRPr sz="1972"/>
            </a:lvl4pPr>
            <a:lvl5pPr marL="1803563" indent="0">
              <a:buNone/>
              <a:defRPr sz="1972"/>
            </a:lvl5pPr>
            <a:lvl6pPr marL="2254453" indent="0">
              <a:buNone/>
              <a:defRPr sz="1972"/>
            </a:lvl6pPr>
            <a:lvl7pPr marL="2705344" indent="0">
              <a:buNone/>
              <a:defRPr sz="1972"/>
            </a:lvl7pPr>
            <a:lvl8pPr marL="3156234" indent="0">
              <a:buNone/>
              <a:defRPr sz="1972"/>
            </a:lvl8pPr>
            <a:lvl9pPr marL="3607125" indent="0">
              <a:buNone/>
              <a:defRPr sz="1972"/>
            </a:lvl9pPr>
          </a:lstStyle>
          <a:p>
            <a:r>
              <a:rPr lang="en-US"/>
              <a:t>Click icon to add picture</a:t>
            </a:r>
            <a:endParaRPr lang="en-US" dirty="0"/>
          </a:p>
        </p:txBody>
      </p:sp>
      <p:sp>
        <p:nvSpPr>
          <p:cNvPr id="4" name="Text Placeholder 3"/>
          <p:cNvSpPr>
            <a:spLocks noGrp="1"/>
          </p:cNvSpPr>
          <p:nvPr>
            <p:ph type="body" sz="half" idx="2"/>
          </p:nvPr>
        </p:nvSpPr>
        <p:spPr>
          <a:xfrm>
            <a:off x="828198" y="2105977"/>
            <a:ext cx="3877964" cy="3901584"/>
          </a:xfrm>
        </p:spPr>
        <p:txBody>
          <a:bodyPr/>
          <a:lstStyle>
            <a:lvl1pPr marL="0" indent="0">
              <a:buNone/>
              <a:defRPr sz="1578"/>
            </a:lvl1pPr>
            <a:lvl2pPr marL="450891" indent="0">
              <a:buNone/>
              <a:defRPr sz="1381"/>
            </a:lvl2pPr>
            <a:lvl3pPr marL="901781" indent="0">
              <a:buNone/>
              <a:defRPr sz="1183"/>
            </a:lvl3pPr>
            <a:lvl4pPr marL="1352672" indent="0">
              <a:buNone/>
              <a:defRPr sz="986"/>
            </a:lvl4pPr>
            <a:lvl5pPr marL="1803563" indent="0">
              <a:buNone/>
              <a:defRPr sz="986"/>
            </a:lvl5pPr>
            <a:lvl6pPr marL="2254453" indent="0">
              <a:buNone/>
              <a:defRPr sz="986"/>
            </a:lvl6pPr>
            <a:lvl7pPr marL="2705344" indent="0">
              <a:buNone/>
              <a:defRPr sz="986"/>
            </a:lvl7pPr>
            <a:lvl8pPr marL="3156234" indent="0">
              <a:buNone/>
              <a:defRPr sz="986"/>
            </a:lvl8pPr>
            <a:lvl9pPr marL="3607125" indent="0">
              <a:buNone/>
              <a:defRPr sz="986"/>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19869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1724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4478" y="373746"/>
            <a:ext cx="2592616" cy="59490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6631" y="373746"/>
            <a:ext cx="7627551" cy="59490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843426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945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1457798" y="1884980"/>
            <a:ext cx="9108129" cy="4350757"/>
          </a:xfrm>
          <a:prstGeom prst="rect">
            <a:avLst/>
          </a:prstGeom>
        </p:spPr>
        <p:txBody>
          <a:bodyPr spcFirstLastPara="1" wrap="square" lIns="91425" tIns="91425" rIns="91425" bIns="91425" anchor="t" anchorCtr="0">
            <a:noAutofit/>
          </a:bodyPr>
          <a:lstStyle>
            <a:lvl1pPr marL="601173" lvl="0" indent="-400782">
              <a:lnSpc>
                <a:spcPct val="100000"/>
              </a:lnSpc>
              <a:spcBef>
                <a:spcPts val="0"/>
              </a:spcBef>
              <a:spcAft>
                <a:spcPts val="0"/>
              </a:spcAft>
              <a:buClr>
                <a:srgbClr val="00385D"/>
              </a:buClr>
              <a:buSzPts val="1200"/>
              <a:buChar char="●"/>
              <a:defRPr sz="1578">
                <a:solidFill>
                  <a:srgbClr val="00385D"/>
                </a:solidFill>
              </a:defRPr>
            </a:lvl1pPr>
            <a:lvl2pPr marL="1202345" lvl="1" indent="-400782">
              <a:lnSpc>
                <a:spcPct val="100000"/>
              </a:lnSpc>
              <a:spcBef>
                <a:spcPts val="2104"/>
              </a:spcBef>
              <a:spcAft>
                <a:spcPts val="0"/>
              </a:spcAft>
              <a:buClr>
                <a:srgbClr val="00385D"/>
              </a:buClr>
              <a:buSzPts val="1200"/>
              <a:buChar char="○"/>
              <a:defRPr sz="1578">
                <a:solidFill>
                  <a:srgbClr val="00385D"/>
                </a:solidFill>
              </a:defRPr>
            </a:lvl2pPr>
            <a:lvl3pPr marL="1803517" lvl="2" indent="-400782">
              <a:lnSpc>
                <a:spcPct val="100000"/>
              </a:lnSpc>
              <a:spcBef>
                <a:spcPts val="2104"/>
              </a:spcBef>
              <a:spcAft>
                <a:spcPts val="0"/>
              </a:spcAft>
              <a:buClr>
                <a:srgbClr val="00385D"/>
              </a:buClr>
              <a:buSzPts val="1200"/>
              <a:buChar char="■"/>
              <a:defRPr sz="1578">
                <a:solidFill>
                  <a:srgbClr val="00385D"/>
                </a:solidFill>
              </a:defRPr>
            </a:lvl3pPr>
            <a:lvl4pPr marL="2404690" lvl="3" indent="-400782">
              <a:lnSpc>
                <a:spcPct val="100000"/>
              </a:lnSpc>
              <a:spcBef>
                <a:spcPts val="2104"/>
              </a:spcBef>
              <a:spcAft>
                <a:spcPts val="0"/>
              </a:spcAft>
              <a:buClr>
                <a:srgbClr val="00385D"/>
              </a:buClr>
              <a:buSzPts val="1200"/>
              <a:buChar char="●"/>
              <a:defRPr sz="1578">
                <a:solidFill>
                  <a:srgbClr val="00385D"/>
                </a:solidFill>
              </a:defRPr>
            </a:lvl4pPr>
            <a:lvl5pPr marL="3005863" lvl="4" indent="-400782">
              <a:lnSpc>
                <a:spcPct val="100000"/>
              </a:lnSpc>
              <a:spcBef>
                <a:spcPts val="2104"/>
              </a:spcBef>
              <a:spcAft>
                <a:spcPts val="0"/>
              </a:spcAft>
              <a:buClr>
                <a:srgbClr val="00385D"/>
              </a:buClr>
              <a:buSzPts val="1200"/>
              <a:buChar char="○"/>
              <a:defRPr sz="1578">
                <a:solidFill>
                  <a:srgbClr val="00385D"/>
                </a:solidFill>
              </a:defRPr>
            </a:lvl5pPr>
            <a:lvl6pPr marL="3607035" lvl="5" indent="-400782">
              <a:lnSpc>
                <a:spcPct val="100000"/>
              </a:lnSpc>
              <a:spcBef>
                <a:spcPts val="2104"/>
              </a:spcBef>
              <a:spcAft>
                <a:spcPts val="0"/>
              </a:spcAft>
              <a:buClr>
                <a:srgbClr val="00385D"/>
              </a:buClr>
              <a:buSzPts val="1200"/>
              <a:buChar char="■"/>
              <a:defRPr sz="1578">
                <a:solidFill>
                  <a:srgbClr val="00385D"/>
                </a:solidFill>
              </a:defRPr>
            </a:lvl6pPr>
            <a:lvl7pPr marL="4208207" lvl="6" indent="-400782">
              <a:lnSpc>
                <a:spcPct val="100000"/>
              </a:lnSpc>
              <a:spcBef>
                <a:spcPts val="2104"/>
              </a:spcBef>
              <a:spcAft>
                <a:spcPts val="0"/>
              </a:spcAft>
              <a:buClr>
                <a:srgbClr val="00385D"/>
              </a:buClr>
              <a:buSzPts val="1200"/>
              <a:buChar char="●"/>
              <a:defRPr sz="1578">
                <a:solidFill>
                  <a:srgbClr val="00385D"/>
                </a:solidFill>
              </a:defRPr>
            </a:lvl7pPr>
            <a:lvl8pPr marL="4809380" lvl="7" indent="-400782">
              <a:lnSpc>
                <a:spcPct val="100000"/>
              </a:lnSpc>
              <a:spcBef>
                <a:spcPts val="2104"/>
              </a:spcBef>
              <a:spcAft>
                <a:spcPts val="0"/>
              </a:spcAft>
              <a:buClr>
                <a:srgbClr val="00385D"/>
              </a:buClr>
              <a:buSzPts val="1200"/>
              <a:buChar char="○"/>
              <a:defRPr sz="1578">
                <a:solidFill>
                  <a:srgbClr val="00385D"/>
                </a:solidFill>
              </a:defRPr>
            </a:lvl8pPr>
            <a:lvl9pPr marL="5410553" lvl="8" indent="-400782">
              <a:lnSpc>
                <a:spcPct val="100000"/>
              </a:lnSpc>
              <a:spcBef>
                <a:spcPts val="2104"/>
              </a:spcBef>
              <a:spcAft>
                <a:spcPts val="2104"/>
              </a:spcAft>
              <a:buClr>
                <a:srgbClr val="00385D"/>
              </a:buClr>
              <a:buSzPts val="1200"/>
              <a:buChar char="■"/>
              <a:defRPr sz="1578">
                <a:solidFill>
                  <a:srgbClr val="00385D"/>
                </a:solidFill>
              </a:defRPr>
            </a:lvl9pPr>
          </a:lstStyle>
          <a:p>
            <a:endParaRPr/>
          </a:p>
        </p:txBody>
      </p:sp>
      <p:grpSp>
        <p:nvGrpSpPr>
          <p:cNvPr id="37" name="Google Shape;37;p4"/>
          <p:cNvGrpSpPr/>
          <p:nvPr/>
        </p:nvGrpSpPr>
        <p:grpSpPr>
          <a:xfrm>
            <a:off x="-140280" y="14712"/>
            <a:ext cx="1523135" cy="1393118"/>
            <a:chOff x="-106683" y="10779"/>
            <a:chExt cx="1158339" cy="1020738"/>
          </a:xfrm>
        </p:grpSpPr>
        <p:sp>
          <p:nvSpPr>
            <p:cNvPr id="38" name="Google Shape;38;p4"/>
            <p:cNvSpPr/>
            <p:nvPr/>
          </p:nvSpPr>
          <p:spPr>
            <a:xfrm rot="-6936536" flipH="1">
              <a:off x="633102" y="99296"/>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39" name="Google Shape;39;p4"/>
            <p:cNvSpPr/>
            <p:nvPr/>
          </p:nvSpPr>
          <p:spPr>
            <a:xfrm rot="5400000">
              <a:off x="-64626" y="66945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0" name="Google Shape;40;p4"/>
            <p:cNvSpPr/>
            <p:nvPr/>
          </p:nvSpPr>
          <p:spPr>
            <a:xfrm rot="5400000">
              <a:off x="863399" y="84325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1" name="Google Shape;41;p4"/>
            <p:cNvSpPr/>
            <p:nvPr/>
          </p:nvSpPr>
          <p:spPr>
            <a:xfrm rot="6936536">
              <a:off x="-64623" y="31596"/>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grpSp>
      <p:grpSp>
        <p:nvGrpSpPr>
          <p:cNvPr id="42" name="Google Shape;42;p4"/>
          <p:cNvGrpSpPr/>
          <p:nvPr/>
        </p:nvGrpSpPr>
        <p:grpSpPr>
          <a:xfrm>
            <a:off x="10499927" y="412642"/>
            <a:ext cx="1321840" cy="1664146"/>
            <a:chOff x="7985157" y="302343"/>
            <a:chExt cx="1005254" cy="1219320"/>
          </a:xfrm>
        </p:grpSpPr>
        <p:sp>
          <p:nvSpPr>
            <p:cNvPr id="43" name="Google Shape;43;p4"/>
            <p:cNvSpPr/>
            <p:nvPr/>
          </p:nvSpPr>
          <p:spPr>
            <a:xfrm rot="6936536">
              <a:off x="8774552" y="1298133"/>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4" name="Google Shape;44;p4"/>
            <p:cNvSpPr/>
            <p:nvPr/>
          </p:nvSpPr>
          <p:spPr>
            <a:xfrm rot="5400000">
              <a:off x="8438449" y="89330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5" name="Google Shape;45;p4"/>
            <p:cNvSpPr/>
            <p:nvPr/>
          </p:nvSpPr>
          <p:spPr>
            <a:xfrm rot="5400000">
              <a:off x="8830008" y="282439"/>
              <a:ext cx="140482" cy="180290"/>
            </a:xfrm>
            <a:custGeom>
              <a:avLst/>
              <a:gdLst/>
              <a:ahLst/>
              <a:cxnLst/>
              <a:rect l="l" t="t" r="r" b="b"/>
              <a:pathLst>
                <a:path w="1560" h="2002" extrusionOk="0">
                  <a:moveTo>
                    <a:pt x="630" y="0"/>
                  </a:moveTo>
                  <a:cubicBezTo>
                    <a:pt x="615" y="0"/>
                    <a:pt x="599" y="1"/>
                    <a:pt x="583" y="4"/>
                  </a:cubicBezTo>
                  <a:lnTo>
                    <a:pt x="0" y="87"/>
                  </a:lnTo>
                  <a:lnTo>
                    <a:pt x="0" y="242"/>
                  </a:lnTo>
                  <a:cubicBezTo>
                    <a:pt x="24" y="540"/>
                    <a:pt x="71" y="837"/>
                    <a:pt x="119" y="1111"/>
                  </a:cubicBezTo>
                  <a:cubicBezTo>
                    <a:pt x="167" y="1349"/>
                    <a:pt x="226" y="1587"/>
                    <a:pt x="274" y="1825"/>
                  </a:cubicBezTo>
                  <a:cubicBezTo>
                    <a:pt x="298" y="1921"/>
                    <a:pt x="345" y="1956"/>
                    <a:pt x="429" y="1980"/>
                  </a:cubicBezTo>
                  <a:cubicBezTo>
                    <a:pt x="599" y="1991"/>
                    <a:pt x="765" y="2002"/>
                    <a:pt x="931" y="2002"/>
                  </a:cubicBezTo>
                  <a:cubicBezTo>
                    <a:pt x="1136" y="2002"/>
                    <a:pt x="1343" y="1985"/>
                    <a:pt x="1560" y="1933"/>
                  </a:cubicBezTo>
                  <a:cubicBezTo>
                    <a:pt x="1298" y="1564"/>
                    <a:pt x="1191" y="1159"/>
                    <a:pt x="1072" y="754"/>
                  </a:cubicBezTo>
                  <a:lnTo>
                    <a:pt x="893" y="218"/>
                  </a:lnTo>
                  <a:cubicBezTo>
                    <a:pt x="850" y="90"/>
                    <a:pt x="760" y="0"/>
                    <a:pt x="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6" name="Google Shape;46;p4"/>
            <p:cNvSpPr/>
            <p:nvPr/>
          </p:nvSpPr>
          <p:spPr>
            <a:xfrm rot="5261766">
              <a:off x="8003027" y="438633"/>
              <a:ext cx="173797"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grpSp>
      <p:sp>
        <p:nvSpPr>
          <p:cNvPr id="47" name="Google Shape;47;p4"/>
          <p:cNvSpPr/>
          <p:nvPr/>
        </p:nvSpPr>
        <p:spPr>
          <a:xfrm flipH="1">
            <a:off x="9567303" y="4517163"/>
            <a:ext cx="2456430" cy="2502769"/>
          </a:xfrm>
          <a:custGeom>
            <a:avLst/>
            <a:gdLst/>
            <a:ahLst/>
            <a:cxnLst/>
            <a:rect l="l" t="t" r="r" b="b"/>
            <a:pathLst>
              <a:path w="5823" h="5716" extrusionOk="0">
                <a:moveTo>
                  <a:pt x="0" y="0"/>
                </a:moveTo>
                <a:lnTo>
                  <a:pt x="0" y="5715"/>
                </a:lnTo>
                <a:lnTo>
                  <a:pt x="5823" y="5715"/>
                </a:lnTo>
                <a:cubicBezTo>
                  <a:pt x="5465" y="4870"/>
                  <a:pt x="4691" y="4227"/>
                  <a:pt x="3798" y="4001"/>
                </a:cubicBezTo>
                <a:cubicBezTo>
                  <a:pt x="3477" y="3929"/>
                  <a:pt x="3144" y="3882"/>
                  <a:pt x="2882" y="3667"/>
                </a:cubicBezTo>
                <a:cubicBezTo>
                  <a:pt x="2489" y="3334"/>
                  <a:pt x="2525" y="2691"/>
                  <a:pt x="2441" y="2167"/>
                </a:cubicBezTo>
                <a:cubicBezTo>
                  <a:pt x="2227" y="1036"/>
                  <a:pt x="1179" y="191"/>
                  <a:pt x="48" y="0"/>
                </a:cubicBezTo>
                <a:close/>
              </a:path>
            </a:pathLst>
          </a:custGeom>
          <a:solidFill>
            <a:schemeClr val="accent1"/>
          </a:solidFill>
          <a:ln>
            <a:noFill/>
          </a:ln>
        </p:spPr>
        <p:txBody>
          <a:bodyPr spcFirstLastPara="1" wrap="square" lIns="120218" tIns="120218" rIns="120218" bIns="120218" anchor="ctr" anchorCtr="0">
            <a:noAutofit/>
          </a:bodyPr>
          <a:lstStyle/>
          <a:p>
            <a:pPr marL="0" lvl="0" indent="0" algn="l" rtl="0">
              <a:spcBef>
                <a:spcPts val="0"/>
              </a:spcBef>
              <a:spcAft>
                <a:spcPts val="0"/>
              </a:spcAft>
              <a:buNone/>
            </a:pPr>
            <a:endParaRPr sz="2367"/>
          </a:p>
        </p:txBody>
      </p:sp>
      <p:sp>
        <p:nvSpPr>
          <p:cNvPr id="48" name="Google Shape;48;p4"/>
          <p:cNvSpPr txBox="1">
            <a:spLocks noGrp="1"/>
          </p:cNvSpPr>
          <p:nvPr>
            <p:ph type="title"/>
          </p:nvPr>
        </p:nvSpPr>
        <p:spPr>
          <a:xfrm>
            <a:off x="1839457" y="737000"/>
            <a:ext cx="8344812" cy="836086"/>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6308"/>
              </a:buClr>
              <a:buSzPts val="3600"/>
              <a:buNone/>
              <a:defRPr>
                <a:solidFill>
                  <a:srgbClr val="FF6308"/>
                </a:solidFill>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78470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732875" y="1802650"/>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6324157" y="1802650"/>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3320839" y="1802650"/>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
        <p:nvSpPr>
          <p:cNvPr id="16" name="矩形 15"/>
          <p:cNvSpPr/>
          <p:nvPr userDrawn="1"/>
        </p:nvSpPr>
        <p:spPr>
          <a:xfrm>
            <a:off x="8898266" y="1802648"/>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
        <p:nvSpPr>
          <p:cNvPr id="6" name="Picture Placeholder 7"/>
          <p:cNvSpPr>
            <a:spLocks noGrp="1"/>
          </p:cNvSpPr>
          <p:nvPr>
            <p:ph type="pic" sz="quarter" idx="15"/>
          </p:nvPr>
        </p:nvSpPr>
        <p:spPr>
          <a:xfrm>
            <a:off x="732875" y="4395689"/>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6324157" y="4395689"/>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3320839" y="4395689"/>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
        <p:nvSpPr>
          <p:cNvPr id="9" name="矩形 8"/>
          <p:cNvSpPr/>
          <p:nvPr userDrawn="1"/>
        </p:nvSpPr>
        <p:spPr>
          <a:xfrm>
            <a:off x="8898266" y="4395687"/>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60690" y="2063099"/>
            <a:ext cx="3838505"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8024530" y="2063099"/>
            <a:ext cx="3838505"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4092610" y="2063099"/>
            <a:ext cx="3838505"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42644" y="1624599"/>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742644" y="4402726"/>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6294467" y="1624599"/>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6294467" y="4402726"/>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28197" y="373746"/>
            <a:ext cx="10370463" cy="1356861"/>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28199" y="1720857"/>
            <a:ext cx="5086598" cy="843365"/>
          </a:xfrm>
        </p:spPr>
        <p:txBody>
          <a:bodyPr anchor="b"/>
          <a:lstStyle>
            <a:lvl1pPr marL="0" indent="0">
              <a:buNone/>
              <a:defRPr sz="2367" b="1"/>
            </a:lvl1pPr>
            <a:lvl2pPr marL="450879" indent="0">
              <a:buNone/>
              <a:defRPr sz="1972" b="1"/>
            </a:lvl2pPr>
            <a:lvl3pPr marL="901758" indent="0">
              <a:buNone/>
              <a:defRPr sz="1775" b="1"/>
            </a:lvl3pPr>
            <a:lvl4pPr marL="1352638" indent="0">
              <a:buNone/>
              <a:defRPr sz="1578" b="1"/>
            </a:lvl4pPr>
            <a:lvl5pPr marL="1803517" indent="0">
              <a:buNone/>
              <a:defRPr sz="1578" b="1"/>
            </a:lvl5pPr>
            <a:lvl6pPr marL="2254396" indent="0">
              <a:buNone/>
              <a:defRPr sz="1578" b="1"/>
            </a:lvl6pPr>
            <a:lvl7pPr marL="2705275" indent="0">
              <a:buNone/>
              <a:defRPr sz="1578" b="1"/>
            </a:lvl7pPr>
            <a:lvl8pPr marL="3156154" indent="0">
              <a:buNone/>
              <a:defRPr sz="1578" b="1"/>
            </a:lvl8pPr>
            <a:lvl9pPr marL="3607034" indent="0">
              <a:buNone/>
              <a:defRPr sz="1578" b="1"/>
            </a:lvl9pPr>
          </a:lstStyle>
          <a:p>
            <a:pPr lvl="0"/>
            <a:r>
              <a:rPr lang="zh-CN" altLang="en-US"/>
              <a:t>单击此处编辑母版文本样式</a:t>
            </a:r>
          </a:p>
        </p:txBody>
      </p:sp>
      <p:sp>
        <p:nvSpPr>
          <p:cNvPr id="4" name="Content Placeholder 3"/>
          <p:cNvSpPr>
            <a:spLocks noGrp="1"/>
          </p:cNvSpPr>
          <p:nvPr>
            <p:ph sz="half" idx="2"/>
          </p:nvPr>
        </p:nvSpPr>
        <p:spPr>
          <a:xfrm>
            <a:off x="828199" y="2564223"/>
            <a:ext cx="5086598" cy="377158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087012" y="1720857"/>
            <a:ext cx="5111649" cy="843365"/>
          </a:xfrm>
        </p:spPr>
        <p:txBody>
          <a:bodyPr anchor="b"/>
          <a:lstStyle>
            <a:lvl1pPr marL="0" indent="0">
              <a:buNone/>
              <a:defRPr sz="2367" b="1"/>
            </a:lvl1pPr>
            <a:lvl2pPr marL="450879" indent="0">
              <a:buNone/>
              <a:defRPr sz="1972" b="1"/>
            </a:lvl2pPr>
            <a:lvl3pPr marL="901758" indent="0">
              <a:buNone/>
              <a:defRPr sz="1775" b="1"/>
            </a:lvl3pPr>
            <a:lvl4pPr marL="1352638" indent="0">
              <a:buNone/>
              <a:defRPr sz="1578" b="1"/>
            </a:lvl4pPr>
            <a:lvl5pPr marL="1803517" indent="0">
              <a:buNone/>
              <a:defRPr sz="1578" b="1"/>
            </a:lvl5pPr>
            <a:lvl6pPr marL="2254396" indent="0">
              <a:buNone/>
              <a:defRPr sz="1578" b="1"/>
            </a:lvl6pPr>
            <a:lvl7pPr marL="2705275" indent="0">
              <a:buNone/>
              <a:defRPr sz="1578" b="1"/>
            </a:lvl7pPr>
            <a:lvl8pPr marL="3156154" indent="0">
              <a:buNone/>
              <a:defRPr sz="1578" b="1"/>
            </a:lvl8pPr>
            <a:lvl9pPr marL="3607034" indent="0">
              <a:buNone/>
              <a:defRPr sz="1578" b="1"/>
            </a:lvl9pPr>
          </a:lstStyle>
          <a:p>
            <a:pPr lvl="0"/>
            <a:r>
              <a:rPr lang="zh-CN" altLang="en-US"/>
              <a:t>单击此处编辑母版文本样式</a:t>
            </a:r>
          </a:p>
        </p:txBody>
      </p:sp>
      <p:sp>
        <p:nvSpPr>
          <p:cNvPr id="6" name="Content Placeholder 5"/>
          <p:cNvSpPr>
            <a:spLocks noGrp="1"/>
          </p:cNvSpPr>
          <p:nvPr>
            <p:ph sz="quarter" idx="4"/>
          </p:nvPr>
        </p:nvSpPr>
        <p:spPr>
          <a:xfrm>
            <a:off x="6087012" y="2564223"/>
            <a:ext cx="5111649" cy="377158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2023/8/9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6631" y="373746"/>
            <a:ext cx="10370463" cy="1356861"/>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26631" y="1868730"/>
            <a:ext cx="10370463" cy="445407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26631" y="6506431"/>
            <a:ext cx="2705338" cy="373746"/>
          </a:xfrm>
          <a:prstGeom prst="rect">
            <a:avLst/>
          </a:prstGeom>
        </p:spPr>
        <p:txBody>
          <a:bodyPr vert="horz" lIns="91440" tIns="45720" rIns="91440" bIns="45720" rtlCol="0" anchor="ctr"/>
          <a:lstStyle>
            <a:lvl1pPr algn="l">
              <a:defRPr sz="1183">
                <a:solidFill>
                  <a:schemeClr val="tx1">
                    <a:tint val="75000"/>
                  </a:schemeClr>
                </a:solidFill>
              </a:defRPr>
            </a:lvl1p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3"/>
          </p:nvPr>
        </p:nvSpPr>
        <p:spPr>
          <a:xfrm>
            <a:off x="3982859" y="6506431"/>
            <a:ext cx="4058007" cy="373746"/>
          </a:xfrm>
          <a:prstGeom prst="rect">
            <a:avLst/>
          </a:prstGeom>
        </p:spPr>
        <p:txBody>
          <a:bodyPr vert="horz" lIns="91440" tIns="45720" rIns="91440" bIns="45720" rtlCol="0" anchor="ctr"/>
          <a:lstStyle>
            <a:lvl1pPr algn="ctr">
              <a:defRPr sz="1183">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491756" y="6506431"/>
            <a:ext cx="2705338" cy="373746"/>
          </a:xfrm>
          <a:prstGeom prst="rect">
            <a:avLst/>
          </a:prstGeom>
        </p:spPr>
        <p:txBody>
          <a:bodyPr vert="horz" lIns="91440" tIns="45720" rIns="91440" bIns="45720" rtlCol="0" anchor="ctr"/>
          <a:lstStyle>
            <a:lvl1pPr algn="r">
              <a:defRPr sz="1183">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01758" rtl="0" eaLnBrk="1" latinLnBrk="0" hangingPunct="1">
        <a:lnSpc>
          <a:spcPct val="90000"/>
        </a:lnSpc>
        <a:spcBef>
          <a:spcPct val="0"/>
        </a:spcBef>
        <a:buNone/>
        <a:defRPr sz="4339" kern="1200">
          <a:solidFill>
            <a:schemeClr val="tx1"/>
          </a:solidFill>
          <a:latin typeface="+mj-lt"/>
          <a:ea typeface="+mj-ea"/>
          <a:cs typeface="+mj-cs"/>
        </a:defRPr>
      </a:lvl1pPr>
    </p:titleStyle>
    <p:bodyStyle>
      <a:lvl1pPr marL="225440" indent="-225440" algn="l" defTabSz="901758" rtl="0" eaLnBrk="1" latinLnBrk="0" hangingPunct="1">
        <a:lnSpc>
          <a:spcPct val="90000"/>
        </a:lnSpc>
        <a:spcBef>
          <a:spcPts val="986"/>
        </a:spcBef>
        <a:buFont typeface="Arial" panose="020B0604020202020204" pitchFamily="34" charset="0"/>
        <a:buChar char="•"/>
        <a:defRPr sz="2761" kern="1200">
          <a:solidFill>
            <a:schemeClr val="tx1"/>
          </a:solidFill>
          <a:latin typeface="+mn-lt"/>
          <a:ea typeface="+mn-ea"/>
          <a:cs typeface="+mn-cs"/>
        </a:defRPr>
      </a:lvl1pPr>
      <a:lvl2pPr marL="676319" indent="-225440" algn="l" defTabSz="901758" rtl="0" eaLnBrk="1" latinLnBrk="0" hangingPunct="1">
        <a:lnSpc>
          <a:spcPct val="90000"/>
        </a:lnSpc>
        <a:spcBef>
          <a:spcPts val="493"/>
        </a:spcBef>
        <a:buFont typeface="Arial" panose="020B0604020202020204" pitchFamily="34" charset="0"/>
        <a:buChar char="•"/>
        <a:defRPr sz="2367" kern="1200">
          <a:solidFill>
            <a:schemeClr val="tx1"/>
          </a:solidFill>
          <a:latin typeface="+mn-lt"/>
          <a:ea typeface="+mn-ea"/>
          <a:cs typeface="+mn-cs"/>
        </a:defRPr>
      </a:lvl2pPr>
      <a:lvl3pPr marL="1127198" indent="-225440" algn="l" defTabSz="901758" rtl="0" eaLnBrk="1" latinLnBrk="0" hangingPunct="1">
        <a:lnSpc>
          <a:spcPct val="90000"/>
        </a:lnSpc>
        <a:spcBef>
          <a:spcPts val="493"/>
        </a:spcBef>
        <a:buFont typeface="Arial" panose="020B0604020202020204" pitchFamily="34" charset="0"/>
        <a:buChar char="•"/>
        <a:defRPr sz="1972" kern="1200">
          <a:solidFill>
            <a:schemeClr val="tx1"/>
          </a:solidFill>
          <a:latin typeface="+mn-lt"/>
          <a:ea typeface="+mn-ea"/>
          <a:cs typeface="+mn-cs"/>
        </a:defRPr>
      </a:lvl3pPr>
      <a:lvl4pPr marL="1578077"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4pPr>
      <a:lvl5pPr marL="2028956"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5pPr>
      <a:lvl6pPr marL="2479836"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6pPr>
      <a:lvl7pPr marL="2930715"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7pPr>
      <a:lvl8pPr marL="3381594"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8pPr>
      <a:lvl9pPr marL="3832473"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9pPr>
    </p:bodyStyle>
    <p:otherStyle>
      <a:defPPr>
        <a:defRPr lang="en-US"/>
      </a:defPPr>
      <a:lvl1pPr marL="0" algn="l" defTabSz="901758" rtl="0" eaLnBrk="1" latinLnBrk="0" hangingPunct="1">
        <a:defRPr sz="1775" kern="1200">
          <a:solidFill>
            <a:schemeClr val="tx1"/>
          </a:solidFill>
          <a:latin typeface="+mn-lt"/>
          <a:ea typeface="+mn-ea"/>
          <a:cs typeface="+mn-cs"/>
        </a:defRPr>
      </a:lvl1pPr>
      <a:lvl2pPr marL="450879" algn="l" defTabSz="901758" rtl="0" eaLnBrk="1" latinLnBrk="0" hangingPunct="1">
        <a:defRPr sz="1775" kern="1200">
          <a:solidFill>
            <a:schemeClr val="tx1"/>
          </a:solidFill>
          <a:latin typeface="+mn-lt"/>
          <a:ea typeface="+mn-ea"/>
          <a:cs typeface="+mn-cs"/>
        </a:defRPr>
      </a:lvl2pPr>
      <a:lvl3pPr marL="901758" algn="l" defTabSz="901758" rtl="0" eaLnBrk="1" latinLnBrk="0" hangingPunct="1">
        <a:defRPr sz="1775" kern="1200">
          <a:solidFill>
            <a:schemeClr val="tx1"/>
          </a:solidFill>
          <a:latin typeface="+mn-lt"/>
          <a:ea typeface="+mn-ea"/>
          <a:cs typeface="+mn-cs"/>
        </a:defRPr>
      </a:lvl3pPr>
      <a:lvl4pPr marL="1352638" algn="l" defTabSz="901758" rtl="0" eaLnBrk="1" latinLnBrk="0" hangingPunct="1">
        <a:defRPr sz="1775" kern="1200">
          <a:solidFill>
            <a:schemeClr val="tx1"/>
          </a:solidFill>
          <a:latin typeface="+mn-lt"/>
          <a:ea typeface="+mn-ea"/>
          <a:cs typeface="+mn-cs"/>
        </a:defRPr>
      </a:lvl4pPr>
      <a:lvl5pPr marL="1803517" algn="l" defTabSz="901758" rtl="0" eaLnBrk="1" latinLnBrk="0" hangingPunct="1">
        <a:defRPr sz="1775" kern="1200">
          <a:solidFill>
            <a:schemeClr val="tx1"/>
          </a:solidFill>
          <a:latin typeface="+mn-lt"/>
          <a:ea typeface="+mn-ea"/>
          <a:cs typeface="+mn-cs"/>
        </a:defRPr>
      </a:lvl5pPr>
      <a:lvl6pPr marL="2254396" algn="l" defTabSz="901758" rtl="0" eaLnBrk="1" latinLnBrk="0" hangingPunct="1">
        <a:defRPr sz="1775" kern="1200">
          <a:solidFill>
            <a:schemeClr val="tx1"/>
          </a:solidFill>
          <a:latin typeface="+mn-lt"/>
          <a:ea typeface="+mn-ea"/>
          <a:cs typeface="+mn-cs"/>
        </a:defRPr>
      </a:lvl6pPr>
      <a:lvl7pPr marL="2705275" algn="l" defTabSz="901758" rtl="0" eaLnBrk="1" latinLnBrk="0" hangingPunct="1">
        <a:defRPr sz="1775" kern="1200">
          <a:solidFill>
            <a:schemeClr val="tx1"/>
          </a:solidFill>
          <a:latin typeface="+mn-lt"/>
          <a:ea typeface="+mn-ea"/>
          <a:cs typeface="+mn-cs"/>
        </a:defRPr>
      </a:lvl7pPr>
      <a:lvl8pPr marL="3156154" algn="l" defTabSz="901758" rtl="0" eaLnBrk="1" latinLnBrk="0" hangingPunct="1">
        <a:defRPr sz="1775" kern="1200">
          <a:solidFill>
            <a:schemeClr val="tx1"/>
          </a:solidFill>
          <a:latin typeface="+mn-lt"/>
          <a:ea typeface="+mn-ea"/>
          <a:cs typeface="+mn-cs"/>
        </a:defRPr>
      </a:lvl8pPr>
      <a:lvl9pPr marL="3607034" algn="l" defTabSz="901758" rtl="0" eaLnBrk="1" latinLnBrk="0" hangingPunct="1">
        <a:defRPr sz="17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6631" y="373747"/>
            <a:ext cx="10370463" cy="13568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6631" y="1868730"/>
            <a:ext cx="10370463" cy="44540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6631" y="6506431"/>
            <a:ext cx="2705338" cy="373746"/>
          </a:xfrm>
          <a:prstGeom prst="rect">
            <a:avLst/>
          </a:prstGeom>
        </p:spPr>
        <p:txBody>
          <a:bodyPr vert="horz" lIns="91440" tIns="45720" rIns="91440" bIns="45720" rtlCol="0" anchor="ctr"/>
          <a:lstStyle>
            <a:lvl1pPr algn="l">
              <a:defRPr sz="1183">
                <a:solidFill>
                  <a:schemeClr val="tx1">
                    <a:tint val="75000"/>
                  </a:schemeClr>
                </a:solidFill>
              </a:defRPr>
            </a:lvl1pPr>
          </a:lstStyle>
          <a:p>
            <a:fld id="{AEA64B94-C160-4D23-804D-3F3BDC119C6E}" type="datetimeFigureOut">
              <a:rPr lang="zh-CN" altLang="en-US" smtClean="0"/>
              <a:t>2023/8/9</a:t>
            </a:fld>
            <a:endParaRPr lang="zh-CN" altLang="en-US"/>
          </a:p>
        </p:txBody>
      </p:sp>
      <p:sp>
        <p:nvSpPr>
          <p:cNvPr id="5" name="Footer Placeholder 4"/>
          <p:cNvSpPr>
            <a:spLocks noGrp="1"/>
          </p:cNvSpPr>
          <p:nvPr>
            <p:ph type="ftr" sz="quarter" idx="3"/>
          </p:nvPr>
        </p:nvSpPr>
        <p:spPr>
          <a:xfrm>
            <a:off x="3982859" y="6506431"/>
            <a:ext cx="4058007" cy="373746"/>
          </a:xfrm>
          <a:prstGeom prst="rect">
            <a:avLst/>
          </a:prstGeom>
        </p:spPr>
        <p:txBody>
          <a:bodyPr vert="horz" lIns="91440" tIns="45720" rIns="91440" bIns="45720" rtlCol="0" anchor="ctr"/>
          <a:lstStyle>
            <a:lvl1pPr algn="ctr">
              <a:defRPr sz="1183">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491756" y="6506431"/>
            <a:ext cx="2705338" cy="373746"/>
          </a:xfrm>
          <a:prstGeom prst="rect">
            <a:avLst/>
          </a:prstGeom>
        </p:spPr>
        <p:txBody>
          <a:bodyPr vert="horz" lIns="91440" tIns="45720" rIns="91440" bIns="45720" rtlCol="0" anchor="ctr"/>
          <a:lstStyle>
            <a:lvl1pPr algn="r">
              <a:defRPr sz="1183">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337726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14" r:id="rId13"/>
  </p:sldLayoutIdLst>
  <p:txStyles>
    <p:titleStyle>
      <a:lvl1pPr algn="l" defTabSz="901781" rtl="0" eaLnBrk="1" latinLnBrk="0" hangingPunct="1">
        <a:lnSpc>
          <a:spcPct val="90000"/>
        </a:lnSpc>
        <a:spcBef>
          <a:spcPct val="0"/>
        </a:spcBef>
        <a:buNone/>
        <a:defRPr sz="4339" kern="1200">
          <a:solidFill>
            <a:schemeClr val="tx1"/>
          </a:solidFill>
          <a:latin typeface="+mj-lt"/>
          <a:ea typeface="+mj-ea"/>
          <a:cs typeface="+mj-cs"/>
        </a:defRPr>
      </a:lvl1pPr>
    </p:titleStyle>
    <p:bodyStyle>
      <a:lvl1pPr marL="225445" indent="-225445" algn="l" defTabSz="901781" rtl="0" eaLnBrk="1" latinLnBrk="0" hangingPunct="1">
        <a:lnSpc>
          <a:spcPct val="90000"/>
        </a:lnSpc>
        <a:spcBef>
          <a:spcPts val="986"/>
        </a:spcBef>
        <a:buFont typeface="Arial" panose="020B0604020202020204" pitchFamily="34" charset="0"/>
        <a:buChar char="•"/>
        <a:defRPr sz="2761" kern="1200">
          <a:solidFill>
            <a:schemeClr val="tx1"/>
          </a:solidFill>
          <a:latin typeface="+mn-lt"/>
          <a:ea typeface="+mn-ea"/>
          <a:cs typeface="+mn-cs"/>
        </a:defRPr>
      </a:lvl1pPr>
      <a:lvl2pPr marL="676336" indent="-225445" algn="l" defTabSz="901781" rtl="0" eaLnBrk="1" latinLnBrk="0" hangingPunct="1">
        <a:lnSpc>
          <a:spcPct val="90000"/>
        </a:lnSpc>
        <a:spcBef>
          <a:spcPts val="493"/>
        </a:spcBef>
        <a:buFont typeface="Arial" panose="020B0604020202020204" pitchFamily="34" charset="0"/>
        <a:buChar char="•"/>
        <a:defRPr sz="2367" kern="1200">
          <a:solidFill>
            <a:schemeClr val="tx1"/>
          </a:solidFill>
          <a:latin typeface="+mn-lt"/>
          <a:ea typeface="+mn-ea"/>
          <a:cs typeface="+mn-cs"/>
        </a:defRPr>
      </a:lvl2pPr>
      <a:lvl3pPr marL="1127227" indent="-225445" algn="l" defTabSz="901781" rtl="0" eaLnBrk="1" latinLnBrk="0" hangingPunct="1">
        <a:lnSpc>
          <a:spcPct val="90000"/>
        </a:lnSpc>
        <a:spcBef>
          <a:spcPts val="493"/>
        </a:spcBef>
        <a:buFont typeface="Arial" panose="020B0604020202020204" pitchFamily="34" charset="0"/>
        <a:buChar char="•"/>
        <a:defRPr sz="1972" kern="1200">
          <a:solidFill>
            <a:schemeClr val="tx1"/>
          </a:solidFill>
          <a:latin typeface="+mn-lt"/>
          <a:ea typeface="+mn-ea"/>
          <a:cs typeface="+mn-cs"/>
        </a:defRPr>
      </a:lvl3pPr>
      <a:lvl4pPr marL="1578117"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4pPr>
      <a:lvl5pPr marL="2029008"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5pPr>
      <a:lvl6pPr marL="2479899"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6pPr>
      <a:lvl7pPr marL="2930789"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7pPr>
      <a:lvl8pPr marL="3381680"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8pPr>
      <a:lvl9pPr marL="3832570"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9pPr>
    </p:bodyStyle>
    <p:otherStyle>
      <a:defPPr>
        <a:defRPr lang="en-US"/>
      </a:defPPr>
      <a:lvl1pPr marL="0" algn="l" defTabSz="901781" rtl="0" eaLnBrk="1" latinLnBrk="0" hangingPunct="1">
        <a:defRPr sz="1775" kern="1200">
          <a:solidFill>
            <a:schemeClr val="tx1"/>
          </a:solidFill>
          <a:latin typeface="+mn-lt"/>
          <a:ea typeface="+mn-ea"/>
          <a:cs typeface="+mn-cs"/>
        </a:defRPr>
      </a:lvl1pPr>
      <a:lvl2pPr marL="450891" algn="l" defTabSz="901781" rtl="0" eaLnBrk="1" latinLnBrk="0" hangingPunct="1">
        <a:defRPr sz="1775" kern="1200">
          <a:solidFill>
            <a:schemeClr val="tx1"/>
          </a:solidFill>
          <a:latin typeface="+mn-lt"/>
          <a:ea typeface="+mn-ea"/>
          <a:cs typeface="+mn-cs"/>
        </a:defRPr>
      </a:lvl2pPr>
      <a:lvl3pPr marL="901781" algn="l" defTabSz="901781" rtl="0" eaLnBrk="1" latinLnBrk="0" hangingPunct="1">
        <a:defRPr sz="1775" kern="1200">
          <a:solidFill>
            <a:schemeClr val="tx1"/>
          </a:solidFill>
          <a:latin typeface="+mn-lt"/>
          <a:ea typeface="+mn-ea"/>
          <a:cs typeface="+mn-cs"/>
        </a:defRPr>
      </a:lvl3pPr>
      <a:lvl4pPr marL="1352672" algn="l" defTabSz="901781" rtl="0" eaLnBrk="1" latinLnBrk="0" hangingPunct="1">
        <a:defRPr sz="1775" kern="1200">
          <a:solidFill>
            <a:schemeClr val="tx1"/>
          </a:solidFill>
          <a:latin typeface="+mn-lt"/>
          <a:ea typeface="+mn-ea"/>
          <a:cs typeface="+mn-cs"/>
        </a:defRPr>
      </a:lvl4pPr>
      <a:lvl5pPr marL="1803563" algn="l" defTabSz="901781" rtl="0" eaLnBrk="1" latinLnBrk="0" hangingPunct="1">
        <a:defRPr sz="1775" kern="1200">
          <a:solidFill>
            <a:schemeClr val="tx1"/>
          </a:solidFill>
          <a:latin typeface="+mn-lt"/>
          <a:ea typeface="+mn-ea"/>
          <a:cs typeface="+mn-cs"/>
        </a:defRPr>
      </a:lvl5pPr>
      <a:lvl6pPr marL="2254453" algn="l" defTabSz="901781" rtl="0" eaLnBrk="1" latinLnBrk="0" hangingPunct="1">
        <a:defRPr sz="1775" kern="1200">
          <a:solidFill>
            <a:schemeClr val="tx1"/>
          </a:solidFill>
          <a:latin typeface="+mn-lt"/>
          <a:ea typeface="+mn-ea"/>
          <a:cs typeface="+mn-cs"/>
        </a:defRPr>
      </a:lvl6pPr>
      <a:lvl7pPr marL="2705344" algn="l" defTabSz="901781" rtl="0" eaLnBrk="1" latinLnBrk="0" hangingPunct="1">
        <a:defRPr sz="1775" kern="1200">
          <a:solidFill>
            <a:schemeClr val="tx1"/>
          </a:solidFill>
          <a:latin typeface="+mn-lt"/>
          <a:ea typeface="+mn-ea"/>
          <a:cs typeface="+mn-cs"/>
        </a:defRPr>
      </a:lvl7pPr>
      <a:lvl8pPr marL="3156234" algn="l" defTabSz="901781" rtl="0" eaLnBrk="1" latinLnBrk="0" hangingPunct="1">
        <a:defRPr sz="1775" kern="1200">
          <a:solidFill>
            <a:schemeClr val="tx1"/>
          </a:solidFill>
          <a:latin typeface="+mn-lt"/>
          <a:ea typeface="+mn-ea"/>
          <a:cs typeface="+mn-cs"/>
        </a:defRPr>
      </a:lvl8pPr>
      <a:lvl9pPr marL="3607125" algn="l" defTabSz="901781" rtl="0" eaLnBrk="1" latinLnBrk="0" hangingPunct="1">
        <a:defRPr sz="17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1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chart" Target="../charts/chart1.xml"/><Relationship Id="rId5" Type="http://schemas.openxmlformats.org/officeDocument/2006/relationships/image" Target="../media/image1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2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7.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notesSlide" Target="../notesSlides/notesSlide18.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16.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7.xml"/><Relationship Id="rId7" Type="http://schemas.microsoft.com/office/2007/relationships/hdphoto" Target="../media/hdphoto3.wdp"/><Relationship Id="rId12" Type="http://schemas.microsoft.com/office/2007/relationships/hdphoto" Target="../media/hdphoto5.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notesSlide" Target="../notesSlides/notesSlide8.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0C8E7F-D4E0-9981-E2FA-7E00D4E3CB5A}"/>
              </a:ext>
            </a:extLst>
          </p:cNvPr>
          <p:cNvSpPr/>
          <p:nvPr/>
        </p:nvSpPr>
        <p:spPr>
          <a:xfrm>
            <a:off x="-1" y="128290"/>
            <a:ext cx="12064609" cy="6763345"/>
          </a:xfrm>
          <a:prstGeom prst="rect">
            <a:avLst/>
          </a:prstGeom>
          <a:solidFill>
            <a:srgbClr val="0594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pic>
        <p:nvPicPr>
          <p:cNvPr id="5" name="Picture 4" descr="Diagram&#10;&#10;Description automatically generated">
            <a:extLst>
              <a:ext uri="{FF2B5EF4-FFF2-40B4-BE49-F238E27FC236}">
                <a16:creationId xmlns:a16="http://schemas.microsoft.com/office/drawing/2014/main" xmlns="" id="{2CE22545-E0E4-CB83-A3D5-64537F704A1D}"/>
              </a:ext>
            </a:extLst>
          </p:cNvPr>
          <p:cNvPicPr>
            <a:picLocks noChangeAspect="1"/>
          </p:cNvPicPr>
          <p:nvPr/>
        </p:nvPicPr>
        <p:blipFill rotWithShape="1">
          <a:blip r:embed="rId3">
            <a:extLst>
              <a:ext uri="{28A0092B-C50C-407E-A947-70E740481C1C}">
                <a14:useLocalDpi xmlns:a14="http://schemas.microsoft.com/office/drawing/2010/main" val="0"/>
              </a:ext>
            </a:extLst>
          </a:blip>
          <a:srcRect b="10202"/>
          <a:stretch/>
        </p:blipFill>
        <p:spPr>
          <a:xfrm>
            <a:off x="1658250" y="25061"/>
            <a:ext cx="8974968" cy="6866574"/>
          </a:xfrm>
          <a:prstGeom prst="rect">
            <a:avLst/>
          </a:prstGeom>
        </p:spPr>
      </p:pic>
      <p:sp>
        <p:nvSpPr>
          <p:cNvPr id="17" name="TIM CHU">
            <a:extLst>
              <a:ext uri="{FF2B5EF4-FFF2-40B4-BE49-F238E27FC236}">
                <a16:creationId xmlns:a16="http://schemas.microsoft.com/office/drawing/2014/main" xmlns="" id="{E5DAE271-A436-7957-53BE-6CC2A513FC31}"/>
              </a:ext>
            </a:extLst>
          </p:cNvPr>
          <p:cNvSpPr/>
          <p:nvPr/>
        </p:nvSpPr>
        <p:spPr>
          <a:xfrm>
            <a:off x="17901" y="181832"/>
            <a:ext cx="11987923" cy="11444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837">
                <a:solidFill>
                  <a:schemeClr val="bg1"/>
                </a:solidFill>
                <a:latin typeface="#9Slide03 Nokia" panose="02040603050506020204" pitchFamily="18" charset="0"/>
                <a:ea typeface="方正书宋简体" panose="03000509000000000000" pitchFamily="65" charset="-122"/>
              </a:rPr>
              <a:t>KHỞI ĐỘNG</a:t>
            </a:r>
          </a:p>
        </p:txBody>
      </p:sp>
      <p:pic>
        <p:nvPicPr>
          <p:cNvPr id="10" name="Picture 9" descr="A picture containing indoor&#10;&#10;Description automatically generated">
            <a:extLst>
              <a:ext uri="{FF2B5EF4-FFF2-40B4-BE49-F238E27FC236}">
                <a16:creationId xmlns:a16="http://schemas.microsoft.com/office/drawing/2014/main" xmlns="" id="{316643A6-9081-A297-6217-BB6911940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250" y="6891635"/>
            <a:ext cx="1279192" cy="1574390"/>
          </a:xfrm>
          <a:prstGeom prst="rect">
            <a:avLst/>
          </a:prstGeom>
        </p:spPr>
      </p:pic>
    </p:spTree>
    <p:extLst>
      <p:ext uri="{BB962C8B-B14F-4D97-AF65-F5344CB8AC3E}">
        <p14:creationId xmlns:p14="http://schemas.microsoft.com/office/powerpoint/2010/main" val="1970256169"/>
      </p:ext>
    </p:extLst>
  </p:cSld>
  <p:clrMapOvr>
    <a:masterClrMapping/>
  </p:clrMapOvr>
  <p:transition spd="slow" advTm="7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10347118" y="5871882"/>
            <a:ext cx="1061754" cy="91925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1047308" y="857256"/>
            <a:ext cx="3712406" cy="543247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 name="Rectangle: Top Corners One Rounded and One Snipped 1">
            <a:extLst>
              <a:ext uri="{FF2B5EF4-FFF2-40B4-BE49-F238E27FC236}">
                <a16:creationId xmlns:a16="http://schemas.microsoft.com/office/drawing/2014/main" xmlns="" id="{9AA40D94-C162-9126-0654-3DEF09C4B58A}"/>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pic>
        <p:nvPicPr>
          <p:cNvPr id="5" name="Picture 4">
            <a:extLst>
              <a:ext uri="{FF2B5EF4-FFF2-40B4-BE49-F238E27FC236}">
                <a16:creationId xmlns:a16="http://schemas.microsoft.com/office/drawing/2014/main" xmlns="" id="{A7608F03-1ACB-5A9B-8A30-5EC5C0C279CD}"/>
              </a:ext>
            </a:extLst>
          </p:cNvPr>
          <p:cNvPicPr>
            <a:picLocks noChangeAspect="1"/>
          </p:cNvPicPr>
          <p:nvPr/>
        </p:nvPicPr>
        <p:blipFill>
          <a:blip r:embed="rId6"/>
          <a:stretch>
            <a:fillRect/>
          </a:stretch>
        </p:blipFill>
        <p:spPr>
          <a:xfrm>
            <a:off x="5937111" y="1452132"/>
            <a:ext cx="5995597" cy="3977567"/>
          </a:xfrm>
          <a:prstGeom prst="rect">
            <a:avLst/>
          </a:prstGeom>
        </p:spPr>
      </p:pic>
      <p:sp>
        <p:nvSpPr>
          <p:cNvPr id="6" name="矩形 7">
            <a:extLst>
              <a:ext uri="{FF2B5EF4-FFF2-40B4-BE49-F238E27FC236}">
                <a16:creationId xmlns:a16="http://schemas.microsoft.com/office/drawing/2014/main" xmlns="" id="{B3E7B925-D975-93B2-06B6-1FCE0098121B}"/>
              </a:ext>
            </a:extLst>
          </p:cNvPr>
          <p:cNvSpPr/>
          <p:nvPr/>
        </p:nvSpPr>
        <p:spPr>
          <a:xfrm>
            <a:off x="780849" y="1301794"/>
            <a:ext cx="4245324" cy="830997"/>
          </a:xfrm>
          <a:prstGeom prst="rect">
            <a:avLst/>
          </a:prstGeom>
          <a:solidFill>
            <a:srgbClr val="F8D8CA"/>
          </a:solidFill>
        </p:spPr>
        <p:txBody>
          <a:bodyPr wrap="square">
            <a:spAutoFit/>
          </a:bodyPr>
          <a:lstStyle/>
          <a:p>
            <a:pPr lvl="0" algn="ctr" fontAlgn="base">
              <a:spcBef>
                <a:spcPct val="0"/>
              </a:spcBef>
              <a:spcAft>
                <a:spcPct val="0"/>
              </a:spcAft>
            </a:pPr>
            <a:r>
              <a:rPr lang="en-US" altLang="zh-CN" sz="24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8" name="TextBox 7">
            <a:extLst>
              <a:ext uri="{FF2B5EF4-FFF2-40B4-BE49-F238E27FC236}">
                <a16:creationId xmlns:a16="http://schemas.microsoft.com/office/drawing/2014/main" xmlns="" id="{2DB1E300-D8D9-A5E5-C809-C1A107363150}"/>
              </a:ext>
            </a:extLst>
          </p:cNvPr>
          <p:cNvSpPr txBox="1"/>
          <p:nvPr/>
        </p:nvSpPr>
        <p:spPr>
          <a:xfrm>
            <a:off x="203246" y="2298344"/>
            <a:ext cx="5206954" cy="2884379"/>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HS quan sát hình 9.4.</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GB" sz="2800" kern="0">
                <a:solidFill>
                  <a:srgbClr val="002060"/>
                </a:solidFill>
                <a:latin typeface="#9Slide03 SFU Futura_07" panose="00000900000000000000" pitchFamily="2" charset="0"/>
                <a:ea typeface="Times New Roman" panose="02020603050405020304" pitchFamily="18" charset="0"/>
              </a:rPr>
              <a:t>Nhận xét tỉ trọng GDP của EU so với thế giới và một số nước năm 2021.</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8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Thời gian báo cáo: 2 phút</a:t>
            </a:r>
          </a:p>
        </p:txBody>
      </p:sp>
    </p:spTree>
    <p:extLst>
      <p:ext uri="{BB962C8B-B14F-4D97-AF65-F5344CB8AC3E}">
        <p14:creationId xmlns:p14="http://schemas.microsoft.com/office/powerpoint/2010/main" val="30961912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 name="Rectangle: Top Corners One Rounded and One Snipped 2">
            <a:extLst>
              <a:ext uri="{FF2B5EF4-FFF2-40B4-BE49-F238E27FC236}">
                <a16:creationId xmlns:a16="http://schemas.microsoft.com/office/drawing/2014/main" xmlns=""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pic>
        <p:nvPicPr>
          <p:cNvPr id="1026" name="Picture 2" descr="Những góc nhìn đẹp nhất Paris | Khám phá Pháp | Du lịch Pháp | Nghĩ dưỡng 5  sao Châu Âu | Tour du lịch Pháp | Du thuyền sông Pháp | Du thuyền 5 sao Pháp">
            <a:extLst>
              <a:ext uri="{FF2B5EF4-FFF2-40B4-BE49-F238E27FC236}">
                <a16:creationId xmlns:a16="http://schemas.microsoft.com/office/drawing/2014/main" xmlns="" id="{5384348C-9EBD-C536-ED35-6EB2263C4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3" y="1639614"/>
            <a:ext cx="4761018" cy="3126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ch mang cong nghiep 40 nhin tu nuoc duc">
            <a:extLst>
              <a:ext uri="{FF2B5EF4-FFF2-40B4-BE49-F238E27FC236}">
                <a16:creationId xmlns:a16="http://schemas.microsoft.com/office/drawing/2014/main" xmlns="" id="{67A77056-763B-F3DF-5929-905691099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564" y="1056290"/>
            <a:ext cx="6096261" cy="3709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7826741-EAEF-CA2D-02FE-ADA17FD80BFE}"/>
              </a:ext>
            </a:extLst>
          </p:cNvPr>
          <p:cNvSpPr txBox="1"/>
          <p:nvPr/>
        </p:nvSpPr>
        <p:spPr>
          <a:xfrm>
            <a:off x="5670454" y="4837129"/>
            <a:ext cx="5661575" cy="1154162"/>
          </a:xfrm>
          <a:prstGeom prst="rect">
            <a:avLst/>
          </a:prstGeom>
          <a:noFill/>
        </p:spPr>
        <p:txBody>
          <a:bodyPr wrap="square">
            <a:spAutoFit/>
          </a:bodyPr>
          <a:lstStyle/>
          <a:p>
            <a:pPr algn="ctr"/>
            <a:r>
              <a:rPr lang="vi-VN" sz="2300" b="0">
                <a:solidFill>
                  <a:srgbClr val="555555"/>
                </a:solidFill>
                <a:effectLst/>
                <a:latin typeface="#9Slide03 SFU Futura_07" panose="00000900000000000000" pitchFamily="2" charset="0"/>
              </a:rPr>
              <a:t>Cách mạng công nghiệp 4.0 ở Humburg </a:t>
            </a:r>
            <a:r>
              <a:rPr lang="en-GB" sz="2300" b="0">
                <a:solidFill>
                  <a:srgbClr val="555555"/>
                </a:solidFill>
                <a:effectLst/>
                <a:latin typeface="#9Slide03 SFU Futura_07" panose="00000900000000000000" pitchFamily="2" charset="0"/>
              </a:rPr>
              <a:t>(Đức) </a:t>
            </a:r>
            <a:r>
              <a:rPr lang="vi-VN" sz="2300" b="0">
                <a:solidFill>
                  <a:srgbClr val="555555"/>
                </a:solidFill>
                <a:effectLst/>
                <a:latin typeface="#9Slide03 SFU Futura_07" panose="00000900000000000000" pitchFamily="2" charset="0"/>
              </a:rPr>
              <a:t>được thực hiện từ những năm đầu tiên của thế kỷ 21</a:t>
            </a:r>
            <a:endParaRPr lang="en-US" sz="2300">
              <a:latin typeface="#9Slide03 SFU Futura_07" panose="00000900000000000000" pitchFamily="2" charset="0"/>
            </a:endParaRPr>
          </a:p>
        </p:txBody>
      </p:sp>
      <p:sp>
        <p:nvSpPr>
          <p:cNvPr id="5" name="TextBox 4">
            <a:extLst>
              <a:ext uri="{FF2B5EF4-FFF2-40B4-BE49-F238E27FC236}">
                <a16:creationId xmlns:a16="http://schemas.microsoft.com/office/drawing/2014/main" xmlns="" id="{D545FE80-9333-FD76-E086-81F101D9D5C6}"/>
              </a:ext>
            </a:extLst>
          </p:cNvPr>
          <p:cNvSpPr txBox="1"/>
          <p:nvPr/>
        </p:nvSpPr>
        <p:spPr>
          <a:xfrm>
            <a:off x="389673" y="4837129"/>
            <a:ext cx="4761018" cy="800219"/>
          </a:xfrm>
          <a:prstGeom prst="rect">
            <a:avLst/>
          </a:prstGeom>
          <a:noFill/>
        </p:spPr>
        <p:txBody>
          <a:bodyPr wrap="square">
            <a:spAutoFit/>
          </a:bodyPr>
          <a:lstStyle/>
          <a:p>
            <a:pPr algn="ctr"/>
            <a:r>
              <a:rPr lang="en-GB" sz="2300">
                <a:solidFill>
                  <a:srgbClr val="555555"/>
                </a:solidFill>
                <a:latin typeface="#9Slide03 SFU Futura_07" panose="00000900000000000000" pitchFamily="2" charset="0"/>
              </a:rPr>
              <a:t>Pari (Pháp) – trung tâm tài chính lớn của EU và thế giới</a:t>
            </a:r>
            <a:endParaRPr lang="en-US" sz="2300">
              <a:latin typeface="#9Slide03 SFU Futura_07" panose="00000900000000000000" pitchFamily="2" charset="0"/>
            </a:endParaRPr>
          </a:p>
        </p:txBody>
      </p:sp>
    </p:spTree>
    <p:extLst>
      <p:ext uri="{BB962C8B-B14F-4D97-AF65-F5344CB8AC3E}">
        <p14:creationId xmlns:p14="http://schemas.microsoft.com/office/powerpoint/2010/main" val="185136591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 name="Rectangle: Top Corners One Rounded and One Snipped 2">
            <a:extLst>
              <a:ext uri="{FF2B5EF4-FFF2-40B4-BE49-F238E27FC236}">
                <a16:creationId xmlns:a16="http://schemas.microsoft.com/office/drawing/2014/main" xmlns=""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pic>
        <p:nvPicPr>
          <p:cNvPr id="6" name="Picture 5">
            <a:extLst>
              <a:ext uri="{FF2B5EF4-FFF2-40B4-BE49-F238E27FC236}">
                <a16:creationId xmlns:a16="http://schemas.microsoft.com/office/drawing/2014/main" xmlns="" id="{191BFD59-FC06-597F-064E-39BAB0C95D92}"/>
              </a:ext>
            </a:extLst>
          </p:cNvPr>
          <p:cNvPicPr>
            <a:picLocks noChangeAspect="1"/>
          </p:cNvPicPr>
          <p:nvPr/>
        </p:nvPicPr>
        <p:blipFill>
          <a:blip r:embed="rId3"/>
          <a:stretch>
            <a:fillRect/>
          </a:stretch>
        </p:blipFill>
        <p:spPr>
          <a:xfrm>
            <a:off x="1042029" y="1238027"/>
            <a:ext cx="9939665" cy="5390731"/>
          </a:xfrm>
          <a:prstGeom prst="rect">
            <a:avLst/>
          </a:prstGeom>
        </p:spPr>
      </p:pic>
    </p:spTree>
    <p:extLst>
      <p:ext uri="{BB962C8B-B14F-4D97-AF65-F5344CB8AC3E}">
        <p14:creationId xmlns:p14="http://schemas.microsoft.com/office/powerpoint/2010/main" val="60092245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 name="Rectangle: Top Corners One Rounded and One Snipped 2">
            <a:extLst>
              <a:ext uri="{FF2B5EF4-FFF2-40B4-BE49-F238E27FC236}">
                <a16:creationId xmlns:a16="http://schemas.microsoft.com/office/drawing/2014/main" xmlns=""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sp>
        <p:nvSpPr>
          <p:cNvPr id="2" name="TextBox 1">
            <a:extLst>
              <a:ext uri="{FF2B5EF4-FFF2-40B4-BE49-F238E27FC236}">
                <a16:creationId xmlns:a16="http://schemas.microsoft.com/office/drawing/2014/main" xmlns="" id="{3033EB2A-F58D-64BA-891B-D5E47BBB0BA5}"/>
              </a:ext>
            </a:extLst>
          </p:cNvPr>
          <p:cNvSpPr txBox="1"/>
          <p:nvPr/>
        </p:nvSpPr>
        <p:spPr>
          <a:xfrm>
            <a:off x="1686910" y="2065283"/>
            <a:ext cx="8403021" cy="1200329"/>
          </a:xfrm>
          <a:prstGeom prst="rect">
            <a:avLst/>
          </a:prstGeom>
          <a:noFill/>
        </p:spPr>
        <p:txBody>
          <a:bodyPr wrap="square" rtlCol="0">
            <a:spAutoFit/>
          </a:bodyPr>
          <a:lstStyle/>
          <a:p>
            <a:pPr algn="ctr"/>
            <a:r>
              <a:rPr lang="en-GB" sz="3600" b="1">
                <a:solidFill>
                  <a:srgbClr val="FF0000"/>
                </a:solidFill>
              </a:rPr>
              <a:t>Ý tưởng: tìm video về nội dung khoa học – công nghệ của EU mà chưa tìm thấy!</a:t>
            </a:r>
            <a:endParaRPr lang="en-US" sz="3600" b="1">
              <a:solidFill>
                <a:srgbClr val="FF0000"/>
              </a:solidFill>
            </a:endParaRPr>
          </a:p>
        </p:txBody>
      </p:sp>
    </p:spTree>
    <p:extLst>
      <p:ext uri="{BB962C8B-B14F-4D97-AF65-F5344CB8AC3E}">
        <p14:creationId xmlns:p14="http://schemas.microsoft.com/office/powerpoint/2010/main" val="283302162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10739980" y="5988961"/>
            <a:ext cx="1274043" cy="97726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5800051" y="855929"/>
            <a:ext cx="5203690" cy="640149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2" name="TextBox 21">
            <a:extLst>
              <a:ext uri="{FF2B5EF4-FFF2-40B4-BE49-F238E27FC236}">
                <a16:creationId xmlns:a16="http://schemas.microsoft.com/office/drawing/2014/main" xmlns="" id="{6F95DE23-92FB-C5F6-727C-8B35FA910FE9}"/>
              </a:ext>
            </a:extLst>
          </p:cNvPr>
          <p:cNvSpPr txBox="1"/>
          <p:nvPr/>
        </p:nvSpPr>
        <p:spPr>
          <a:xfrm>
            <a:off x="5395784" y="1692893"/>
            <a:ext cx="5955912" cy="4886979"/>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rPr>
              <a:t>Chia lớp thành 8 nhóm ngồi theo 2 cụm chẵn và lẻ</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a:p>
            <a:pPr marL="749379" indent="-450879" algn="just">
              <a:lnSpc>
                <a:spcPct val="120000"/>
              </a:lnSpc>
              <a:buFont typeface="Wingdings" panose="05000000000000000000" pitchFamily="2" charset="2"/>
              <a:buChar char="v"/>
            </a:pPr>
            <a:r>
              <a:rPr lang="it-IT" sz="2400">
                <a:solidFill>
                  <a:srgbClr val="0033CC"/>
                </a:solidFill>
                <a:latin typeface="#9Slide03 SFU Futura_07" panose="00000900000000000000" pitchFamily="2" charset="0"/>
                <a:ea typeface="Times New Roman" panose="02020603050405020304" pitchFamily="18" charset="0"/>
              </a:rPr>
              <a:t>Nhóm chẵn: </a:t>
            </a:r>
            <a:r>
              <a:rPr lang="pt-BR" sz="2400">
                <a:solidFill>
                  <a:srgbClr val="0033CC"/>
                </a:solidFill>
                <a:effectLst/>
                <a:latin typeface="#9Slide03 SFU Futura_07" panose="00000900000000000000" pitchFamily="2" charset="0"/>
                <a:ea typeface="Calibri" panose="020F0502020204030204" pitchFamily="34" charset="0"/>
              </a:rPr>
              <a:t>Chứng minh EU là trung tâm thương mại, tài chính lớn của thế giới.</a:t>
            </a:r>
            <a:endParaRPr lang="en-US" sz="2400">
              <a:solidFill>
                <a:srgbClr val="0033CC"/>
              </a:solidFill>
              <a:latin typeface="#9Slide03 SFU Futura_07" panose="00000900000000000000" pitchFamily="2" charset="0"/>
              <a:ea typeface="Times New Roman" panose="02020603050405020304" pitchFamily="18" charset="0"/>
            </a:endParaRPr>
          </a:p>
          <a:p>
            <a:pPr marL="749379" indent="-450879" algn="just">
              <a:lnSpc>
                <a:spcPct val="120000"/>
              </a:lnSpc>
              <a:buFont typeface="Wingdings" panose="05000000000000000000" pitchFamily="2" charset="2"/>
              <a:buChar char="v"/>
              <a:tabLst>
                <a:tab pos="7930464" algn="r"/>
              </a:tabLst>
            </a:pPr>
            <a:r>
              <a:rPr lang="it-IT" sz="2400">
                <a:solidFill>
                  <a:srgbClr val="0033CC"/>
                </a:solidFill>
                <a:latin typeface="#9Slide03 SFU Futura_07" panose="00000900000000000000" pitchFamily="2" charset="0"/>
                <a:ea typeface="Times New Roman" panose="02020603050405020304" pitchFamily="18" charset="0"/>
              </a:rPr>
              <a:t>Nhóm lẻ: </a:t>
            </a:r>
            <a:r>
              <a:rPr lang="pt-BR" sz="2400">
                <a:solidFill>
                  <a:srgbClr val="0033CC"/>
                </a:solidFill>
                <a:effectLst/>
                <a:latin typeface="#9Slide03 SFU Futura_07" panose="00000900000000000000" pitchFamily="2" charset="0"/>
                <a:ea typeface="Calibri" panose="020F0502020204030204" pitchFamily="34" charset="0"/>
              </a:rPr>
              <a:t>Chứng minh EU là trung tâm khoa học – công nghệ hàng đầu thế giới.</a:t>
            </a:r>
            <a:endParaRPr lang="en-US" sz="2400">
              <a:solidFill>
                <a:srgbClr val="0033CC"/>
              </a:solidFill>
              <a:latin typeface="#9Slide03 SFU Futura_07" panose="00000900000000000000" pitchFamily="2" charset="0"/>
              <a:ea typeface="Times New Roman" panose="02020603050405020304" pitchFamily="18" charset="0"/>
            </a:endParaRPr>
          </a:p>
          <a:p>
            <a:pPr marL="375733" indent="-375733">
              <a:buFont typeface="Wingdings" panose="05000000000000000000" pitchFamily="2" charset="2"/>
              <a:buChar char="q"/>
            </a:pPr>
            <a:r>
              <a:rPr lang="en-GB"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rPr>
              <a:t>Sản phẩm nhóm: trình bày trên khổ giấy A1, hình thức dạng sơ đồ tư duy.</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a:p>
            <a:pPr marL="375733" indent="-375733">
              <a:buFont typeface="Wingdings" panose="05000000000000000000" pitchFamily="2" charset="2"/>
              <a:buChar char="q"/>
            </a:pPr>
            <a:r>
              <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rPr>
              <a:t>Thời gian: 07 phút</a:t>
            </a:r>
          </a:p>
        </p:txBody>
      </p:sp>
      <p:sp>
        <p:nvSpPr>
          <p:cNvPr id="29" name="矩形 7">
            <a:extLst>
              <a:ext uri="{FF2B5EF4-FFF2-40B4-BE49-F238E27FC236}">
                <a16:creationId xmlns:a16="http://schemas.microsoft.com/office/drawing/2014/main" xmlns="" id="{3734B302-80D1-4CA0-2812-6E4D9E0BA14E}"/>
              </a:ext>
            </a:extLst>
          </p:cNvPr>
          <p:cNvSpPr/>
          <p:nvPr/>
        </p:nvSpPr>
        <p:spPr>
          <a:xfrm>
            <a:off x="5602446" y="1147124"/>
            <a:ext cx="5749250" cy="446276"/>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US" altLang="zh-CN" sz="23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3" name="Rectangle: Top Corners One Rounded and One Snipped 2">
            <a:extLst>
              <a:ext uri="{FF2B5EF4-FFF2-40B4-BE49-F238E27FC236}">
                <a16:creationId xmlns:a16="http://schemas.microsoft.com/office/drawing/2014/main" xmlns=""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graphicFrame>
        <p:nvGraphicFramePr>
          <p:cNvPr id="19" name="Chart 18">
            <a:extLst>
              <a:ext uri="{FF2B5EF4-FFF2-40B4-BE49-F238E27FC236}">
                <a16:creationId xmlns:a16="http://schemas.microsoft.com/office/drawing/2014/main" xmlns="" id="{E1E41637-52C5-455F-9BC8-14C087518054}"/>
              </a:ext>
            </a:extLst>
          </p:cNvPr>
          <p:cNvGraphicFramePr/>
          <p:nvPr>
            <p:extLst>
              <p:ext uri="{D42A27DB-BD31-4B8C-83A1-F6EECF244321}">
                <p14:modId xmlns:p14="http://schemas.microsoft.com/office/powerpoint/2010/main" val="2413322109"/>
              </p:ext>
            </p:extLst>
          </p:nvPr>
        </p:nvGraphicFramePr>
        <p:xfrm>
          <a:off x="0" y="1147140"/>
          <a:ext cx="5046560" cy="4853828"/>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xmlns="" id="{7B7FF6F6-A404-EB01-9583-09B220311F6C}"/>
              </a:ext>
            </a:extLst>
          </p:cNvPr>
          <p:cNvSpPr txBox="1"/>
          <p:nvPr/>
        </p:nvSpPr>
        <p:spPr>
          <a:xfrm>
            <a:off x="115590" y="6054365"/>
            <a:ext cx="5046560" cy="646331"/>
          </a:xfrm>
          <a:prstGeom prst="rect">
            <a:avLst/>
          </a:prstGeom>
          <a:noFill/>
        </p:spPr>
        <p:txBody>
          <a:bodyPr wrap="square">
            <a:spAutoFit/>
          </a:bodyPr>
          <a:lstStyle/>
          <a:p>
            <a:pPr algn="ctr"/>
            <a:r>
              <a:rPr lang="en-GB" sz="1800">
                <a:solidFill>
                  <a:schemeClr val="tx1">
                    <a:lumMod val="85000"/>
                    <a:lumOff val="15000"/>
                  </a:schemeClr>
                </a:solidFill>
                <a:latin typeface="#9Slide03 SFU Futura_07" panose="00000900000000000000" pitchFamily="2" charset="0"/>
                <a:ea typeface="Arial" panose="020B0604020202020204" pitchFamily="34" charset="0"/>
                <a:cs typeface="Times New Roman" panose="02020603050405020304" pitchFamily="18" charset="0"/>
              </a:rPr>
              <a:t>CƠ CẤU GIÁ TRỊ XUẤT, NHẬP KHẨU CỦA THẾ GIỚI PHÂN CHIA THEO QUỐC GIA (đơn vị: %)</a:t>
            </a:r>
            <a:endParaRPr lang="en-US" sz="1800">
              <a:solidFill>
                <a:schemeClr val="tx1">
                  <a:lumMod val="85000"/>
                  <a:lumOff val="15000"/>
                </a:schemeClr>
              </a:solidFill>
              <a:latin typeface="#9Slide03 SFU Futura_07" panose="000009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5385675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xmlns="" id="{241EF6B0-A9E2-1432-D6AB-2005A153A7CE}"/>
              </a:ext>
            </a:extLst>
          </p:cNvPr>
          <p:cNvSpPr/>
          <p:nvPr/>
        </p:nvSpPr>
        <p:spPr>
          <a:xfrm>
            <a:off x="6607781" y="7254720"/>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6018345" y="770782"/>
            <a:ext cx="5203690" cy="640149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9" name="矩形 7">
            <a:extLst>
              <a:ext uri="{FF2B5EF4-FFF2-40B4-BE49-F238E27FC236}">
                <a16:creationId xmlns:a16="http://schemas.microsoft.com/office/drawing/2014/main" xmlns="" id="{3734B302-80D1-4CA0-2812-6E4D9E0BA14E}"/>
              </a:ext>
            </a:extLst>
          </p:cNvPr>
          <p:cNvSpPr/>
          <p:nvPr/>
        </p:nvSpPr>
        <p:spPr>
          <a:xfrm>
            <a:off x="5820740" y="1061977"/>
            <a:ext cx="5749250" cy="446276"/>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GB" altLang="zh-CN" sz="2300">
                <a:solidFill>
                  <a:srgbClr val="FA2E2E"/>
                </a:solidFill>
                <a:latin typeface="#9Slide03 Nokia" panose="02040603050506020204" pitchFamily="18" charset="0"/>
                <a:ea typeface="方正书宋简体" panose="03000509000000000000" pitchFamily="65" charset="-122"/>
              </a:rPr>
              <a:t>Đ</a:t>
            </a:r>
            <a:r>
              <a:rPr lang="en-US" altLang="zh-CN" sz="2300">
                <a:solidFill>
                  <a:srgbClr val="FA2E2E"/>
                </a:solidFill>
                <a:latin typeface="#9Slide03 Nokia" panose="02040603050506020204" pitchFamily="18" charset="0"/>
                <a:ea typeface="方正书宋简体" panose="03000509000000000000" pitchFamily="65" charset="-122"/>
              </a:rPr>
              <a:t>ÁNH GIÁ SẢN PHẨM</a:t>
            </a:r>
          </a:p>
        </p:txBody>
      </p:sp>
      <p:sp>
        <p:nvSpPr>
          <p:cNvPr id="3" name="Rectangle: Top Corners One Rounded and One Snipped 2">
            <a:extLst>
              <a:ext uri="{FF2B5EF4-FFF2-40B4-BE49-F238E27FC236}">
                <a16:creationId xmlns:a16="http://schemas.microsoft.com/office/drawing/2014/main" xmlns=""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graphicFrame>
        <p:nvGraphicFramePr>
          <p:cNvPr id="2" name="Table 1">
            <a:extLst>
              <a:ext uri="{FF2B5EF4-FFF2-40B4-BE49-F238E27FC236}">
                <a16:creationId xmlns:a16="http://schemas.microsoft.com/office/drawing/2014/main" xmlns="" id="{131D99EC-1FB8-D09E-F0AB-17B2EE9B8EFF}"/>
              </a:ext>
            </a:extLst>
          </p:cNvPr>
          <p:cNvGraphicFramePr>
            <a:graphicFrameLocks noGrp="1"/>
          </p:cNvGraphicFramePr>
          <p:nvPr>
            <p:extLst>
              <p:ext uri="{D42A27DB-BD31-4B8C-83A1-F6EECF244321}">
                <p14:modId xmlns:p14="http://schemas.microsoft.com/office/powerpoint/2010/main" val="2848286997"/>
              </p:ext>
            </p:extLst>
          </p:nvPr>
        </p:nvGraphicFramePr>
        <p:xfrm>
          <a:off x="5569380" y="1583755"/>
          <a:ext cx="6018405" cy="5012436"/>
        </p:xfrm>
        <a:graphic>
          <a:graphicData uri="http://schemas.openxmlformats.org/drawingml/2006/table">
            <a:tbl>
              <a:tblPr firstRow="1" firstCol="1" bandRow="1">
                <a:tableStyleId>{5C22544A-7EE6-4342-B048-85BDC9FD1C3A}</a:tableStyleId>
              </a:tblPr>
              <a:tblGrid>
                <a:gridCol w="1038610">
                  <a:extLst>
                    <a:ext uri="{9D8B030D-6E8A-4147-A177-3AD203B41FA5}">
                      <a16:colId xmlns:a16="http://schemas.microsoft.com/office/drawing/2014/main" xmlns="" val="121023618"/>
                    </a:ext>
                  </a:extLst>
                </a:gridCol>
                <a:gridCol w="1779265">
                  <a:extLst>
                    <a:ext uri="{9D8B030D-6E8A-4147-A177-3AD203B41FA5}">
                      <a16:colId xmlns:a16="http://schemas.microsoft.com/office/drawing/2014/main" xmlns="" val="1910182509"/>
                    </a:ext>
                  </a:extLst>
                </a:gridCol>
                <a:gridCol w="1702228">
                  <a:extLst>
                    <a:ext uri="{9D8B030D-6E8A-4147-A177-3AD203B41FA5}">
                      <a16:colId xmlns:a16="http://schemas.microsoft.com/office/drawing/2014/main" xmlns="" val="2551345752"/>
                    </a:ext>
                  </a:extLst>
                </a:gridCol>
                <a:gridCol w="1498302">
                  <a:extLst>
                    <a:ext uri="{9D8B030D-6E8A-4147-A177-3AD203B41FA5}">
                      <a16:colId xmlns:a16="http://schemas.microsoft.com/office/drawing/2014/main" xmlns="" val="561361243"/>
                    </a:ext>
                  </a:extLst>
                </a:gridCol>
              </a:tblGrid>
              <a:tr h="435610">
                <a:tc>
                  <a:txBody>
                    <a:bodyPr/>
                    <a:lstStyle/>
                    <a:p>
                      <a:pPr algn="ctr">
                        <a:lnSpc>
                          <a:spcPct val="115000"/>
                        </a:lnSpc>
                        <a:spcAft>
                          <a:spcPts val="800"/>
                        </a:spcAft>
                      </a:pPr>
                      <a:r>
                        <a:rPr lang="en-US" sz="2200" kern="100">
                          <a:effectLst/>
                          <a:latin typeface="#9Slide03 SFU Futura_07" panose="00000900000000000000" pitchFamily="2" charset="0"/>
                        </a:rPr>
                        <a:t>Tiêu chí</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200" kern="100">
                          <a:effectLst/>
                          <a:latin typeface="#9Slide03 SFU Futura_07" panose="00000900000000000000" pitchFamily="2" charset="0"/>
                        </a:rPr>
                        <a:t>Nội dung kiến thức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200" kern="100">
                          <a:effectLst/>
                          <a:latin typeface="#9Slide03 SFU Futura_07" panose="00000900000000000000" pitchFamily="2" charset="0"/>
                        </a:rPr>
                        <a:t>Hình thức Sơ đồ tư duy</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200" kern="100">
                          <a:effectLst/>
                          <a:latin typeface="#9Slide03 SFU Futura_07" panose="00000900000000000000" pitchFamily="2" charset="0"/>
                        </a:rPr>
                        <a:t>Thời gian</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61662252"/>
                  </a:ext>
                </a:extLst>
              </a:tr>
              <a:tr h="417830">
                <a:tc>
                  <a:txBody>
                    <a:bodyPr/>
                    <a:lstStyle/>
                    <a:p>
                      <a:pPr algn="ctr">
                        <a:lnSpc>
                          <a:spcPct val="115000"/>
                        </a:lnSpc>
                        <a:spcAft>
                          <a:spcPts val="800"/>
                        </a:spcAft>
                      </a:pPr>
                      <a:r>
                        <a:rPr lang="en-US" sz="2200" kern="100">
                          <a:effectLst/>
                          <a:latin typeface="#9Slide03 SFU Futura_07" panose="00000900000000000000" pitchFamily="2" charset="0"/>
                        </a:rPr>
                        <a:t>Mức độ A</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Có đầy đủ, đúng nội dung kiến thức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Logic, khoa học, đẹp</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Đúng thời gian</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8350128"/>
                  </a:ext>
                </a:extLst>
              </a:tr>
              <a:tr h="655955">
                <a:tc>
                  <a:txBody>
                    <a:bodyPr/>
                    <a:lstStyle/>
                    <a:p>
                      <a:pPr algn="ctr">
                        <a:lnSpc>
                          <a:spcPct val="115000"/>
                        </a:lnSpc>
                        <a:spcAft>
                          <a:spcPts val="800"/>
                        </a:spcAft>
                      </a:pPr>
                      <a:r>
                        <a:rPr lang="en-US" sz="2200" kern="100">
                          <a:effectLst/>
                          <a:latin typeface="#9Slide03 SFU Futura_07" panose="00000900000000000000" pitchFamily="2" charset="0"/>
                        </a:rPr>
                        <a:t>Mức độ B</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Có nội dung kiến thức nhưng chưa đầy đủ</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Khá logic, khoa học, đẹp</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Quá từ 1-2 phút</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32251148"/>
                  </a:ext>
                </a:extLst>
              </a:tr>
              <a:tr h="435610">
                <a:tc>
                  <a:txBody>
                    <a:bodyPr/>
                    <a:lstStyle/>
                    <a:p>
                      <a:pPr algn="ctr">
                        <a:lnSpc>
                          <a:spcPct val="115000"/>
                        </a:lnSpc>
                        <a:spcAft>
                          <a:spcPts val="800"/>
                        </a:spcAft>
                      </a:pPr>
                      <a:r>
                        <a:rPr lang="en-US" sz="2200" kern="100">
                          <a:effectLst/>
                          <a:latin typeface="#9Slide03 SFU Futura_07" panose="00000900000000000000" pitchFamily="2" charset="0"/>
                        </a:rPr>
                        <a:t>Mức độ 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Không có nội dung kiến thức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Chưa logic, khoa học, đẹp</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Quá từ 2 phút trở lên</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69707204"/>
                  </a:ext>
                </a:extLst>
              </a:tr>
            </a:tbl>
          </a:graphicData>
        </a:graphic>
      </p:graphicFrame>
      <p:sp>
        <p:nvSpPr>
          <p:cNvPr id="5" name="Shape 59913">
            <a:extLst>
              <a:ext uri="{FF2B5EF4-FFF2-40B4-BE49-F238E27FC236}">
                <a16:creationId xmlns:a16="http://schemas.microsoft.com/office/drawing/2014/main" xmlns="" id="{F88279E3-33D4-EDF0-B6D7-305246DFCD37}"/>
              </a:ext>
            </a:extLst>
          </p:cNvPr>
          <p:cNvSpPr/>
          <p:nvPr/>
        </p:nvSpPr>
        <p:spPr>
          <a:xfrm>
            <a:off x="220583" y="4967435"/>
            <a:ext cx="4983503" cy="1683554"/>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AFAB"/>
          </a:solid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Lato Light" panose="020F0502020204030203" pitchFamily="34" charset="0"/>
            </a:endParaRPr>
          </a:p>
        </p:txBody>
      </p:sp>
      <p:sp>
        <p:nvSpPr>
          <p:cNvPr id="12" name="Rectangle 11">
            <a:extLst>
              <a:ext uri="{FF2B5EF4-FFF2-40B4-BE49-F238E27FC236}">
                <a16:creationId xmlns:a16="http://schemas.microsoft.com/office/drawing/2014/main" xmlns="" id="{35371609-6BE9-C126-80DA-A3331E36E3A4}"/>
              </a:ext>
            </a:extLst>
          </p:cNvPr>
          <p:cNvSpPr/>
          <p:nvPr/>
        </p:nvSpPr>
        <p:spPr>
          <a:xfrm>
            <a:off x="220582" y="1661067"/>
            <a:ext cx="1484123" cy="32611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rgbClr val="000099"/>
                </a:solidFill>
                <a:effectLst/>
                <a:latin typeface="#9Slide03 SFU Futura_07" panose="00000900000000000000" pitchFamily="2" charset="0"/>
                <a:ea typeface="Calibri" panose="020F0502020204030204" pitchFamily="34" charset="0"/>
              </a:rPr>
              <a:t>Trung tâm thương mại, tài chính lớn của thế giới</a:t>
            </a:r>
            <a:endParaRPr lang="en-US" sz="2400">
              <a:solidFill>
                <a:srgbClr val="000099"/>
              </a:solidFill>
              <a:latin typeface="#9Slide03 SFU Futura_07" panose="00000900000000000000" pitchFamily="2" charset="0"/>
            </a:endParaRPr>
          </a:p>
        </p:txBody>
      </p:sp>
      <p:sp>
        <p:nvSpPr>
          <p:cNvPr id="14" name="Rectangle 13">
            <a:extLst>
              <a:ext uri="{FF2B5EF4-FFF2-40B4-BE49-F238E27FC236}">
                <a16:creationId xmlns:a16="http://schemas.microsoft.com/office/drawing/2014/main" xmlns="" id="{ACA6CCF2-D999-3284-188F-294388051160}"/>
              </a:ext>
            </a:extLst>
          </p:cNvPr>
          <p:cNvSpPr/>
          <p:nvPr/>
        </p:nvSpPr>
        <p:spPr>
          <a:xfrm>
            <a:off x="3702168" y="1706767"/>
            <a:ext cx="1484123" cy="32611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rgbClr val="000099"/>
                </a:solidFill>
                <a:effectLst/>
                <a:latin typeface="#9Slide03 SFU Futura_07" panose="00000900000000000000" pitchFamily="2" charset="0"/>
                <a:ea typeface="Calibri" panose="020F0502020204030204" pitchFamily="34" charset="0"/>
              </a:rPr>
              <a:t>Trung tâm khoa học công nghệ hàng đầu của thế giới</a:t>
            </a:r>
            <a:endParaRPr lang="en-US" sz="2400">
              <a:solidFill>
                <a:srgbClr val="000099"/>
              </a:solidFill>
              <a:latin typeface="#9Slide03 SFU Futura_07" panose="00000900000000000000" pitchFamily="2" charset="0"/>
            </a:endParaRPr>
          </a:p>
        </p:txBody>
      </p:sp>
      <p:pic>
        <p:nvPicPr>
          <p:cNvPr id="18" name="Picture 2" descr="Europe clipart flag european union, Picture #1022178 europe clipart flag  european union">
            <a:extLst>
              <a:ext uri="{FF2B5EF4-FFF2-40B4-BE49-F238E27FC236}">
                <a16:creationId xmlns:a16="http://schemas.microsoft.com/office/drawing/2014/main" xmlns="" id="{05E1CAB1-FCF4-6BAD-483F-8D85D860D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2478" y="2741527"/>
            <a:ext cx="2415236" cy="181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9864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10972652" y="7646254"/>
            <a:ext cx="1473940" cy="1272782"/>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6194297" y="7134915"/>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5582715" y="809358"/>
            <a:ext cx="6431833" cy="583618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30" name="矩形 7">
            <a:extLst>
              <a:ext uri="{FF2B5EF4-FFF2-40B4-BE49-F238E27FC236}">
                <a16:creationId xmlns:a16="http://schemas.microsoft.com/office/drawing/2014/main" xmlns="" id="{4EAF48F3-6879-E11E-4B5B-E9BBD2CEC21A}"/>
              </a:ext>
            </a:extLst>
          </p:cNvPr>
          <p:cNvSpPr/>
          <p:nvPr/>
        </p:nvSpPr>
        <p:spPr>
          <a:xfrm>
            <a:off x="6462263" y="0"/>
            <a:ext cx="4950373" cy="707886"/>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US" altLang="zh-CN" sz="2000">
                <a:solidFill>
                  <a:srgbClr val="FA2E2E"/>
                </a:solidFill>
                <a:latin typeface="#9Slide03 Nokia" panose="02040603050506020204" pitchFamily="18" charset="0"/>
                <a:ea typeface="方正书宋简体" panose="03000509000000000000" pitchFamily="65" charset="-122"/>
              </a:rPr>
              <a:t>CHUYỂN GIAO NHIỆM VỤ Về nhà</a:t>
            </a:r>
          </a:p>
        </p:txBody>
      </p:sp>
      <p:sp>
        <p:nvSpPr>
          <p:cNvPr id="3" name="TextBox 2">
            <a:extLst>
              <a:ext uri="{FF2B5EF4-FFF2-40B4-BE49-F238E27FC236}">
                <a16:creationId xmlns:a16="http://schemas.microsoft.com/office/drawing/2014/main" xmlns="" id="{DA140D95-69A2-A985-F920-A2776E8A360E}"/>
              </a:ext>
            </a:extLst>
          </p:cNvPr>
          <p:cNvSpPr txBox="1"/>
          <p:nvPr/>
        </p:nvSpPr>
        <p:spPr>
          <a:xfrm>
            <a:off x="6103452" y="976744"/>
            <a:ext cx="5390357" cy="5718425"/>
          </a:xfrm>
          <a:prstGeom prst="rect">
            <a:avLst/>
          </a:prstGeom>
          <a:noFill/>
        </p:spPr>
        <p:txBody>
          <a:bodyPr wrap="square">
            <a:spAutoFit/>
          </a:bodyPr>
          <a:lstStyle/>
          <a:p>
            <a:pPr marL="375733" indent="-375733" algn="just">
              <a:lnSpc>
                <a:spcPct val="114000"/>
              </a:lnSpc>
              <a:buFont typeface="Wingdings" panose="05000000000000000000" pitchFamily="2" charset="2"/>
              <a:buChar char="q"/>
            </a:pPr>
            <a:r>
              <a:rPr lang="it-IT" sz="2300">
                <a:solidFill>
                  <a:srgbClr val="003366"/>
                </a:solidFill>
                <a:ea typeface="Arial" panose="020B0604020202020204" pitchFamily="34" charset="0"/>
                <a:cs typeface="Times New Roman" panose="02020603050405020304" pitchFamily="18" charset="0"/>
              </a:rPr>
              <a:t>HS hoạt động theo nhóm.</a:t>
            </a:r>
            <a:endParaRPr lang="en-US" sz="2300" kern="0">
              <a:solidFill>
                <a:srgbClr val="003366"/>
              </a:solidFill>
              <a:ea typeface="Arial" panose="020B0604020202020204" pitchFamily="34" charset="0"/>
              <a:cs typeface="Times New Roman" panose="02020603050405020304" pitchFamily="18" charset="0"/>
            </a:endParaRPr>
          </a:p>
          <a:p>
            <a:pPr marL="375733" indent="-375733" algn="just">
              <a:lnSpc>
                <a:spcPct val="114000"/>
              </a:lnSpc>
              <a:buFont typeface="Wingdings" panose="05000000000000000000" pitchFamily="2" charset="2"/>
              <a:buChar char="q"/>
            </a:pPr>
            <a:r>
              <a:rPr lang="en-US" sz="2300">
                <a:solidFill>
                  <a:srgbClr val="003366"/>
                </a:solidFill>
                <a:effectLst/>
                <a:ea typeface="Calibri" panose="020F0502020204030204" pitchFamily="34" charset="0"/>
              </a:rPr>
              <a:t>Khai thác thông tin SGK, internet,… hoàn thành bài báo cáo về nội dung được phân công</a:t>
            </a:r>
            <a:r>
              <a:rPr lang="en-GB" sz="2300" kern="0">
                <a:solidFill>
                  <a:srgbClr val="003366"/>
                </a:solidFill>
                <a:ea typeface="Times New Roman" panose="02020603050405020304" pitchFamily="18" charset="0"/>
              </a:rPr>
              <a:t>:</a:t>
            </a:r>
          </a:p>
          <a:p>
            <a:pPr marL="360000" algn="just">
              <a:lnSpc>
                <a:spcPct val="114000"/>
              </a:lnSpc>
            </a:pPr>
            <a:r>
              <a:rPr lang="en-GB" sz="2300" kern="0">
                <a:solidFill>
                  <a:srgbClr val="003366"/>
                </a:solidFill>
                <a:ea typeface="Times New Roman" panose="02020603050405020304" pitchFamily="18" charset="0"/>
              </a:rPr>
              <a:t>- Tổ 1: </a:t>
            </a:r>
            <a:r>
              <a:rPr lang="en-US" sz="2300" kern="100">
                <a:solidFill>
                  <a:srgbClr val="003366"/>
                </a:solidFill>
                <a:effectLst/>
                <a:ea typeface="Calibri" panose="020F0502020204030204" pitchFamily="34" charset="0"/>
                <a:cs typeface="Times New Roman" panose="02020603050405020304" pitchFamily="18" charset="0"/>
              </a:rPr>
              <a:t>Mục III. 1, SGK/38</a:t>
            </a:r>
          </a:p>
          <a:p>
            <a:pPr marL="360000" lvl="2" algn="just">
              <a:lnSpc>
                <a:spcPct val="114000"/>
              </a:lnSpc>
            </a:pPr>
            <a:r>
              <a:rPr lang="en-US" sz="2300" kern="100">
                <a:solidFill>
                  <a:srgbClr val="003366"/>
                </a:solidFill>
                <a:ea typeface="Calibri" panose="020F0502020204030204" pitchFamily="34" charset="0"/>
                <a:cs typeface="Times New Roman" panose="02020603050405020304" pitchFamily="18" charset="0"/>
              </a:rPr>
              <a:t>- Tổ 2: </a:t>
            </a:r>
            <a:r>
              <a:rPr lang="pt-BR" sz="2300">
                <a:solidFill>
                  <a:srgbClr val="003366"/>
                </a:solidFill>
                <a:effectLst/>
                <a:ea typeface="Calibri" panose="020F0502020204030204" pitchFamily="34" charset="0"/>
              </a:rPr>
              <a:t>Mục III. 2, </a:t>
            </a:r>
            <a:r>
              <a:rPr lang="en-US" sz="2300" kern="100">
                <a:solidFill>
                  <a:srgbClr val="003366"/>
                </a:solidFill>
                <a:effectLst/>
                <a:ea typeface="Calibri" panose="020F0502020204030204" pitchFamily="34" charset="0"/>
                <a:cs typeface="Times New Roman" panose="02020603050405020304" pitchFamily="18" charset="0"/>
              </a:rPr>
              <a:t>SGK/38</a:t>
            </a:r>
            <a:endParaRPr lang="pt-BR" sz="2300">
              <a:solidFill>
                <a:srgbClr val="003366"/>
              </a:solidFill>
              <a:effectLst/>
              <a:ea typeface="Calibri" panose="020F0502020204030204" pitchFamily="34" charset="0"/>
            </a:endParaRPr>
          </a:p>
          <a:p>
            <a:pPr marL="360000" lvl="2" algn="just">
              <a:lnSpc>
                <a:spcPct val="114000"/>
              </a:lnSpc>
            </a:pPr>
            <a:r>
              <a:rPr lang="pt-BR" sz="2300" kern="100">
                <a:solidFill>
                  <a:srgbClr val="003366"/>
                </a:solidFill>
                <a:ea typeface="Calibri" panose="020F0502020204030204" pitchFamily="34" charset="0"/>
                <a:cs typeface="Times New Roman" panose="02020603050405020304" pitchFamily="18" charset="0"/>
              </a:rPr>
              <a:t>- Tổ 3: </a:t>
            </a:r>
            <a:r>
              <a:rPr lang="pt-BR" sz="2300">
                <a:solidFill>
                  <a:srgbClr val="003366"/>
                </a:solidFill>
                <a:effectLst/>
                <a:ea typeface="Calibri" panose="020F0502020204030204" pitchFamily="34" charset="0"/>
              </a:rPr>
              <a:t>Mục III.3, </a:t>
            </a:r>
            <a:r>
              <a:rPr lang="en-US" sz="2300" kern="100">
                <a:solidFill>
                  <a:srgbClr val="003366"/>
                </a:solidFill>
                <a:effectLst/>
                <a:ea typeface="Calibri" panose="020F0502020204030204" pitchFamily="34" charset="0"/>
                <a:cs typeface="Times New Roman" panose="02020603050405020304" pitchFamily="18" charset="0"/>
              </a:rPr>
              <a:t>SGK/38</a:t>
            </a:r>
            <a:endParaRPr lang="pt-BR" sz="2300">
              <a:solidFill>
                <a:srgbClr val="003366"/>
              </a:solidFill>
              <a:effectLst/>
              <a:ea typeface="Calibri" panose="020F0502020204030204" pitchFamily="34" charset="0"/>
            </a:endParaRPr>
          </a:p>
          <a:p>
            <a:pPr marL="360000" lvl="2" algn="just">
              <a:lnSpc>
                <a:spcPct val="114000"/>
              </a:lnSpc>
            </a:pPr>
            <a:r>
              <a:rPr lang="pt-BR" sz="2300" kern="100">
                <a:solidFill>
                  <a:srgbClr val="003366"/>
                </a:solidFill>
                <a:ea typeface="Calibri" panose="020F0502020204030204" pitchFamily="34" charset="0"/>
                <a:cs typeface="Times New Roman" panose="02020603050405020304" pitchFamily="18" charset="0"/>
              </a:rPr>
              <a:t>- Tổ 4: </a:t>
            </a:r>
            <a:r>
              <a:rPr lang="en-US" sz="2300">
                <a:solidFill>
                  <a:srgbClr val="003366"/>
                </a:solidFill>
                <a:effectLst/>
                <a:ea typeface="Calibri" panose="020F0502020204030204" pitchFamily="34" charset="0"/>
              </a:rPr>
              <a:t>Mục III.4, </a:t>
            </a:r>
            <a:r>
              <a:rPr lang="en-US" sz="2300" kern="100">
                <a:solidFill>
                  <a:srgbClr val="003366"/>
                </a:solidFill>
                <a:effectLst/>
                <a:ea typeface="Calibri" panose="020F0502020204030204" pitchFamily="34" charset="0"/>
                <a:cs typeface="Times New Roman" panose="02020603050405020304" pitchFamily="18" charset="0"/>
              </a:rPr>
              <a:t>SGK/38</a:t>
            </a:r>
            <a:endParaRPr lang="en-GB" sz="2300" kern="0">
              <a:solidFill>
                <a:srgbClr val="003366"/>
              </a:solidFill>
              <a:ea typeface="Times New Roman" panose="02020603050405020304" pitchFamily="18" charset="0"/>
            </a:endParaRPr>
          </a:p>
          <a:p>
            <a:pPr marL="375733" indent="-375733" algn="just">
              <a:lnSpc>
                <a:spcPct val="114000"/>
              </a:lnSpc>
              <a:buFont typeface="Wingdings" panose="05000000000000000000" pitchFamily="2" charset="2"/>
              <a:buChar char="q"/>
            </a:pPr>
            <a:r>
              <a:rPr lang="en-US" sz="2300">
                <a:solidFill>
                  <a:srgbClr val="003366"/>
                </a:solidFill>
                <a:ea typeface="Times New Roman" panose="02020603050405020304" pitchFamily="18" charset="0"/>
                <a:cs typeface="Times New Roman" panose="02020603050405020304" pitchFamily="18" charset="0"/>
              </a:rPr>
              <a:t>Yêu cầu sản phẩm: </a:t>
            </a:r>
            <a:r>
              <a:rPr lang="en-US" sz="2300" kern="100">
                <a:solidFill>
                  <a:srgbClr val="003366"/>
                </a:solidFill>
                <a:effectLst/>
                <a:ea typeface="Calibri" panose="020F0502020204030204" pitchFamily="34" charset="0"/>
                <a:cs typeface="Times New Roman" panose="02020603050405020304" pitchFamily="18" charset="0"/>
              </a:rPr>
              <a:t>01 bài báo cáo (theo mẫu dưới đây) được trình bày trên khổ giấy A4; 01 bài báo cáo trình bày dưới dạng powpoint. </a:t>
            </a:r>
          </a:p>
          <a:p>
            <a:pPr marL="375733" indent="-375733" algn="just">
              <a:lnSpc>
                <a:spcPct val="114000"/>
              </a:lnSpc>
              <a:buFont typeface="Wingdings" panose="05000000000000000000" pitchFamily="2" charset="2"/>
              <a:buChar char="q"/>
            </a:pPr>
            <a:r>
              <a:rPr lang="en-US" sz="2300">
                <a:solidFill>
                  <a:srgbClr val="003366"/>
                </a:solidFill>
                <a:effectLst/>
                <a:ea typeface="Calibri" panose="020F0502020204030204" pitchFamily="34" charset="0"/>
              </a:rPr>
              <a:t>Thời gian nộp sản phẩm: trước 01 ngày diễn ra tiết học trực tiếp ở trên lớp.</a:t>
            </a:r>
            <a:endParaRPr lang="en-US" sz="2300">
              <a:solidFill>
                <a:srgbClr val="003366"/>
              </a:solidFill>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B0D6DA47-2BF2-E18F-7CBD-0C7AE06E540E}"/>
              </a:ext>
            </a:extLst>
          </p:cNvPr>
          <p:cNvGraphicFramePr>
            <a:graphicFrameLocks noGrp="1"/>
          </p:cNvGraphicFramePr>
          <p:nvPr>
            <p:extLst>
              <p:ext uri="{D42A27DB-BD31-4B8C-83A1-F6EECF244321}">
                <p14:modId xmlns:p14="http://schemas.microsoft.com/office/powerpoint/2010/main" val="1710040250"/>
              </p:ext>
            </p:extLst>
          </p:nvPr>
        </p:nvGraphicFramePr>
        <p:xfrm>
          <a:off x="307000" y="386265"/>
          <a:ext cx="5248394" cy="6508496"/>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5248394">
                  <a:extLst>
                    <a:ext uri="{9D8B030D-6E8A-4147-A177-3AD203B41FA5}">
                      <a16:colId xmlns:a16="http://schemas.microsoft.com/office/drawing/2014/main" xmlns="" val="2173222948"/>
                    </a:ext>
                  </a:extLst>
                </a:gridCol>
              </a:tblGrid>
              <a:tr h="6095381">
                <a:tc>
                  <a:txBody>
                    <a:bodyPr/>
                    <a:lstStyle/>
                    <a:p>
                      <a:pPr marL="0" marR="0" lvl="0" indent="0" algn="ctr" defTabSz="901781" rtl="0" eaLnBrk="1" fontAlgn="auto" latinLnBrk="0" hangingPunct="1">
                        <a:lnSpc>
                          <a:spcPct val="115000"/>
                        </a:lnSpc>
                        <a:spcBef>
                          <a:spcPts val="0"/>
                        </a:spcBef>
                        <a:spcAft>
                          <a:spcPts val="800"/>
                        </a:spcAft>
                        <a:buClrTx/>
                        <a:buSzTx/>
                        <a:buFontTx/>
                        <a:buNone/>
                        <a:tabLst/>
                        <a:defRPr/>
                      </a:pPr>
                      <a:endParaRPr lang="en-US" sz="800" kern="100">
                        <a:solidFill>
                          <a:srgbClr val="7030A0"/>
                        </a:solidFill>
                        <a:effectLst/>
                        <a:latin typeface="#9Slide03 SFU Futura_07" panose="00000900000000000000" pitchFamily="2" charset="0"/>
                      </a:endParaRPr>
                    </a:p>
                    <a:p>
                      <a:pPr marL="0" marR="0" lvl="0" indent="0" algn="ctr" defTabSz="901781" rtl="0" eaLnBrk="1" fontAlgn="auto" latinLnBrk="0" hangingPunct="1">
                        <a:lnSpc>
                          <a:spcPct val="115000"/>
                        </a:lnSpc>
                        <a:spcBef>
                          <a:spcPts val="0"/>
                        </a:spcBef>
                        <a:spcAft>
                          <a:spcPts val="800"/>
                        </a:spcAft>
                        <a:buClrTx/>
                        <a:buSzTx/>
                        <a:buFontTx/>
                        <a:buNone/>
                        <a:tabLst/>
                        <a:defRPr/>
                      </a:pPr>
                      <a:r>
                        <a:rPr lang="en-US" sz="1800" kern="100">
                          <a:solidFill>
                            <a:srgbClr val="7030A0"/>
                          </a:solidFill>
                          <a:effectLst/>
                          <a:latin typeface="#9Slide03 SFU Futura_07" panose="00000900000000000000" pitchFamily="2" charset="0"/>
                        </a:rPr>
                        <a:t>MẪU BÁO CÁO TÌM HIỂU VỀ HỢP TÁC VÀ</a:t>
                      </a:r>
                    </a:p>
                    <a:p>
                      <a:pPr marL="0" marR="0" lvl="0" indent="0" algn="ctr" defTabSz="901781" rtl="0" eaLnBrk="1" fontAlgn="auto" latinLnBrk="0" hangingPunct="1">
                        <a:lnSpc>
                          <a:spcPct val="115000"/>
                        </a:lnSpc>
                        <a:spcBef>
                          <a:spcPts val="0"/>
                        </a:spcBef>
                        <a:spcAft>
                          <a:spcPts val="800"/>
                        </a:spcAft>
                        <a:buClrTx/>
                        <a:buSzTx/>
                        <a:buFontTx/>
                        <a:buNone/>
                        <a:tabLst/>
                        <a:defRPr/>
                      </a:pPr>
                      <a:r>
                        <a:rPr lang="en-US" sz="1800" kern="100">
                          <a:solidFill>
                            <a:srgbClr val="7030A0"/>
                          </a:solidFill>
                          <a:effectLst/>
                          <a:latin typeface="#9Slide03 SFU Futura_07" panose="00000900000000000000" pitchFamily="2" charset="0"/>
                        </a:rPr>
                        <a:t> LIÊN KẾT TRONG EU</a:t>
                      </a:r>
                    </a:p>
                    <a:p>
                      <a:pPr marL="0" marR="0" lvl="0" indent="0" algn="just" defTabSz="901781" rtl="0" eaLnBrk="1" fontAlgn="auto" latinLnBrk="0" hangingPunct="1">
                        <a:lnSpc>
                          <a:spcPct val="115000"/>
                        </a:lnSpc>
                        <a:spcBef>
                          <a:spcPts val="0"/>
                        </a:spcBef>
                        <a:spcAft>
                          <a:spcPts val="800"/>
                        </a:spcAft>
                        <a:buClrTx/>
                        <a:buSzTx/>
                        <a:buFontTx/>
                        <a:buNone/>
                        <a:tabLst/>
                        <a:defRPr/>
                      </a:pPr>
                      <a:r>
                        <a:rPr lang="en-US" sz="1800" kern="100">
                          <a:solidFill>
                            <a:srgbClr val="7030A0"/>
                          </a:solidFill>
                          <a:effectLst/>
                          <a:latin typeface="#9Slide03 SFU Futura_07" panose="00000900000000000000" pitchFamily="2" charset="0"/>
                        </a:rPr>
                        <a:t>Lớp:…………..                   Nhóm số:………….</a:t>
                      </a:r>
                    </a:p>
                    <a:p>
                      <a:pPr algn="just">
                        <a:lnSpc>
                          <a:spcPct val="115000"/>
                        </a:lnSpc>
                        <a:spcAft>
                          <a:spcPts val="800"/>
                        </a:spcAft>
                      </a:pPr>
                      <a:r>
                        <a:rPr lang="en-US" sz="1800" kern="100">
                          <a:solidFill>
                            <a:srgbClr val="7030A0"/>
                          </a:solidFill>
                          <a:effectLst/>
                          <a:latin typeface="#9Slide03 SFU Futura_07" panose="00000900000000000000" pitchFamily="2" charset="0"/>
                        </a:rPr>
                        <a:t>Tên các thành viên:……………………………………</a:t>
                      </a:r>
                    </a:p>
                    <a:p>
                      <a:pPr algn="just">
                        <a:lnSpc>
                          <a:spcPct val="115000"/>
                        </a:lnSpc>
                        <a:spcAft>
                          <a:spcPts val="800"/>
                        </a:spcAft>
                      </a:pPr>
                      <a:r>
                        <a:rPr lang="en-US" sz="1800" kern="100">
                          <a:solidFill>
                            <a:srgbClr val="7030A0"/>
                          </a:solidFill>
                          <a:effectLst/>
                          <a:latin typeface="#9Slide03 SFU Futura_07" panose="00000900000000000000" pitchFamily="2" charset="0"/>
                        </a:rPr>
                        <a:t>Nội dung hợp tác, liên kết:…………….……………..</a:t>
                      </a:r>
                    </a:p>
                    <a:p>
                      <a:pPr algn="just">
                        <a:lnSpc>
                          <a:spcPct val="115000"/>
                        </a:lnSpc>
                        <a:spcAft>
                          <a:spcPts val="800"/>
                        </a:spcAft>
                      </a:pPr>
                      <a:r>
                        <a:rPr lang="en-US" sz="1800" kern="100">
                          <a:solidFill>
                            <a:srgbClr val="7030A0"/>
                          </a:solidFill>
                          <a:effectLst/>
                          <a:latin typeface="#9Slide03 SFU Futura_07" panose="00000900000000000000" pitchFamily="2" charset="0"/>
                        </a:rPr>
                        <a:t> </a:t>
                      </a:r>
                    </a:p>
                    <a:p>
                      <a:pPr algn="l">
                        <a:lnSpc>
                          <a:spcPct val="115000"/>
                        </a:lnSpc>
                        <a:spcAft>
                          <a:spcPts val="800"/>
                        </a:spcAft>
                      </a:pPr>
                      <a:r>
                        <a:rPr lang="en-US" sz="1800" kern="100">
                          <a:solidFill>
                            <a:srgbClr val="7030A0"/>
                          </a:solidFill>
                          <a:effectLst/>
                          <a:latin typeface="#9Slide03 SFU Futura_07" panose="00000900000000000000" pitchFamily="2" charset="0"/>
                        </a:rPr>
                        <a:t>Biểu hiện của hợp tác liên kết:  ………………………………………………………….</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p>
                      <a:pPr algn="just">
                        <a:lnSpc>
                          <a:spcPct val="115000"/>
                        </a:lnSpc>
                        <a:spcAft>
                          <a:spcPts val="800"/>
                        </a:spcAft>
                      </a:pPr>
                      <a:r>
                        <a:rPr lang="en-US" sz="1800" kern="100">
                          <a:solidFill>
                            <a:srgbClr val="7030A0"/>
                          </a:solidFill>
                          <a:effectLst/>
                          <a:latin typeface="#9Slide03 SFU Futura_07" panose="00000900000000000000" pitchFamily="2" charset="0"/>
                        </a:rPr>
                        <a:t>…………………………………………………………Nêu và phân tích ít nhất 01 ví dụ thực tế: </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p>
                      <a:pPr algn="l">
                        <a:lnSpc>
                          <a:spcPct val="115000"/>
                        </a:lnSpc>
                        <a:spcAft>
                          <a:spcPts val="800"/>
                        </a:spcAft>
                      </a:pPr>
                      <a:r>
                        <a:rPr lang="en-US" sz="1800" kern="100">
                          <a:solidFill>
                            <a:srgbClr val="7030A0"/>
                          </a:solidFill>
                          <a:effectLst/>
                          <a:latin typeface="#9Slide03 SFU Futura_07" panose="00000900000000000000" pitchFamily="2" charset="0"/>
                        </a:rPr>
                        <a:t>Ý nghĩa của hợp tác, liên kết: ………………………………………………………….</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txBody>
                  <a:tcPr marL="53516" marR="53516" marT="0" marB="0">
                    <a:solidFill>
                      <a:schemeClr val="accent6">
                        <a:lumMod val="20000"/>
                        <a:lumOff val="80000"/>
                      </a:schemeClr>
                    </a:solidFill>
                  </a:tcPr>
                </a:tc>
                <a:extLst>
                  <a:ext uri="{0D108BD9-81ED-4DB2-BD59-A6C34878D82A}">
                    <a16:rowId xmlns:a16="http://schemas.microsoft.com/office/drawing/2014/main" xmlns="" val="181684925"/>
                  </a:ext>
                </a:extLst>
              </a:tr>
            </a:tbl>
          </a:graphicData>
        </a:graphic>
      </p:graphicFrame>
    </p:spTree>
    <p:extLst>
      <p:ext uri="{BB962C8B-B14F-4D97-AF65-F5344CB8AC3E}">
        <p14:creationId xmlns:p14="http://schemas.microsoft.com/office/powerpoint/2010/main" val="401130834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3033463" y="-2054176"/>
            <a:ext cx="6009740" cy="1197078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443655" y="128291"/>
            <a:ext cx="7772400" cy="786086"/>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a:solidFill>
                  <a:srgbClr val="FFFF00"/>
                </a:solidFill>
                <a:latin typeface="#9Slide03 SFU Futura_07" panose="00000900000000000000" pitchFamily="2" charset="0"/>
              </a:rPr>
              <a:t>III. HỢP TÁC VÀ LIÊN KẾT TRONG KHU VỰC</a:t>
            </a:r>
            <a:endParaRPr lang="en-US" sz="2800">
              <a:solidFill>
                <a:srgbClr val="FFFF00"/>
              </a:solidFill>
              <a:latin typeface="#9Slide03 SFU Futura_07" panose="00000900000000000000" pitchFamily="2" charset="0"/>
            </a:endParaRPr>
          </a:p>
        </p:txBody>
      </p:sp>
      <p:pic>
        <p:nvPicPr>
          <p:cNvPr id="35" name="Picture 34" descr="A picture containing toy, vector graphics&#10;&#10;Description automatically generated">
            <a:extLst>
              <a:ext uri="{FF2B5EF4-FFF2-40B4-BE49-F238E27FC236}">
                <a16:creationId xmlns:a16="http://schemas.microsoft.com/office/drawing/2014/main" xmlns="" id="{0ACEAC64-5D99-DE19-798F-78BD0472F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25" y="70004"/>
            <a:ext cx="708788" cy="786086"/>
          </a:xfrm>
          <a:prstGeom prst="rect">
            <a:avLst/>
          </a:prstGeom>
        </p:spPr>
      </p:pic>
      <p:graphicFrame>
        <p:nvGraphicFramePr>
          <p:cNvPr id="7" name="Table 7">
            <a:extLst>
              <a:ext uri="{FF2B5EF4-FFF2-40B4-BE49-F238E27FC236}">
                <a16:creationId xmlns:a16="http://schemas.microsoft.com/office/drawing/2014/main" xmlns="" id="{CAFDC497-D83B-B35F-E92D-72CEE767F16C}"/>
              </a:ext>
            </a:extLst>
          </p:cNvPr>
          <p:cNvGraphicFramePr>
            <a:graphicFrameLocks noGrp="1"/>
          </p:cNvGraphicFramePr>
          <p:nvPr>
            <p:extLst>
              <p:ext uri="{D42A27DB-BD31-4B8C-83A1-F6EECF244321}">
                <p14:modId xmlns:p14="http://schemas.microsoft.com/office/powerpoint/2010/main" val="2654098834"/>
              </p:ext>
            </p:extLst>
          </p:nvPr>
        </p:nvGraphicFramePr>
        <p:xfrm>
          <a:off x="189186" y="1049277"/>
          <a:ext cx="11650716" cy="5943600"/>
        </p:xfrm>
        <a:graphic>
          <a:graphicData uri="http://schemas.openxmlformats.org/drawingml/2006/table">
            <a:tbl>
              <a:tblPr firstRow="1" bandRow="1">
                <a:tableStyleId>{5C22544A-7EE6-4342-B048-85BDC9FD1C3A}</a:tableStyleId>
              </a:tblPr>
              <a:tblGrid>
                <a:gridCol w="2912679">
                  <a:extLst>
                    <a:ext uri="{9D8B030D-6E8A-4147-A177-3AD203B41FA5}">
                      <a16:colId xmlns:a16="http://schemas.microsoft.com/office/drawing/2014/main" xmlns="" val="2985108948"/>
                    </a:ext>
                  </a:extLst>
                </a:gridCol>
                <a:gridCol w="2912679">
                  <a:extLst>
                    <a:ext uri="{9D8B030D-6E8A-4147-A177-3AD203B41FA5}">
                      <a16:colId xmlns:a16="http://schemas.microsoft.com/office/drawing/2014/main" xmlns="" val="3856026328"/>
                    </a:ext>
                  </a:extLst>
                </a:gridCol>
                <a:gridCol w="2912679">
                  <a:extLst>
                    <a:ext uri="{9D8B030D-6E8A-4147-A177-3AD203B41FA5}">
                      <a16:colId xmlns:a16="http://schemas.microsoft.com/office/drawing/2014/main" xmlns="" val="1105979497"/>
                    </a:ext>
                  </a:extLst>
                </a:gridCol>
                <a:gridCol w="2912679">
                  <a:extLst>
                    <a:ext uri="{9D8B030D-6E8A-4147-A177-3AD203B41FA5}">
                      <a16:colId xmlns:a16="http://schemas.microsoft.com/office/drawing/2014/main" xmlns="" val="58195297"/>
                    </a:ext>
                  </a:extLst>
                </a:gridCol>
              </a:tblGrid>
              <a:tr h="891548">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1. Xây dựng một thị trường chung EU thống nhất, bền vững </a:t>
                      </a:r>
                    </a:p>
                  </a:txBody>
                  <a:tcPr/>
                </a:tc>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2. </a:t>
                      </a:r>
                      <a:r>
                        <a:rPr lang="pt-BR" sz="1800" b="1" kern="1200">
                          <a:solidFill>
                            <a:schemeClr val="lt1"/>
                          </a:solidFill>
                          <a:effectLst/>
                          <a:latin typeface="+mn-lt"/>
                          <a:ea typeface="+mn-ea"/>
                          <a:cs typeface="+mn-cs"/>
                        </a:rPr>
                        <a:t>Thiết lập hệ thống tiền tệ bằng đồng tiền chung Châu Âu (Ơ – rô).</a:t>
                      </a:r>
                      <a:endParaRPr lang="en-US" sz="1800" b="1" kern="1200">
                        <a:solidFill>
                          <a:schemeClr val="lt1"/>
                        </a:solidFill>
                        <a:effectLst/>
                        <a:latin typeface="+mn-lt"/>
                        <a:ea typeface="+mn-ea"/>
                        <a:cs typeface="+mn-cs"/>
                      </a:endParaRPr>
                    </a:p>
                  </a:txBody>
                  <a:tcPr/>
                </a:tc>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pt-BR" sz="1800" b="1" kern="1200">
                          <a:solidFill>
                            <a:schemeClr val="lt1"/>
                          </a:solidFill>
                          <a:effectLst/>
                          <a:latin typeface="+mn-lt"/>
                          <a:ea typeface="+mn-ea"/>
                          <a:cs typeface="+mn-cs"/>
                        </a:rPr>
                        <a:t>3. Hợp tác trong phát triển hàng không vũ trụ</a:t>
                      </a:r>
                      <a:endParaRPr lang="en-US" sz="1800" b="1" kern="1200">
                        <a:solidFill>
                          <a:schemeClr val="lt1"/>
                        </a:solidFill>
                        <a:effectLst/>
                        <a:latin typeface="+mn-lt"/>
                        <a:ea typeface="+mn-ea"/>
                        <a:cs typeface="+mn-cs"/>
                      </a:endParaRPr>
                    </a:p>
                  </a:txBody>
                  <a:tcPr/>
                </a:tc>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4. Liên kết vùng châu Âu</a:t>
                      </a:r>
                    </a:p>
                  </a:txBody>
                  <a:tcPr/>
                </a:tc>
                <a:extLst>
                  <a:ext uri="{0D108BD9-81ED-4DB2-BD59-A6C34878D82A}">
                    <a16:rowId xmlns:a16="http://schemas.microsoft.com/office/drawing/2014/main" xmlns="" val="2583843608"/>
                  </a:ext>
                </a:extLst>
              </a:tr>
              <a:tr h="4903511">
                <a:tc>
                  <a:txBody>
                    <a:bodyPr/>
                    <a:lstStyle/>
                    <a:p>
                      <a:pPr algn="just"/>
                      <a:r>
                        <a:rPr lang="en-US" sz="1800" kern="1200">
                          <a:solidFill>
                            <a:schemeClr val="dk1"/>
                          </a:solidFill>
                          <a:effectLst/>
                          <a:latin typeface="+mn-lt"/>
                          <a:ea typeface="+mn-ea"/>
                          <a:cs typeface="+mn-cs"/>
                        </a:rPr>
                        <a:t>- Từ năm 1993, EU đã thiết lập một thị trường chung; trong đó, hàng hóa, dịch vụ, tiền vốn và con người được tự do lưu thông giữa các nước thành viên.</a:t>
                      </a:r>
                    </a:p>
                    <a:p>
                      <a:pPr algn="just"/>
                      <a:r>
                        <a:rPr lang="en-US" sz="1800" kern="1200">
                          <a:solidFill>
                            <a:schemeClr val="dk1"/>
                          </a:solidFill>
                          <a:effectLst/>
                          <a:latin typeface="+mn-lt"/>
                          <a:ea typeface="+mn-ea"/>
                          <a:cs typeface="+mn-cs"/>
                        </a:rPr>
                        <a:t>- Vai trò của thị trường chung: </a:t>
                      </a:r>
                    </a:p>
                    <a:p>
                      <a:pPr lvl="0" algn="just"/>
                      <a:r>
                        <a:rPr lang="en-US" sz="1800" kern="1200">
                          <a:solidFill>
                            <a:schemeClr val="dk1"/>
                          </a:solidFill>
                          <a:effectLst/>
                          <a:latin typeface="+mn-lt"/>
                          <a:ea typeface="+mn-ea"/>
                          <a:cs typeface="+mn-cs"/>
                        </a:rPr>
                        <a:t>Kích thích cạnh tranh và thương mại;</a:t>
                      </a:r>
                    </a:p>
                    <a:p>
                      <a:pPr lvl="0" algn="just"/>
                      <a:r>
                        <a:rPr lang="en-US" sz="1800" kern="1200">
                          <a:solidFill>
                            <a:schemeClr val="dk1"/>
                          </a:solidFill>
                          <a:effectLst/>
                          <a:latin typeface="+mn-lt"/>
                          <a:ea typeface="+mn-ea"/>
                          <a:cs typeface="+mn-cs"/>
                        </a:rPr>
                        <a:t>Cải thiện hiệu quả, nâng cao chất lượng và hạ giá thành;</a:t>
                      </a:r>
                    </a:p>
                    <a:p>
                      <a:pPr lvl="0" algn="just"/>
                      <a:r>
                        <a:rPr lang="en-US" sz="1800" kern="1200">
                          <a:solidFill>
                            <a:schemeClr val="dk1"/>
                          </a:solidFill>
                          <a:effectLst/>
                          <a:latin typeface="+mn-lt"/>
                          <a:ea typeface="+mn-ea"/>
                          <a:cs typeface="+mn-cs"/>
                        </a:rPr>
                        <a:t>Góp phần thúc đẩy tăng trưởng kinh tế;</a:t>
                      </a:r>
                    </a:p>
                    <a:p>
                      <a:pPr lvl="0" algn="just"/>
                      <a:r>
                        <a:rPr lang="en-US" sz="1800" kern="1200">
                          <a:solidFill>
                            <a:schemeClr val="dk1"/>
                          </a:solidFill>
                          <a:effectLst/>
                          <a:latin typeface="+mn-lt"/>
                          <a:ea typeface="+mn-ea"/>
                          <a:cs typeface="+mn-cs"/>
                        </a:rPr>
                        <a:t>Nâng cao chất lượng cuộc sống của người dân.</a:t>
                      </a:r>
                    </a:p>
                  </a:txBody>
                  <a:tcPr/>
                </a:tc>
                <a:tc>
                  <a:txBody>
                    <a:bodyPr/>
                    <a:lstStyle/>
                    <a:p>
                      <a:pPr algn="just"/>
                      <a:r>
                        <a:rPr lang="pt-BR" sz="1800" kern="1200">
                          <a:solidFill>
                            <a:schemeClr val="dk1"/>
                          </a:solidFill>
                          <a:effectLst/>
                          <a:latin typeface="+mn-lt"/>
                          <a:ea typeface="+mn-ea"/>
                          <a:cs typeface="+mn-cs"/>
                        </a:rPr>
                        <a:t>- Đồng Euro ra đời năm 1999 đến nay đã có 19 quốc gia thành viên của EU sử dụng như một loại tiền tệ duy nhất.</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Đồng Euro là một trong những đồng tiền có giá trị ổn định, có vị trí cao trong giao dịch quốc tế và là đồng tiền dự trữ chính thức quốc tế.</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Ý nghĩa của việc sử dụng chung đồng Euro:  góp phần hoàn thiện thị trường chung châu Âu, gỡ bỏ những hàng rào thuế quan và có tác động tích cực đến hoạt động kinh tế, tài chính, đầu tư, tiết kiệm chi phí hành chính.</a:t>
                      </a:r>
                      <a:endParaRPr lang="en-US" sz="1800" kern="1200">
                        <a:solidFill>
                          <a:schemeClr val="dk1"/>
                        </a:solidFill>
                        <a:effectLst/>
                        <a:latin typeface="+mn-lt"/>
                        <a:ea typeface="+mn-ea"/>
                        <a:cs typeface="+mn-cs"/>
                      </a:endParaRPr>
                    </a:p>
                  </a:txBody>
                  <a:tcPr/>
                </a:tc>
                <a:tc>
                  <a:txBody>
                    <a:bodyPr/>
                    <a:lstStyle/>
                    <a:p>
                      <a:pPr algn="just"/>
                      <a:r>
                        <a:rPr lang="pt-BR" sz="1800" kern="1200">
                          <a:solidFill>
                            <a:schemeClr val="dk1"/>
                          </a:solidFill>
                          <a:effectLst/>
                          <a:latin typeface="+mn-lt"/>
                          <a:ea typeface="+mn-ea"/>
                          <a:cs typeface="+mn-cs"/>
                        </a:rPr>
                        <a:t>- Các hoạt động hợp tác nổi bật:</a:t>
                      </a:r>
                      <a:endParaRPr lang="en-US" sz="1800" kern="1200">
                        <a:solidFill>
                          <a:schemeClr val="dk1"/>
                        </a:solidFill>
                        <a:effectLst/>
                        <a:latin typeface="+mn-lt"/>
                        <a:ea typeface="+mn-ea"/>
                        <a:cs typeface="+mn-cs"/>
                      </a:endParaRPr>
                    </a:p>
                    <a:p>
                      <a:pPr lvl="0" algn="just"/>
                      <a:r>
                        <a:rPr lang="pt-BR" sz="1800" kern="1200">
                          <a:solidFill>
                            <a:schemeClr val="dk1"/>
                          </a:solidFill>
                          <a:effectLst/>
                          <a:latin typeface="+mn-lt"/>
                          <a:ea typeface="+mn-ea"/>
                          <a:cs typeface="+mn-cs"/>
                        </a:rPr>
                        <a:t>Cơ quan không gian châu Âu (ESA): </a:t>
                      </a:r>
                      <a:r>
                        <a:rPr lang="en-US" sz="1800" kern="1200">
                          <a:solidFill>
                            <a:schemeClr val="dk1"/>
                          </a:solidFill>
                          <a:effectLst/>
                          <a:latin typeface="+mn-lt"/>
                          <a:ea typeface="+mn-ea"/>
                          <a:cs typeface="+mn-cs"/>
                        </a:rPr>
                        <a:t>thành lập năm 1975 đảm nhiệm sứ mạng khám phá vũ trụ của Liên minh châu Âu.Hiện nay </a:t>
                      </a:r>
                      <a:r>
                        <a:rPr lang="pt-BR" sz="1800" kern="1200">
                          <a:solidFill>
                            <a:schemeClr val="dk1"/>
                          </a:solidFill>
                          <a:effectLst/>
                          <a:latin typeface="+mn-lt"/>
                          <a:ea typeface="+mn-ea"/>
                          <a:cs typeface="+mn-cs"/>
                        </a:rPr>
                        <a:t>gồm 17 nước thành viên.</a:t>
                      </a:r>
                      <a:endParaRPr lang="en-US" sz="1800" kern="1200">
                        <a:solidFill>
                          <a:schemeClr val="dk1"/>
                        </a:solidFill>
                        <a:effectLst/>
                        <a:latin typeface="+mn-lt"/>
                        <a:ea typeface="+mn-ea"/>
                        <a:cs typeface="+mn-cs"/>
                      </a:endParaRPr>
                    </a:p>
                    <a:p>
                      <a:pPr lvl="0" algn="just"/>
                      <a:r>
                        <a:rPr lang="pt-BR" sz="1800" kern="1200">
                          <a:solidFill>
                            <a:schemeClr val="dk1"/>
                          </a:solidFill>
                          <a:effectLst/>
                          <a:latin typeface="+mn-lt"/>
                          <a:ea typeface="+mn-ea"/>
                          <a:cs typeface="+mn-cs"/>
                        </a:rPr>
                        <a:t>Tổ hợp công nghiệp hàng không E – bớt: sản xuất máy bay, động cơ hàng không,...</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Ý nghĩa: Thúc đẩy sự phát triển ngành hàng không vũ trụ của EU và các nước thành viên.</a:t>
                      </a:r>
                      <a:endParaRPr lang="en-US" sz="1800" kern="1200">
                        <a:solidFill>
                          <a:schemeClr val="dk1"/>
                        </a:solidFill>
                        <a:effectLst/>
                        <a:latin typeface="+mn-lt"/>
                        <a:ea typeface="+mn-ea"/>
                        <a:cs typeface="+mn-cs"/>
                      </a:endParaRPr>
                    </a:p>
                  </a:txBody>
                  <a:tcPr/>
                </a:tc>
                <a:tc>
                  <a:txBody>
                    <a:bodyPr/>
                    <a:lstStyle/>
                    <a:p>
                      <a:pPr algn="just"/>
                      <a:r>
                        <a:rPr lang="pt-BR" sz="1800" kern="1200">
                          <a:solidFill>
                            <a:schemeClr val="dk1"/>
                          </a:solidFill>
                          <a:effectLst/>
                          <a:latin typeface="+mn-lt"/>
                          <a:ea typeface="+mn-ea"/>
                          <a:cs typeface="+mn-cs"/>
                        </a:rPr>
                        <a:t>- Liên kết vùng châu Âu dùng để chỉ một khu vực Biên Giới của EU mà ở đó người dân các nước khác nhau tiến hành các hoạt động hợp tác liên kết sâu rộng về kinh tế xã hội văn hóa trên cơ sở tự nguyện vì những lợi ích chung của các bên tham gia. Tính đến năm 2020 EU có 158 liên kết vùng đang hoạt động</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Liên kết vùng châu Âu phát huy những tiềm năng thế mạnh của mỗi quốc gia, đồng thời hỗ trợ nhau trong các lĩnh vực kinh tế - xã hội.</a:t>
                      </a:r>
                      <a:endParaRPr lang="en-US" sz="1800" b="1" kern="1200">
                        <a:solidFill>
                          <a:schemeClr val="lt1"/>
                        </a:solidFill>
                        <a:effectLst/>
                        <a:latin typeface="+mn-lt"/>
                        <a:ea typeface="+mn-ea"/>
                        <a:cs typeface="+mn-cs"/>
                      </a:endParaRPr>
                    </a:p>
                  </a:txBody>
                  <a:tcPr/>
                </a:tc>
                <a:extLst>
                  <a:ext uri="{0D108BD9-81ED-4DB2-BD59-A6C34878D82A}">
                    <a16:rowId xmlns:a16="http://schemas.microsoft.com/office/drawing/2014/main" xmlns="" val="2828381538"/>
                  </a:ext>
                </a:extLst>
              </a:tr>
            </a:tbl>
          </a:graphicData>
        </a:graphic>
      </p:graphicFrame>
    </p:spTree>
    <p:extLst>
      <p:ext uri="{BB962C8B-B14F-4D97-AF65-F5344CB8AC3E}">
        <p14:creationId xmlns:p14="http://schemas.microsoft.com/office/powerpoint/2010/main" val="2119767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xmlns="" id="{E222C10F-C823-E6FB-DCAF-B58CBDAFD166}"/>
              </a:ext>
            </a:extLst>
          </p:cNvPr>
          <p:cNvSpPr/>
          <p:nvPr/>
        </p:nvSpPr>
        <p:spPr>
          <a:xfrm rot="16200000">
            <a:off x="3033463" y="-2054176"/>
            <a:ext cx="6009740" cy="1197078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26" name="Rectangle: Top Corners One Rounded and One Snipped 25">
            <a:extLst>
              <a:ext uri="{FF2B5EF4-FFF2-40B4-BE49-F238E27FC236}">
                <a16:creationId xmlns:a16="http://schemas.microsoft.com/office/drawing/2014/main" xmlns="" id="{A5B60C92-09E6-8193-6873-A3CBDC1E0445}"/>
              </a:ext>
            </a:extLst>
          </p:cNvPr>
          <p:cNvSpPr/>
          <p:nvPr/>
        </p:nvSpPr>
        <p:spPr>
          <a:xfrm>
            <a:off x="2443655" y="128291"/>
            <a:ext cx="7772400" cy="786086"/>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a:solidFill>
                  <a:srgbClr val="FFFF00"/>
                </a:solidFill>
                <a:latin typeface="#9Slide03 SFU Futura_07" panose="00000900000000000000" pitchFamily="2" charset="0"/>
              </a:rPr>
              <a:t>III. HỢP TÁC VÀ LIÊN KẾT TRONG KHU VỰC</a:t>
            </a:r>
            <a:endParaRPr lang="en-US" sz="2800">
              <a:solidFill>
                <a:srgbClr val="FFFF00"/>
              </a:solidFill>
              <a:latin typeface="#9Slide03 SFU Futura_07" panose="00000900000000000000" pitchFamily="2" charset="0"/>
            </a:endParaRPr>
          </a:p>
        </p:txBody>
      </p:sp>
      <p:pic>
        <p:nvPicPr>
          <p:cNvPr id="35" name="Picture 34" descr="A picture containing toy, vector graphics&#10;&#10;Description automatically generated">
            <a:extLst>
              <a:ext uri="{FF2B5EF4-FFF2-40B4-BE49-F238E27FC236}">
                <a16:creationId xmlns:a16="http://schemas.microsoft.com/office/drawing/2014/main" xmlns="" id="{0ACEAC64-5D99-DE19-798F-78BD0472F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25" y="70004"/>
            <a:ext cx="708788" cy="786086"/>
          </a:xfrm>
          <a:prstGeom prst="rect">
            <a:avLst/>
          </a:prstGeom>
        </p:spPr>
      </p:pic>
      <p:graphicFrame>
        <p:nvGraphicFramePr>
          <p:cNvPr id="2" name="Table 1">
            <a:extLst>
              <a:ext uri="{FF2B5EF4-FFF2-40B4-BE49-F238E27FC236}">
                <a16:creationId xmlns:a16="http://schemas.microsoft.com/office/drawing/2014/main" xmlns="" id="{C755EC18-A804-2C04-9E14-80C148D59788}"/>
              </a:ext>
            </a:extLst>
          </p:cNvPr>
          <p:cNvGraphicFramePr>
            <a:graphicFrameLocks noGrp="1"/>
          </p:cNvGraphicFramePr>
          <p:nvPr>
            <p:extLst>
              <p:ext uri="{D42A27DB-BD31-4B8C-83A1-F6EECF244321}">
                <p14:modId xmlns:p14="http://schemas.microsoft.com/office/powerpoint/2010/main" val="4191342080"/>
              </p:ext>
            </p:extLst>
          </p:nvPr>
        </p:nvGraphicFramePr>
        <p:xfrm>
          <a:off x="315134" y="1710746"/>
          <a:ext cx="11445941" cy="4879240"/>
        </p:xfrm>
        <a:graphic>
          <a:graphicData uri="http://schemas.openxmlformats.org/drawingml/2006/table">
            <a:tbl>
              <a:tblPr firstRow="1" firstCol="1" bandRow="1"/>
              <a:tblGrid>
                <a:gridCol w="1555208">
                  <a:extLst>
                    <a:ext uri="{9D8B030D-6E8A-4147-A177-3AD203B41FA5}">
                      <a16:colId xmlns:a16="http://schemas.microsoft.com/office/drawing/2014/main" xmlns="" val="2501134614"/>
                    </a:ext>
                  </a:extLst>
                </a:gridCol>
                <a:gridCol w="2606513">
                  <a:extLst>
                    <a:ext uri="{9D8B030D-6E8A-4147-A177-3AD203B41FA5}">
                      <a16:colId xmlns:a16="http://schemas.microsoft.com/office/drawing/2014/main" xmlns="" val="3180766404"/>
                    </a:ext>
                  </a:extLst>
                </a:gridCol>
                <a:gridCol w="2607722">
                  <a:extLst>
                    <a:ext uri="{9D8B030D-6E8A-4147-A177-3AD203B41FA5}">
                      <a16:colId xmlns:a16="http://schemas.microsoft.com/office/drawing/2014/main" xmlns="" val="51842990"/>
                    </a:ext>
                  </a:extLst>
                </a:gridCol>
                <a:gridCol w="2432504">
                  <a:extLst>
                    <a:ext uri="{9D8B030D-6E8A-4147-A177-3AD203B41FA5}">
                      <a16:colId xmlns:a16="http://schemas.microsoft.com/office/drawing/2014/main" xmlns="" val="843791093"/>
                    </a:ext>
                  </a:extLst>
                </a:gridCol>
                <a:gridCol w="2243994">
                  <a:extLst>
                    <a:ext uri="{9D8B030D-6E8A-4147-A177-3AD203B41FA5}">
                      <a16:colId xmlns:a16="http://schemas.microsoft.com/office/drawing/2014/main" xmlns="" val="2437489737"/>
                    </a:ext>
                  </a:extLst>
                </a:gridCol>
              </a:tblGrid>
              <a:tr h="96948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Tiêu chí</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Nội dung kiến thức</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Sản phẩm powpoint</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HS thuyết trình</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Thời gian</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811942147"/>
                  </a:ext>
                </a:extLst>
              </a:tr>
              <a:tr h="147013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Mức độ A</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Có đầy đủ, đúng nội dung kiến thức</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Logic, khoa học, đẹp</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Rõ ràng, mạch lạc, tự tin.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Đúng thời gian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40658018"/>
                  </a:ext>
                </a:extLst>
              </a:tr>
              <a:tr h="147013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Mức độ B</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Có nội dung kiến thức nhưng chưa đầy đủ</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Khá logic, khoa học, đẹp</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Khá rõ ràng, mạch lạc, tự tin.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Quá từ 1-2 phút</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698122743"/>
                  </a:ext>
                </a:extLst>
              </a:tr>
              <a:tr h="96948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Mức độ C</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Không có nội dung kiến thức</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Chưa logic, khoa học, đẹp</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Chưa rõ ràng, mạch lạc, tự tin.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Quá từ 2 phút trở lên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951894672"/>
                  </a:ext>
                </a:extLst>
              </a:tr>
            </a:tbl>
          </a:graphicData>
        </a:graphic>
      </p:graphicFrame>
      <p:sp>
        <p:nvSpPr>
          <p:cNvPr id="3" name="Rectangle 1">
            <a:extLst>
              <a:ext uri="{FF2B5EF4-FFF2-40B4-BE49-F238E27FC236}">
                <a16:creationId xmlns:a16="http://schemas.microsoft.com/office/drawing/2014/main" xmlns="" id="{A13F932B-28DA-B8CB-B7E9-80392C3F0906}"/>
              </a:ext>
            </a:extLst>
          </p:cNvPr>
          <p:cNvSpPr>
            <a:spLocks noChangeArrowheads="1"/>
          </p:cNvSpPr>
          <p:nvPr/>
        </p:nvSpPr>
        <p:spPr bwMode="auto">
          <a:xfrm>
            <a:off x="315134" y="1076132"/>
            <a:ext cx="11272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9Slide03 SFU Futura_07" panose="00000900000000000000" pitchFamily="2" charset="0"/>
                <a:ea typeface="Calibri" panose="020F0502020204030204" pitchFamily="34" charset="0"/>
                <a:cs typeface="Times New Roman" panose="02020603050405020304" pitchFamily="18" charset="0"/>
              </a:rPr>
              <a:t>HƯỚNG DẪN CHUNG ĐÁNH GIÁ KẾT QUẢ CỦA CÁC NHÓM</a:t>
            </a:r>
            <a:endParaRPr kumimoji="0" lang="en-US" altLang="en-US" sz="2400" b="0" i="0" u="none" strike="noStrike" cap="none" normalizeH="0" baseline="0">
              <a:ln>
                <a:noFill/>
              </a:ln>
              <a:solidFill>
                <a:srgbClr val="FF0000"/>
              </a:solidFill>
              <a:effectLst/>
              <a:latin typeface="#9Slide03 SFU Futura_07" panose="00000900000000000000" pitchFamily="2" charset="0"/>
            </a:endParaRPr>
          </a:p>
        </p:txBody>
      </p:sp>
    </p:spTree>
    <p:extLst>
      <p:ext uri="{BB962C8B-B14F-4D97-AF65-F5344CB8AC3E}">
        <p14:creationId xmlns:p14="http://schemas.microsoft.com/office/powerpoint/2010/main" val="3372942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515661" y="-611097"/>
            <a:ext cx="2802226" cy="745900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 name="Rectangle: Top Corners One Rounded and One Snipped 1">
            <a:extLst>
              <a:ext uri="{FF2B5EF4-FFF2-40B4-BE49-F238E27FC236}">
                <a16:creationId xmlns:a16="http://schemas.microsoft.com/office/drawing/2014/main" xmlns="" id="{9AA40D94-C162-9126-0654-3DEF09C4B58A}"/>
              </a:ext>
            </a:extLst>
          </p:cNvPr>
          <p:cNvSpPr/>
          <p:nvPr/>
        </p:nvSpPr>
        <p:spPr>
          <a:xfrm>
            <a:off x="3585574" y="222697"/>
            <a:ext cx="5416504"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solidFill>
                  <a:srgbClr val="FFFF00"/>
                </a:solidFill>
                <a:latin typeface="#9Slide03 SFU Futura_07" panose="00000900000000000000" pitchFamily="2" charset="0"/>
              </a:rPr>
              <a:t>LUYỆN TẬP</a:t>
            </a:r>
            <a:endParaRPr lang="en-US" sz="4400">
              <a:solidFill>
                <a:srgbClr val="FFFF00"/>
              </a:solidFill>
              <a:latin typeface="#9Slide03 SFU Futura_07" panose="00000900000000000000" pitchFamily="2" charset="0"/>
            </a:endParaRPr>
          </a:p>
        </p:txBody>
      </p:sp>
      <p:sp>
        <p:nvSpPr>
          <p:cNvPr id="6" name="矩形 7">
            <a:extLst>
              <a:ext uri="{FF2B5EF4-FFF2-40B4-BE49-F238E27FC236}">
                <a16:creationId xmlns:a16="http://schemas.microsoft.com/office/drawing/2014/main" xmlns="" id="{B3E7B925-D975-93B2-06B6-1FCE0098121B}"/>
              </a:ext>
            </a:extLst>
          </p:cNvPr>
          <p:cNvSpPr/>
          <p:nvPr/>
        </p:nvSpPr>
        <p:spPr>
          <a:xfrm>
            <a:off x="824923" y="1446461"/>
            <a:ext cx="5608638" cy="415498"/>
          </a:xfrm>
          <a:prstGeom prst="rect">
            <a:avLst/>
          </a:prstGeom>
          <a:solidFill>
            <a:srgbClr val="F8D8CA"/>
          </a:solidFill>
        </p:spPr>
        <p:txBody>
          <a:bodyPr wrap="square">
            <a:spAutoFit/>
          </a:bodyPr>
          <a:lstStyle/>
          <a:p>
            <a:pPr lvl="0" algn="ctr" fontAlgn="base">
              <a:spcBef>
                <a:spcPct val="0"/>
              </a:spcBef>
              <a:spcAft>
                <a:spcPct val="0"/>
              </a:spcAft>
            </a:pPr>
            <a:r>
              <a:rPr lang="en-US" altLang="zh-CN" sz="21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8" name="TextBox 7">
            <a:extLst>
              <a:ext uri="{FF2B5EF4-FFF2-40B4-BE49-F238E27FC236}">
                <a16:creationId xmlns:a16="http://schemas.microsoft.com/office/drawing/2014/main" xmlns="" id="{2DB1E300-D8D9-A5E5-C809-C1A107363150}"/>
              </a:ext>
            </a:extLst>
          </p:cNvPr>
          <p:cNvSpPr txBox="1"/>
          <p:nvPr/>
        </p:nvSpPr>
        <p:spPr>
          <a:xfrm>
            <a:off x="376562" y="1963992"/>
            <a:ext cx="7080423" cy="2453492"/>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HS làm việc theo nhóm.</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GB" sz="2800" kern="0">
                <a:solidFill>
                  <a:srgbClr val="002060"/>
                </a:solidFill>
                <a:latin typeface="#9Slide03 SFU Futura_07" panose="00000900000000000000" pitchFamily="2" charset="0"/>
                <a:ea typeface="Times New Roman" panose="02020603050405020304" pitchFamily="18" charset="0"/>
              </a:rPr>
              <a:t>Ghép các câu trong mỗi mảnh tam giác với nhau sao cho có nghĩa.</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8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Thời gian báo cáo: 4 phút</a:t>
            </a:r>
          </a:p>
        </p:txBody>
      </p:sp>
      <p:sp>
        <p:nvSpPr>
          <p:cNvPr id="3" name="Isosceles Triangle 2">
            <a:extLst>
              <a:ext uri="{FF2B5EF4-FFF2-40B4-BE49-F238E27FC236}">
                <a16:creationId xmlns:a16="http://schemas.microsoft.com/office/drawing/2014/main" xmlns="" id="{56D4D984-9475-B85A-9B52-EBBC44158341}"/>
              </a:ext>
            </a:extLst>
          </p:cNvPr>
          <p:cNvSpPr/>
          <p:nvPr/>
        </p:nvSpPr>
        <p:spPr>
          <a:xfrm>
            <a:off x="7976544" y="707737"/>
            <a:ext cx="3445192" cy="2802225"/>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xmlns="" id="{E081EA5F-C9A8-AA9A-51B9-BD817A153AF1}"/>
              </a:ext>
            </a:extLst>
          </p:cNvPr>
          <p:cNvSpPr/>
          <p:nvPr/>
        </p:nvSpPr>
        <p:spPr>
          <a:xfrm rot="3648846">
            <a:off x="8452689" y="2942446"/>
            <a:ext cx="3322306" cy="3040508"/>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a:t>
            </a:r>
          </a:p>
        </p:txBody>
      </p:sp>
      <p:sp>
        <p:nvSpPr>
          <p:cNvPr id="7" name="Hình chữ nhật 31">
            <a:extLst>
              <a:ext uri="{FF2B5EF4-FFF2-40B4-BE49-F238E27FC236}">
                <a16:creationId xmlns:a16="http://schemas.microsoft.com/office/drawing/2014/main" xmlns="" id="{3073A329-2544-1682-77A4-E49E9FC4C6D1}"/>
              </a:ext>
            </a:extLst>
          </p:cNvPr>
          <p:cNvSpPr/>
          <p:nvPr/>
        </p:nvSpPr>
        <p:spPr>
          <a:xfrm>
            <a:off x="8300093" y="2802076"/>
            <a:ext cx="2798093" cy="707886"/>
          </a:xfrm>
          <a:prstGeom prst="rect">
            <a:avLst/>
          </a:prstGeom>
        </p:spPr>
        <p:txBody>
          <a:bodyPr wrap="square">
            <a:spAutoFit/>
          </a:bodyPr>
          <a:lstStyle/>
          <a:p>
            <a:pPr algn="ctr" defTabSz="450891">
              <a:defRPr/>
            </a:pP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Việc</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sử</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dụng</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đồng</a:t>
            </a:r>
            <a:r>
              <a:rPr lang="en-US" sz="2000" b="1" i="1" kern="0" dirty="0">
                <a:solidFill>
                  <a:prstClr val="black"/>
                </a:solidFill>
                <a:latin typeface="Times New Roman" panose="02020603050405020304" pitchFamily="18" charset="0"/>
                <a:cs typeface="Times New Roman" panose="02020603050405020304" pitchFamily="18" charset="0"/>
              </a:rPr>
              <a:t> </a:t>
            </a:r>
            <a:r>
              <a:rPr lang="vi-VN" sz="2000" b="1" i="1" kern="0" dirty="0">
                <a:solidFill>
                  <a:prstClr val="black"/>
                </a:solidFill>
                <a:latin typeface="Times New Roman" panose="02020603050405020304" pitchFamily="18" charset="0"/>
                <a:cs typeface="Times New Roman" panose="02020603050405020304" pitchFamily="18" charset="0"/>
              </a:rPr>
              <a:t>Ơ</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rô</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có</a:t>
            </a:r>
            <a:r>
              <a:rPr lang="en-US" sz="2000" b="1" i="1" kern="0" dirty="0">
                <a:solidFill>
                  <a:prstClr val="black"/>
                </a:solidFill>
                <a:latin typeface="Times New Roman" panose="02020603050405020304" pitchFamily="18" charset="0"/>
                <a:cs typeface="Times New Roman" panose="02020603050405020304" pitchFamily="18" charset="0"/>
              </a:rPr>
              <a:t> ý </a:t>
            </a:r>
            <a:r>
              <a:rPr lang="en-US" sz="2000" b="1" i="1" kern="0" dirty="0" err="1">
                <a:solidFill>
                  <a:prstClr val="black"/>
                </a:solidFill>
                <a:latin typeface="Times New Roman" panose="02020603050405020304" pitchFamily="18" charset="0"/>
                <a:cs typeface="Times New Roman" panose="02020603050405020304" pitchFamily="18" charset="0"/>
              </a:rPr>
              <a:t>nghĩa</a:t>
            </a:r>
            <a:endParaRPr lang="en-US" sz="2000" b="1" i="1" kern="0" dirty="0">
              <a:solidFill>
                <a:prstClr val="black"/>
              </a:solidFill>
              <a:latin typeface="Times New Roman" panose="02020603050405020304" pitchFamily="18" charset="0"/>
              <a:cs typeface="Times New Roman" panose="02020603050405020304" pitchFamily="18" charset="0"/>
            </a:endParaRPr>
          </a:p>
        </p:txBody>
      </p:sp>
      <p:sp>
        <p:nvSpPr>
          <p:cNvPr id="10" name="Hình chữ nhật 2">
            <a:extLst>
              <a:ext uri="{FF2B5EF4-FFF2-40B4-BE49-F238E27FC236}">
                <a16:creationId xmlns:a16="http://schemas.microsoft.com/office/drawing/2014/main" xmlns="" id="{AD36DBF4-5B0E-524E-00DC-A4A698D3FF43}"/>
              </a:ext>
            </a:extLst>
          </p:cNvPr>
          <p:cNvSpPr/>
          <p:nvPr/>
        </p:nvSpPr>
        <p:spPr>
          <a:xfrm>
            <a:off x="8409181" y="3748891"/>
            <a:ext cx="2579914" cy="707886"/>
          </a:xfrm>
          <a:prstGeom prst="rect">
            <a:avLst/>
          </a:prstGeom>
        </p:spPr>
        <p:txBody>
          <a:bodyPr wrap="square">
            <a:spAutoFit/>
          </a:bodyPr>
          <a:lstStyle/>
          <a:p>
            <a:pPr algn="ctr" defTabSz="450891">
              <a:defRPr/>
            </a:pPr>
            <a:r>
              <a:rPr lang="en-US" sz="2000" b="1" kern="0">
                <a:solidFill>
                  <a:prstClr val="black"/>
                </a:solidFill>
                <a:latin typeface="Times New Roman" panose="02020603050405020304" pitchFamily="18" charset="0"/>
                <a:cs typeface="Times New Roman" panose="02020603050405020304" pitchFamily="18" charset="0"/>
              </a:rPr>
              <a:t>nâng </a:t>
            </a:r>
            <a:r>
              <a:rPr lang="en-US" sz="2000" b="1" kern="0" dirty="0" err="1">
                <a:solidFill>
                  <a:prstClr val="black"/>
                </a:solidFill>
                <a:latin typeface="Times New Roman" panose="02020603050405020304" pitchFamily="18" charset="0"/>
                <a:cs typeface="Times New Roman" panose="02020603050405020304" pitchFamily="18" charset="0"/>
              </a:rPr>
              <a:t>cao</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dirty="0" err="1">
                <a:solidFill>
                  <a:prstClr val="black"/>
                </a:solidFill>
                <a:latin typeface="Times New Roman" panose="02020603050405020304" pitchFamily="18" charset="0"/>
                <a:cs typeface="Times New Roman" panose="02020603050405020304" pitchFamily="18" charset="0"/>
              </a:rPr>
              <a:t>sức</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dirty="0" err="1">
                <a:solidFill>
                  <a:prstClr val="black"/>
                </a:solidFill>
                <a:latin typeface="Times New Roman" panose="02020603050405020304" pitchFamily="18" charset="0"/>
                <a:cs typeface="Times New Roman" panose="02020603050405020304" pitchFamily="18" charset="0"/>
              </a:rPr>
              <a:t>cạnh</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dirty="0" err="1">
                <a:solidFill>
                  <a:prstClr val="black"/>
                </a:solidFill>
                <a:latin typeface="Times New Roman" panose="02020603050405020304" pitchFamily="18" charset="0"/>
                <a:cs typeface="Times New Roman" panose="02020603050405020304" pitchFamily="18" charset="0"/>
              </a:rPr>
              <a:t>tranh</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err="1">
                <a:solidFill>
                  <a:prstClr val="black"/>
                </a:solidFill>
                <a:latin typeface="Times New Roman" panose="02020603050405020304" pitchFamily="18" charset="0"/>
                <a:cs typeface="Times New Roman" panose="02020603050405020304" pitchFamily="18" charset="0"/>
              </a:rPr>
              <a:t>của</a:t>
            </a:r>
            <a:r>
              <a:rPr lang="en-US" sz="2000" b="1" kern="0">
                <a:solidFill>
                  <a:prstClr val="black"/>
                </a:solidFill>
                <a:latin typeface="Times New Roman" panose="02020603050405020304" pitchFamily="18" charset="0"/>
                <a:cs typeface="Times New Roman" panose="02020603050405020304" pitchFamily="18" charset="0"/>
              </a:rPr>
              <a:t> EU.</a:t>
            </a:r>
            <a:endParaRPr lang="en-US" sz="2000" b="1" kern="0" dirty="0">
              <a:solidFill>
                <a:prstClr val="black"/>
              </a:solidFill>
              <a:latin typeface="Times New Roman" panose="02020603050405020304" pitchFamily="18" charset="0"/>
              <a:cs typeface="Times New Roman" panose="02020603050405020304" pitchFamily="18" charset="0"/>
            </a:endParaRPr>
          </a:p>
        </p:txBody>
      </p:sp>
      <p:pic>
        <p:nvPicPr>
          <p:cNvPr id="12" name="Picture 4" descr="Excellence in Teamwork « Old Towne">
            <a:extLst>
              <a:ext uri="{FF2B5EF4-FFF2-40B4-BE49-F238E27FC236}">
                <a16:creationId xmlns:a16="http://schemas.microsoft.com/office/drawing/2014/main" xmlns="" id="{71BFCFE6-FD66-9FF1-C156-C14435B71A8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573" t="7096" r="1734" b="7096"/>
          <a:stretch/>
        </p:blipFill>
        <p:spPr bwMode="auto">
          <a:xfrm>
            <a:off x="376562" y="4621551"/>
            <a:ext cx="4161988" cy="2112131"/>
          </a:xfrm>
          <a:prstGeom prst="rect">
            <a:avLst/>
          </a:prstGeom>
          <a:noFill/>
          <a:extLst>
            <a:ext uri="{909E8E84-426E-40DD-AFC4-6F175D3DCCD1}">
              <a14:hiddenFill xmlns:a14="http://schemas.microsoft.com/office/drawing/2010/main">
                <a:solidFill>
                  <a:srgbClr val="FFFFFF"/>
                </a:solidFill>
              </a14:hiddenFill>
            </a:ext>
          </a:extLst>
        </p:spPr>
      </p:pic>
      <p:pic>
        <p:nvPicPr>
          <p:cNvPr id="14" name="4 Minute Timer (Nho)">
            <a:hlinkClick r:id="" action="ppaction://media"/>
            <a:extLst>
              <a:ext uri="{FF2B5EF4-FFF2-40B4-BE49-F238E27FC236}">
                <a16:creationId xmlns:a16="http://schemas.microsoft.com/office/drawing/2014/main" xmlns="" id="{2C1B1D3E-1B57-C06B-A1A1-492909DB7D2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58108" y="4899306"/>
            <a:ext cx="2398877" cy="1348315"/>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542320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500" fill="hold"/>
                                        <p:tgtEl>
                                          <p:spTgt spid="14"/>
                                        </p:tgtEl>
                                        <p:attrNameLst>
                                          <p:attrName>ppt_x</p:attrName>
                                        </p:attrNameLst>
                                      </p:cBhvr>
                                      <p:tavLst>
                                        <p:tav tm="0">
                                          <p:val>
                                            <p:strVal val="#ppt_x"/>
                                          </p:val>
                                        </p:tav>
                                        <p:tav tm="100000">
                                          <p:val>
                                            <p:strVal val="#ppt_x"/>
                                          </p:val>
                                        </p:tav>
                                      </p:tavLst>
                                    </p:anim>
                                    <p:anim calcmode="lin" valueType="num">
                                      <p:cBhvr additive="base">
                                        <p:cTn id="14" dur="1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250" fill="hold"/>
                                        <p:tgtEl>
                                          <p:spTgt spid="3"/>
                                        </p:tgtEl>
                                        <p:attrNameLst>
                                          <p:attrName>ppt_x</p:attrName>
                                        </p:attrNameLst>
                                      </p:cBhvr>
                                      <p:tavLst>
                                        <p:tav tm="0">
                                          <p:val>
                                            <p:strVal val="#ppt_x"/>
                                          </p:val>
                                        </p:tav>
                                        <p:tav tm="100000">
                                          <p:val>
                                            <p:strVal val="#ppt_x"/>
                                          </p:val>
                                        </p:tav>
                                      </p:tavLst>
                                    </p:anim>
                                    <p:anim calcmode="lin" valueType="num">
                                      <p:cBhvr additive="base">
                                        <p:cTn id="19" dur="125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3750"/>
                            </p:stCondLst>
                            <p:childTnLst>
                              <p:par>
                                <p:cTn id="21" presetID="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250" fill="hold"/>
                                        <p:tgtEl>
                                          <p:spTgt spid="4"/>
                                        </p:tgtEl>
                                        <p:attrNameLst>
                                          <p:attrName>ppt_x</p:attrName>
                                        </p:attrNameLst>
                                      </p:cBhvr>
                                      <p:tavLst>
                                        <p:tav tm="0">
                                          <p:val>
                                            <p:strVal val="#ppt_x"/>
                                          </p:val>
                                        </p:tav>
                                        <p:tav tm="100000">
                                          <p:val>
                                            <p:strVal val="#ppt_x"/>
                                          </p:val>
                                        </p:tav>
                                      </p:tavLst>
                                    </p:anim>
                                    <p:anim calcmode="lin" valueType="num">
                                      <p:cBhvr additive="base">
                                        <p:cTn id="24" dur="125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5000"/>
                            </p:stCondLst>
                            <p:childTnLst>
                              <p:par>
                                <p:cTn id="26" presetID="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250" fill="hold"/>
                                        <p:tgtEl>
                                          <p:spTgt spid="7"/>
                                        </p:tgtEl>
                                        <p:attrNameLst>
                                          <p:attrName>ppt_x</p:attrName>
                                        </p:attrNameLst>
                                      </p:cBhvr>
                                      <p:tavLst>
                                        <p:tav tm="0">
                                          <p:val>
                                            <p:strVal val="#ppt_x"/>
                                          </p:val>
                                        </p:tav>
                                        <p:tav tm="100000">
                                          <p:val>
                                            <p:strVal val="#ppt_x"/>
                                          </p:val>
                                        </p:tav>
                                      </p:tavLst>
                                    </p:anim>
                                    <p:anim calcmode="lin" valueType="num">
                                      <p:cBhvr additive="base">
                                        <p:cTn id="29" dur="125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6250"/>
                            </p:stCondLst>
                            <p:childTnLst>
                              <p:par>
                                <p:cTn id="31" presetID="2" presetClass="entr" presetSubtype="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250" fill="hold"/>
                                        <p:tgtEl>
                                          <p:spTgt spid="10"/>
                                        </p:tgtEl>
                                        <p:attrNameLst>
                                          <p:attrName>ppt_x</p:attrName>
                                        </p:attrNameLst>
                                      </p:cBhvr>
                                      <p:tavLst>
                                        <p:tav tm="0">
                                          <p:val>
                                            <p:strVal val="#ppt_x"/>
                                          </p:val>
                                        </p:tav>
                                        <p:tav tm="100000">
                                          <p:val>
                                            <p:strVal val="#ppt_x"/>
                                          </p:val>
                                        </p:tav>
                                      </p:tavLst>
                                    </p:anim>
                                    <p:anim calcmode="lin" valueType="num">
                                      <p:cBhvr additive="base">
                                        <p:cTn id="34" dur="1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4"/>
                </p:tgtEl>
              </p:cMediaNode>
            </p:video>
          </p:childTnLst>
        </p:cTn>
      </p:par>
    </p:tnLst>
    <p:bldLst>
      <p:bldP spid="3" grpId="0" animBg="1"/>
      <p:bldP spid="4"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M CHU">
            <a:extLst>
              <a:ext uri="{FF2B5EF4-FFF2-40B4-BE49-F238E27FC236}">
                <a16:creationId xmlns:a16="http://schemas.microsoft.com/office/drawing/2014/main" xmlns="" id="{E5DAE271-A436-7957-53BE-6CC2A513FC31}"/>
              </a:ext>
            </a:extLst>
          </p:cNvPr>
          <p:cNvSpPr/>
          <p:nvPr/>
        </p:nvSpPr>
        <p:spPr>
          <a:xfrm>
            <a:off x="38341" y="-1192853"/>
            <a:ext cx="11987923" cy="11444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837">
                <a:solidFill>
                  <a:schemeClr val="bg1"/>
                </a:solidFill>
                <a:latin typeface="#9Slide03 Nokia" panose="02040603050506020204" pitchFamily="18" charset="0"/>
                <a:ea typeface="方正书宋简体" panose="03000509000000000000" pitchFamily="65" charset="-122"/>
              </a:rPr>
              <a:t>KHỞI ĐỘNG</a:t>
            </a:r>
          </a:p>
        </p:txBody>
      </p:sp>
      <p:pic>
        <p:nvPicPr>
          <p:cNvPr id="28" name="Picture 27" descr="Diagram&#10;&#10;Description automatically generated">
            <a:extLst>
              <a:ext uri="{FF2B5EF4-FFF2-40B4-BE49-F238E27FC236}">
                <a16:creationId xmlns:a16="http://schemas.microsoft.com/office/drawing/2014/main" xmlns="" id="{75A8448E-D837-9097-3CED-BA40B0D824E5}"/>
              </a:ext>
            </a:extLst>
          </p:cNvPr>
          <p:cNvPicPr>
            <a:picLocks noChangeAspect="1"/>
          </p:cNvPicPr>
          <p:nvPr/>
        </p:nvPicPr>
        <p:blipFill rotWithShape="1">
          <a:blip r:embed="rId3">
            <a:extLst>
              <a:ext uri="{28A0092B-C50C-407E-A947-70E740481C1C}">
                <a14:useLocalDpi xmlns:a14="http://schemas.microsoft.com/office/drawing/2010/main" val="0"/>
              </a:ext>
            </a:extLst>
          </a:blip>
          <a:srcRect b="10202"/>
          <a:stretch/>
        </p:blipFill>
        <p:spPr>
          <a:xfrm>
            <a:off x="1673470" y="7054191"/>
            <a:ext cx="8974968" cy="309771"/>
          </a:xfrm>
          <a:prstGeom prst="rect">
            <a:avLst/>
          </a:prstGeom>
        </p:spPr>
      </p:pic>
      <p:sp>
        <p:nvSpPr>
          <p:cNvPr id="45" name="Rectangle 3">
            <a:extLst>
              <a:ext uri="{FF2B5EF4-FFF2-40B4-BE49-F238E27FC236}">
                <a16:creationId xmlns:a16="http://schemas.microsoft.com/office/drawing/2014/main" xmlns="" id="{2CD800CC-E1D0-045D-15E9-6A21BE617312}"/>
              </a:ext>
            </a:extLst>
          </p:cNvPr>
          <p:cNvSpPr>
            <a:spLocks noChangeArrowheads="1"/>
          </p:cNvSpPr>
          <p:nvPr/>
        </p:nvSpPr>
        <p:spPr bwMode="auto">
          <a:xfrm>
            <a:off x="12563163" y="614359"/>
            <a:ext cx="8130758" cy="3361786"/>
          </a:xfrm>
          <a:prstGeom prst="rect">
            <a:avLst/>
          </a:prstGeom>
          <a:solidFill>
            <a:srgbClr val="FFFFCC"/>
          </a:solidFill>
          <a:ln>
            <a:solidFill>
              <a:srgbClr val="7030A0"/>
            </a:solidFill>
          </a:ln>
          <a:effectLst/>
        </p:spPr>
        <p:txBody>
          <a:bodyPr vert="horz" wrap="square" lIns="120237" tIns="60119" rIns="120237" bIns="6011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1202345">
              <a:lnSpc>
                <a:spcPct val="150000"/>
              </a:lnSpc>
            </a:pPr>
            <a:r>
              <a:rPr lang="en-US" altLang="en-US" sz="3200" b="1">
                <a:solidFill>
                  <a:srgbClr val="0033CC"/>
                </a:solidFill>
                <a:latin typeface="#9Slide03 SFU Futura_07" panose="00000900000000000000" pitchFamily="2" charset="0"/>
                <a:ea typeface="Times New Roman" panose="02020603050405020304" pitchFamily="18" charset="0"/>
              </a:rPr>
              <a:t>LUẬT CHƠI</a:t>
            </a:r>
            <a:endParaRPr lang="en-US" altLang="en-US" sz="3200">
              <a:solidFill>
                <a:srgbClr val="0033CC"/>
              </a:solidFill>
              <a:latin typeface="#9Slide03 SFU Futura_07" panose="00000900000000000000" pitchFamily="2" charset="0"/>
              <a:ea typeface="Times New Roman" panose="02020603050405020304" pitchFamily="18" charset="0"/>
            </a:endParaRPr>
          </a:p>
          <a:p>
            <a:pPr marL="375733" indent="-375733" algn="just" defTabSz="1202345">
              <a:lnSpc>
                <a:spcPct val="150000"/>
              </a:lnSpc>
              <a:buFont typeface="Wingdings" panose="05000000000000000000" pitchFamily="2" charset="2"/>
              <a:buChar char="q"/>
            </a:pPr>
            <a:r>
              <a:rPr lang="en-US" altLang="en-US" sz="2800">
                <a:solidFill>
                  <a:srgbClr val="0033CC"/>
                </a:solidFill>
                <a:latin typeface="#9Slide03 SFU Futura_07" panose="00000900000000000000" pitchFamily="2" charset="0"/>
                <a:ea typeface="Times New Roman" panose="02020603050405020304" pitchFamily="18" charset="0"/>
              </a:rPr>
              <a:t>Chọn 2 HS bất kì: </a:t>
            </a:r>
          </a:p>
          <a:p>
            <a:pPr marL="375733" indent="-375733" algn="just" defTabSz="1202345">
              <a:lnSpc>
                <a:spcPct val="150000"/>
              </a:lnSpc>
              <a:buFont typeface="Wingdings" panose="05000000000000000000" pitchFamily="2" charset="2"/>
              <a:buChar char="q"/>
            </a:pPr>
            <a:r>
              <a:rPr lang="en-GB" altLang="en-US" sz="2800">
                <a:solidFill>
                  <a:srgbClr val="0033CC"/>
                </a:solidFill>
                <a:latin typeface="#9Slide03 SFU Futura_07" panose="00000900000000000000" pitchFamily="2" charset="0"/>
                <a:ea typeface="Times New Roman" panose="02020603050405020304" pitchFamily="18" charset="0"/>
              </a:rPr>
              <a:t>Trong vòng 1’30’’, HS nhìn vào quốc kì gọi đúng tên quốc gia.</a:t>
            </a:r>
            <a:endParaRPr lang="vi-VN" altLang="en-US" sz="2800">
              <a:solidFill>
                <a:srgbClr val="0033CC"/>
              </a:solidFill>
              <a:latin typeface="#9Slide03 SFU Futura_07" panose="00000900000000000000" pitchFamily="2" charset="0"/>
              <a:ea typeface="Times New Roman" panose="02020603050405020304" pitchFamily="18" charset="0"/>
            </a:endParaRPr>
          </a:p>
          <a:p>
            <a:pPr marL="375733" indent="-375733" algn="just" defTabSz="1202345">
              <a:lnSpc>
                <a:spcPct val="150000"/>
              </a:lnSpc>
              <a:buFont typeface="Wingdings" panose="05000000000000000000" pitchFamily="2" charset="2"/>
              <a:buChar char="q"/>
            </a:pPr>
            <a:r>
              <a:rPr lang="en-US" altLang="en-US" sz="2800">
                <a:solidFill>
                  <a:srgbClr val="0033CC"/>
                </a:solidFill>
                <a:latin typeface="#9Slide03 SFU Futura_07" panose="00000900000000000000" pitchFamily="2" charset="0"/>
                <a:ea typeface="Times New Roman" panose="02020603050405020304" pitchFamily="18" charset="0"/>
              </a:rPr>
              <a:t>HS trả lời đúng nhiều hơn sẽ giành chiến thắng. </a:t>
            </a:r>
          </a:p>
        </p:txBody>
      </p:sp>
      <p:grpSp>
        <p:nvGrpSpPr>
          <p:cNvPr id="46" name="Group 45">
            <a:extLst>
              <a:ext uri="{FF2B5EF4-FFF2-40B4-BE49-F238E27FC236}">
                <a16:creationId xmlns:a16="http://schemas.microsoft.com/office/drawing/2014/main" xmlns="" id="{3F3BF6AF-6FCC-7786-0A0F-19B7745B199A}"/>
              </a:ext>
            </a:extLst>
          </p:cNvPr>
          <p:cNvGrpSpPr/>
          <p:nvPr/>
        </p:nvGrpSpPr>
        <p:grpSpPr>
          <a:xfrm>
            <a:off x="62940" y="847386"/>
            <a:ext cx="3221059" cy="5277022"/>
            <a:chOff x="0" y="846536"/>
            <a:chExt cx="3221059" cy="5277022"/>
          </a:xfrm>
        </p:grpSpPr>
        <p:sp>
          <p:nvSpPr>
            <p:cNvPr id="47" name="TextBox 46">
              <a:extLst>
                <a:ext uri="{FF2B5EF4-FFF2-40B4-BE49-F238E27FC236}">
                  <a16:creationId xmlns:a16="http://schemas.microsoft.com/office/drawing/2014/main" xmlns="" id="{1E6D9D4B-4E26-B4BD-B336-74D38BE003F0}"/>
                </a:ext>
              </a:extLst>
            </p:cNvPr>
            <p:cNvSpPr txBox="1"/>
            <p:nvPr/>
          </p:nvSpPr>
          <p:spPr>
            <a:xfrm>
              <a:off x="0" y="846536"/>
              <a:ext cx="3221059" cy="2400657"/>
            </a:xfrm>
            <a:prstGeom prst="rect">
              <a:avLst/>
            </a:prstGeom>
            <a:noFill/>
          </p:spPr>
          <p:txBody>
            <a:bodyPr wrap="square" rtlCol="0">
              <a:spAutoFit/>
            </a:bodyPr>
            <a:lstStyle/>
            <a:p>
              <a:pPr algn="ctr"/>
              <a:r>
                <a:rPr lang="en-US" sz="5000" b="1">
                  <a:solidFill>
                    <a:srgbClr val="FF0000"/>
                  </a:solidFill>
                  <a:effectLst>
                    <a:outerShdw blurRad="38100" dist="38100" dir="2700000" algn="tl">
                      <a:srgbClr val="000000">
                        <a:alpha val="43137"/>
                      </a:srgbClr>
                    </a:outerShdw>
                  </a:effectLst>
                  <a:latin typeface="#9Slide03 Bebas Neue Bold" panose="020B0606020202050201" pitchFamily="34" charset="-93"/>
                </a:rPr>
                <a:t>GAME </a:t>
              </a:r>
            </a:p>
            <a:p>
              <a:pPr algn="ctr"/>
              <a:r>
                <a:rPr lang="vi-VN" sz="5000" b="1">
                  <a:latin typeface="#9Slide03 Bebas Neue Bold" panose="020B0606020202050201" pitchFamily="34" charset="-93"/>
                </a:rPr>
                <a:t>SIÊU TRÍ TUỆ </a:t>
              </a:r>
              <a:r>
                <a:rPr lang="en-GB" sz="5000" b="1">
                  <a:latin typeface="#9Slide03 Bebas Neue Bold" panose="020B0606020202050201" pitchFamily="34" charset="-93"/>
                </a:rPr>
                <a:t>LỚP…..</a:t>
              </a:r>
              <a:endParaRPr lang="vi-VN" sz="5000" b="1">
                <a:solidFill>
                  <a:srgbClr val="FF0000"/>
                </a:solidFill>
                <a:effectLst>
                  <a:outerShdw blurRad="38100" dist="38100" dir="2700000" algn="tl">
                    <a:srgbClr val="000000">
                      <a:alpha val="43137"/>
                    </a:srgbClr>
                  </a:outerShdw>
                </a:effectLst>
                <a:latin typeface="#9Slide03 Bebas Neue Bold" panose="020B0606020202050201" pitchFamily="34" charset="-93"/>
              </a:endParaRPr>
            </a:p>
          </p:txBody>
        </p:sp>
        <p:pic>
          <p:nvPicPr>
            <p:cNvPr id="48" name="Picture 2" descr="Start / Stop Service | Lakewood Water District, Washington">
              <a:extLst>
                <a:ext uri="{FF2B5EF4-FFF2-40B4-BE49-F238E27FC236}">
                  <a16:creationId xmlns:a16="http://schemas.microsoft.com/office/drawing/2014/main" xmlns="" id="{B4A27CBC-2C41-E3F1-0B30-DA2B4392E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39" y="3509962"/>
              <a:ext cx="2696380" cy="26135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444953"/>
      </p:ext>
    </p:extLst>
  </p:cSld>
  <p:clrMapOvr>
    <a:masterClrMapping/>
  </p:clrMapOvr>
  <p:transition spd="slow" advTm="7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8.6084E-7 -1.35685E-6 L -0.76921 0.13501 " pathEditMode="relative" rAng="0" ptsTypes="AA">
                                      <p:cBhvr>
                                        <p:cTn id="6" dur="2000" fill="hold"/>
                                        <p:tgtEl>
                                          <p:spTgt spid="45"/>
                                        </p:tgtEl>
                                        <p:attrNameLst>
                                          <p:attrName>ppt_x</p:attrName>
                                          <p:attrName>ppt_y</p:attrName>
                                        </p:attrNameLst>
                                      </p:cBhvr>
                                      <p:rCtr x="-38461" y="67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xmlns="" id="{E911838C-5D01-4B44-97C9-C45BBE18771B}"/>
              </a:ext>
            </a:extLst>
          </p:cNvPr>
          <p:cNvGrpSpPr/>
          <p:nvPr/>
        </p:nvGrpSpPr>
        <p:grpSpPr>
          <a:xfrm>
            <a:off x="736103" y="-545724"/>
            <a:ext cx="10578414" cy="8157410"/>
            <a:chOff x="1626410" y="27753"/>
            <a:chExt cx="10726462" cy="8271575"/>
          </a:xfrm>
        </p:grpSpPr>
        <p:grpSp>
          <p:nvGrpSpPr>
            <p:cNvPr id="3" name="Group 2">
              <a:extLst>
                <a:ext uri="{FF2B5EF4-FFF2-40B4-BE49-F238E27FC236}">
                  <a16:creationId xmlns:a16="http://schemas.microsoft.com/office/drawing/2014/main" xmlns="" id="{E55944C6-7D0E-4C02-8F1D-58B784F299CE}"/>
                </a:ext>
              </a:extLst>
            </p:cNvPr>
            <p:cNvGrpSpPr/>
            <p:nvPr/>
          </p:nvGrpSpPr>
          <p:grpSpPr>
            <a:xfrm rot="19782353">
              <a:off x="1626410" y="27753"/>
              <a:ext cx="10726462" cy="8271575"/>
              <a:chOff x="3731387" y="1327456"/>
              <a:chExt cx="7515532" cy="5530946"/>
            </a:xfrm>
          </p:grpSpPr>
          <p:sp>
            <p:nvSpPr>
              <p:cNvPr id="20" name="Isosceles Triangle 19">
                <a:extLst>
                  <a:ext uri="{FF2B5EF4-FFF2-40B4-BE49-F238E27FC236}">
                    <a16:creationId xmlns:a16="http://schemas.microsoft.com/office/drawing/2014/main" xmlns="" id="{CC6FD005-528F-481A-A04E-9F00159B6BE4}"/>
                  </a:ext>
                </a:extLst>
              </p:cNvPr>
              <p:cNvSpPr/>
              <p:nvPr/>
            </p:nvSpPr>
            <p:spPr>
              <a:xfrm rot="7231272">
                <a:off x="9083519" y="465885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000</a:t>
                </a:r>
              </a:p>
            </p:txBody>
          </p:sp>
          <p:sp>
            <p:nvSpPr>
              <p:cNvPr id="21" name="Isosceles Triangle 20">
                <a:extLst>
                  <a:ext uri="{FF2B5EF4-FFF2-40B4-BE49-F238E27FC236}">
                    <a16:creationId xmlns:a16="http://schemas.microsoft.com/office/drawing/2014/main" xmlns="" id="{99C735D3-BDE3-4173-BD3E-4961C2B5A0D4}"/>
                  </a:ext>
                </a:extLst>
              </p:cNvPr>
              <p:cNvSpPr/>
              <p:nvPr/>
            </p:nvSpPr>
            <p:spPr>
              <a:xfrm rot="10800000">
                <a:off x="6323824" y="2019202"/>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2" name="Isosceles Triangle 21">
                <a:extLst>
                  <a:ext uri="{FF2B5EF4-FFF2-40B4-BE49-F238E27FC236}">
                    <a16:creationId xmlns:a16="http://schemas.microsoft.com/office/drawing/2014/main" xmlns="" id="{446DC8F5-881A-45CC-8CED-168F68D8A0F8}"/>
                  </a:ext>
                </a:extLst>
              </p:cNvPr>
              <p:cNvSpPr/>
              <p:nvPr/>
            </p:nvSpPr>
            <p:spPr>
              <a:xfrm>
                <a:off x="7594752" y="2066802"/>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3" name="Isosceles Triangle 22">
                <a:extLst>
                  <a:ext uri="{FF2B5EF4-FFF2-40B4-BE49-F238E27FC236}">
                    <a16:creationId xmlns:a16="http://schemas.microsoft.com/office/drawing/2014/main" xmlns="" id="{531B915C-47DE-46B6-988D-82782C2F336E}"/>
                  </a:ext>
                </a:extLst>
              </p:cNvPr>
              <p:cNvSpPr/>
              <p:nvPr/>
            </p:nvSpPr>
            <p:spPr>
              <a:xfrm>
                <a:off x="5093348" y="204687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a:t>
                </a:r>
              </a:p>
            </p:txBody>
          </p:sp>
          <p:sp>
            <p:nvSpPr>
              <p:cNvPr id="24" name="Isosceles Triangle 23">
                <a:extLst>
                  <a:ext uri="{FF2B5EF4-FFF2-40B4-BE49-F238E27FC236}">
                    <a16:creationId xmlns:a16="http://schemas.microsoft.com/office/drawing/2014/main" xmlns="" id="{93B48300-CE9B-4265-B06B-D971F0EE2336}"/>
                  </a:ext>
                </a:extLst>
              </p:cNvPr>
              <p:cNvSpPr/>
              <p:nvPr/>
            </p:nvSpPr>
            <p:spPr>
              <a:xfrm rot="10800000">
                <a:off x="5033825" y="4105276"/>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5" name="Isosceles Triangle 24">
                <a:extLst>
                  <a:ext uri="{FF2B5EF4-FFF2-40B4-BE49-F238E27FC236}">
                    <a16:creationId xmlns:a16="http://schemas.microsoft.com/office/drawing/2014/main" xmlns="" id="{63ABCECF-2C70-48D2-874E-758F396D8F36}"/>
                  </a:ext>
                </a:extLst>
              </p:cNvPr>
              <p:cNvSpPr/>
              <p:nvPr/>
            </p:nvSpPr>
            <p:spPr>
              <a:xfrm rot="10800000">
                <a:off x="7594752" y="414020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6" name="Isosceles Triangle 25">
                <a:extLst>
                  <a:ext uri="{FF2B5EF4-FFF2-40B4-BE49-F238E27FC236}">
                    <a16:creationId xmlns:a16="http://schemas.microsoft.com/office/drawing/2014/main" xmlns="" id="{2D36BD12-2BF6-4387-B71C-4A2DE89EE187}"/>
                  </a:ext>
                </a:extLst>
              </p:cNvPr>
              <p:cNvSpPr/>
              <p:nvPr/>
            </p:nvSpPr>
            <p:spPr>
              <a:xfrm rot="18065757">
                <a:off x="3558854" y="1499989"/>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7" name="Isosceles Triangle 26">
                <a:extLst>
                  <a:ext uri="{FF2B5EF4-FFF2-40B4-BE49-F238E27FC236}">
                    <a16:creationId xmlns:a16="http://schemas.microsoft.com/office/drawing/2014/main" xmlns="" id="{F1771D6B-9C12-435D-BC98-0C952B0B2AC1}"/>
                  </a:ext>
                </a:extLst>
              </p:cNvPr>
              <p:cNvSpPr/>
              <p:nvPr/>
            </p:nvSpPr>
            <p:spPr>
              <a:xfrm rot="7231272">
                <a:off x="6606708" y="4695001"/>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000</a:t>
                </a:r>
              </a:p>
            </p:txBody>
          </p:sp>
        </p:grpSp>
        <p:sp>
          <p:nvSpPr>
            <p:cNvPr id="4" name="Hình chữ nhật 2">
              <a:extLst>
                <a:ext uri="{FF2B5EF4-FFF2-40B4-BE49-F238E27FC236}">
                  <a16:creationId xmlns:a16="http://schemas.microsoft.com/office/drawing/2014/main" xmlns="" id="{57E58E0E-AA38-4F37-9090-D81758EC2A48}"/>
                </a:ext>
              </a:extLst>
            </p:cNvPr>
            <p:cNvSpPr/>
            <p:nvPr/>
          </p:nvSpPr>
          <p:spPr>
            <a:xfrm rot="16200000">
              <a:off x="2254988" y="3935557"/>
              <a:ext cx="2696572" cy="307777"/>
            </a:xfrm>
            <a:prstGeom prst="rect">
              <a:avLst/>
            </a:prstGeom>
          </p:spPr>
          <p:txBody>
            <a:bodyPr wrap="none">
              <a:spAutoFit/>
            </a:bodyPr>
            <a:lstStyle/>
            <a:p>
              <a:pPr algn="ctr" defTabSz="450891">
                <a:defRPr/>
              </a:pPr>
              <a:r>
                <a:rPr lang="en-US" sz="1381" b="1" kern="0" dirty="0" err="1">
                  <a:solidFill>
                    <a:prstClr val="black"/>
                  </a:solidFill>
                  <a:latin typeface="Times New Roman" panose="02020603050405020304" pitchFamily="18" charset="0"/>
                  <a:cs typeface="Times New Roman" panose="02020603050405020304" pitchFamily="18" charset="0"/>
                </a:rPr>
                <a:t>Nâng</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cao</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sức</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cạnh</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tranh</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của</a:t>
              </a:r>
              <a:r>
                <a:rPr lang="en-US" sz="1381" b="1" kern="0" dirty="0">
                  <a:solidFill>
                    <a:prstClr val="black"/>
                  </a:solidFill>
                  <a:latin typeface="Times New Roman" panose="02020603050405020304" pitchFamily="18" charset="0"/>
                  <a:cs typeface="Times New Roman" panose="02020603050405020304" pitchFamily="18" charset="0"/>
                </a:rPr>
                <a:t> EU</a:t>
              </a:r>
            </a:p>
          </p:txBody>
        </p:sp>
        <p:sp>
          <p:nvSpPr>
            <p:cNvPr id="5" name="Hình chữ nhật 31">
              <a:extLst>
                <a:ext uri="{FF2B5EF4-FFF2-40B4-BE49-F238E27FC236}">
                  <a16:creationId xmlns:a16="http://schemas.microsoft.com/office/drawing/2014/main" xmlns="" id="{0374AE9D-7535-4147-AC0D-9AAC930560ED}"/>
                </a:ext>
              </a:extLst>
            </p:cNvPr>
            <p:cNvSpPr/>
            <p:nvPr/>
          </p:nvSpPr>
          <p:spPr>
            <a:xfrm rot="16200000">
              <a:off x="2738153" y="4063714"/>
              <a:ext cx="2811988" cy="307777"/>
            </a:xfrm>
            <a:prstGeom prst="rect">
              <a:avLst/>
            </a:prstGeom>
          </p:spPr>
          <p:txBody>
            <a:bodyPr wrap="none">
              <a:spAutoFit/>
            </a:bodyPr>
            <a:lstStyle/>
            <a:p>
              <a:pPr defTabSz="450891">
                <a:defRPr/>
              </a:pP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Việc</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sử</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dụng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đồng</a:t>
              </a:r>
              <a:r>
                <a:rPr lang="en-US" sz="1381" i="1" kern="0" dirty="0">
                  <a:solidFill>
                    <a:prstClr val="black"/>
                  </a:solidFill>
                  <a:latin typeface="Times New Roman" panose="02020603050405020304" pitchFamily="18" charset="0"/>
                  <a:cs typeface="Times New Roman" panose="02020603050405020304" pitchFamily="18" charset="0"/>
                </a:rPr>
                <a:t> </a:t>
              </a:r>
              <a:r>
                <a:rPr lang="vi-VN" sz="1381" i="1" kern="0" dirty="0">
                  <a:solidFill>
                    <a:prstClr val="black"/>
                  </a:solidFill>
                  <a:latin typeface="Times New Roman" panose="02020603050405020304" pitchFamily="18" charset="0"/>
                  <a:cs typeface="Times New Roman" panose="02020603050405020304" pitchFamily="18" charset="0"/>
                </a:rPr>
                <a:t>Ơ</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rô</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có</a:t>
              </a:r>
              <a:r>
                <a:rPr lang="en-US" sz="1381" i="1" kern="0" dirty="0">
                  <a:solidFill>
                    <a:prstClr val="black"/>
                  </a:solidFill>
                  <a:latin typeface="Times New Roman" panose="02020603050405020304" pitchFamily="18" charset="0"/>
                  <a:cs typeface="Times New Roman" panose="02020603050405020304" pitchFamily="18" charset="0"/>
                </a:rPr>
                <a:t> ý </a:t>
              </a:r>
              <a:r>
                <a:rPr lang="en-US" sz="1381" i="1" kern="0" dirty="0" err="1">
                  <a:solidFill>
                    <a:prstClr val="black"/>
                  </a:solidFill>
                  <a:latin typeface="Times New Roman" panose="02020603050405020304" pitchFamily="18" charset="0"/>
                  <a:cs typeface="Times New Roman" panose="02020603050405020304" pitchFamily="18" charset="0"/>
                </a:rPr>
                <a:t>nghĩa</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6" name="Hình chữ nhật 32">
              <a:extLst>
                <a:ext uri="{FF2B5EF4-FFF2-40B4-BE49-F238E27FC236}">
                  <a16:creationId xmlns:a16="http://schemas.microsoft.com/office/drawing/2014/main" xmlns="" id="{8A173189-2498-4EC8-832F-C71B30942E2B}"/>
                </a:ext>
              </a:extLst>
            </p:cNvPr>
            <p:cNvSpPr/>
            <p:nvPr/>
          </p:nvSpPr>
          <p:spPr>
            <a:xfrm rot="1909964">
              <a:off x="4558115" y="2910642"/>
              <a:ext cx="2032929" cy="307392"/>
            </a:xfrm>
            <a:prstGeom prst="rect">
              <a:avLst/>
            </a:prstGeom>
          </p:spPr>
          <p:txBody>
            <a:bodyPr wrap="none">
              <a:spAutoFit/>
            </a:bodyPr>
            <a:lstStyle/>
            <a:p>
              <a:pPr algn="just">
                <a:lnSpc>
                  <a:spcPct val="107000"/>
                </a:lnSpc>
              </a:pPr>
              <a:r>
                <a:rPr lang="vi-VN" sz="1381" dirty="0">
                  <a:solidFill>
                    <a:srgbClr val="18133D"/>
                  </a:solidFill>
                  <a:latin typeface="Times New Roman" panose="02020603050405020304" pitchFamily="18" charset="0"/>
                  <a:ea typeface="Tahoma" panose="020B0604030504040204" pitchFamily="34" charset="0"/>
                  <a:cs typeface="Times New Roman" panose="02020603050405020304" pitchFamily="18" charset="0"/>
                </a:rPr>
                <a:t>Tự do di chuyển bao gồm</a:t>
              </a:r>
              <a:endParaRPr lang="en-US" sz="1381" dirty="0">
                <a:solidFill>
                  <a:srgbClr val="18133D"/>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Hình chữ nhật 33">
              <a:extLst>
                <a:ext uri="{FF2B5EF4-FFF2-40B4-BE49-F238E27FC236}">
                  <a16:creationId xmlns:a16="http://schemas.microsoft.com/office/drawing/2014/main" xmlns="" id="{5F519620-0EF9-42BF-A07B-027A71A502E4}"/>
                </a:ext>
              </a:extLst>
            </p:cNvPr>
            <p:cNvSpPr/>
            <p:nvPr/>
          </p:nvSpPr>
          <p:spPr>
            <a:xfrm rot="1889570">
              <a:off x="4166762" y="3219678"/>
              <a:ext cx="2379166" cy="523220"/>
            </a:xfrm>
            <a:prstGeom prst="rect">
              <a:avLst/>
            </a:prstGeom>
          </p:spPr>
          <p:txBody>
            <a:bodyPr wrap="square">
              <a:spAutoFit/>
            </a:bodyPr>
            <a:lstStyle/>
            <a:p>
              <a:pPr algn="ctr" defTabSz="450891">
                <a:defRPr/>
              </a:pPr>
              <a:r>
                <a:rPr lang="en-US" sz="1381" b="1" dirty="0">
                  <a:solidFill>
                    <a:srgbClr val="18133D"/>
                  </a:solidFill>
                  <a:latin typeface="Times New Roman" panose="02020603050405020304" pitchFamily="18" charset="0"/>
                  <a:ea typeface="Tahoma" panose="020B0604030504040204" pitchFamily="34" charset="0"/>
                  <a:cs typeface="Times New Roman" panose="02020603050405020304" pitchFamily="18" charset="0"/>
                </a:rPr>
                <a:t>T</a:t>
              </a:r>
              <a:r>
                <a:rPr lang="vi-VN" sz="1381" b="1" dirty="0">
                  <a:solidFill>
                    <a:srgbClr val="18133D"/>
                  </a:solidFill>
                  <a:latin typeface="Times New Roman" panose="02020603050405020304" pitchFamily="18" charset="0"/>
                  <a:ea typeface="Tahoma" panose="020B0604030504040204" pitchFamily="34" charset="0"/>
                  <a:cs typeface="Times New Roman" panose="02020603050405020304" pitchFamily="18" charset="0"/>
                </a:rPr>
                <a:t>ự do đi lại, cư trú, lựa chọn nơi làm việc</a:t>
              </a:r>
              <a:endParaRPr lang="en-US" sz="1381" b="1" kern="0" dirty="0">
                <a:solidFill>
                  <a:srgbClr val="18133D"/>
                </a:solidFill>
                <a:latin typeface="Times New Roman" panose="02020603050405020304" pitchFamily="18" charset="0"/>
                <a:cs typeface="Times New Roman" panose="02020603050405020304" pitchFamily="18" charset="0"/>
              </a:endParaRPr>
            </a:p>
          </p:txBody>
        </p:sp>
        <p:sp>
          <p:nvSpPr>
            <p:cNvPr id="8" name="Hình chữ nhật 34">
              <a:extLst>
                <a:ext uri="{FF2B5EF4-FFF2-40B4-BE49-F238E27FC236}">
                  <a16:creationId xmlns:a16="http://schemas.microsoft.com/office/drawing/2014/main" xmlns="" id="{C0105BBF-34BD-4604-B3A6-B5FFAC481D81}"/>
                </a:ext>
              </a:extLst>
            </p:cNvPr>
            <p:cNvSpPr/>
            <p:nvPr/>
          </p:nvSpPr>
          <p:spPr>
            <a:xfrm rot="19777417">
              <a:off x="3875353" y="4567065"/>
              <a:ext cx="2874768" cy="309093"/>
            </a:xfrm>
            <a:prstGeom prst="rect">
              <a:avLst/>
            </a:prstGeom>
          </p:spPr>
          <p:txBody>
            <a:bodyPr wrap="square">
              <a:spAutoFit/>
            </a:bodyPr>
            <a:lstStyle/>
            <a:p>
              <a:pPr algn="ctr" defTabSz="450891">
                <a:defRPr/>
              </a:pPr>
              <a:r>
                <a:rPr lang="en-US" sz="1381" kern="0">
                  <a:solidFill>
                    <a:prstClr val="black"/>
                  </a:solidFill>
                  <a:latin typeface="Times New Roman" panose="02020603050405020304" pitchFamily="18" charset="0"/>
                  <a:cs typeface="Times New Roman" panose="02020603050405020304" pitchFamily="18" charset="0"/>
                </a:rPr>
                <a:t>Cơ quan Không gian châu Âu</a:t>
              </a:r>
              <a:endParaRPr lang="en-US" sz="1381" kern="0" dirty="0">
                <a:solidFill>
                  <a:prstClr val="black"/>
                </a:solidFill>
                <a:latin typeface="Times New Roman" panose="02020603050405020304" pitchFamily="18" charset="0"/>
                <a:cs typeface="Times New Roman" panose="02020603050405020304" pitchFamily="18" charset="0"/>
              </a:endParaRPr>
            </a:p>
          </p:txBody>
        </p:sp>
        <p:sp>
          <p:nvSpPr>
            <p:cNvPr id="9" name="Hình chữ nhật 35">
              <a:extLst>
                <a:ext uri="{FF2B5EF4-FFF2-40B4-BE49-F238E27FC236}">
                  <a16:creationId xmlns:a16="http://schemas.microsoft.com/office/drawing/2014/main" xmlns="" id="{CBB15213-BCD3-4E59-B93F-C14AA518FD9B}"/>
                </a:ext>
              </a:extLst>
            </p:cNvPr>
            <p:cNvSpPr/>
            <p:nvPr/>
          </p:nvSpPr>
          <p:spPr>
            <a:xfrm rot="19681924">
              <a:off x="4430095" y="5219716"/>
              <a:ext cx="2262123" cy="309093"/>
            </a:xfrm>
            <a:prstGeom prst="rect">
              <a:avLst/>
            </a:prstGeom>
          </p:spPr>
          <p:txBody>
            <a:bodyPr wrap="square">
              <a:spAutoFit/>
            </a:bodyPr>
            <a:lstStyle/>
            <a:p>
              <a:pPr algn="ctr" defTabSz="450891">
                <a:defRPr/>
              </a:pPr>
              <a:r>
                <a:rPr lang="en-US" sz="1381" b="1" kern="0">
                  <a:solidFill>
                    <a:prstClr val="black"/>
                  </a:solidFill>
                  <a:latin typeface="Times New Roman" panose="02020603050405020304" pitchFamily="18" charset="0"/>
                  <a:cs typeface="Times New Roman" panose="02020603050405020304" pitchFamily="18" charset="0"/>
                </a:rPr>
                <a:t>có 17 guốc gia thành viên</a:t>
              </a:r>
              <a:endParaRPr lang="en-US" sz="1381" b="1" kern="0" dirty="0">
                <a:solidFill>
                  <a:prstClr val="black"/>
                </a:solidFill>
                <a:latin typeface="Times New Roman" panose="02020603050405020304" pitchFamily="18" charset="0"/>
                <a:cs typeface="Times New Roman" panose="02020603050405020304" pitchFamily="18" charset="0"/>
              </a:endParaRPr>
            </a:p>
          </p:txBody>
        </p:sp>
        <p:sp>
          <p:nvSpPr>
            <p:cNvPr id="10" name="Hình chữ nhật 36">
              <a:extLst>
                <a:ext uri="{FF2B5EF4-FFF2-40B4-BE49-F238E27FC236}">
                  <a16:creationId xmlns:a16="http://schemas.microsoft.com/office/drawing/2014/main" xmlns="" id="{E2B33219-B391-4FE0-A1E8-13070B996EE0}"/>
                </a:ext>
              </a:extLst>
            </p:cNvPr>
            <p:cNvSpPr/>
            <p:nvPr/>
          </p:nvSpPr>
          <p:spPr>
            <a:xfrm rot="1909964">
              <a:off x="7030827" y="5054588"/>
              <a:ext cx="2581329" cy="524561"/>
            </a:xfrm>
            <a:prstGeom prst="rect">
              <a:avLst/>
            </a:prstGeom>
          </p:spPr>
          <p:txBody>
            <a:bodyPr wrap="square">
              <a:spAutoFit/>
            </a:bodyPr>
            <a:lstStyle/>
            <a:p>
              <a:pPr algn="ctr" defTabSz="450891">
                <a:defRPr/>
              </a:pPr>
              <a:r>
                <a:rPr lang="en-US" sz="1381" b="1" kern="0">
                  <a:solidFill>
                    <a:prstClr val="black"/>
                  </a:solidFill>
                  <a:latin typeface="Times New Roman" panose="02020603050405020304" pitchFamily="18" charset="0"/>
                  <a:cs typeface="Times New Roman" panose="02020603050405020304" pitchFamily="18" charset="0"/>
                </a:rPr>
                <a:t>kích thích cạnh tranh và  thương mại phát triển.</a:t>
              </a:r>
              <a:endParaRPr lang="en-US" sz="1381" b="1" kern="0" dirty="0">
                <a:solidFill>
                  <a:prstClr val="black"/>
                </a:solidFill>
                <a:latin typeface="Times New Roman" panose="02020603050405020304" pitchFamily="18" charset="0"/>
                <a:cs typeface="Times New Roman" panose="02020603050405020304" pitchFamily="18" charset="0"/>
              </a:endParaRPr>
            </a:p>
          </p:txBody>
        </p:sp>
        <p:sp>
          <p:nvSpPr>
            <p:cNvPr id="11" name="Hình chữ nhật 37">
              <a:extLst>
                <a:ext uri="{FF2B5EF4-FFF2-40B4-BE49-F238E27FC236}">
                  <a16:creationId xmlns:a16="http://schemas.microsoft.com/office/drawing/2014/main" xmlns="" id="{618E6458-321D-4507-8886-D40499EEA7E3}"/>
                </a:ext>
              </a:extLst>
            </p:cNvPr>
            <p:cNvSpPr/>
            <p:nvPr/>
          </p:nvSpPr>
          <p:spPr>
            <a:xfrm rot="1909964">
              <a:off x="7477355" y="4710476"/>
              <a:ext cx="2856798" cy="309093"/>
            </a:xfrm>
            <a:prstGeom prst="rect">
              <a:avLst/>
            </a:prstGeom>
          </p:spPr>
          <p:txBody>
            <a:bodyPr wrap="square">
              <a:spAutoFit/>
            </a:bodyPr>
            <a:lstStyle/>
            <a:p>
              <a:pPr defTabSz="450891">
                <a:defRPr/>
              </a:pPr>
              <a:r>
                <a:rPr lang="en-GB" sz="1381" i="1" kern="0">
                  <a:solidFill>
                    <a:prstClr val="black"/>
                  </a:solidFill>
                  <a:latin typeface="Times New Roman" panose="02020603050405020304" pitchFamily="18" charset="0"/>
                  <a:cs typeface="Times New Roman" panose="02020603050405020304" pitchFamily="18" charset="0"/>
                </a:rPr>
                <a:t>Thị trường chung có vai trò</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2" name="Hình chữ nhật 38">
              <a:extLst>
                <a:ext uri="{FF2B5EF4-FFF2-40B4-BE49-F238E27FC236}">
                  <a16:creationId xmlns:a16="http://schemas.microsoft.com/office/drawing/2014/main" xmlns="" id="{D88004A0-60BE-404E-8F54-10D2D75D5CBF}"/>
                </a:ext>
              </a:extLst>
            </p:cNvPr>
            <p:cNvSpPr/>
            <p:nvPr/>
          </p:nvSpPr>
          <p:spPr>
            <a:xfrm rot="16200000">
              <a:off x="5202577" y="6030565"/>
              <a:ext cx="3048645" cy="307777"/>
            </a:xfrm>
            <a:prstGeom prst="rect">
              <a:avLst/>
            </a:prstGeom>
          </p:spPr>
          <p:txBody>
            <a:bodyPr wrap="square">
              <a:spAutoFit/>
            </a:bodyPr>
            <a:lstStyle/>
            <a:p>
              <a:pPr algn="ctr" defTabSz="450891">
                <a:defRPr/>
              </a:pPr>
              <a:r>
                <a:rPr lang="en-US" sz="1381" i="1" kern="0" dirty="0" err="1">
                  <a:solidFill>
                    <a:prstClr val="black"/>
                  </a:solidFill>
                  <a:latin typeface="Times New Roman" panose="02020603050405020304" pitchFamily="18" charset="0"/>
                  <a:cs typeface="Times New Roman" panose="02020603050405020304" pitchFamily="18" charset="0"/>
                </a:rPr>
                <a:t>Vùng</a:t>
              </a:r>
              <a:r>
                <a:rPr lang="en-US" sz="1381" i="1" kern="0" dirty="0">
                  <a:solidFill>
                    <a:prstClr val="black"/>
                  </a:solidFill>
                  <a:latin typeface="Times New Roman" panose="02020603050405020304" pitchFamily="18" charset="0"/>
                  <a:cs typeface="Times New Roman" panose="02020603050405020304" pitchFamily="18" charset="0"/>
                </a:rPr>
                <a:t> Ma – x</a:t>
              </a:r>
              <a:r>
                <a:rPr lang="vi-VN" sz="1381" i="1" kern="0" dirty="0">
                  <a:solidFill>
                    <a:prstClr val="black"/>
                  </a:solidFill>
                  <a:latin typeface="Times New Roman" panose="02020603050405020304" pitchFamily="18" charset="0"/>
                  <a:cs typeface="Times New Roman" panose="02020603050405020304" pitchFamily="18" charset="0"/>
                </a:rPr>
                <a:t>ơ</a:t>
              </a:r>
              <a:r>
                <a:rPr lang="en-US" sz="1381" i="1" kern="0" dirty="0">
                  <a:solidFill>
                    <a:prstClr val="black"/>
                  </a:solidFill>
                  <a:latin typeface="Times New Roman" panose="02020603050405020304" pitchFamily="18" charset="0"/>
                  <a:cs typeface="Times New Roman" panose="02020603050405020304" pitchFamily="18" charset="0"/>
                </a:rPr>
                <a:t> Rai n</a:t>
              </a:r>
              <a:r>
                <a:rPr lang="vi-VN" sz="1381" i="1" kern="0" dirty="0">
                  <a:solidFill>
                    <a:prstClr val="black"/>
                  </a:solidFill>
                  <a:latin typeface="Times New Roman" panose="02020603050405020304" pitchFamily="18" charset="0"/>
                  <a:cs typeface="Times New Roman" panose="02020603050405020304" pitchFamily="18" charset="0"/>
                </a:rPr>
                <a:t>ơ</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nằm</a:t>
              </a:r>
              <a:r>
                <a:rPr lang="en-US" sz="1381" i="1" kern="0" dirty="0">
                  <a:solidFill>
                    <a:prstClr val="black"/>
                  </a:solidFill>
                  <a:latin typeface="Times New Roman" panose="02020603050405020304" pitchFamily="18" charset="0"/>
                  <a:cs typeface="Times New Roman" panose="02020603050405020304" pitchFamily="18" charset="0"/>
                </a:rPr>
                <a:t> ở </a:t>
              </a:r>
              <a:r>
                <a:rPr lang="en-US" sz="1381" i="1" kern="0" dirty="0" err="1">
                  <a:solidFill>
                    <a:prstClr val="black"/>
                  </a:solidFill>
                  <a:latin typeface="Times New Roman" panose="02020603050405020304" pitchFamily="18" charset="0"/>
                  <a:cs typeface="Times New Roman" panose="02020603050405020304" pitchFamily="18" charset="0"/>
                </a:rPr>
                <a:t>biên</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giới</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3" name="Hình chữ nhật 39">
              <a:extLst>
                <a:ext uri="{FF2B5EF4-FFF2-40B4-BE49-F238E27FC236}">
                  <a16:creationId xmlns:a16="http://schemas.microsoft.com/office/drawing/2014/main" xmlns="" id="{CD122CBA-2F7A-4C12-9684-D45C0A3C667E}"/>
                </a:ext>
              </a:extLst>
            </p:cNvPr>
            <p:cNvSpPr/>
            <p:nvPr/>
          </p:nvSpPr>
          <p:spPr>
            <a:xfrm rot="16200000">
              <a:off x="6605662" y="5762099"/>
              <a:ext cx="1435008" cy="307777"/>
            </a:xfrm>
            <a:prstGeom prst="rect">
              <a:avLst/>
            </a:prstGeom>
          </p:spPr>
          <p:txBody>
            <a:bodyPr wrap="none">
              <a:spAutoFit/>
            </a:bodyPr>
            <a:lstStyle/>
            <a:p>
              <a:pPr defTabSz="450891">
                <a:defRPr/>
              </a:pPr>
              <a:r>
                <a:rPr lang="en-US" sz="1381" b="1" kern="0" dirty="0" err="1">
                  <a:solidFill>
                    <a:prstClr val="black"/>
                  </a:solidFill>
                  <a:latin typeface="Times New Roman" panose="02020603050405020304" pitchFamily="18" charset="0"/>
                  <a:cs typeface="Times New Roman" panose="02020603050405020304" pitchFamily="18" charset="0"/>
                </a:rPr>
                <a:t>Hà</a:t>
              </a:r>
              <a:r>
                <a:rPr lang="en-US" sz="1381" b="1" kern="0" dirty="0">
                  <a:solidFill>
                    <a:prstClr val="black"/>
                  </a:solidFill>
                  <a:latin typeface="Times New Roman" panose="02020603050405020304" pitchFamily="18" charset="0"/>
                  <a:cs typeface="Times New Roman" panose="02020603050405020304" pitchFamily="18" charset="0"/>
                </a:rPr>
                <a:t> Lan, </a:t>
              </a:r>
              <a:r>
                <a:rPr lang="en-US" sz="1381" b="1" kern="0" dirty="0" err="1">
                  <a:solidFill>
                    <a:prstClr val="black"/>
                  </a:solidFill>
                  <a:latin typeface="Times New Roman" panose="02020603050405020304" pitchFamily="18" charset="0"/>
                  <a:cs typeface="Times New Roman" panose="02020603050405020304" pitchFamily="18" charset="0"/>
                </a:rPr>
                <a:t>Đức</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Bỉ</a:t>
              </a:r>
              <a:endParaRPr lang="en-US" sz="1381" b="1" kern="0" dirty="0">
                <a:solidFill>
                  <a:prstClr val="black"/>
                </a:solidFill>
                <a:latin typeface="Times New Roman" panose="02020603050405020304" pitchFamily="18" charset="0"/>
                <a:cs typeface="Times New Roman" panose="02020603050405020304" pitchFamily="18" charset="0"/>
              </a:endParaRPr>
            </a:p>
          </p:txBody>
        </p:sp>
        <p:sp>
          <p:nvSpPr>
            <p:cNvPr id="14" name="Hình chữ nhật 50">
              <a:extLst>
                <a:ext uri="{FF2B5EF4-FFF2-40B4-BE49-F238E27FC236}">
                  <a16:creationId xmlns:a16="http://schemas.microsoft.com/office/drawing/2014/main" xmlns="" id="{B89576DD-A275-4731-B4B2-9B4B7EBEA7C6}"/>
                </a:ext>
              </a:extLst>
            </p:cNvPr>
            <p:cNvSpPr/>
            <p:nvPr/>
          </p:nvSpPr>
          <p:spPr>
            <a:xfrm rot="16200000">
              <a:off x="5300541" y="2082099"/>
              <a:ext cx="2526247" cy="523220"/>
            </a:xfrm>
            <a:prstGeom prst="rect">
              <a:avLst/>
            </a:prstGeom>
          </p:spPr>
          <p:txBody>
            <a:bodyPr wrap="square">
              <a:spAutoFit/>
            </a:bodyPr>
            <a:lstStyle/>
            <a:p>
              <a:pPr algn="ctr" defTabSz="450891">
                <a:defRPr/>
              </a:pPr>
              <a:r>
                <a:rPr lang="en-US" sz="1381" i="1" kern="0" dirty="0">
                  <a:solidFill>
                    <a:prstClr val="black"/>
                  </a:solidFill>
                  <a:latin typeface="Times New Roman" panose="02020603050405020304" pitchFamily="18" charset="0"/>
                  <a:cs typeface="Times New Roman" panose="02020603050405020304" pitchFamily="18" charset="0"/>
                </a:rPr>
                <a:t>EU </a:t>
              </a:r>
              <a:r>
                <a:rPr lang="en-US" sz="1381" i="1" kern="0" dirty="0" err="1">
                  <a:solidFill>
                    <a:prstClr val="black"/>
                  </a:solidFill>
                  <a:latin typeface="Times New Roman" panose="02020603050405020304" pitchFamily="18" charset="0"/>
                  <a:cs typeface="Times New Roman" panose="02020603050405020304" pitchFamily="18" charset="0"/>
                </a:rPr>
                <a:t>thiết</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lập</a:t>
              </a:r>
              <a:r>
                <a:rPr lang="en-US" sz="1381" i="1" kern="0" dirty="0">
                  <a:solidFill>
                    <a:prstClr val="black"/>
                  </a:solidFill>
                  <a:latin typeface="Times New Roman" panose="02020603050405020304" pitchFamily="18" charset="0"/>
                  <a:cs typeface="Times New Roman" panose="02020603050405020304" pitchFamily="18" charset="0"/>
                </a:rPr>
                <a:t> đ</a:t>
              </a:r>
              <a:r>
                <a:rPr lang="vi-VN" sz="1381" i="1" kern="0" dirty="0">
                  <a:solidFill>
                    <a:prstClr val="black"/>
                  </a:solidFill>
                  <a:latin typeface="Times New Roman" panose="02020603050405020304" pitchFamily="18" charset="0"/>
                  <a:cs typeface="Times New Roman" panose="02020603050405020304" pitchFamily="18" charset="0"/>
                </a:rPr>
                <a:t>ược</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thị</a:t>
              </a:r>
              <a:r>
                <a:rPr lang="en-US" sz="1381" i="1" kern="0" dirty="0">
                  <a:solidFill>
                    <a:prstClr val="black"/>
                  </a:solidFill>
                  <a:latin typeface="Times New Roman" panose="02020603050405020304" pitchFamily="18" charset="0"/>
                  <a:cs typeface="Times New Roman" panose="02020603050405020304" pitchFamily="18" charset="0"/>
                </a:rPr>
                <a:t> tr</a:t>
              </a:r>
              <a:r>
                <a:rPr lang="vi-VN" sz="1381" i="1" kern="0" dirty="0">
                  <a:solidFill>
                    <a:prstClr val="black"/>
                  </a:solidFill>
                  <a:latin typeface="Times New Roman" panose="02020603050405020304" pitchFamily="18" charset="0"/>
                  <a:cs typeface="Times New Roman" panose="02020603050405020304" pitchFamily="18" charset="0"/>
                </a:rPr>
                <a:t>ường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chung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vào</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năm</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5" name="Hình chữ nhật 51">
              <a:extLst>
                <a:ext uri="{FF2B5EF4-FFF2-40B4-BE49-F238E27FC236}">
                  <a16:creationId xmlns:a16="http://schemas.microsoft.com/office/drawing/2014/main" xmlns="" id="{E1BD0F5F-8B79-4EC0-89BD-00640BFE1ABD}"/>
                </a:ext>
              </a:extLst>
            </p:cNvPr>
            <p:cNvSpPr/>
            <p:nvPr/>
          </p:nvSpPr>
          <p:spPr>
            <a:xfrm rot="16200000">
              <a:off x="7051801" y="2206735"/>
              <a:ext cx="543739" cy="307777"/>
            </a:xfrm>
            <a:prstGeom prst="rect">
              <a:avLst/>
            </a:prstGeom>
          </p:spPr>
          <p:txBody>
            <a:bodyPr wrap="none">
              <a:spAutoFit/>
            </a:bodyPr>
            <a:lstStyle/>
            <a:p>
              <a:pPr algn="ctr" defTabSz="450891">
                <a:defRPr/>
              </a:pPr>
              <a:r>
                <a:rPr lang="en-US" sz="1381" b="1" kern="0" dirty="0">
                  <a:solidFill>
                    <a:prstClr val="black"/>
                  </a:solidFill>
                  <a:latin typeface="Times New Roman" panose="02020603050405020304" pitchFamily="18" charset="0"/>
                  <a:cs typeface="Times New Roman" panose="02020603050405020304" pitchFamily="18" charset="0"/>
                </a:rPr>
                <a:t>1993</a:t>
              </a:r>
            </a:p>
          </p:txBody>
        </p:sp>
        <p:sp>
          <p:nvSpPr>
            <p:cNvPr id="16" name="Hình chữ nhật 52">
              <a:extLst>
                <a:ext uri="{FF2B5EF4-FFF2-40B4-BE49-F238E27FC236}">
                  <a16:creationId xmlns:a16="http://schemas.microsoft.com/office/drawing/2014/main" xmlns="" id="{1FF7D939-EADF-4AC5-A098-8E2BF89C1A21}"/>
                </a:ext>
              </a:extLst>
            </p:cNvPr>
            <p:cNvSpPr/>
            <p:nvPr/>
          </p:nvSpPr>
          <p:spPr>
            <a:xfrm rot="19830199">
              <a:off x="7355873" y="2825701"/>
              <a:ext cx="2157280" cy="309093"/>
            </a:xfrm>
            <a:prstGeom prst="rect">
              <a:avLst/>
            </a:prstGeom>
          </p:spPr>
          <p:txBody>
            <a:bodyPr wrap="none">
              <a:spAutoFit/>
            </a:bodyPr>
            <a:lstStyle/>
            <a:p>
              <a:pPr defTabSz="450891">
                <a:defRPr/>
              </a:pPr>
              <a:r>
                <a:rPr lang="en-US" sz="1381" i="1" kern="0" dirty="0" err="1">
                  <a:solidFill>
                    <a:prstClr val="black"/>
                  </a:solidFill>
                  <a:latin typeface="Times New Roman" panose="02020603050405020304" pitchFamily="18" charset="0"/>
                  <a:cs typeface="Times New Roman" panose="02020603050405020304" pitchFamily="18" charset="0"/>
                </a:rPr>
                <a:t>Đồng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tiền</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chung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của</a:t>
              </a:r>
              <a:r>
                <a:rPr lang="en-US" sz="1381" i="1" kern="0" dirty="0">
                  <a:solidFill>
                    <a:prstClr val="black"/>
                  </a:solidFill>
                  <a:latin typeface="Times New Roman" panose="02020603050405020304" pitchFamily="18" charset="0"/>
                  <a:cs typeface="Times New Roman" panose="02020603050405020304" pitchFamily="18" charset="0"/>
                </a:rPr>
                <a:t> EU </a:t>
              </a:r>
              <a:r>
                <a:rPr lang="en-US" sz="1381" i="1" kern="0" dirty="0" err="1">
                  <a:solidFill>
                    <a:prstClr val="black"/>
                  </a:solidFill>
                  <a:latin typeface="Times New Roman" panose="02020603050405020304" pitchFamily="18" charset="0"/>
                  <a:cs typeface="Times New Roman" panose="02020603050405020304" pitchFamily="18" charset="0"/>
                </a:rPr>
                <a:t>là</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7" name="Hình chữ nhật 53">
              <a:extLst>
                <a:ext uri="{FF2B5EF4-FFF2-40B4-BE49-F238E27FC236}">
                  <a16:creationId xmlns:a16="http://schemas.microsoft.com/office/drawing/2014/main" xmlns="" id="{35261DB4-7619-43A2-AD14-82479885E15B}"/>
                </a:ext>
              </a:extLst>
            </p:cNvPr>
            <p:cNvSpPr/>
            <p:nvPr/>
          </p:nvSpPr>
          <p:spPr>
            <a:xfrm rot="19830199">
              <a:off x="8240269" y="3297881"/>
              <a:ext cx="1091966" cy="307777"/>
            </a:xfrm>
            <a:prstGeom prst="rect">
              <a:avLst/>
            </a:prstGeom>
          </p:spPr>
          <p:txBody>
            <a:bodyPr wrap="none">
              <a:spAutoFit/>
            </a:bodyPr>
            <a:lstStyle/>
            <a:p>
              <a:pPr defTabSz="450891">
                <a:defRPr/>
              </a:pPr>
              <a:r>
                <a:rPr lang="en-US" sz="1381" b="1" kern="0" dirty="0">
                  <a:solidFill>
                    <a:prstClr val="black"/>
                  </a:solidFill>
                  <a:latin typeface="Times New Roman" panose="02020603050405020304" pitchFamily="18" charset="0"/>
                  <a:cs typeface="Times New Roman" panose="02020603050405020304" pitchFamily="18" charset="0"/>
                </a:rPr>
                <a:t>Euro (</a:t>
              </a:r>
              <a:r>
                <a:rPr lang="vi-VN" sz="1381" b="1" kern="0" dirty="0">
                  <a:solidFill>
                    <a:prstClr val="black"/>
                  </a:solidFill>
                  <a:latin typeface="Times New Roman" panose="02020603050405020304" pitchFamily="18" charset="0"/>
                  <a:cs typeface="Times New Roman" panose="02020603050405020304" pitchFamily="18" charset="0"/>
                </a:rPr>
                <a:t>Ơ</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rô</a:t>
              </a:r>
              <a:r>
                <a:rPr lang="en-US" sz="1381" b="1" kern="0" dirty="0">
                  <a:solidFill>
                    <a:prstClr val="black"/>
                  </a:solidFill>
                  <a:latin typeface="Times New Roman" panose="02020603050405020304" pitchFamily="18" charset="0"/>
                  <a:cs typeface="Times New Roman" panose="02020603050405020304" pitchFamily="18" charset="0"/>
                </a:rPr>
                <a:t>)</a:t>
              </a:r>
            </a:p>
          </p:txBody>
        </p:sp>
        <p:sp>
          <p:nvSpPr>
            <p:cNvPr id="19" name="Hình chữ nhật 55">
              <a:extLst>
                <a:ext uri="{FF2B5EF4-FFF2-40B4-BE49-F238E27FC236}">
                  <a16:creationId xmlns:a16="http://schemas.microsoft.com/office/drawing/2014/main" xmlns="" id="{1F90F9F3-32B2-4F6B-8933-7C03C269B8B8}"/>
                </a:ext>
              </a:extLst>
            </p:cNvPr>
            <p:cNvSpPr/>
            <p:nvPr/>
          </p:nvSpPr>
          <p:spPr>
            <a:xfrm rot="16200000">
              <a:off x="8696162" y="3804828"/>
              <a:ext cx="2294218" cy="307777"/>
            </a:xfrm>
            <a:prstGeom prst="rect">
              <a:avLst/>
            </a:prstGeom>
          </p:spPr>
          <p:txBody>
            <a:bodyPr wrap="none">
              <a:spAutoFit/>
            </a:bodyPr>
            <a:lstStyle/>
            <a:p>
              <a:pPr defTabSz="450891">
                <a:defRPr/>
              </a:pPr>
              <a:r>
                <a:rPr lang="en-US" sz="1381" kern="0" dirty="0" err="1">
                  <a:solidFill>
                    <a:prstClr val="black"/>
                  </a:solidFill>
                  <a:latin typeface="Times New Roman" panose="02020603050405020304" pitchFamily="18" charset="0"/>
                  <a:cs typeface="Times New Roman" panose="02020603050405020304" pitchFamily="18" charset="0"/>
                </a:rPr>
                <a:t>Tự</a:t>
              </a:r>
              <a:r>
                <a:rPr lang="en-US" sz="1381" kern="0" dirty="0">
                  <a:solidFill>
                    <a:prstClr val="black"/>
                  </a:solidFill>
                  <a:latin typeface="Times New Roman" panose="02020603050405020304" pitchFamily="18" charset="0"/>
                  <a:cs typeface="Times New Roman" panose="02020603050405020304" pitchFamily="18" charset="0"/>
                </a:rPr>
                <a:t> do l</a:t>
              </a:r>
              <a:r>
                <a:rPr lang="vi-VN" sz="1381" kern="0" dirty="0">
                  <a:solidFill>
                    <a:prstClr val="black"/>
                  </a:solidFill>
                  <a:latin typeface="Times New Roman" panose="02020603050405020304" pitchFamily="18" charset="0"/>
                  <a:cs typeface="Times New Roman" panose="02020603050405020304" pitchFamily="18" charset="0"/>
                </a:rPr>
                <a:t>ư</a:t>
              </a:r>
              <a:r>
                <a:rPr lang="en-US" sz="1381" kern="0" dirty="0">
                  <a:solidFill>
                    <a:prstClr val="black"/>
                  </a:solidFill>
                  <a:latin typeface="Times New Roman" panose="02020603050405020304" pitchFamily="18" charset="0"/>
                  <a:cs typeface="Times New Roman" panose="02020603050405020304" pitchFamily="18" charset="0"/>
                </a:rPr>
                <a:t>u </a:t>
              </a:r>
              <a:r>
                <a:rPr lang="en-US" sz="1381" kern="0" dirty="0" err="1">
                  <a:solidFill>
                    <a:prstClr val="black"/>
                  </a:solidFill>
                  <a:latin typeface="Times New Roman" panose="02020603050405020304" pitchFamily="18" charset="0"/>
                  <a:cs typeface="Times New Roman" panose="02020603050405020304" pitchFamily="18" charset="0"/>
                </a:rPr>
                <a:t>thông</a:t>
              </a:r>
              <a:r>
                <a:rPr lang="en-US" sz="1381" kern="0" dirty="0">
                  <a:solidFill>
                    <a:prstClr val="black"/>
                  </a:solidFill>
                  <a:latin typeface="Times New Roman" panose="02020603050405020304" pitchFamily="18" charset="0"/>
                  <a:cs typeface="Times New Roman" panose="02020603050405020304" pitchFamily="18" charset="0"/>
                </a:rPr>
                <a:t> </a:t>
              </a:r>
              <a:r>
                <a:rPr lang="en-US" sz="1381" kern="0" dirty="0" err="1">
                  <a:solidFill>
                    <a:prstClr val="black"/>
                  </a:solidFill>
                  <a:latin typeface="Times New Roman" panose="02020603050405020304" pitchFamily="18" charset="0"/>
                  <a:cs typeface="Times New Roman" panose="02020603050405020304" pitchFamily="18" charset="0"/>
                </a:rPr>
                <a:t>dịch</a:t>
              </a:r>
              <a:r>
                <a:rPr lang="en-US" sz="1381" kern="0" dirty="0">
                  <a:solidFill>
                    <a:prstClr val="black"/>
                  </a:solidFill>
                  <a:latin typeface="Times New Roman" panose="02020603050405020304" pitchFamily="18" charset="0"/>
                  <a:cs typeface="Times New Roman" panose="02020603050405020304" pitchFamily="18" charset="0"/>
                </a:rPr>
                <a:t> </a:t>
              </a:r>
              <a:r>
                <a:rPr lang="en-US" sz="1381" kern="0" dirty="0" err="1">
                  <a:solidFill>
                    <a:prstClr val="black"/>
                  </a:solidFill>
                  <a:latin typeface="Times New Roman" panose="02020603050405020304" pitchFamily="18" charset="0"/>
                  <a:cs typeface="Times New Roman" panose="02020603050405020304" pitchFamily="18" charset="0"/>
                </a:rPr>
                <a:t>vụ</a:t>
              </a:r>
              <a:r>
                <a:rPr lang="en-US" sz="1381" kern="0" dirty="0">
                  <a:solidFill>
                    <a:prstClr val="black"/>
                  </a:solidFill>
                  <a:latin typeface="Times New Roman" panose="02020603050405020304" pitchFamily="18" charset="0"/>
                  <a:cs typeface="Times New Roman" panose="02020603050405020304" pitchFamily="18" charset="0"/>
                </a:rPr>
                <a:t> </a:t>
              </a:r>
              <a:r>
                <a:rPr lang="en-US" sz="1381" kern="0" dirty="0" err="1">
                  <a:solidFill>
                    <a:prstClr val="black"/>
                  </a:solidFill>
                  <a:latin typeface="Times New Roman" panose="02020603050405020304" pitchFamily="18" charset="0"/>
                  <a:cs typeface="Times New Roman" panose="02020603050405020304" pitchFamily="18" charset="0"/>
                </a:rPr>
                <a:t>gồm</a:t>
              </a:r>
              <a:endParaRPr lang="en-US" sz="1381" kern="0" dirty="0">
                <a:solidFill>
                  <a:prstClr val="black"/>
                </a:solidFill>
                <a:latin typeface="Times New Roman" panose="02020603050405020304" pitchFamily="18" charset="0"/>
                <a:cs typeface="Times New Roman" panose="02020603050405020304" pitchFamily="18" charset="0"/>
              </a:endParaRPr>
            </a:p>
          </p:txBody>
        </p:sp>
        <p:sp>
          <p:nvSpPr>
            <p:cNvPr id="28" name="Hình chữ nhật 36">
              <a:extLst>
                <a:ext uri="{FF2B5EF4-FFF2-40B4-BE49-F238E27FC236}">
                  <a16:creationId xmlns:a16="http://schemas.microsoft.com/office/drawing/2014/main" xmlns="" id="{7A76A6C1-96CC-4CEB-9889-03D57572CDD5}"/>
                </a:ext>
              </a:extLst>
            </p:cNvPr>
            <p:cNvSpPr/>
            <p:nvPr/>
          </p:nvSpPr>
          <p:spPr>
            <a:xfrm rot="16200000">
              <a:off x="9276895" y="3817882"/>
              <a:ext cx="2237984" cy="523220"/>
            </a:xfrm>
            <a:prstGeom prst="rect">
              <a:avLst/>
            </a:prstGeom>
          </p:spPr>
          <p:txBody>
            <a:bodyPr wrap="square">
              <a:spAutoFit/>
            </a:bodyPr>
            <a:lstStyle/>
            <a:p>
              <a:pPr algn="ctr" defTabSz="450891">
                <a:defRPr/>
              </a:pPr>
              <a:r>
                <a:rPr lang="en-US" sz="1381" b="1" kern="0" dirty="0" err="1">
                  <a:solidFill>
                    <a:prstClr val="black"/>
                  </a:solidFill>
                  <a:latin typeface="Times New Roman" panose="02020603050405020304" pitchFamily="18" charset="0"/>
                  <a:cs typeface="Times New Roman" panose="02020603050405020304" pitchFamily="18" charset="0"/>
                </a:rPr>
                <a:t>Dịch</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vụ</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vận</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tải</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thông</a:t>
              </a:r>
              <a:r>
                <a:rPr lang="en-US" sz="1381" b="1" kern="0" dirty="0">
                  <a:solidFill>
                    <a:prstClr val="black"/>
                  </a:solidFill>
                  <a:latin typeface="Times New Roman" panose="02020603050405020304" pitchFamily="18" charset="0"/>
                  <a:cs typeface="Times New Roman" panose="02020603050405020304" pitchFamily="18" charset="0"/>
                </a:rPr>
                <a:t> tin </a:t>
              </a:r>
              <a:r>
                <a:rPr lang="en-US" sz="1381" b="1" kern="0" dirty="0" err="1">
                  <a:solidFill>
                    <a:prstClr val="black"/>
                  </a:solidFill>
                  <a:latin typeface="Times New Roman" panose="02020603050405020304" pitchFamily="18" charset="0"/>
                  <a:cs typeface="Times New Roman" panose="02020603050405020304" pitchFamily="18" charset="0"/>
                </a:rPr>
                <a:t>liên</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lạc</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ngân</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hàng</a:t>
              </a:r>
              <a:endParaRPr lang="en-US" sz="1381" b="1" kern="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16877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1180883" y="723681"/>
            <a:ext cx="4588915" cy="657613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 name="Rectangle: Top Corners One Rounded and One Snipped 1">
            <a:extLst>
              <a:ext uri="{FF2B5EF4-FFF2-40B4-BE49-F238E27FC236}">
                <a16:creationId xmlns:a16="http://schemas.microsoft.com/office/drawing/2014/main" xmlns="" id="{9AA40D94-C162-9126-0654-3DEF09C4B58A}"/>
              </a:ext>
            </a:extLst>
          </p:cNvPr>
          <p:cNvSpPr/>
          <p:nvPr/>
        </p:nvSpPr>
        <p:spPr>
          <a:xfrm>
            <a:off x="607241" y="263141"/>
            <a:ext cx="5603385"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solidFill>
                  <a:srgbClr val="FFFF00"/>
                </a:solidFill>
                <a:latin typeface="#9Slide03 SFU Futura_07" panose="00000900000000000000" pitchFamily="2" charset="0"/>
              </a:rPr>
              <a:t>VẬN DỤNG</a:t>
            </a:r>
            <a:endParaRPr lang="en-US" sz="4400">
              <a:solidFill>
                <a:srgbClr val="FFFF00"/>
              </a:solidFill>
              <a:latin typeface="#9Slide03 SFU Futura_07" panose="00000900000000000000" pitchFamily="2" charset="0"/>
            </a:endParaRPr>
          </a:p>
        </p:txBody>
      </p:sp>
      <p:sp>
        <p:nvSpPr>
          <p:cNvPr id="6" name="矩形 7">
            <a:extLst>
              <a:ext uri="{FF2B5EF4-FFF2-40B4-BE49-F238E27FC236}">
                <a16:creationId xmlns:a16="http://schemas.microsoft.com/office/drawing/2014/main" xmlns="" id="{B3E7B925-D975-93B2-06B6-1FCE0098121B}"/>
              </a:ext>
            </a:extLst>
          </p:cNvPr>
          <p:cNvSpPr/>
          <p:nvPr/>
        </p:nvSpPr>
        <p:spPr>
          <a:xfrm>
            <a:off x="601989" y="1471437"/>
            <a:ext cx="5608638" cy="415498"/>
          </a:xfrm>
          <a:prstGeom prst="rect">
            <a:avLst/>
          </a:prstGeom>
          <a:solidFill>
            <a:srgbClr val="F8D8CA"/>
          </a:solidFill>
        </p:spPr>
        <p:txBody>
          <a:bodyPr wrap="square">
            <a:spAutoFit/>
          </a:bodyPr>
          <a:lstStyle/>
          <a:p>
            <a:pPr lvl="0" algn="ctr" fontAlgn="base">
              <a:spcBef>
                <a:spcPct val="0"/>
              </a:spcBef>
              <a:spcAft>
                <a:spcPct val="0"/>
              </a:spcAft>
            </a:pPr>
            <a:r>
              <a:rPr lang="en-US" altLang="zh-CN" sz="21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8" name="TextBox 7">
            <a:extLst>
              <a:ext uri="{FF2B5EF4-FFF2-40B4-BE49-F238E27FC236}">
                <a16:creationId xmlns:a16="http://schemas.microsoft.com/office/drawing/2014/main" xmlns="" id="{2DB1E300-D8D9-A5E5-C809-C1A107363150}"/>
              </a:ext>
            </a:extLst>
          </p:cNvPr>
          <p:cNvSpPr txBox="1"/>
          <p:nvPr/>
        </p:nvSpPr>
        <p:spPr>
          <a:xfrm>
            <a:off x="376563" y="1963992"/>
            <a:ext cx="5877862" cy="4115486"/>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4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Cá nhân HS phân tích và trả lời câu hỏi sau:</a:t>
            </a:r>
            <a:endParaRPr lang="en-US" sz="2400" kern="0">
              <a:solidFill>
                <a:srgbClr val="002060"/>
              </a:solidFill>
              <a:latin typeface="#9Slide03 SFU Futura_07" panose="00000900000000000000" pitchFamily="2" charset="0"/>
              <a:ea typeface="Times New Roman" panose="02020603050405020304" pitchFamily="18" charset="0"/>
            </a:endParaRPr>
          </a:p>
          <a:p>
            <a:pPr algn="just">
              <a:spcBef>
                <a:spcPts val="1578"/>
              </a:spcBef>
            </a:pPr>
            <a:r>
              <a:rPr lang="fr-FR" sz="2400" i="1">
                <a:solidFill>
                  <a:srgbClr val="FF0000"/>
                </a:solidFill>
                <a:effectLst/>
                <a:latin typeface="#9Slide03 SFU Futura_07" panose="00000900000000000000" pitchFamily="2" charset="0"/>
                <a:ea typeface="Calibri" panose="020F0502020204030204" pitchFamily="34" charset="0"/>
              </a:rPr>
              <a:t>Vì sao EU thiết lập thị trường chung trong khối? Việc hình thành thị trường chung châu Âu và đưa vào sử dụng đồng tiền chung có ý nghĩa như thế nào đối với việc phát triển EU?</a:t>
            </a:r>
            <a:r>
              <a:rPr lang="en-GB" sz="2400" kern="0">
                <a:solidFill>
                  <a:srgbClr val="FF0000"/>
                </a:solidFill>
                <a:latin typeface="#9Slide03 SFU Futura_07" panose="00000900000000000000" pitchFamily="2" charset="0"/>
                <a:ea typeface="Times New Roman" panose="02020603050405020304" pitchFamily="18" charset="0"/>
              </a:rPr>
              <a:t>.</a:t>
            </a:r>
            <a:endParaRPr lang="en-US" sz="2400" kern="0">
              <a:solidFill>
                <a:srgbClr val="FF000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4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HS có thể hoàn thành trên lớp hoặc ở nhà.</a:t>
            </a:r>
          </a:p>
        </p:txBody>
      </p:sp>
      <p:pic>
        <p:nvPicPr>
          <p:cNvPr id="11" name="Picture 10">
            <a:extLst>
              <a:ext uri="{FF2B5EF4-FFF2-40B4-BE49-F238E27FC236}">
                <a16:creationId xmlns:a16="http://schemas.microsoft.com/office/drawing/2014/main" xmlns="" id="{D9579868-C774-9ED4-94C2-094A33C4160A}"/>
              </a:ext>
            </a:extLst>
          </p:cNvPr>
          <p:cNvPicPr>
            <a:picLocks noChangeAspect="1"/>
          </p:cNvPicPr>
          <p:nvPr/>
        </p:nvPicPr>
        <p:blipFill>
          <a:blip r:embed="rId3"/>
          <a:stretch>
            <a:fillRect/>
          </a:stretch>
        </p:blipFill>
        <p:spPr>
          <a:xfrm>
            <a:off x="7080770" y="1808083"/>
            <a:ext cx="4673921" cy="2437475"/>
          </a:xfrm>
          <a:prstGeom prst="rect">
            <a:avLst/>
          </a:prstGeom>
          <a:ln w="6350">
            <a:solidFill>
              <a:schemeClr val="tx1"/>
            </a:solidFill>
          </a:ln>
        </p:spPr>
      </p:pic>
      <p:pic>
        <p:nvPicPr>
          <p:cNvPr id="13" name="Picture 2" descr="Europe clipart flag european union, Picture #1022178 europe clipart flag  european union">
            <a:extLst>
              <a:ext uri="{FF2B5EF4-FFF2-40B4-BE49-F238E27FC236}">
                <a16:creationId xmlns:a16="http://schemas.microsoft.com/office/drawing/2014/main" xmlns="" id="{055ED476-8F7C-3DE5-E77A-FD3D480117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408" y="4939853"/>
            <a:ext cx="1952227" cy="14641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irbus Icon Vector Images (over 570)">
            <a:extLst>
              <a:ext uri="{FF2B5EF4-FFF2-40B4-BE49-F238E27FC236}">
                <a16:creationId xmlns:a16="http://schemas.microsoft.com/office/drawing/2014/main" xmlns="" id="{BFBDC3E5-E268-D277-5191-C0CCD54FC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0087" y="4864017"/>
            <a:ext cx="1453365" cy="15266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6" descr="euro - Avenir Climatique">
            <a:extLst>
              <a:ext uri="{FF2B5EF4-FFF2-40B4-BE49-F238E27FC236}">
                <a16:creationId xmlns:a16="http://schemas.microsoft.com/office/drawing/2014/main" xmlns="" id="{FC850DBB-068E-A848-B1D6-460D8E0DE9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858" y="4998477"/>
            <a:ext cx="1266785" cy="125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1917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xmlns="" id="{8FDD6A67-F216-93ED-E034-7A022CC5C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011" y="1335390"/>
            <a:ext cx="9813696" cy="4343082"/>
          </a:xfrm>
          <a:prstGeom prst="rect">
            <a:avLst/>
          </a:prstGeom>
        </p:spPr>
      </p:pic>
    </p:spTree>
    <p:extLst>
      <p:ext uri="{BB962C8B-B14F-4D97-AF65-F5344CB8AC3E}">
        <p14:creationId xmlns:p14="http://schemas.microsoft.com/office/powerpoint/2010/main" val="2355205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7A05AE-E7BE-09A0-19C4-BBEF2147748E}"/>
              </a:ext>
            </a:extLst>
          </p:cNvPr>
          <p:cNvPicPr>
            <a:picLocks noChangeAspect="1"/>
          </p:cNvPicPr>
          <p:nvPr/>
        </p:nvPicPr>
        <p:blipFill>
          <a:blip r:embed="rId2"/>
          <a:stretch>
            <a:fillRect/>
          </a:stretch>
        </p:blipFill>
        <p:spPr>
          <a:xfrm>
            <a:off x="3857483" y="909093"/>
            <a:ext cx="3221059" cy="2251149"/>
          </a:xfrm>
          <a:prstGeom prst="rect">
            <a:avLst/>
          </a:prstGeom>
        </p:spPr>
      </p:pic>
      <p:pic>
        <p:nvPicPr>
          <p:cNvPr id="3" name="Picture 2">
            <a:extLst>
              <a:ext uri="{FF2B5EF4-FFF2-40B4-BE49-F238E27FC236}">
                <a16:creationId xmlns:a16="http://schemas.microsoft.com/office/drawing/2014/main" xmlns="" id="{0494C2E1-7743-991D-1FDA-50C6EFE3C627}"/>
              </a:ext>
            </a:extLst>
          </p:cNvPr>
          <p:cNvPicPr>
            <a:picLocks noChangeAspect="1"/>
          </p:cNvPicPr>
          <p:nvPr/>
        </p:nvPicPr>
        <p:blipFill>
          <a:blip r:embed="rId3"/>
          <a:stretch>
            <a:fillRect/>
          </a:stretch>
        </p:blipFill>
        <p:spPr>
          <a:xfrm>
            <a:off x="8104274" y="909093"/>
            <a:ext cx="3138789" cy="2251149"/>
          </a:xfrm>
          <a:prstGeom prst="rect">
            <a:avLst/>
          </a:prstGeom>
        </p:spPr>
      </p:pic>
      <p:pic>
        <p:nvPicPr>
          <p:cNvPr id="4" name="Picture 4" descr="Lá cờ Hà Lan giá rẻ tại quận 1 HCM. Có ba vạt ngang trên cùng là đỏ, ở giữa  là trắng, và dưới cùng xanh lam">
            <a:extLst>
              <a:ext uri="{FF2B5EF4-FFF2-40B4-BE49-F238E27FC236}">
                <a16:creationId xmlns:a16="http://schemas.microsoft.com/office/drawing/2014/main" xmlns="" id="{91778915-55D9-337B-B407-D780589CD3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483" y="3774603"/>
            <a:ext cx="3221058" cy="2251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Quốc Kỳ Italia - Xưởng May Cờ">
            <a:extLst>
              <a:ext uri="{FF2B5EF4-FFF2-40B4-BE49-F238E27FC236}">
                <a16:creationId xmlns:a16="http://schemas.microsoft.com/office/drawing/2014/main" xmlns="" id="{F95AE5AF-B619-3A25-C0A6-519D3512F8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2006" y="3774603"/>
            <a:ext cx="3138790" cy="2298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03CFC46-C002-FBE1-6AFE-6DA2064E4FE3}"/>
              </a:ext>
            </a:extLst>
          </p:cNvPr>
          <p:cNvSpPr txBox="1"/>
          <p:nvPr/>
        </p:nvSpPr>
        <p:spPr>
          <a:xfrm>
            <a:off x="3857483" y="3160242"/>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PHÁP</a:t>
            </a:r>
            <a:endParaRPr lang="en-US" sz="2800">
              <a:solidFill>
                <a:srgbClr val="0033CC"/>
              </a:solidFill>
              <a:latin typeface="#9Slide03 SFU Futura_07" panose="00000900000000000000" pitchFamily="2" charset="0"/>
            </a:endParaRPr>
          </a:p>
        </p:txBody>
      </p:sp>
      <p:sp>
        <p:nvSpPr>
          <p:cNvPr id="7" name="TextBox 6">
            <a:extLst>
              <a:ext uri="{FF2B5EF4-FFF2-40B4-BE49-F238E27FC236}">
                <a16:creationId xmlns:a16="http://schemas.microsoft.com/office/drawing/2014/main" xmlns="" id="{0602D507-AA27-31CC-0F19-77E5F1E178A8}"/>
              </a:ext>
            </a:extLst>
          </p:cNvPr>
          <p:cNvSpPr txBox="1"/>
          <p:nvPr/>
        </p:nvSpPr>
        <p:spPr>
          <a:xfrm>
            <a:off x="8104274" y="3207841"/>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ĐỨC</a:t>
            </a:r>
            <a:endParaRPr lang="en-US" sz="2800">
              <a:solidFill>
                <a:srgbClr val="0033CC"/>
              </a:solidFill>
              <a:latin typeface="#9Slide03 SFU Futura_07" panose="00000900000000000000" pitchFamily="2" charset="0"/>
            </a:endParaRPr>
          </a:p>
        </p:txBody>
      </p:sp>
      <p:sp>
        <p:nvSpPr>
          <p:cNvPr id="8" name="TextBox 7">
            <a:extLst>
              <a:ext uri="{FF2B5EF4-FFF2-40B4-BE49-F238E27FC236}">
                <a16:creationId xmlns:a16="http://schemas.microsoft.com/office/drawing/2014/main" xmlns="" id="{B2A8314A-D935-A851-0E0E-1CA7D44EDCED}"/>
              </a:ext>
            </a:extLst>
          </p:cNvPr>
          <p:cNvSpPr txBox="1"/>
          <p:nvPr/>
        </p:nvSpPr>
        <p:spPr>
          <a:xfrm>
            <a:off x="3936005" y="6069294"/>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HÀ LAN</a:t>
            </a:r>
            <a:endParaRPr lang="en-US" sz="2800">
              <a:solidFill>
                <a:srgbClr val="0033CC"/>
              </a:solidFill>
              <a:latin typeface="#9Slide03 SFU Futura_07" panose="00000900000000000000" pitchFamily="2" charset="0"/>
            </a:endParaRPr>
          </a:p>
        </p:txBody>
      </p:sp>
      <p:sp>
        <p:nvSpPr>
          <p:cNvPr id="9" name="TextBox 8">
            <a:extLst>
              <a:ext uri="{FF2B5EF4-FFF2-40B4-BE49-F238E27FC236}">
                <a16:creationId xmlns:a16="http://schemas.microsoft.com/office/drawing/2014/main" xmlns="" id="{462130DC-ED54-B2B5-9B10-89A40D3E62C6}"/>
              </a:ext>
            </a:extLst>
          </p:cNvPr>
          <p:cNvSpPr txBox="1"/>
          <p:nvPr/>
        </p:nvSpPr>
        <p:spPr>
          <a:xfrm>
            <a:off x="8063139" y="6102257"/>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I TA LI A</a:t>
            </a:r>
            <a:endParaRPr lang="en-US" sz="2800">
              <a:solidFill>
                <a:srgbClr val="0033CC"/>
              </a:solidFill>
              <a:latin typeface="#9Slide03 SFU Futura_07" panose="00000900000000000000" pitchFamily="2" charset="0"/>
            </a:endParaRPr>
          </a:p>
        </p:txBody>
      </p:sp>
      <p:grpSp>
        <p:nvGrpSpPr>
          <p:cNvPr id="10" name="Group 9">
            <a:extLst>
              <a:ext uri="{FF2B5EF4-FFF2-40B4-BE49-F238E27FC236}">
                <a16:creationId xmlns:a16="http://schemas.microsoft.com/office/drawing/2014/main" xmlns="" id="{B6DB339C-E872-7491-72BE-25169F7BC54E}"/>
              </a:ext>
            </a:extLst>
          </p:cNvPr>
          <p:cNvGrpSpPr/>
          <p:nvPr/>
        </p:nvGrpSpPr>
        <p:grpSpPr>
          <a:xfrm>
            <a:off x="62940" y="847386"/>
            <a:ext cx="3221059" cy="5277022"/>
            <a:chOff x="0" y="846536"/>
            <a:chExt cx="3221059" cy="5277022"/>
          </a:xfrm>
        </p:grpSpPr>
        <p:sp>
          <p:nvSpPr>
            <p:cNvPr id="11" name="TextBox 10">
              <a:extLst>
                <a:ext uri="{FF2B5EF4-FFF2-40B4-BE49-F238E27FC236}">
                  <a16:creationId xmlns:a16="http://schemas.microsoft.com/office/drawing/2014/main" xmlns="" id="{FBE774B5-F00D-6429-0618-23674E6FBD1C}"/>
                </a:ext>
              </a:extLst>
            </p:cNvPr>
            <p:cNvSpPr txBox="1"/>
            <p:nvPr/>
          </p:nvSpPr>
          <p:spPr>
            <a:xfrm>
              <a:off x="0" y="846536"/>
              <a:ext cx="3221059" cy="2400657"/>
            </a:xfrm>
            <a:prstGeom prst="rect">
              <a:avLst/>
            </a:prstGeom>
            <a:noFill/>
          </p:spPr>
          <p:txBody>
            <a:bodyPr wrap="square" rtlCol="0">
              <a:spAutoFit/>
            </a:bodyPr>
            <a:lstStyle/>
            <a:p>
              <a:pPr algn="ctr"/>
              <a:r>
                <a:rPr lang="en-US" sz="5000" b="1">
                  <a:solidFill>
                    <a:srgbClr val="FF0000"/>
                  </a:solidFill>
                  <a:effectLst>
                    <a:outerShdw blurRad="38100" dist="38100" dir="2700000" algn="tl">
                      <a:srgbClr val="000000">
                        <a:alpha val="43137"/>
                      </a:srgbClr>
                    </a:outerShdw>
                  </a:effectLst>
                  <a:latin typeface="#9Slide03 Bebas Neue Bold" panose="020B0606020202050201" pitchFamily="34" charset="-93"/>
                </a:rPr>
                <a:t>GAME </a:t>
              </a:r>
            </a:p>
            <a:p>
              <a:pPr algn="ctr"/>
              <a:r>
                <a:rPr lang="vi-VN" sz="5000" b="1">
                  <a:latin typeface="#9Slide03 Bebas Neue Bold" panose="020B0606020202050201" pitchFamily="34" charset="-93"/>
                </a:rPr>
                <a:t>SIÊU TRÍ TUỆ </a:t>
              </a:r>
              <a:r>
                <a:rPr lang="en-GB" sz="5000" b="1">
                  <a:latin typeface="#9Slide03 Bebas Neue Bold" panose="020B0606020202050201" pitchFamily="34" charset="-93"/>
                </a:rPr>
                <a:t>LỚP…..</a:t>
              </a:r>
              <a:endParaRPr lang="vi-VN" sz="5000" b="1">
                <a:solidFill>
                  <a:srgbClr val="FF0000"/>
                </a:solidFill>
                <a:effectLst>
                  <a:outerShdw blurRad="38100" dist="38100" dir="2700000" algn="tl">
                    <a:srgbClr val="000000">
                      <a:alpha val="43137"/>
                    </a:srgbClr>
                  </a:outerShdw>
                </a:effectLst>
                <a:latin typeface="#9Slide03 Bebas Neue Bold" panose="020B0606020202050201" pitchFamily="34" charset="-93"/>
              </a:endParaRPr>
            </a:p>
          </p:txBody>
        </p:sp>
        <p:pic>
          <p:nvPicPr>
            <p:cNvPr id="12" name="Picture 2" descr="Start / Stop Service | Lakewood Water District, Washington">
              <a:extLst>
                <a:ext uri="{FF2B5EF4-FFF2-40B4-BE49-F238E27FC236}">
                  <a16:creationId xmlns:a16="http://schemas.microsoft.com/office/drawing/2014/main" xmlns="" id="{9988A121-D564-05E8-2621-FC2F3EE2F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339" y="3509962"/>
              <a:ext cx="2696380" cy="26135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4181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528E36C2-7956-AA64-89B4-94914CDCE355}"/>
              </a:ext>
            </a:extLst>
          </p:cNvPr>
          <p:cNvSpPr txBox="1"/>
          <p:nvPr/>
        </p:nvSpPr>
        <p:spPr>
          <a:xfrm>
            <a:off x="-1" y="128289"/>
            <a:ext cx="12023725" cy="769441"/>
          </a:xfrm>
          <a:prstGeom prst="rect">
            <a:avLst/>
          </a:prstGeom>
          <a:noFill/>
        </p:spPr>
        <p:txBody>
          <a:bodyPr wrap="square">
            <a:spAutoFit/>
          </a:bodyPr>
          <a:lstStyle/>
          <a:p>
            <a:pPr algn="ctr"/>
            <a:r>
              <a:rPr lang="en-US"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rPr>
              <a:t>MỤC TIÊU</a:t>
            </a:r>
            <a:endParaRPr lang="vi-VN"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xmlns="" id="{27D86E99-E728-5938-E704-18625ED598A6}"/>
              </a:ext>
            </a:extLst>
          </p:cNvPr>
          <p:cNvSpPr txBox="1"/>
          <p:nvPr/>
        </p:nvSpPr>
        <p:spPr>
          <a:xfrm>
            <a:off x="5194175" y="1838705"/>
            <a:ext cx="6257595" cy="830997"/>
          </a:xfrm>
          <a:prstGeom prst="rect">
            <a:avLst/>
          </a:prstGeom>
          <a:noFill/>
        </p:spPr>
        <p:txBody>
          <a:bodyPr wrap="square">
            <a:spAutoFit/>
          </a:bodyPr>
          <a:lstStyle/>
          <a:p>
            <a:pPr algn="just"/>
            <a:r>
              <a:rPr lang="pt-BR" sz="2400">
                <a:solidFill>
                  <a:srgbClr val="0033CC"/>
                </a:solidFill>
                <a:latin typeface="#9Slide03 SFU Futura_07" panose="00000900000000000000" pitchFamily="2" charset="0"/>
              </a:rPr>
              <a:t>Xác định được quy mô, mục tiêu và thể chế hoạt động của EU.</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E4D6E67A-84D5-EA67-3C69-320E439D2A52}"/>
              </a:ext>
            </a:extLst>
          </p:cNvPr>
          <p:cNvSpPr txBox="1"/>
          <p:nvPr/>
        </p:nvSpPr>
        <p:spPr>
          <a:xfrm>
            <a:off x="5194175" y="3336724"/>
            <a:ext cx="6257595" cy="1200329"/>
          </a:xfrm>
          <a:prstGeom prst="rect">
            <a:avLst/>
          </a:prstGeom>
          <a:noFill/>
        </p:spPr>
        <p:txBody>
          <a:bodyPr wrap="square">
            <a:spAutoFit/>
          </a:bodyPr>
          <a:lstStyle/>
          <a:p>
            <a:pPr algn="just"/>
            <a:r>
              <a:rPr lang="pt-BR" sz="2400">
                <a:solidFill>
                  <a:srgbClr val="0033CC"/>
                </a:solidFill>
                <a:latin typeface="#9Slide03 SFU Futura_07" panose="00000900000000000000" pitchFamily="2" charset="0"/>
              </a:rPr>
              <a:t>Phân tích được vị thế của EU trong nền kinh tế thế giới. Phân tích được một số biểu hiện của sự hợp tác và liên kết trong khu vực.</a:t>
            </a:r>
            <a:endParaRPr lang="en-US" sz="2400">
              <a:solidFill>
                <a:srgbClr val="0033CC"/>
              </a:solidFill>
              <a:latin typeface="#9Slide03 SFU Futura_07" panose="00000900000000000000" pitchFamily="2" charset="0"/>
            </a:endParaRPr>
          </a:p>
        </p:txBody>
      </p:sp>
      <p:sp>
        <p:nvSpPr>
          <p:cNvPr id="29" name="Freeform: Shape 28">
            <a:extLst>
              <a:ext uri="{FF2B5EF4-FFF2-40B4-BE49-F238E27FC236}">
                <a16:creationId xmlns:a16="http://schemas.microsoft.com/office/drawing/2014/main" xmlns="" id="{81610D47-7C47-679C-2F73-80B248EB1B3A}"/>
              </a:ext>
            </a:extLst>
          </p:cNvPr>
          <p:cNvSpPr/>
          <p:nvPr/>
        </p:nvSpPr>
        <p:spPr>
          <a:xfrm flipV="1">
            <a:off x="4404039" y="4470566"/>
            <a:ext cx="2418724" cy="740996"/>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5968488" y="5152202"/>
            <a:ext cx="149292"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33CC"/>
              </a:solidFill>
              <a:latin typeface="#9Slide03 SFU Futura_07" panose="00000900000000000000" pitchFamily="2" charset="0"/>
            </a:endParaRPr>
          </a:p>
        </p:txBody>
      </p:sp>
      <p:cxnSp>
        <p:nvCxnSpPr>
          <p:cNvPr id="9" name="Straight Connector 8">
            <a:extLst>
              <a:ext uri="{FF2B5EF4-FFF2-40B4-BE49-F238E27FC236}">
                <a16:creationId xmlns:a16="http://schemas.microsoft.com/office/drawing/2014/main" xmlns="" id="{AB2DEEC0-63A7-793F-C2EA-F3B515B0C8A7}"/>
              </a:ext>
            </a:extLst>
          </p:cNvPr>
          <p:cNvCxnSpPr>
            <a:cxnSpLocks/>
          </p:cNvCxnSpPr>
          <p:nvPr/>
        </p:nvCxnSpPr>
        <p:spPr>
          <a:xfrm>
            <a:off x="1139457" y="1131142"/>
            <a:ext cx="9744810" cy="0"/>
          </a:xfrm>
          <a:prstGeom prst="line">
            <a:avLst/>
          </a:prstGeom>
          <a:ln w="38100">
            <a:solidFill>
              <a:srgbClr val="146AB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B6EEFFA6-2833-B4B4-F681-4AB83AD038F6}"/>
              </a:ext>
            </a:extLst>
          </p:cNvPr>
          <p:cNvGrpSpPr/>
          <p:nvPr/>
        </p:nvGrpSpPr>
        <p:grpSpPr>
          <a:xfrm>
            <a:off x="10474583" y="7213138"/>
            <a:ext cx="1703068" cy="1474499"/>
            <a:chOff x="7497737" y="2209433"/>
            <a:chExt cx="996842" cy="870849"/>
          </a:xfrm>
        </p:grpSpPr>
        <p:sp>
          <p:nvSpPr>
            <p:cNvPr id="27" name="ICON 3">
              <a:extLst>
                <a:ext uri="{FF2B5EF4-FFF2-40B4-BE49-F238E27FC236}">
                  <a16:creationId xmlns:a16="http://schemas.microsoft.com/office/drawing/2014/main" xmlns="" id="{0F3BB148-67F8-A7F3-13AD-6B3C3B8EC14D}"/>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8" name="ICON 2">
              <a:extLst>
                <a:ext uri="{FF2B5EF4-FFF2-40B4-BE49-F238E27FC236}">
                  <a16:creationId xmlns:a16="http://schemas.microsoft.com/office/drawing/2014/main" xmlns="" id="{E52E7737-37DD-DFAF-4FF9-9592D0BB10C6}"/>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30" name="ICON 1">
              <a:extLst>
                <a:ext uri="{FF2B5EF4-FFF2-40B4-BE49-F238E27FC236}">
                  <a16:creationId xmlns:a16="http://schemas.microsoft.com/office/drawing/2014/main" xmlns="" id="{D4AFC52B-F034-3761-4BE7-58902B54BC8E}"/>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31" name="Picture 30" descr="A picture containing indoor, toy, plastic, automaton&#10;&#10;Description automatically generated">
              <a:extLst>
                <a:ext uri="{FF2B5EF4-FFF2-40B4-BE49-F238E27FC236}">
                  <a16:creationId xmlns:a16="http://schemas.microsoft.com/office/drawing/2014/main" xmlns="" id="{A15E65FB-E5FC-EE41-9F75-7537BE5C4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35" name="TextBox 34">
            <a:extLst>
              <a:ext uri="{FF2B5EF4-FFF2-40B4-BE49-F238E27FC236}">
                <a16:creationId xmlns:a16="http://schemas.microsoft.com/office/drawing/2014/main" xmlns="" id="{204EA2EE-D834-DC21-514F-65B48D4E5E9F}"/>
              </a:ext>
            </a:extLst>
          </p:cNvPr>
          <p:cNvSpPr txBox="1"/>
          <p:nvPr/>
        </p:nvSpPr>
        <p:spPr>
          <a:xfrm>
            <a:off x="5157803" y="5080820"/>
            <a:ext cx="6287903" cy="1200329"/>
          </a:xfrm>
          <a:prstGeom prst="rect">
            <a:avLst/>
          </a:prstGeom>
          <a:noFill/>
        </p:spPr>
        <p:txBody>
          <a:bodyPr wrap="square">
            <a:spAutoFit/>
          </a:bodyPr>
          <a:lstStyle/>
          <a:p>
            <a:pPr algn="just"/>
            <a:r>
              <a:rPr lang="en-US" sz="2400">
                <a:solidFill>
                  <a:srgbClr val="0033CC"/>
                </a:solidFill>
                <a:latin typeface="#9Slide03 SFU Futura_07" panose="00000900000000000000" pitchFamily="2" charset="0"/>
              </a:rPr>
              <a:t>Đọc được và sử dụng được bản đồ rút ra nhận xét; phân tích được số liệu, tư liệu</a:t>
            </a:r>
            <a:r>
              <a:rPr lang="en-US" sz="2400">
                <a:solidFill>
                  <a:srgbClr val="0033CC"/>
                </a:solidFill>
                <a:latin typeface="#9Slide03 SFU Futura_07" panose="00000900000000000000" pitchFamily="2" charset="0"/>
                <a:ea typeface="Times New Roman" panose="02020603050405020304" pitchFamily="18" charset="0"/>
              </a:rPr>
              <a:t>.</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a:p>
            <a:pPr algn="just"/>
            <a:endParaRPr lang="en-US" sz="2400">
              <a:solidFill>
                <a:srgbClr val="0033CC"/>
              </a:solidFill>
              <a:latin typeface="#9Slide03 SFU Futura_07" panose="00000900000000000000" pitchFamily="2" charset="0"/>
            </a:endParaRPr>
          </a:p>
        </p:txBody>
      </p:sp>
      <p:grpSp>
        <p:nvGrpSpPr>
          <p:cNvPr id="22" name="Group 21">
            <a:extLst>
              <a:ext uri="{FF2B5EF4-FFF2-40B4-BE49-F238E27FC236}">
                <a16:creationId xmlns:a16="http://schemas.microsoft.com/office/drawing/2014/main" xmlns="" id="{CC192A2F-47E5-45D9-D61E-06502E9967FD}"/>
              </a:ext>
            </a:extLst>
          </p:cNvPr>
          <p:cNvGrpSpPr/>
          <p:nvPr/>
        </p:nvGrpSpPr>
        <p:grpSpPr>
          <a:xfrm>
            <a:off x="4630652" y="1768480"/>
            <a:ext cx="532178" cy="453147"/>
            <a:chOff x="4172879" y="1238145"/>
            <a:chExt cx="361021" cy="344617"/>
          </a:xfrm>
        </p:grpSpPr>
        <p:sp>
          <p:nvSpPr>
            <p:cNvPr id="20" name="Rectangle 19">
              <a:extLst>
                <a:ext uri="{FF2B5EF4-FFF2-40B4-BE49-F238E27FC236}">
                  <a16:creationId xmlns:a16="http://schemas.microsoft.com/office/drawing/2014/main" xmlns="" id="{51217738-F6D8-AF21-8248-D27CCA997FB3}"/>
                </a:ext>
              </a:extLst>
            </p:cNvPr>
            <p:cNvSpPr/>
            <p:nvPr/>
          </p:nvSpPr>
          <p:spPr>
            <a:xfrm>
              <a:off x="4172879" y="1238145"/>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7" name="Rectangle 36">
              <a:extLst>
                <a:ext uri="{FF2B5EF4-FFF2-40B4-BE49-F238E27FC236}">
                  <a16:creationId xmlns:a16="http://schemas.microsoft.com/office/drawing/2014/main" xmlns="" id="{B5C3199B-D250-D959-7B72-9ACE557E0FDC}"/>
                </a:ext>
              </a:extLst>
            </p:cNvPr>
            <p:cNvSpPr/>
            <p:nvPr/>
          </p:nvSpPr>
          <p:spPr>
            <a:xfrm>
              <a:off x="4307396" y="1356258"/>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grpSp>
      <p:grpSp>
        <p:nvGrpSpPr>
          <p:cNvPr id="36" name="Group 35">
            <a:extLst>
              <a:ext uri="{FF2B5EF4-FFF2-40B4-BE49-F238E27FC236}">
                <a16:creationId xmlns:a16="http://schemas.microsoft.com/office/drawing/2014/main" xmlns="" id="{C97CE048-8CA5-A3CF-9234-9775DC323404}"/>
              </a:ext>
            </a:extLst>
          </p:cNvPr>
          <p:cNvGrpSpPr/>
          <p:nvPr/>
        </p:nvGrpSpPr>
        <p:grpSpPr>
          <a:xfrm>
            <a:off x="4625625" y="3248467"/>
            <a:ext cx="532178" cy="453147"/>
            <a:chOff x="4169056" y="2535519"/>
            <a:chExt cx="361021" cy="344617"/>
          </a:xfrm>
        </p:grpSpPr>
        <p:sp>
          <p:nvSpPr>
            <p:cNvPr id="38" name="Rectangle 37">
              <a:extLst>
                <a:ext uri="{FF2B5EF4-FFF2-40B4-BE49-F238E27FC236}">
                  <a16:creationId xmlns:a16="http://schemas.microsoft.com/office/drawing/2014/main" xmlns="" id="{4F7856E7-AF7F-E983-D874-0D540062EE3D}"/>
                </a:ext>
              </a:extLst>
            </p:cNvPr>
            <p:cNvSpPr/>
            <p:nvPr/>
          </p:nvSpPr>
          <p:spPr>
            <a:xfrm>
              <a:off x="4169056" y="2535519"/>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9" name="Rectangle 38">
              <a:extLst>
                <a:ext uri="{FF2B5EF4-FFF2-40B4-BE49-F238E27FC236}">
                  <a16:creationId xmlns:a16="http://schemas.microsoft.com/office/drawing/2014/main" xmlns="" id="{9BD0EE82-B825-F3E1-67E8-B246D77BF9BB}"/>
                </a:ext>
              </a:extLst>
            </p:cNvPr>
            <p:cNvSpPr/>
            <p:nvPr/>
          </p:nvSpPr>
          <p:spPr>
            <a:xfrm>
              <a:off x="4303573" y="2653632"/>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grpSp>
      <p:grpSp>
        <p:nvGrpSpPr>
          <p:cNvPr id="42" name="Group 41">
            <a:extLst>
              <a:ext uri="{FF2B5EF4-FFF2-40B4-BE49-F238E27FC236}">
                <a16:creationId xmlns:a16="http://schemas.microsoft.com/office/drawing/2014/main" xmlns="" id="{CAB45C58-00C9-9F2F-CAB0-CAEA0A4347BF}"/>
              </a:ext>
            </a:extLst>
          </p:cNvPr>
          <p:cNvGrpSpPr/>
          <p:nvPr/>
        </p:nvGrpSpPr>
        <p:grpSpPr>
          <a:xfrm>
            <a:off x="4652582" y="4986416"/>
            <a:ext cx="532178" cy="453147"/>
            <a:chOff x="4151457" y="3566803"/>
            <a:chExt cx="361021" cy="344617"/>
          </a:xfrm>
        </p:grpSpPr>
        <p:sp>
          <p:nvSpPr>
            <p:cNvPr id="40" name="Rectangle 39">
              <a:extLst>
                <a:ext uri="{FF2B5EF4-FFF2-40B4-BE49-F238E27FC236}">
                  <a16:creationId xmlns:a16="http://schemas.microsoft.com/office/drawing/2014/main" xmlns="" id="{FDE4F605-F61D-A0E9-CF1A-B49C5F4FDBD7}"/>
                </a:ext>
              </a:extLst>
            </p:cNvPr>
            <p:cNvSpPr/>
            <p:nvPr/>
          </p:nvSpPr>
          <p:spPr>
            <a:xfrm>
              <a:off x="4151457" y="3566803"/>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41" name="Rectangle 40">
              <a:extLst>
                <a:ext uri="{FF2B5EF4-FFF2-40B4-BE49-F238E27FC236}">
                  <a16:creationId xmlns:a16="http://schemas.microsoft.com/office/drawing/2014/main" xmlns="" id="{99521410-04EF-B562-7A6A-2278DF6BD5B7}"/>
                </a:ext>
              </a:extLst>
            </p:cNvPr>
            <p:cNvSpPr/>
            <p:nvPr/>
          </p:nvSpPr>
          <p:spPr>
            <a:xfrm>
              <a:off x="4285974" y="3684916"/>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grpSp>
      <p:pic>
        <p:nvPicPr>
          <p:cNvPr id="4" name="Picture 3" descr="Icon&#10;&#10;Description automatically generated">
            <a:extLst>
              <a:ext uri="{FF2B5EF4-FFF2-40B4-BE49-F238E27FC236}">
                <a16:creationId xmlns:a16="http://schemas.microsoft.com/office/drawing/2014/main" xmlns="" id="{739C0476-4BE4-43A5-F89D-040D7D089A8A}"/>
              </a:ext>
            </a:extLst>
          </p:cNvPr>
          <p:cNvPicPr>
            <a:picLocks noChangeAspect="1"/>
          </p:cNvPicPr>
          <p:nvPr/>
        </p:nvPicPr>
        <p:blipFill rotWithShape="1">
          <a:blip r:embed="rId4">
            <a:extLst>
              <a:ext uri="{28A0092B-C50C-407E-A947-70E740481C1C}">
                <a14:useLocalDpi xmlns:a14="http://schemas.microsoft.com/office/drawing/2010/main" val="0"/>
              </a:ext>
            </a:extLst>
          </a:blip>
          <a:srcRect l="10063" t="3192" r="5603" b="18411"/>
          <a:stretch/>
        </p:blipFill>
        <p:spPr>
          <a:xfrm>
            <a:off x="400791" y="1838705"/>
            <a:ext cx="3686980" cy="370158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703780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10537371" y="5660578"/>
            <a:ext cx="1486354" cy="1134533"/>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xmlns="" id="{528E36C2-7956-AA64-89B4-94914CDCE355}"/>
              </a:ext>
            </a:extLst>
          </p:cNvPr>
          <p:cNvSpPr txBox="1"/>
          <p:nvPr/>
        </p:nvSpPr>
        <p:spPr>
          <a:xfrm>
            <a:off x="-1" y="146446"/>
            <a:ext cx="12023725" cy="769441"/>
          </a:xfrm>
          <a:prstGeom prst="rect">
            <a:avLst/>
          </a:prstGeom>
          <a:noFill/>
        </p:spPr>
        <p:txBody>
          <a:bodyPr wrap="square">
            <a:spAutoFit/>
          </a:bodyPr>
          <a:lstStyle/>
          <a:p>
            <a:pPr algn="ctr"/>
            <a:r>
              <a:rPr lang="en-US"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rPr>
              <a:t>NỘI DUNG BÀI HỌC</a:t>
            </a:r>
            <a:endParaRPr lang="vi-VN"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endParaRPr>
          </a:p>
        </p:txBody>
      </p:sp>
      <p:sp>
        <p:nvSpPr>
          <p:cNvPr id="16" name="Oval 15">
            <a:extLst>
              <a:ext uri="{FF2B5EF4-FFF2-40B4-BE49-F238E27FC236}">
                <a16:creationId xmlns:a16="http://schemas.microsoft.com/office/drawing/2014/main" xmlns="" id="{241EF6B0-A9E2-1432-D6AB-2005A153A7CE}"/>
              </a:ext>
            </a:extLst>
          </p:cNvPr>
          <p:cNvSpPr/>
          <p:nvPr/>
        </p:nvSpPr>
        <p:spPr>
          <a:xfrm>
            <a:off x="6100046" y="1760257"/>
            <a:ext cx="141958"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9Slide03 SFU Futura_07" panose="00000900000000000000" pitchFamily="2" charset="0"/>
            </a:endParaRPr>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2728495" y="1735691"/>
            <a:ext cx="7340168" cy="1029963"/>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a:r>
              <a:rPr lang="en-US" sz="2800" b="1">
                <a:latin typeface="#9Slide03 SFU Futura_07" panose="00000900000000000000" pitchFamily="2" charset="0"/>
              </a:rPr>
              <a:t>I. QUY MÔ, MỤC TIÊU VÀ THỂ CHẾ HOẠT ĐỘNG CỦA EU</a:t>
            </a:r>
            <a:endParaRPr lang="en-US" sz="2800">
              <a:latin typeface="#9Slide03 SFU Futura_07" panose="00000900000000000000" pitchFamily="2" charset="0"/>
            </a:endParaRPr>
          </a:p>
        </p:txBody>
      </p:sp>
      <p:sp>
        <p:nvSpPr>
          <p:cNvPr id="24" name="Rectangle: Top Corners One Rounded and One Snipped 23">
            <a:extLst>
              <a:ext uri="{FF2B5EF4-FFF2-40B4-BE49-F238E27FC236}">
                <a16:creationId xmlns:a16="http://schemas.microsoft.com/office/drawing/2014/main" xmlns="" id="{40077E5C-E4FC-00F2-5CC1-0EB5BA805693}"/>
              </a:ext>
            </a:extLst>
          </p:cNvPr>
          <p:cNvSpPr/>
          <p:nvPr/>
        </p:nvSpPr>
        <p:spPr>
          <a:xfrm>
            <a:off x="2728495" y="3479896"/>
            <a:ext cx="7340168" cy="102996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a:r>
              <a:rPr lang="pt-BR" sz="2800" b="1">
                <a:latin typeface="#9Slide03 SFU Futura_07" panose="00000900000000000000" pitchFamily="2" charset="0"/>
              </a:rPr>
              <a:t>II. VỊ THẾ CỦA EU TRONG NỀN KINH TẾ THẾ GIỚI. </a:t>
            </a:r>
            <a:endParaRPr lang="en-US" sz="2800">
              <a:latin typeface="#9Slide03 SFU Futura_07" panose="00000900000000000000" pitchFamily="2" charset="0"/>
            </a:endParaRP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2728495" y="5233720"/>
            <a:ext cx="7340168" cy="1011761"/>
          </a:xfrm>
          <a:prstGeom prst="snipRoundRect">
            <a:avLst>
              <a:gd name="adj1" fmla="val 16667"/>
              <a:gd name="adj2" fmla="val 50000"/>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a:r>
              <a:rPr lang="pt-BR" sz="2800" b="1">
                <a:latin typeface="#9Slide03 SFU Futura_07" panose="00000900000000000000" pitchFamily="2" charset="0"/>
              </a:rPr>
              <a:t>III. HỢP TÁC VÀ LIÊN KẾT TRONG KHU VỰC</a:t>
            </a:r>
            <a:endParaRPr lang="en-US" sz="2800">
              <a:latin typeface="#9Slide03 SFU Futura_07" panose="00000900000000000000" pitchFamily="2" charset="0"/>
            </a:endParaRPr>
          </a:p>
        </p:txBody>
      </p:sp>
      <p:cxnSp>
        <p:nvCxnSpPr>
          <p:cNvPr id="5" name="Straight Connector 4">
            <a:extLst>
              <a:ext uri="{FF2B5EF4-FFF2-40B4-BE49-F238E27FC236}">
                <a16:creationId xmlns:a16="http://schemas.microsoft.com/office/drawing/2014/main" xmlns="" id="{FC7B7CEB-ADDA-DCC5-A62A-B9CD710D296F}"/>
              </a:ext>
            </a:extLst>
          </p:cNvPr>
          <p:cNvCxnSpPr>
            <a:cxnSpLocks/>
          </p:cNvCxnSpPr>
          <p:nvPr/>
        </p:nvCxnSpPr>
        <p:spPr>
          <a:xfrm>
            <a:off x="1139457" y="1131142"/>
            <a:ext cx="9744810" cy="0"/>
          </a:xfrm>
          <a:prstGeom prst="line">
            <a:avLst/>
          </a:prstGeom>
          <a:ln w="38100">
            <a:solidFill>
              <a:srgbClr val="146AB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4" descr="2020: Một năm đầy thách thức đang chờ đợi liên minh châu Âu">
            <a:extLst>
              <a:ext uri="{FF2B5EF4-FFF2-40B4-BE49-F238E27FC236}">
                <a16:creationId xmlns:a16="http://schemas.microsoft.com/office/drawing/2014/main" xmlns="" id="{E5D09A24-234D-FC61-D325-082728B1273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1857" y="1346398"/>
            <a:ext cx="2464539" cy="1659189"/>
          </a:xfrm>
          <a:prstGeom prst="ellipse">
            <a:avLst/>
          </a:prstGeom>
          <a:noFill/>
          <a:extLst>
            <a:ext uri="{909E8E84-426E-40DD-AFC4-6F175D3DCCD1}">
              <a14:hiddenFill xmlns:a14="http://schemas.microsoft.com/office/drawing/2010/main">
                <a:solidFill>
                  <a:srgbClr val="FFFFFF"/>
                </a:solidFill>
              </a14:hiddenFill>
            </a:ext>
          </a:extLst>
        </p:spPr>
      </p:pic>
      <p:pic>
        <p:nvPicPr>
          <p:cNvPr id="6146" name="Picture 2" descr="Đồng tiền chung châu Âu (EURO) là gì?">
            <a:extLst>
              <a:ext uri="{FF2B5EF4-FFF2-40B4-BE49-F238E27FC236}">
                <a16:creationId xmlns:a16="http://schemas.microsoft.com/office/drawing/2014/main" xmlns="" id="{9FF0E1AD-7642-21F4-9FA6-801294E555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9457" y="5001441"/>
            <a:ext cx="2464539" cy="1583284"/>
          </a:xfrm>
          <a:prstGeom prst="ellipse">
            <a:avLst/>
          </a:prstGeom>
          <a:ln>
            <a:solidFill>
              <a:srgbClr val="7030A0"/>
            </a:solidFill>
          </a:ln>
        </p:spPr>
        <p:style>
          <a:lnRef idx="1">
            <a:schemeClr val="accent3"/>
          </a:lnRef>
          <a:fillRef idx="2">
            <a:schemeClr val="accent3"/>
          </a:fillRef>
          <a:effectRef idx="1">
            <a:schemeClr val="accent3"/>
          </a:effectRef>
          <a:fontRef idx="minor">
            <a:schemeClr val="dk1"/>
          </a:fontRef>
        </p:style>
      </p:pic>
      <p:pic>
        <p:nvPicPr>
          <p:cNvPr id="8" name="Picture 7">
            <a:extLst>
              <a:ext uri="{FF2B5EF4-FFF2-40B4-BE49-F238E27FC236}">
                <a16:creationId xmlns:a16="http://schemas.microsoft.com/office/drawing/2014/main" xmlns="" id="{C04DF43C-CE7D-48DB-BA91-AFB0C819D06E}"/>
              </a:ext>
            </a:extLst>
          </p:cNvPr>
          <p:cNvPicPr>
            <a:picLocks noChangeAspect="1"/>
          </p:cNvPicPr>
          <p:nvPr/>
        </p:nvPicPr>
        <p:blipFill>
          <a:blip r:embed="rId7"/>
          <a:stretch>
            <a:fillRect/>
          </a:stretch>
        </p:blipFill>
        <p:spPr>
          <a:xfrm>
            <a:off x="1231486" y="3275969"/>
            <a:ext cx="2491288" cy="1512567"/>
          </a:xfrm>
          <a:prstGeom prst="rect">
            <a:avLst/>
          </a:prstGeom>
        </p:spPr>
      </p:pic>
    </p:spTree>
    <p:extLst>
      <p:ext uri="{BB962C8B-B14F-4D97-AF65-F5344CB8AC3E}">
        <p14:creationId xmlns:p14="http://schemas.microsoft.com/office/powerpoint/2010/main" val="3302750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6146"/>
                                        </p:tgtEl>
                                        <p:attrNameLst>
                                          <p:attrName>style.visibility</p:attrName>
                                        </p:attrNameLst>
                                      </p:cBhvr>
                                      <p:to>
                                        <p:strVal val="visible"/>
                                      </p:to>
                                    </p:set>
                                    <p:anim calcmode="lin" valueType="num">
                                      <p:cBhvr additive="base">
                                        <p:cTn id="34" dur="500" fill="hold"/>
                                        <p:tgtEl>
                                          <p:spTgt spid="6146"/>
                                        </p:tgtEl>
                                        <p:attrNameLst>
                                          <p:attrName>ppt_x</p:attrName>
                                        </p:attrNameLst>
                                      </p:cBhvr>
                                      <p:tavLst>
                                        <p:tav tm="0">
                                          <p:val>
                                            <p:strVal val="0-#ppt_w/2"/>
                                          </p:val>
                                        </p:tav>
                                        <p:tav tm="100000">
                                          <p:val>
                                            <p:strVal val="#ppt_x"/>
                                          </p:val>
                                        </p:tav>
                                      </p:tavLst>
                                    </p:anim>
                                    <p:anim calcmode="lin" valueType="num">
                                      <p:cBhvr additive="base">
                                        <p:cTn id="35"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24"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528E36C2-7956-AA64-89B4-94914CDCE355}"/>
              </a:ext>
            </a:extLst>
          </p:cNvPr>
          <p:cNvSpPr txBox="1"/>
          <p:nvPr/>
        </p:nvSpPr>
        <p:spPr>
          <a:xfrm>
            <a:off x="217310" y="-1284225"/>
            <a:ext cx="12023725" cy="1184940"/>
          </a:xfrm>
          <a:prstGeom prst="rect">
            <a:avLst/>
          </a:prstGeom>
          <a:noFill/>
        </p:spPr>
        <p:txBody>
          <a:bodyPr wrap="square">
            <a:spAutoFit/>
          </a:bodyPr>
          <a:lstStyle/>
          <a:p>
            <a:pPr algn="ctr"/>
            <a:r>
              <a:rPr lang="en-US" sz="7100" b="1">
                <a:solidFill>
                  <a:srgbClr val="C0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71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xmlns="" id="{241EF6B0-A9E2-1432-D6AB-2005A153A7CE}"/>
              </a:ext>
            </a:extLst>
          </p:cNvPr>
          <p:cNvSpPr/>
          <p:nvPr/>
        </p:nvSpPr>
        <p:spPr>
          <a:xfrm>
            <a:off x="6707399" y="2417121"/>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734445" y="5536863"/>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2" name="Rectangle: Top Corners One Rounded and One Snipped 1">
            <a:extLst>
              <a:ext uri="{FF2B5EF4-FFF2-40B4-BE49-F238E27FC236}">
                <a16:creationId xmlns:a16="http://schemas.microsoft.com/office/drawing/2014/main" xmlns="" id="{295F2F96-BAF9-BB44-9282-15DB4BF49B79}"/>
              </a:ext>
            </a:extLst>
          </p:cNvPr>
          <p:cNvSpPr/>
          <p:nvPr/>
        </p:nvSpPr>
        <p:spPr>
          <a:xfrm>
            <a:off x="171567" y="61430"/>
            <a:ext cx="3626981" cy="1356268"/>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9Slide03 SFU Futura_07" panose="00000900000000000000" pitchFamily="2" charset="0"/>
              </a:rPr>
              <a:t>I. QUY MÔ, MỤC TIÊU VÀ THỂ CHẾ HOẠT ĐỘNG CỦA EU</a:t>
            </a:r>
            <a:endParaRPr lang="en-US" sz="2400">
              <a:solidFill>
                <a:srgbClr val="FFFF00"/>
              </a:solidFill>
              <a:latin typeface="#9Slide03 SFU Futura_07" panose="00000900000000000000" pitchFamily="2" charset="0"/>
            </a:endParaRPr>
          </a:p>
        </p:txBody>
      </p:sp>
      <p:sp>
        <p:nvSpPr>
          <p:cNvPr id="24" name="Rectangle: Top Corners One Rounded and One Snipped 23">
            <a:extLst>
              <a:ext uri="{FF2B5EF4-FFF2-40B4-BE49-F238E27FC236}">
                <a16:creationId xmlns:a16="http://schemas.microsoft.com/office/drawing/2014/main" xmlns="" id="{40077E5C-E4FC-00F2-5CC1-0EB5BA805693}"/>
              </a:ext>
            </a:extLst>
          </p:cNvPr>
          <p:cNvSpPr/>
          <p:nvPr/>
        </p:nvSpPr>
        <p:spPr>
          <a:xfrm>
            <a:off x="4006984" y="61430"/>
            <a:ext cx="3883161" cy="1322644"/>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FFFF00"/>
                </a:solidFill>
                <a:latin typeface="#9Slide03 SFU Futura_07" panose="00000900000000000000" pitchFamily="2" charset="0"/>
              </a:rPr>
              <a:t>II. VỊ THẾ CỦA EU TRONG NỀN KINH TẾ THẾ GIỚI</a:t>
            </a:r>
            <a:endParaRPr lang="en-US" sz="2400">
              <a:solidFill>
                <a:srgbClr val="FFFF00"/>
              </a:solidFill>
              <a:latin typeface="#9Slide03 SFU Futura_07" panose="00000900000000000000" pitchFamily="2" charset="0"/>
            </a:endParaRPr>
          </a:p>
        </p:txBody>
      </p:sp>
      <p:sp>
        <p:nvSpPr>
          <p:cNvPr id="27" name="Rectangle: Top Corners One Rounded and One Snipped 26">
            <a:extLst>
              <a:ext uri="{FF2B5EF4-FFF2-40B4-BE49-F238E27FC236}">
                <a16:creationId xmlns:a16="http://schemas.microsoft.com/office/drawing/2014/main" xmlns="" id="{0204CEC8-CB2E-985E-0B4D-8E62A3BD941C}"/>
              </a:ext>
            </a:extLst>
          </p:cNvPr>
          <p:cNvSpPr/>
          <p:nvPr/>
        </p:nvSpPr>
        <p:spPr>
          <a:xfrm>
            <a:off x="8061394" y="61429"/>
            <a:ext cx="3748328" cy="1335735"/>
          </a:xfrm>
          <a:prstGeom prst="snipRoundRect">
            <a:avLst>
              <a:gd name="adj1" fmla="val 16667"/>
              <a:gd name="adj2" fmla="val 50000"/>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b="1">
                <a:solidFill>
                  <a:srgbClr val="FFFF00"/>
                </a:solidFill>
                <a:latin typeface="#9Slide03 SFU Futura_07" panose="00000900000000000000" pitchFamily="2" charset="0"/>
              </a:rPr>
              <a:t>III. HỢP TÁC VÀ LIÊN KẾT TRONG KHU VỰC</a:t>
            </a:r>
            <a:endParaRPr lang="en-US" sz="2400">
              <a:solidFill>
                <a:srgbClr val="FFFF00"/>
              </a:solidFill>
              <a:latin typeface="#9Slide03 SFU Futura_07" panose="00000900000000000000" pitchFamily="2" charset="0"/>
            </a:endParaRPr>
          </a:p>
        </p:txBody>
      </p:sp>
      <p:sp>
        <p:nvSpPr>
          <p:cNvPr id="17" name="任意多边形 13">
            <a:extLst>
              <a:ext uri="{FF2B5EF4-FFF2-40B4-BE49-F238E27FC236}">
                <a16:creationId xmlns:a16="http://schemas.microsoft.com/office/drawing/2014/main" xmlns="" id="{507024A5-29D9-101F-F414-1CEAF130C599}"/>
              </a:ext>
            </a:extLst>
          </p:cNvPr>
          <p:cNvSpPr/>
          <p:nvPr/>
        </p:nvSpPr>
        <p:spPr>
          <a:xfrm rot="16200000">
            <a:off x="12310877" y="2115496"/>
            <a:ext cx="4311797" cy="398068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8" name="矩形 7">
            <a:extLst>
              <a:ext uri="{FF2B5EF4-FFF2-40B4-BE49-F238E27FC236}">
                <a16:creationId xmlns:a16="http://schemas.microsoft.com/office/drawing/2014/main" xmlns="" id="{388FF01A-AAAB-F10D-E338-EBE4C6B7BC30}"/>
              </a:ext>
            </a:extLst>
          </p:cNvPr>
          <p:cNvSpPr/>
          <p:nvPr/>
        </p:nvSpPr>
        <p:spPr>
          <a:xfrm>
            <a:off x="12842886" y="1704947"/>
            <a:ext cx="2654541" cy="942181"/>
          </a:xfrm>
          <a:prstGeom prst="rect">
            <a:avLst/>
          </a:prstGeom>
          <a:solidFill>
            <a:srgbClr val="F8D8CA"/>
          </a:solidFill>
        </p:spPr>
        <p:txBody>
          <a:bodyPr wrap="square">
            <a:spAutoFit/>
          </a:bodyPr>
          <a:lstStyle/>
          <a:p>
            <a:pPr lvl="0" algn="ctr" fontAlgn="base">
              <a:spcBef>
                <a:spcPct val="0"/>
              </a:spcBef>
              <a:spcAft>
                <a:spcPct val="0"/>
              </a:spcAft>
            </a:pPr>
            <a:r>
              <a:rPr lang="en-US" altLang="zh-CN" sz="1841">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4" name="Picture 4" descr="2020: Một năm đầy thách thức đang chờ đợi liên minh châu Âu">
            <a:extLst>
              <a:ext uri="{FF2B5EF4-FFF2-40B4-BE49-F238E27FC236}">
                <a16:creationId xmlns:a16="http://schemas.microsoft.com/office/drawing/2014/main" xmlns="" id="{FEE71473-2A3D-2934-009D-BBDC1BB0C0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9099" y="2570564"/>
            <a:ext cx="3248207" cy="266933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descr="Đồng tiền chung châu Âu (EURO) là gì?">
            <a:extLst>
              <a:ext uri="{FF2B5EF4-FFF2-40B4-BE49-F238E27FC236}">
                <a16:creationId xmlns:a16="http://schemas.microsoft.com/office/drawing/2014/main" xmlns="" id="{386D1547-BAAF-481A-4E14-055E6E3B32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605" y="2599314"/>
            <a:ext cx="3192057" cy="2714288"/>
          </a:xfrm>
          <a:prstGeom prst="ellipse">
            <a:avLst/>
          </a:prstGeom>
          <a:ln>
            <a:solidFill>
              <a:srgbClr val="7030A0"/>
            </a:solidFill>
          </a:ln>
        </p:spPr>
        <p:style>
          <a:lnRef idx="1">
            <a:schemeClr val="accent3"/>
          </a:lnRef>
          <a:fillRef idx="2">
            <a:schemeClr val="accent3"/>
          </a:fillRef>
          <a:effectRef idx="1">
            <a:schemeClr val="accent3"/>
          </a:effectRef>
          <a:fontRef idx="minor">
            <a:schemeClr val="dk1"/>
          </a:fontRef>
        </p:style>
      </p:pic>
      <p:pic>
        <p:nvPicPr>
          <p:cNvPr id="6" name="Picture 5">
            <a:extLst>
              <a:ext uri="{FF2B5EF4-FFF2-40B4-BE49-F238E27FC236}">
                <a16:creationId xmlns:a16="http://schemas.microsoft.com/office/drawing/2014/main" xmlns="" id="{A843360B-713A-836A-A85E-4340ED82A79C}"/>
              </a:ext>
            </a:extLst>
          </p:cNvPr>
          <p:cNvPicPr>
            <a:picLocks noChangeAspect="1"/>
          </p:cNvPicPr>
          <p:nvPr/>
        </p:nvPicPr>
        <p:blipFill>
          <a:blip r:embed="rId6"/>
          <a:stretch>
            <a:fillRect/>
          </a:stretch>
        </p:blipFill>
        <p:spPr>
          <a:xfrm>
            <a:off x="4018960" y="2705627"/>
            <a:ext cx="3965192" cy="2534275"/>
          </a:xfrm>
          <a:prstGeom prst="rect">
            <a:avLst/>
          </a:prstGeom>
        </p:spPr>
      </p:pic>
    </p:spTree>
    <p:extLst>
      <p:ext uri="{BB962C8B-B14F-4D97-AF65-F5344CB8AC3E}">
        <p14:creationId xmlns:p14="http://schemas.microsoft.com/office/powerpoint/2010/main" val="34536323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xmlns="" id="{E6786877-E68C-48FF-8FEA-22E5A38EC568}"/>
              </a:ext>
            </a:extLst>
          </p:cNvPr>
          <p:cNvGrpSpPr/>
          <p:nvPr/>
        </p:nvGrpSpPr>
        <p:grpSpPr>
          <a:xfrm>
            <a:off x="10700408" y="5869435"/>
            <a:ext cx="1323317" cy="997767"/>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1208965" y="7338666"/>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1160519" y="732371"/>
            <a:ext cx="4522165" cy="604914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8" name="矩形 7">
            <a:extLst>
              <a:ext uri="{FF2B5EF4-FFF2-40B4-BE49-F238E27FC236}">
                <a16:creationId xmlns:a16="http://schemas.microsoft.com/office/drawing/2014/main" xmlns="" id="{02904DD7-0933-F683-BE4B-FFD69E20ABF1}"/>
              </a:ext>
            </a:extLst>
          </p:cNvPr>
          <p:cNvSpPr/>
          <p:nvPr/>
        </p:nvSpPr>
        <p:spPr>
          <a:xfrm>
            <a:off x="546977" y="1306836"/>
            <a:ext cx="5749250" cy="416140"/>
          </a:xfrm>
          <a:prstGeom prst="rect">
            <a:avLst/>
          </a:prstGeom>
          <a:solidFill>
            <a:srgbClr val="F8D8CA"/>
          </a:solidFill>
        </p:spPr>
        <p:txBody>
          <a:bodyPr wrap="square">
            <a:spAutoFit/>
          </a:bodyPr>
          <a:lstStyle/>
          <a:p>
            <a:pPr lvl="0" algn="ctr" fontAlgn="base">
              <a:spcBef>
                <a:spcPct val="0"/>
              </a:spcBef>
              <a:spcAft>
                <a:spcPct val="0"/>
              </a:spcAft>
            </a:pPr>
            <a:r>
              <a:rPr lang="en-US" altLang="zh-CN" sz="2104">
                <a:solidFill>
                  <a:srgbClr val="FA2E2E"/>
                </a:solidFill>
                <a:latin typeface="#9Slide03 Nokia" panose="02040603050506020204" pitchFamily="18" charset="0"/>
                <a:ea typeface="方正书宋简体" panose="03000509000000000000" pitchFamily="65" charset="-122"/>
              </a:rPr>
              <a:t>CHUYỂN GIAO NHIỆM VỤ 1</a:t>
            </a:r>
          </a:p>
        </p:txBody>
      </p:sp>
      <p:sp>
        <p:nvSpPr>
          <p:cNvPr id="20" name="TextBox 19">
            <a:extLst>
              <a:ext uri="{FF2B5EF4-FFF2-40B4-BE49-F238E27FC236}">
                <a16:creationId xmlns:a16="http://schemas.microsoft.com/office/drawing/2014/main" xmlns="" id="{DFAADD20-EA4D-DADC-7D79-E0A27E850487}"/>
              </a:ext>
            </a:extLst>
          </p:cNvPr>
          <p:cNvSpPr txBox="1"/>
          <p:nvPr/>
        </p:nvSpPr>
        <p:spPr>
          <a:xfrm>
            <a:off x="439169" y="2105228"/>
            <a:ext cx="5964864" cy="3781035"/>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HS hoạt động theo cặp đôi.</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GB" sz="2800" kern="0">
                <a:solidFill>
                  <a:srgbClr val="002060"/>
                </a:solidFill>
                <a:latin typeface="#9Slide03 SFU Futura_07" panose="00000900000000000000" pitchFamily="2" charset="0"/>
                <a:ea typeface="Times New Roman" panose="02020603050405020304" pitchFamily="18" charset="0"/>
              </a:rPr>
              <a:t>Khai thác thông tin SGK, điền thông tin phù hợp với các mốc thời gian về sự ra đời của Liên minh châu Âu, thời gian: </a:t>
            </a:r>
            <a:r>
              <a:rPr lang="en-US" sz="2800" kern="0">
                <a:solidFill>
                  <a:srgbClr val="002060"/>
                </a:solidFill>
                <a:latin typeface="#9Slide03 SFU Futura_07" panose="00000900000000000000" pitchFamily="2" charset="0"/>
                <a:ea typeface="Times New Roman" panose="02020603050405020304" pitchFamily="18" charset="0"/>
              </a:rPr>
              <a:t>3 phút</a:t>
            </a:r>
            <a:r>
              <a:rPr lang="vi-VN" sz="2800" kern="0">
                <a:solidFill>
                  <a:srgbClr val="002060"/>
                </a:solidFill>
                <a:latin typeface="#9Slide03 SFU Futura_07" panose="00000900000000000000" pitchFamily="2" charset="0"/>
                <a:ea typeface="Times New Roman" panose="02020603050405020304" pitchFamily="18" charset="0"/>
              </a:rPr>
              <a:t>.</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8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Thời gian báo cáo: 2 phút</a:t>
            </a:r>
          </a:p>
          <a:p>
            <a:pPr algn="just">
              <a:lnSpc>
                <a:spcPct val="120000"/>
              </a:lnSpc>
              <a:spcAft>
                <a:spcPts val="1052"/>
              </a:spcAft>
            </a:pPr>
            <a:endParaRPr lang="en-US"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26" name="Rectangle: Top Corners One Rounded and One Snipped 25">
            <a:extLst>
              <a:ext uri="{FF2B5EF4-FFF2-40B4-BE49-F238E27FC236}">
                <a16:creationId xmlns:a16="http://schemas.microsoft.com/office/drawing/2014/main" xmlns="" id="{2EE7F001-B335-AC36-093A-9CBBB7DE480B}"/>
              </a:ext>
            </a:extLst>
          </p:cNvPr>
          <p:cNvSpPr/>
          <p:nvPr/>
        </p:nvSpPr>
        <p:spPr>
          <a:xfrm>
            <a:off x="30826" y="147069"/>
            <a:ext cx="9004318" cy="755341"/>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FFFF00"/>
                </a:solidFill>
                <a:latin typeface="#9Slide03 SFU Futura_07" panose="00000900000000000000" pitchFamily="2" charset="0"/>
              </a:rPr>
              <a:t>I. QUY MÔ, MỤC TIÊU VÀ THỂ CHẾ HOẠT ĐỘNG CỦA EU</a:t>
            </a:r>
            <a:endParaRPr lang="en-US" sz="2600">
              <a:solidFill>
                <a:srgbClr val="FFFF00"/>
              </a:solidFill>
              <a:latin typeface="#9Slide03 SFU Futura_07" panose="00000900000000000000" pitchFamily="2" charset="0"/>
            </a:endParaRPr>
          </a:p>
        </p:txBody>
      </p:sp>
      <p:pic>
        <p:nvPicPr>
          <p:cNvPr id="2" name="Picture 1">
            <a:extLst>
              <a:ext uri="{FF2B5EF4-FFF2-40B4-BE49-F238E27FC236}">
                <a16:creationId xmlns:a16="http://schemas.microsoft.com/office/drawing/2014/main" xmlns="" id="{3444358A-E1DE-6AF3-533E-3E32D1AF5FBD}"/>
              </a:ext>
            </a:extLst>
          </p:cNvPr>
          <p:cNvPicPr>
            <a:picLocks noChangeAspect="1"/>
          </p:cNvPicPr>
          <p:nvPr/>
        </p:nvPicPr>
        <p:blipFill>
          <a:blip r:embed="rId6"/>
          <a:stretch>
            <a:fillRect/>
          </a:stretch>
        </p:blipFill>
        <p:spPr>
          <a:xfrm>
            <a:off x="6719276" y="1937255"/>
            <a:ext cx="5107231" cy="3145414"/>
          </a:xfrm>
          <a:prstGeom prst="rect">
            <a:avLst/>
          </a:prstGeom>
          <a:ln>
            <a:solidFill>
              <a:schemeClr val="accent1"/>
            </a:solidFill>
          </a:ln>
        </p:spPr>
      </p:pic>
      <p:pic>
        <p:nvPicPr>
          <p:cNvPr id="4" name="3 Minute Timer (Nho)">
            <a:hlinkClick r:id="" action="ppaction://media"/>
            <a:extLst>
              <a:ext uri="{FF2B5EF4-FFF2-40B4-BE49-F238E27FC236}">
                <a16:creationId xmlns:a16="http://schemas.microsoft.com/office/drawing/2014/main" xmlns="" id="{2E828D0A-0444-D7CA-8347-EECFE353D2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23389" y="152723"/>
            <a:ext cx="2053359" cy="1154113"/>
          </a:xfrm>
          <a:prstGeom prst="rect">
            <a:avLst/>
          </a:prstGeom>
        </p:spPr>
      </p:pic>
    </p:spTree>
    <p:extLst>
      <p:ext uri="{BB962C8B-B14F-4D97-AF65-F5344CB8AC3E}">
        <p14:creationId xmlns:p14="http://schemas.microsoft.com/office/powerpoint/2010/main" val="1549686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375273" y="7577167"/>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13217680" y="9260721"/>
            <a:ext cx="1061754" cy="91925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2683952" y="-2278184"/>
            <a:ext cx="6655820" cy="1160407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5" name="矩形 7">
            <a:extLst>
              <a:ext uri="{FF2B5EF4-FFF2-40B4-BE49-F238E27FC236}">
                <a16:creationId xmlns:a16="http://schemas.microsoft.com/office/drawing/2014/main" xmlns="" id="{8C06C120-A99F-3785-DF6F-5180AE12B309}"/>
              </a:ext>
            </a:extLst>
          </p:cNvPr>
          <p:cNvSpPr/>
          <p:nvPr/>
        </p:nvSpPr>
        <p:spPr>
          <a:xfrm>
            <a:off x="3031776" y="168162"/>
            <a:ext cx="6985547" cy="461665"/>
          </a:xfrm>
          <a:prstGeom prst="rect">
            <a:avLst/>
          </a:prstGeom>
          <a:solidFill>
            <a:srgbClr val="F8D8CA"/>
          </a:solidFill>
        </p:spPr>
        <p:txBody>
          <a:bodyPr wrap="square">
            <a:spAutoFit/>
          </a:bodyPr>
          <a:lstStyle/>
          <a:p>
            <a:pPr lvl="0" algn="ctr" fontAlgn="base">
              <a:spcBef>
                <a:spcPct val="0"/>
              </a:spcBef>
              <a:spcAft>
                <a:spcPct val="0"/>
              </a:spcAft>
            </a:pPr>
            <a:r>
              <a:rPr lang="en-US" altLang="zh-CN" sz="2400">
                <a:solidFill>
                  <a:srgbClr val="FA2E2E"/>
                </a:solidFill>
                <a:latin typeface="#9Slide03 Nokia" panose="02040603050506020204" pitchFamily="18" charset="0"/>
                <a:ea typeface="方正书宋简体" panose="03000509000000000000" pitchFamily="65" charset="-122"/>
              </a:rPr>
              <a:t>CHUYỂN GIAO NHIỆM VỤ 2</a:t>
            </a:r>
          </a:p>
        </p:txBody>
      </p:sp>
      <p:sp>
        <p:nvSpPr>
          <p:cNvPr id="8" name="TextBox 7">
            <a:extLst>
              <a:ext uri="{FF2B5EF4-FFF2-40B4-BE49-F238E27FC236}">
                <a16:creationId xmlns:a16="http://schemas.microsoft.com/office/drawing/2014/main" xmlns="" id="{A0C7E85C-DD95-98F1-DAB6-747A06BE9B97}"/>
              </a:ext>
            </a:extLst>
          </p:cNvPr>
          <p:cNvSpPr txBox="1"/>
          <p:nvPr/>
        </p:nvSpPr>
        <p:spPr>
          <a:xfrm>
            <a:off x="209824" y="993482"/>
            <a:ext cx="5986023" cy="2452916"/>
          </a:xfrm>
          <a:prstGeom prst="rect">
            <a:avLst/>
          </a:prstGeom>
          <a:noFill/>
        </p:spPr>
        <p:txBody>
          <a:bodyPr wrap="square">
            <a:spAutoFit/>
          </a:bodyPr>
          <a:lstStyle/>
          <a:p>
            <a:pPr marL="342900" indent="-342900" algn="just">
              <a:lnSpc>
                <a:spcPct val="115000"/>
              </a:lnSpc>
              <a:spcAft>
                <a:spcPts val="800"/>
              </a:spcAft>
              <a:buFont typeface="Wingdings" panose="05000000000000000000" pitchFamily="2" charset="2"/>
              <a:buChar char="§"/>
            </a:pPr>
            <a:r>
              <a:rPr lang="pt-BR" sz="26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Quan sát hình 9.1: Xác định vị trí và kể tên các nước thành viên của EU. </a:t>
            </a:r>
          </a:p>
          <a:p>
            <a:pPr marL="342900" indent="-342900" algn="just">
              <a:lnSpc>
                <a:spcPct val="115000"/>
              </a:lnSpc>
              <a:spcAft>
                <a:spcPts val="800"/>
              </a:spcAft>
              <a:buFont typeface="Wingdings" panose="05000000000000000000" pitchFamily="2" charset="2"/>
              <a:buChar char="§"/>
            </a:pPr>
            <a:r>
              <a:rPr lang="pt-BR" sz="26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Nhận xét về quy mô của EU (số lượng thành viên, diện tích, số dân so với châu Âu và Thế giới)</a:t>
            </a:r>
            <a:endParaRPr lang="en-US" sz="26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E83219A8-0C6C-155C-E6F5-43333B21BC7E}"/>
              </a:ext>
            </a:extLst>
          </p:cNvPr>
          <p:cNvPicPr>
            <a:picLocks noChangeAspect="1"/>
          </p:cNvPicPr>
          <p:nvPr/>
        </p:nvPicPr>
        <p:blipFill>
          <a:blip r:embed="rId6"/>
          <a:stretch>
            <a:fillRect/>
          </a:stretch>
        </p:blipFill>
        <p:spPr>
          <a:xfrm>
            <a:off x="6387113" y="792376"/>
            <a:ext cx="5028943" cy="5805383"/>
          </a:xfrm>
          <a:prstGeom prst="rect">
            <a:avLst/>
          </a:prstGeom>
        </p:spPr>
      </p:pic>
      <p:graphicFrame>
        <p:nvGraphicFramePr>
          <p:cNvPr id="2" name="Table 2">
            <a:extLst>
              <a:ext uri="{FF2B5EF4-FFF2-40B4-BE49-F238E27FC236}">
                <a16:creationId xmlns:a16="http://schemas.microsoft.com/office/drawing/2014/main" xmlns="" id="{6A14F3D8-4F60-FC36-8175-68444AD1DD84}"/>
              </a:ext>
            </a:extLst>
          </p:cNvPr>
          <p:cNvGraphicFramePr>
            <a:graphicFrameLocks noGrp="1"/>
          </p:cNvGraphicFramePr>
          <p:nvPr>
            <p:extLst>
              <p:ext uri="{D42A27DB-BD31-4B8C-83A1-F6EECF244321}">
                <p14:modId xmlns:p14="http://schemas.microsoft.com/office/powerpoint/2010/main" val="3276667793"/>
              </p:ext>
            </p:extLst>
          </p:nvPr>
        </p:nvGraphicFramePr>
        <p:xfrm>
          <a:off x="605295" y="4852325"/>
          <a:ext cx="5243712" cy="1302263"/>
        </p:xfrm>
        <a:graphic>
          <a:graphicData uri="http://schemas.openxmlformats.org/drawingml/2006/table">
            <a:tbl>
              <a:tblPr firstRow="1" bandRow="1">
                <a:tableStyleId>{21E4AEA4-8DFA-4A89-87EB-49C32662AFE0}</a:tableStyleId>
              </a:tblPr>
              <a:tblGrid>
                <a:gridCol w="1310928">
                  <a:extLst>
                    <a:ext uri="{9D8B030D-6E8A-4147-A177-3AD203B41FA5}">
                      <a16:colId xmlns:a16="http://schemas.microsoft.com/office/drawing/2014/main" xmlns="" val="3735821974"/>
                    </a:ext>
                  </a:extLst>
                </a:gridCol>
                <a:gridCol w="1310928">
                  <a:extLst>
                    <a:ext uri="{9D8B030D-6E8A-4147-A177-3AD203B41FA5}">
                      <a16:colId xmlns:a16="http://schemas.microsoft.com/office/drawing/2014/main" xmlns="" val="3648038103"/>
                    </a:ext>
                  </a:extLst>
                </a:gridCol>
                <a:gridCol w="1310928">
                  <a:extLst>
                    <a:ext uri="{9D8B030D-6E8A-4147-A177-3AD203B41FA5}">
                      <a16:colId xmlns:a16="http://schemas.microsoft.com/office/drawing/2014/main" xmlns="" val="147387465"/>
                    </a:ext>
                  </a:extLst>
                </a:gridCol>
                <a:gridCol w="1310928">
                  <a:extLst>
                    <a:ext uri="{9D8B030D-6E8A-4147-A177-3AD203B41FA5}">
                      <a16:colId xmlns:a16="http://schemas.microsoft.com/office/drawing/2014/main" xmlns="" val="554638276"/>
                    </a:ext>
                  </a:extLst>
                </a:gridCol>
              </a:tblGrid>
              <a:tr h="532937">
                <a:tc>
                  <a:txBody>
                    <a:bodyPr/>
                    <a:lstStyle/>
                    <a:p>
                      <a:pPr algn="ctr"/>
                      <a:r>
                        <a:rPr lang="en-GB" sz="2400">
                          <a:latin typeface="#9Slide03 SFU Futura_07" panose="00000900000000000000" pitchFamily="2" charset="0"/>
                        </a:rPr>
                        <a:t>Chỉ tiêu</a:t>
                      </a:r>
                      <a:endParaRPr lang="en-US" sz="2400">
                        <a:latin typeface="#9Slide03 SFU Futura_07" panose="00000900000000000000" pitchFamily="2"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400">
                          <a:latin typeface="#9Slide03 SFU Futura_07" panose="00000900000000000000" pitchFamily="2" charset="0"/>
                        </a:rPr>
                        <a:t>EU</a:t>
                      </a:r>
                      <a:endParaRPr lang="en-US" sz="2400">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400">
                          <a:latin typeface="#9Slide03 SFU Futura_07" panose="00000900000000000000" pitchFamily="2" charset="0"/>
                        </a:rPr>
                        <a:t>Châu Âu</a:t>
                      </a:r>
                      <a:endParaRPr lang="en-US" sz="2400">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400">
                          <a:latin typeface="#9Slide03 SFU Futura_07" panose="00000900000000000000" pitchFamily="2" charset="0"/>
                        </a:rPr>
                        <a:t>Thế giới</a:t>
                      </a:r>
                      <a:endParaRPr lang="en-US" sz="2400">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92597060"/>
                  </a:ext>
                </a:extLst>
              </a:tr>
              <a:tr h="479303">
                <a:tc>
                  <a:txBody>
                    <a:bodyPr/>
                    <a:lstStyle/>
                    <a:p>
                      <a:pPr algn="ctr"/>
                      <a:r>
                        <a:rPr lang="en-GB" sz="2400">
                          <a:solidFill>
                            <a:schemeClr val="tx1">
                              <a:lumMod val="85000"/>
                              <a:lumOff val="15000"/>
                            </a:schemeClr>
                          </a:solidFill>
                          <a:latin typeface="#9Slide03 SFU Futura_07" panose="00000900000000000000" pitchFamily="2" charset="0"/>
                        </a:rPr>
                        <a:t>Số dân</a:t>
                      </a:r>
                      <a:endParaRPr lang="en-US" sz="2400">
                        <a:solidFill>
                          <a:schemeClr val="tx1">
                            <a:lumMod val="85000"/>
                            <a:lumOff val="15000"/>
                          </a:schemeClr>
                        </a:solidFill>
                        <a:latin typeface="#9Slide03 SFU Futura_07" panose="00000900000000000000" pitchFamily="2"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2400">
                          <a:solidFill>
                            <a:schemeClr val="tx1">
                              <a:lumMod val="85000"/>
                              <a:lumOff val="15000"/>
                            </a:schemeClr>
                          </a:solidFill>
                          <a:latin typeface="#9Slide03 SFU Futura_07" panose="00000900000000000000" pitchFamily="2" charset="0"/>
                        </a:rPr>
                        <a:t>447,1</a:t>
                      </a:r>
                      <a:endParaRPr lang="en-US" sz="2400">
                        <a:solidFill>
                          <a:schemeClr val="tx1">
                            <a:lumMod val="85000"/>
                            <a:lumOff val="15000"/>
                          </a:schemeClr>
                        </a:solidFill>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2400">
                          <a:solidFill>
                            <a:schemeClr val="tx1">
                              <a:lumMod val="85000"/>
                              <a:lumOff val="15000"/>
                            </a:schemeClr>
                          </a:solidFill>
                          <a:latin typeface="#9Slide03 SFU Futura_07" panose="00000900000000000000" pitchFamily="2" charset="0"/>
                        </a:rPr>
                        <a:t>747,3</a:t>
                      </a:r>
                      <a:endParaRPr lang="en-US" sz="2400">
                        <a:solidFill>
                          <a:schemeClr val="tx1">
                            <a:lumMod val="85000"/>
                            <a:lumOff val="15000"/>
                          </a:schemeClr>
                        </a:solidFill>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2400">
                          <a:solidFill>
                            <a:schemeClr val="tx1">
                              <a:lumMod val="85000"/>
                              <a:lumOff val="15000"/>
                            </a:schemeClr>
                          </a:solidFill>
                          <a:latin typeface="#9Slide03 SFU Futura_07" panose="00000900000000000000" pitchFamily="2" charset="0"/>
                        </a:rPr>
                        <a:t>7 836,6</a:t>
                      </a:r>
                      <a:endParaRPr lang="en-US" sz="2400">
                        <a:solidFill>
                          <a:schemeClr val="tx1">
                            <a:lumMod val="85000"/>
                            <a:lumOff val="15000"/>
                          </a:schemeClr>
                        </a:solidFill>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26699921"/>
                  </a:ext>
                </a:extLst>
              </a:tr>
            </a:tbl>
          </a:graphicData>
        </a:graphic>
      </p:graphicFrame>
      <p:sp>
        <p:nvSpPr>
          <p:cNvPr id="3" name="TextBox 2">
            <a:extLst>
              <a:ext uri="{FF2B5EF4-FFF2-40B4-BE49-F238E27FC236}">
                <a16:creationId xmlns:a16="http://schemas.microsoft.com/office/drawing/2014/main" xmlns="" id="{7516EBDF-7301-1D5D-D149-B218B41BF3BD}"/>
              </a:ext>
            </a:extLst>
          </p:cNvPr>
          <p:cNvSpPr txBox="1"/>
          <p:nvPr/>
        </p:nvSpPr>
        <p:spPr>
          <a:xfrm>
            <a:off x="605295" y="3906136"/>
            <a:ext cx="5243712" cy="830997"/>
          </a:xfrm>
          <a:prstGeom prst="rect">
            <a:avLst/>
          </a:prstGeom>
          <a:noFill/>
        </p:spPr>
        <p:txBody>
          <a:bodyPr wrap="square" rtlCol="0">
            <a:spAutoFit/>
          </a:bodyPr>
          <a:lstStyle/>
          <a:p>
            <a:pPr algn="ctr"/>
            <a:r>
              <a:rPr lang="en-GB" sz="2400">
                <a:solidFill>
                  <a:schemeClr val="tx1">
                    <a:lumMod val="85000"/>
                    <a:lumOff val="15000"/>
                  </a:schemeClr>
                </a:solidFill>
                <a:latin typeface="#9Slide03 SFU Futura_07" panose="00000900000000000000" pitchFamily="2" charset="0"/>
              </a:rPr>
              <a:t>Bảng 9.2. SỐ DÂN EU, CHÂU ÂU, THẾ GIỚI NĂM 2021 ( triệu người)</a:t>
            </a:r>
            <a:endParaRPr lang="en-US" sz="2400">
              <a:solidFill>
                <a:schemeClr val="tx1">
                  <a:lumMod val="85000"/>
                  <a:lumOff val="15000"/>
                </a:schemeClr>
              </a:solidFill>
              <a:latin typeface="#9Slide03 SFU Futura_07" panose="00000900000000000000" pitchFamily="2" charset="0"/>
            </a:endParaRPr>
          </a:p>
        </p:txBody>
      </p:sp>
      <p:cxnSp>
        <p:nvCxnSpPr>
          <p:cNvPr id="7" name="Straight Connector 6">
            <a:extLst>
              <a:ext uri="{FF2B5EF4-FFF2-40B4-BE49-F238E27FC236}">
                <a16:creationId xmlns:a16="http://schemas.microsoft.com/office/drawing/2014/main" xmlns="" id="{1A06B8E1-2D54-2074-A535-4288160724D6}"/>
              </a:ext>
            </a:extLst>
          </p:cNvPr>
          <p:cNvCxnSpPr/>
          <p:nvPr/>
        </p:nvCxnSpPr>
        <p:spPr>
          <a:xfrm flipH="1">
            <a:off x="605295" y="6154588"/>
            <a:ext cx="396670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59D93E8-A68A-B1D6-634A-4F8544657714}"/>
              </a:ext>
            </a:extLst>
          </p:cNvPr>
          <p:cNvCxnSpPr>
            <a:cxnSpLocks/>
          </p:cNvCxnSpPr>
          <p:nvPr/>
        </p:nvCxnSpPr>
        <p:spPr>
          <a:xfrm flipV="1">
            <a:off x="605295" y="5391807"/>
            <a:ext cx="0" cy="76278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64364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hật thú vị về dân số thế giới 2021">
            <a:hlinkClick r:id="" action="ppaction://media"/>
            <a:extLst>
              <a:ext uri="{FF2B5EF4-FFF2-40B4-BE49-F238E27FC236}">
                <a16:creationId xmlns:a16="http://schemas.microsoft.com/office/drawing/2014/main" xmlns="" id="{689AB60B-A5A1-882E-9EFE-0AAABCD27980}"/>
              </a:ext>
            </a:extLst>
          </p:cNvPr>
          <p:cNvPicPr>
            <a:picLocks noChangeAspect="1"/>
          </p:cNvPicPr>
          <p:nvPr>
            <a:videoFile r:link="rId1"/>
            <p:extLst>
              <p:ext uri="{DAA4B4D4-6D71-4841-9C94-3DE7FCFB9230}">
                <p14:media xmlns:p14="http://schemas.microsoft.com/office/powerpoint/2010/main" r:embed="rId2">
                  <p14:trim st="65160"/>
                </p14:media>
              </p:ext>
            </p:extLst>
          </p:nvPr>
        </p:nvPicPr>
        <p:blipFill>
          <a:blip r:embed="rId5"/>
          <a:stretch>
            <a:fillRect/>
          </a:stretch>
        </p:blipFill>
        <p:spPr>
          <a:xfrm>
            <a:off x="1208467" y="7216875"/>
            <a:ext cx="9753504" cy="19052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9" name="Picture 8" descr="Graphical user interface&#10;&#10;Description automatically generated">
            <a:extLst>
              <a:ext uri="{FF2B5EF4-FFF2-40B4-BE49-F238E27FC236}">
                <a16:creationId xmlns:a16="http://schemas.microsoft.com/office/drawing/2014/main" xmlns="" id="{C5D24931-6338-65AE-36DB-841F7C18E69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xmlns="" id="{E6786877-E68C-48FF-8FEA-22E5A38EC568}"/>
              </a:ext>
            </a:extLst>
          </p:cNvPr>
          <p:cNvGrpSpPr/>
          <p:nvPr/>
        </p:nvGrpSpPr>
        <p:grpSpPr>
          <a:xfrm>
            <a:off x="10961971" y="5875855"/>
            <a:ext cx="1061754" cy="919256"/>
            <a:chOff x="7497737" y="2209433"/>
            <a:chExt cx="996842" cy="870849"/>
          </a:xfrm>
        </p:grpSpPr>
        <p:sp>
          <p:nvSpPr>
            <p:cNvPr id="11" name="ICON 3">
              <a:extLst>
                <a:ext uri="{FF2B5EF4-FFF2-40B4-BE49-F238E27FC236}">
                  <a16:creationId xmlns:a16="http://schemas.microsoft.com/office/drawing/2014/main" xmlns=""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xmlns=""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xmlns=""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xmlns="" id="{EA08953E-FAA4-4085-B980-995816D7F1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xmlns=""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xmlns=""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xmlns="" id="{E222C10F-C823-E6FB-DCAF-B58CBDAFD166}"/>
              </a:ext>
            </a:extLst>
          </p:cNvPr>
          <p:cNvSpPr/>
          <p:nvPr/>
        </p:nvSpPr>
        <p:spPr>
          <a:xfrm rot="16200000">
            <a:off x="3005472" y="-1942150"/>
            <a:ext cx="5970447" cy="1165956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D609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pic>
        <p:nvPicPr>
          <p:cNvPr id="5" name="Picture 4">
            <a:extLst>
              <a:ext uri="{FF2B5EF4-FFF2-40B4-BE49-F238E27FC236}">
                <a16:creationId xmlns:a16="http://schemas.microsoft.com/office/drawing/2014/main" xmlns="" id="{4A05B916-8682-ECC2-698E-CF7345E29D6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411068" y="2034150"/>
            <a:ext cx="5001323" cy="3267531"/>
          </a:xfrm>
          <a:prstGeom prst="rect">
            <a:avLst/>
          </a:prstGeom>
          <a:ln>
            <a:solidFill>
              <a:srgbClr val="74BFE9"/>
            </a:solidFill>
          </a:ln>
        </p:spPr>
      </p:pic>
      <p:pic>
        <p:nvPicPr>
          <p:cNvPr id="8" name="Picture 7">
            <a:extLst>
              <a:ext uri="{FF2B5EF4-FFF2-40B4-BE49-F238E27FC236}">
                <a16:creationId xmlns:a16="http://schemas.microsoft.com/office/drawing/2014/main" xmlns="" id="{F8057E79-AE71-6223-3C1C-B749B43E14E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292379" y="1787037"/>
            <a:ext cx="5719483" cy="3514644"/>
          </a:xfrm>
          <a:prstGeom prst="rect">
            <a:avLst/>
          </a:prstGeom>
        </p:spPr>
      </p:pic>
      <p:sp>
        <p:nvSpPr>
          <p:cNvPr id="12" name="TextBox 11">
            <a:extLst>
              <a:ext uri="{FF2B5EF4-FFF2-40B4-BE49-F238E27FC236}">
                <a16:creationId xmlns:a16="http://schemas.microsoft.com/office/drawing/2014/main" xmlns="" id="{336CB862-3ECF-9208-CF71-1D224B7390ED}"/>
              </a:ext>
            </a:extLst>
          </p:cNvPr>
          <p:cNvSpPr txBox="1"/>
          <p:nvPr/>
        </p:nvSpPr>
        <p:spPr>
          <a:xfrm>
            <a:off x="488731" y="1170242"/>
            <a:ext cx="10923660" cy="541943"/>
          </a:xfrm>
          <a:prstGeom prst="rect">
            <a:avLst/>
          </a:prstGeom>
          <a:noFill/>
        </p:spPr>
        <p:txBody>
          <a:bodyPr wrap="square">
            <a:spAutoFit/>
          </a:bodyPr>
          <a:lstStyle/>
          <a:p>
            <a:pPr indent="-19050" algn="ctr">
              <a:lnSpc>
                <a:spcPct val="115000"/>
              </a:lnSpc>
              <a:spcAft>
                <a:spcPts val="800"/>
              </a:spcAft>
            </a:pPr>
            <a:r>
              <a:rPr lang="pt-BR" sz="28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Nêu </a:t>
            </a:r>
            <a:r>
              <a:rPr lang="en-US" sz="28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mục tiêu và thể chế hoạt động của EU.</a:t>
            </a:r>
          </a:p>
        </p:txBody>
      </p:sp>
      <p:sp>
        <p:nvSpPr>
          <p:cNvPr id="14" name="Rectangle: Top Corners One Rounded and One Snipped 13">
            <a:extLst>
              <a:ext uri="{FF2B5EF4-FFF2-40B4-BE49-F238E27FC236}">
                <a16:creationId xmlns:a16="http://schemas.microsoft.com/office/drawing/2014/main" xmlns="" id="{2A447E2B-C281-1A9A-2CBF-3B869B703DEA}"/>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spTree>
    <p:extLst>
      <p:ext uri="{BB962C8B-B14F-4D97-AF65-F5344CB8AC3E}">
        <p14:creationId xmlns:p14="http://schemas.microsoft.com/office/powerpoint/2010/main" val="580570828"/>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5560</TotalTime>
  <Words>1758</Words>
  <Application>Microsoft Office PowerPoint</Application>
  <PresentationFormat>Custom</PresentationFormat>
  <Paragraphs>205</Paragraphs>
  <Slides>22</Slides>
  <Notes>19</Notes>
  <HiddenSlides>0</HiddenSlides>
  <MMClips>3</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22</vt:i4>
      </vt:variant>
    </vt:vector>
  </HeadingPairs>
  <TitlesOfParts>
    <vt:vector size="43" baseType="lpstr">
      <vt:lpstr>Arial</vt:lpstr>
      <vt:lpstr>等线</vt:lpstr>
      <vt:lpstr>宋体</vt:lpstr>
      <vt:lpstr>微软雅黑</vt:lpstr>
      <vt:lpstr>Lato Light</vt:lpstr>
      <vt:lpstr>#9Slide03 SFU Futura_07</vt:lpstr>
      <vt:lpstr>Palanquin Dark</vt:lpstr>
      <vt:lpstr>Times New Roman</vt:lpstr>
      <vt:lpstr>Calibri</vt:lpstr>
      <vt:lpstr>#9Slide03 Nokia</vt:lpstr>
      <vt:lpstr>#9Slide03 SFU Futura_12</vt:lpstr>
      <vt:lpstr>微软雅黑 Light</vt:lpstr>
      <vt:lpstr>#9Slide03 Bebas Neue Bold</vt:lpstr>
      <vt:lpstr>方正书宋简体</vt:lpstr>
      <vt:lpstr>Calibri Light</vt:lpstr>
      <vt:lpstr>Wingdings</vt:lpstr>
      <vt:lpstr>Tahoma</vt:lpstr>
      <vt:lpstr>#9Slide03 SFU Futura_03</vt:lpstr>
      <vt:lpstr>#9Slide07 IcielBC Cubano Normal</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BMT</cp:lastModifiedBy>
  <cp:revision>391</cp:revision>
  <dcterms:created xsi:type="dcterms:W3CDTF">2017-11-14T07:14:00Z</dcterms:created>
  <dcterms:modified xsi:type="dcterms:W3CDTF">2023-08-09T09:00:17Z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