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1"/>
  </p:notesMasterIdLst>
  <p:sldIdLst>
    <p:sldId id="256" r:id="rId2"/>
    <p:sldId id="312" r:id="rId3"/>
    <p:sldId id="313" r:id="rId4"/>
    <p:sldId id="259" r:id="rId5"/>
    <p:sldId id="258" r:id="rId6"/>
    <p:sldId id="260" r:id="rId7"/>
    <p:sldId id="314" r:id="rId8"/>
    <p:sldId id="315" r:id="rId9"/>
    <p:sldId id="316" r:id="rId10"/>
    <p:sldId id="318" r:id="rId11"/>
    <p:sldId id="319" r:id="rId12"/>
    <p:sldId id="317" r:id="rId13"/>
    <p:sldId id="321" r:id="rId14"/>
    <p:sldId id="322" r:id="rId15"/>
    <p:sldId id="323" r:id="rId16"/>
    <p:sldId id="324" r:id="rId17"/>
    <p:sldId id="325" r:id="rId18"/>
    <p:sldId id="326" r:id="rId19"/>
    <p:sldId id="268" r:id="rId20"/>
  </p:sldIdLst>
  <p:sldSz cx="9144000" cy="5143500" type="screen16x9"/>
  <p:notesSz cx="6858000" cy="9144000"/>
  <p:embeddedFontLst>
    <p:embeddedFont>
      <p:font typeface="Nunito" charset="0"/>
      <p:regular r:id="rId22"/>
      <p:bold r:id="rId23"/>
      <p:italic r:id="rId24"/>
      <p:boldItalic r:id="rId25"/>
    </p:embeddedFont>
    <p:embeddedFont>
      <p:font typeface="Calibri" pitchFamily="34" charset="0"/>
      <p:regular r:id="rId26"/>
      <p:bold r:id="rId27"/>
      <p:italic r:id="rId28"/>
      <p:boldItalic r:id="rId29"/>
    </p:embeddedFont>
    <p:embeddedFont>
      <p:font typeface="Nunito Medium" charset="0"/>
      <p:regular r:id="rId30"/>
      <p:bold r:id="rId31"/>
      <p:italic r:id="rId32"/>
      <p:boldItalic r:id="rId33"/>
    </p:embeddedFont>
    <p:embeddedFont>
      <p:font typeface="Pangolin" charset="0"/>
      <p:regular r:id="rId34"/>
    </p:embeddedFont>
    <p:embeddedFont>
      <p:font typeface="Calibri Light" pitchFamily="34" charset="0"/>
      <p:regular r:id="rId35"/>
      <p:italic r:id="rId36"/>
    </p:embeddedFont>
    <p:embeddedFont>
      <p:font typeface="Cambria Math" pitchFamily="18" charset="0"/>
      <p:regular r:id="rId37"/>
    </p:embeddedFont>
    <p:embeddedFont>
      <p:font typeface="Merriweather" charset="0"/>
      <p:regular r:id="rId38"/>
      <p:bold r:id="rId39"/>
      <p:italic r:id="rId40"/>
      <p:boldItalic r:id="rId41"/>
    </p:embeddedFont>
    <p:embeddedFont>
      <p:font typeface="Nunito SemiBold" charset="0"/>
      <p:regular r:id="rId42"/>
      <p:bold r:id="rId43"/>
      <p:italic r:id="rId44"/>
      <p:boldItalic r:id="rId45"/>
    </p:embeddedFont>
    <p:embeddedFont>
      <p:font typeface="Lexend"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780"/>
    <a:srgbClr val="FFCA5F"/>
    <a:srgbClr val="FFF5D5"/>
    <a:srgbClr val="007491"/>
    <a:srgbClr val="FEE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A4E7786-5177-45B5-9A29-8F542311AC87}">
  <a:tblStyle styleId="{6A4E7786-5177-45B5-9A29-8F542311AC8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p:normalViewPr>
  <p:slideViewPr>
    <p:cSldViewPr snapToGrid="0">
      <p:cViewPr>
        <p:scale>
          <a:sx n="102" d="100"/>
          <a:sy n="102" d="100"/>
        </p:scale>
        <p:origin x="-456" y="-24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223441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9"/>
        <p:cNvGrpSpPr/>
        <p:nvPr/>
      </p:nvGrpSpPr>
      <p:grpSpPr>
        <a:xfrm>
          <a:off x="0" y="0"/>
          <a:ext cx="0" cy="0"/>
          <a:chOff x="0" y="0"/>
          <a:chExt cx="0" cy="0"/>
        </a:xfrm>
      </p:grpSpPr>
      <p:sp>
        <p:nvSpPr>
          <p:cNvPr id="2500" name="Google Shape;25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1" name="Google Shape;25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547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9"/>
        <p:cNvGrpSpPr/>
        <p:nvPr/>
      </p:nvGrpSpPr>
      <p:grpSpPr>
        <a:xfrm>
          <a:off x="0" y="0"/>
          <a:ext cx="0" cy="0"/>
          <a:chOff x="0" y="0"/>
          <a:chExt cx="0" cy="0"/>
        </a:xfrm>
      </p:grpSpPr>
      <p:sp>
        <p:nvSpPr>
          <p:cNvPr id="2870" name="Google Shape;2870;g11a8596d0d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1" name="Google Shape;2871;g11a8596d0d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116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
        <p:cNvGrpSpPr/>
        <p:nvPr/>
      </p:nvGrpSpPr>
      <p:grpSpPr>
        <a:xfrm>
          <a:off x="0" y="0"/>
          <a:ext cx="0" cy="0"/>
          <a:chOff x="0" y="0"/>
          <a:chExt cx="0" cy="0"/>
        </a:xfrm>
      </p:grpSpPr>
      <p:sp>
        <p:nvSpPr>
          <p:cNvPr id="2777" name="Google Shape;2777;g11a8596d0da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8" name="Google Shape;2778;g11a8596d0da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7941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863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830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8"/>
        <p:cNvGrpSpPr/>
        <p:nvPr/>
      </p:nvGrpSpPr>
      <p:grpSpPr>
        <a:xfrm>
          <a:off x="0" y="0"/>
          <a:ext cx="0" cy="0"/>
          <a:chOff x="0" y="0"/>
          <a:chExt cx="0" cy="0"/>
        </a:xfrm>
      </p:grpSpPr>
      <p:sp>
        <p:nvSpPr>
          <p:cNvPr id="3449" name="Google Shape;3449;g123ccb69f2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0" name="Google Shape;3450;g123ccb69f2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1221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9"/>
        <p:cNvGrpSpPr/>
        <p:nvPr/>
      </p:nvGrpSpPr>
      <p:grpSpPr>
        <a:xfrm>
          <a:off x="0" y="0"/>
          <a:ext cx="0" cy="0"/>
          <a:chOff x="0" y="0"/>
          <a:chExt cx="0" cy="0"/>
        </a:xfrm>
      </p:grpSpPr>
      <p:sp>
        <p:nvSpPr>
          <p:cNvPr id="2870" name="Google Shape;2870;g11a8596d0d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1" name="Google Shape;2871;g11a8596d0d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541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2"/>
        <p:cNvGrpSpPr/>
        <p:nvPr/>
      </p:nvGrpSpPr>
      <p:grpSpPr>
        <a:xfrm>
          <a:off x="0" y="0"/>
          <a:ext cx="0" cy="0"/>
          <a:chOff x="0" y="0"/>
          <a:chExt cx="0" cy="0"/>
        </a:xfrm>
      </p:grpSpPr>
      <p:sp>
        <p:nvSpPr>
          <p:cNvPr id="3073" name="Google Shape;3073;g123ccb69f29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4" name="Google Shape;3074;g123ccb69f2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g11d74dd072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0" name="Google Shape;2620;g11d74dd072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556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g11d74dd072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0" name="Google Shape;2620;g11d74dd072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449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8"/>
        <p:cNvGrpSpPr/>
        <p:nvPr/>
      </p:nvGrpSpPr>
      <p:grpSpPr>
        <a:xfrm>
          <a:off x="0" y="0"/>
          <a:ext cx="0" cy="0"/>
          <a:chOff x="0" y="0"/>
          <a:chExt cx="0" cy="0"/>
        </a:xfrm>
      </p:grpSpPr>
      <p:sp>
        <p:nvSpPr>
          <p:cNvPr id="2669" name="Google Shape;2669;g121542d2e7c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0" name="Google Shape;2670;g121542d2e7c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3"/>
        <p:cNvGrpSpPr/>
        <p:nvPr/>
      </p:nvGrpSpPr>
      <p:grpSpPr>
        <a:xfrm>
          <a:off x="0" y="0"/>
          <a:ext cx="0" cy="0"/>
          <a:chOff x="0" y="0"/>
          <a:chExt cx="0" cy="0"/>
        </a:xfrm>
      </p:grpSpPr>
      <p:sp>
        <p:nvSpPr>
          <p:cNvPr id="2634" name="Google Shape;2634;g11a8596d0d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5" name="Google Shape;2635;g11a8596d0d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0"/>
        <p:cNvGrpSpPr/>
        <p:nvPr/>
      </p:nvGrpSpPr>
      <p:grpSpPr>
        <a:xfrm>
          <a:off x="0" y="0"/>
          <a:ext cx="0" cy="0"/>
          <a:chOff x="0" y="0"/>
          <a:chExt cx="0" cy="0"/>
        </a:xfrm>
      </p:grpSpPr>
      <p:sp>
        <p:nvSpPr>
          <p:cNvPr id="2711" name="Google Shape;2711;g11a8596d4f5_2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2" name="Google Shape;2712;g11a8596d4f5_2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8"/>
        <p:cNvGrpSpPr/>
        <p:nvPr/>
      </p:nvGrpSpPr>
      <p:grpSpPr>
        <a:xfrm>
          <a:off x="0" y="0"/>
          <a:ext cx="0" cy="0"/>
          <a:chOff x="0" y="0"/>
          <a:chExt cx="0" cy="0"/>
        </a:xfrm>
      </p:grpSpPr>
      <p:sp>
        <p:nvSpPr>
          <p:cNvPr id="3019" name="Google Shape;3019;g124f624731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0" name="Google Shape;3020;g124f624731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2228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9"/>
        <p:cNvGrpSpPr/>
        <p:nvPr/>
      </p:nvGrpSpPr>
      <p:grpSpPr>
        <a:xfrm>
          <a:off x="0" y="0"/>
          <a:ext cx="0" cy="0"/>
          <a:chOff x="0" y="0"/>
          <a:chExt cx="0" cy="0"/>
        </a:xfrm>
      </p:grpSpPr>
      <p:sp>
        <p:nvSpPr>
          <p:cNvPr id="2870" name="Google Shape;2870;g11a8596d0d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1" name="Google Shape;2871;g11a8596d0d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043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2"/>
        <p:cNvGrpSpPr/>
        <p:nvPr/>
      </p:nvGrpSpPr>
      <p:grpSpPr>
        <a:xfrm>
          <a:off x="0" y="0"/>
          <a:ext cx="0" cy="0"/>
          <a:chOff x="0" y="0"/>
          <a:chExt cx="0" cy="0"/>
        </a:xfrm>
      </p:grpSpPr>
      <p:sp>
        <p:nvSpPr>
          <p:cNvPr id="3213" name="Google Shape;3213;g123ccb69f29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4" name="Google Shape;3214;g123ccb69f2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7748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3085" y="214261"/>
            <a:ext cx="9339748" cy="4616588"/>
            <a:chOff x="2369431" y="2063425"/>
            <a:chExt cx="3593040" cy="1853456"/>
          </a:xfrm>
        </p:grpSpPr>
        <p:sp>
          <p:nvSpPr>
            <p:cNvPr id="10" name="Google Shape;10;p2"/>
            <p:cNvSpPr/>
            <p:nvPr/>
          </p:nvSpPr>
          <p:spPr>
            <a:xfrm>
              <a:off x="3544525" y="2094975"/>
              <a:ext cx="70575" cy="114225"/>
            </a:xfrm>
            <a:custGeom>
              <a:avLst/>
              <a:gdLst/>
              <a:ahLst/>
              <a:cxnLst/>
              <a:rect l="l" t="t" r="r" b="b"/>
              <a:pathLst>
                <a:path w="2823" h="4569" extrusionOk="0">
                  <a:moveTo>
                    <a:pt x="428" y="1"/>
                  </a:moveTo>
                  <a:cubicBezTo>
                    <a:pt x="328" y="1"/>
                    <a:pt x="228" y="39"/>
                    <a:pt x="152" y="115"/>
                  </a:cubicBezTo>
                  <a:cubicBezTo>
                    <a:pt x="0" y="267"/>
                    <a:pt x="0" y="513"/>
                    <a:pt x="152" y="665"/>
                  </a:cubicBezTo>
                  <a:lnTo>
                    <a:pt x="1846" y="2358"/>
                  </a:lnTo>
                  <a:lnTo>
                    <a:pt x="299" y="3905"/>
                  </a:lnTo>
                  <a:cubicBezTo>
                    <a:pt x="147" y="4057"/>
                    <a:pt x="147" y="4304"/>
                    <a:pt x="299" y="4454"/>
                  </a:cubicBezTo>
                  <a:cubicBezTo>
                    <a:pt x="375" y="4530"/>
                    <a:pt x="473" y="4568"/>
                    <a:pt x="573" y="4568"/>
                  </a:cubicBezTo>
                  <a:cubicBezTo>
                    <a:pt x="673" y="4568"/>
                    <a:pt x="772" y="4530"/>
                    <a:pt x="848" y="4454"/>
                  </a:cubicBezTo>
                  <a:lnTo>
                    <a:pt x="2671" y="2633"/>
                  </a:lnTo>
                  <a:cubicBezTo>
                    <a:pt x="2823" y="2481"/>
                    <a:pt x="2823" y="2235"/>
                    <a:pt x="2671" y="2083"/>
                  </a:cubicBezTo>
                  <a:lnTo>
                    <a:pt x="703" y="115"/>
                  </a:lnTo>
                  <a:cubicBezTo>
                    <a:pt x="627" y="39"/>
                    <a:pt x="527" y="1"/>
                    <a:pt x="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613175" y="2094975"/>
              <a:ext cx="70550" cy="114225"/>
            </a:xfrm>
            <a:custGeom>
              <a:avLst/>
              <a:gdLst/>
              <a:ahLst/>
              <a:cxnLst/>
              <a:rect l="l" t="t" r="r" b="b"/>
              <a:pathLst>
                <a:path w="2822" h="4569" extrusionOk="0">
                  <a:moveTo>
                    <a:pt x="427" y="1"/>
                  </a:moveTo>
                  <a:cubicBezTo>
                    <a:pt x="327" y="1"/>
                    <a:pt x="228" y="39"/>
                    <a:pt x="153" y="115"/>
                  </a:cubicBezTo>
                  <a:cubicBezTo>
                    <a:pt x="1" y="267"/>
                    <a:pt x="1" y="513"/>
                    <a:pt x="153" y="665"/>
                  </a:cubicBezTo>
                  <a:lnTo>
                    <a:pt x="1844" y="2358"/>
                  </a:lnTo>
                  <a:lnTo>
                    <a:pt x="298" y="3905"/>
                  </a:lnTo>
                  <a:cubicBezTo>
                    <a:pt x="146" y="4057"/>
                    <a:pt x="146" y="4304"/>
                    <a:pt x="298" y="4454"/>
                  </a:cubicBezTo>
                  <a:cubicBezTo>
                    <a:pt x="374" y="4530"/>
                    <a:pt x="474" y="4568"/>
                    <a:pt x="572" y="4568"/>
                  </a:cubicBezTo>
                  <a:cubicBezTo>
                    <a:pt x="672" y="4568"/>
                    <a:pt x="772" y="4530"/>
                    <a:pt x="848" y="4454"/>
                  </a:cubicBezTo>
                  <a:lnTo>
                    <a:pt x="2669" y="2633"/>
                  </a:lnTo>
                  <a:cubicBezTo>
                    <a:pt x="2821" y="2481"/>
                    <a:pt x="2821" y="2235"/>
                    <a:pt x="2669" y="2083"/>
                  </a:cubicBezTo>
                  <a:lnTo>
                    <a:pt x="702" y="115"/>
                  </a:lnTo>
                  <a:cubicBezTo>
                    <a:pt x="626" y="39"/>
                    <a:pt x="526"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681800" y="2094975"/>
              <a:ext cx="70575" cy="114225"/>
            </a:xfrm>
            <a:custGeom>
              <a:avLst/>
              <a:gdLst/>
              <a:ahLst/>
              <a:cxnLst/>
              <a:rect l="l" t="t" r="r" b="b"/>
              <a:pathLst>
                <a:path w="2823" h="4569" extrusionOk="0">
                  <a:moveTo>
                    <a:pt x="427" y="1"/>
                  </a:moveTo>
                  <a:cubicBezTo>
                    <a:pt x="328" y="1"/>
                    <a:pt x="228" y="39"/>
                    <a:pt x="152" y="115"/>
                  </a:cubicBezTo>
                  <a:cubicBezTo>
                    <a:pt x="0" y="267"/>
                    <a:pt x="0" y="513"/>
                    <a:pt x="152" y="665"/>
                  </a:cubicBezTo>
                  <a:lnTo>
                    <a:pt x="1846" y="2358"/>
                  </a:lnTo>
                  <a:lnTo>
                    <a:pt x="299" y="3905"/>
                  </a:lnTo>
                  <a:cubicBezTo>
                    <a:pt x="147" y="4057"/>
                    <a:pt x="147" y="4304"/>
                    <a:pt x="299" y="4454"/>
                  </a:cubicBezTo>
                  <a:cubicBezTo>
                    <a:pt x="375" y="4530"/>
                    <a:pt x="473" y="4568"/>
                    <a:pt x="573" y="4568"/>
                  </a:cubicBezTo>
                  <a:cubicBezTo>
                    <a:pt x="673" y="4568"/>
                    <a:pt x="772" y="4530"/>
                    <a:pt x="848" y="4454"/>
                  </a:cubicBezTo>
                  <a:lnTo>
                    <a:pt x="2670" y="2633"/>
                  </a:lnTo>
                  <a:cubicBezTo>
                    <a:pt x="2822" y="2481"/>
                    <a:pt x="2822" y="2235"/>
                    <a:pt x="2670" y="2083"/>
                  </a:cubicBezTo>
                  <a:lnTo>
                    <a:pt x="703" y="115"/>
                  </a:lnTo>
                  <a:cubicBezTo>
                    <a:pt x="627" y="39"/>
                    <a:pt x="52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750450" y="2094975"/>
              <a:ext cx="70550" cy="114225"/>
            </a:xfrm>
            <a:custGeom>
              <a:avLst/>
              <a:gdLst/>
              <a:ahLst/>
              <a:cxnLst/>
              <a:rect l="l" t="t" r="r" b="b"/>
              <a:pathLst>
                <a:path w="2822" h="4569" extrusionOk="0">
                  <a:moveTo>
                    <a:pt x="426" y="1"/>
                  </a:moveTo>
                  <a:cubicBezTo>
                    <a:pt x="327" y="1"/>
                    <a:pt x="228" y="39"/>
                    <a:pt x="152" y="115"/>
                  </a:cubicBezTo>
                  <a:cubicBezTo>
                    <a:pt x="0" y="267"/>
                    <a:pt x="0" y="513"/>
                    <a:pt x="152" y="665"/>
                  </a:cubicBezTo>
                  <a:lnTo>
                    <a:pt x="1844" y="2358"/>
                  </a:lnTo>
                  <a:lnTo>
                    <a:pt x="297" y="3905"/>
                  </a:lnTo>
                  <a:cubicBezTo>
                    <a:pt x="145" y="4057"/>
                    <a:pt x="145" y="4304"/>
                    <a:pt x="297" y="4454"/>
                  </a:cubicBezTo>
                  <a:cubicBezTo>
                    <a:pt x="373" y="4530"/>
                    <a:pt x="473" y="4568"/>
                    <a:pt x="572" y="4568"/>
                  </a:cubicBezTo>
                  <a:cubicBezTo>
                    <a:pt x="672" y="4568"/>
                    <a:pt x="772" y="4530"/>
                    <a:pt x="848" y="4454"/>
                  </a:cubicBezTo>
                  <a:lnTo>
                    <a:pt x="2669" y="2633"/>
                  </a:lnTo>
                  <a:cubicBezTo>
                    <a:pt x="2821" y="2481"/>
                    <a:pt x="2821" y="2235"/>
                    <a:pt x="2669" y="2083"/>
                  </a:cubicBezTo>
                  <a:lnTo>
                    <a:pt x="701" y="115"/>
                  </a:lnTo>
                  <a:cubicBezTo>
                    <a:pt x="625" y="39"/>
                    <a:pt x="526"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19075" y="2094975"/>
              <a:ext cx="70575" cy="114225"/>
            </a:xfrm>
            <a:custGeom>
              <a:avLst/>
              <a:gdLst/>
              <a:ahLst/>
              <a:cxnLst/>
              <a:rect l="l" t="t" r="r" b="b"/>
              <a:pathLst>
                <a:path w="2823" h="4569" extrusionOk="0">
                  <a:moveTo>
                    <a:pt x="427" y="1"/>
                  </a:moveTo>
                  <a:cubicBezTo>
                    <a:pt x="328" y="1"/>
                    <a:pt x="228" y="39"/>
                    <a:pt x="152" y="115"/>
                  </a:cubicBezTo>
                  <a:cubicBezTo>
                    <a:pt x="0" y="267"/>
                    <a:pt x="0" y="513"/>
                    <a:pt x="152" y="665"/>
                  </a:cubicBezTo>
                  <a:lnTo>
                    <a:pt x="1845" y="2358"/>
                  </a:lnTo>
                  <a:lnTo>
                    <a:pt x="299" y="3905"/>
                  </a:lnTo>
                  <a:cubicBezTo>
                    <a:pt x="147" y="4057"/>
                    <a:pt x="147" y="4304"/>
                    <a:pt x="299" y="4454"/>
                  </a:cubicBezTo>
                  <a:cubicBezTo>
                    <a:pt x="375" y="4530"/>
                    <a:pt x="473" y="4568"/>
                    <a:pt x="573" y="4568"/>
                  </a:cubicBezTo>
                  <a:cubicBezTo>
                    <a:pt x="673" y="4568"/>
                    <a:pt x="771" y="4530"/>
                    <a:pt x="848" y="4454"/>
                  </a:cubicBezTo>
                  <a:lnTo>
                    <a:pt x="2670" y="2633"/>
                  </a:lnTo>
                  <a:cubicBezTo>
                    <a:pt x="2822" y="2481"/>
                    <a:pt x="2822" y="2235"/>
                    <a:pt x="2670" y="2083"/>
                  </a:cubicBezTo>
                  <a:lnTo>
                    <a:pt x="703" y="115"/>
                  </a:lnTo>
                  <a:cubicBezTo>
                    <a:pt x="627" y="39"/>
                    <a:pt x="52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55875" y="2163650"/>
              <a:ext cx="43525" cy="70425"/>
            </a:xfrm>
            <a:custGeom>
              <a:avLst/>
              <a:gdLst/>
              <a:ahLst/>
              <a:cxnLst/>
              <a:rect l="l" t="t" r="r" b="b"/>
              <a:pathLst>
                <a:path w="1741" h="2817" extrusionOk="0">
                  <a:moveTo>
                    <a:pt x="264" y="1"/>
                  </a:moveTo>
                  <a:cubicBezTo>
                    <a:pt x="203" y="1"/>
                    <a:pt x="141" y="24"/>
                    <a:pt x="95" y="70"/>
                  </a:cubicBezTo>
                  <a:cubicBezTo>
                    <a:pt x="1" y="165"/>
                    <a:pt x="1" y="315"/>
                    <a:pt x="95" y="409"/>
                  </a:cubicBezTo>
                  <a:lnTo>
                    <a:pt x="1138" y="1454"/>
                  </a:lnTo>
                  <a:lnTo>
                    <a:pt x="184" y="2408"/>
                  </a:lnTo>
                  <a:cubicBezTo>
                    <a:pt x="91" y="2501"/>
                    <a:pt x="91" y="2653"/>
                    <a:pt x="184" y="2746"/>
                  </a:cubicBezTo>
                  <a:cubicBezTo>
                    <a:pt x="231" y="2794"/>
                    <a:pt x="292" y="2816"/>
                    <a:pt x="354" y="2816"/>
                  </a:cubicBezTo>
                  <a:cubicBezTo>
                    <a:pt x="414" y="2816"/>
                    <a:pt x="476" y="2794"/>
                    <a:pt x="523" y="2746"/>
                  </a:cubicBezTo>
                  <a:lnTo>
                    <a:pt x="1646" y="1623"/>
                  </a:lnTo>
                  <a:cubicBezTo>
                    <a:pt x="1740" y="1530"/>
                    <a:pt x="1740" y="1378"/>
                    <a:pt x="1646" y="1284"/>
                  </a:cubicBezTo>
                  <a:lnTo>
                    <a:pt x="433" y="70"/>
                  </a:lnTo>
                  <a:cubicBezTo>
                    <a:pt x="386" y="24"/>
                    <a:pt x="325"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498200" y="2163650"/>
              <a:ext cx="43500" cy="70425"/>
            </a:xfrm>
            <a:custGeom>
              <a:avLst/>
              <a:gdLst/>
              <a:ahLst/>
              <a:cxnLst/>
              <a:rect l="l" t="t" r="r" b="b"/>
              <a:pathLst>
                <a:path w="1740" h="2817" extrusionOk="0">
                  <a:moveTo>
                    <a:pt x="264" y="1"/>
                  </a:moveTo>
                  <a:cubicBezTo>
                    <a:pt x="203" y="1"/>
                    <a:pt x="141" y="24"/>
                    <a:pt x="94" y="70"/>
                  </a:cubicBezTo>
                  <a:cubicBezTo>
                    <a:pt x="1" y="165"/>
                    <a:pt x="1" y="315"/>
                    <a:pt x="94" y="409"/>
                  </a:cubicBezTo>
                  <a:lnTo>
                    <a:pt x="1138" y="1454"/>
                  </a:lnTo>
                  <a:lnTo>
                    <a:pt x="184" y="2408"/>
                  </a:lnTo>
                  <a:cubicBezTo>
                    <a:pt x="91" y="2501"/>
                    <a:pt x="91" y="2653"/>
                    <a:pt x="184" y="2746"/>
                  </a:cubicBezTo>
                  <a:cubicBezTo>
                    <a:pt x="230" y="2794"/>
                    <a:pt x="292" y="2816"/>
                    <a:pt x="353" y="2816"/>
                  </a:cubicBezTo>
                  <a:cubicBezTo>
                    <a:pt x="415" y="2816"/>
                    <a:pt x="477" y="2794"/>
                    <a:pt x="523" y="2746"/>
                  </a:cubicBezTo>
                  <a:lnTo>
                    <a:pt x="1646" y="1623"/>
                  </a:lnTo>
                  <a:cubicBezTo>
                    <a:pt x="1739" y="1530"/>
                    <a:pt x="1739" y="1378"/>
                    <a:pt x="1646" y="1284"/>
                  </a:cubicBezTo>
                  <a:lnTo>
                    <a:pt x="433" y="70"/>
                  </a:lnTo>
                  <a:cubicBezTo>
                    <a:pt x="387" y="24"/>
                    <a:pt x="325"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40500" y="2163650"/>
              <a:ext cx="43525" cy="70425"/>
            </a:xfrm>
            <a:custGeom>
              <a:avLst/>
              <a:gdLst/>
              <a:ahLst/>
              <a:cxnLst/>
              <a:rect l="l" t="t" r="r" b="b"/>
              <a:pathLst>
                <a:path w="1741" h="2817" extrusionOk="0">
                  <a:moveTo>
                    <a:pt x="264" y="1"/>
                  </a:moveTo>
                  <a:cubicBezTo>
                    <a:pt x="203" y="1"/>
                    <a:pt x="142" y="24"/>
                    <a:pt x="95" y="70"/>
                  </a:cubicBezTo>
                  <a:cubicBezTo>
                    <a:pt x="1" y="165"/>
                    <a:pt x="1" y="315"/>
                    <a:pt x="95" y="409"/>
                  </a:cubicBezTo>
                  <a:lnTo>
                    <a:pt x="1140" y="1454"/>
                  </a:lnTo>
                  <a:lnTo>
                    <a:pt x="185" y="2408"/>
                  </a:lnTo>
                  <a:cubicBezTo>
                    <a:pt x="91" y="2501"/>
                    <a:pt x="91" y="2653"/>
                    <a:pt x="185" y="2746"/>
                  </a:cubicBezTo>
                  <a:cubicBezTo>
                    <a:pt x="232" y="2794"/>
                    <a:pt x="294" y="2816"/>
                    <a:pt x="354" y="2816"/>
                  </a:cubicBezTo>
                  <a:cubicBezTo>
                    <a:pt x="416" y="2816"/>
                    <a:pt x="477" y="2794"/>
                    <a:pt x="524" y="2746"/>
                  </a:cubicBezTo>
                  <a:lnTo>
                    <a:pt x="1648" y="1623"/>
                  </a:lnTo>
                  <a:cubicBezTo>
                    <a:pt x="1741" y="1530"/>
                    <a:pt x="1741" y="1378"/>
                    <a:pt x="1648" y="1284"/>
                  </a:cubicBezTo>
                  <a:lnTo>
                    <a:pt x="434" y="70"/>
                  </a:lnTo>
                  <a:cubicBezTo>
                    <a:pt x="387" y="24"/>
                    <a:pt x="326"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582850" y="2163650"/>
              <a:ext cx="43500" cy="70425"/>
            </a:xfrm>
            <a:custGeom>
              <a:avLst/>
              <a:gdLst/>
              <a:ahLst/>
              <a:cxnLst/>
              <a:rect l="l" t="t" r="r" b="b"/>
              <a:pathLst>
                <a:path w="1740" h="2817" extrusionOk="0">
                  <a:moveTo>
                    <a:pt x="263" y="1"/>
                  </a:moveTo>
                  <a:cubicBezTo>
                    <a:pt x="202" y="1"/>
                    <a:pt x="141" y="24"/>
                    <a:pt x="94" y="70"/>
                  </a:cubicBezTo>
                  <a:cubicBezTo>
                    <a:pt x="0" y="165"/>
                    <a:pt x="0" y="315"/>
                    <a:pt x="94" y="409"/>
                  </a:cubicBezTo>
                  <a:lnTo>
                    <a:pt x="1137" y="1454"/>
                  </a:lnTo>
                  <a:lnTo>
                    <a:pt x="183" y="2408"/>
                  </a:lnTo>
                  <a:cubicBezTo>
                    <a:pt x="90" y="2501"/>
                    <a:pt x="90" y="2653"/>
                    <a:pt x="183" y="2746"/>
                  </a:cubicBezTo>
                  <a:cubicBezTo>
                    <a:pt x="231" y="2794"/>
                    <a:pt x="291" y="2816"/>
                    <a:pt x="353" y="2816"/>
                  </a:cubicBezTo>
                  <a:cubicBezTo>
                    <a:pt x="414" y="2816"/>
                    <a:pt x="476" y="2794"/>
                    <a:pt x="522" y="2746"/>
                  </a:cubicBezTo>
                  <a:lnTo>
                    <a:pt x="1646" y="1623"/>
                  </a:lnTo>
                  <a:cubicBezTo>
                    <a:pt x="1740" y="1530"/>
                    <a:pt x="1740" y="1378"/>
                    <a:pt x="1646" y="1284"/>
                  </a:cubicBezTo>
                  <a:lnTo>
                    <a:pt x="432" y="70"/>
                  </a:lnTo>
                  <a:cubicBezTo>
                    <a:pt x="386" y="24"/>
                    <a:pt x="325"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25175" y="2163650"/>
              <a:ext cx="43475" cy="70425"/>
            </a:xfrm>
            <a:custGeom>
              <a:avLst/>
              <a:gdLst/>
              <a:ahLst/>
              <a:cxnLst/>
              <a:rect l="l" t="t" r="r" b="b"/>
              <a:pathLst>
                <a:path w="1739" h="2817" extrusionOk="0">
                  <a:moveTo>
                    <a:pt x="263" y="1"/>
                  </a:moveTo>
                  <a:cubicBezTo>
                    <a:pt x="202" y="1"/>
                    <a:pt x="140" y="24"/>
                    <a:pt x="93" y="70"/>
                  </a:cubicBezTo>
                  <a:cubicBezTo>
                    <a:pt x="0" y="165"/>
                    <a:pt x="0" y="315"/>
                    <a:pt x="93" y="409"/>
                  </a:cubicBezTo>
                  <a:lnTo>
                    <a:pt x="1138" y="1454"/>
                  </a:lnTo>
                  <a:lnTo>
                    <a:pt x="183" y="2408"/>
                  </a:lnTo>
                  <a:cubicBezTo>
                    <a:pt x="90" y="2501"/>
                    <a:pt x="90" y="2653"/>
                    <a:pt x="183" y="2746"/>
                  </a:cubicBezTo>
                  <a:cubicBezTo>
                    <a:pt x="230" y="2794"/>
                    <a:pt x="292" y="2816"/>
                    <a:pt x="352" y="2816"/>
                  </a:cubicBezTo>
                  <a:cubicBezTo>
                    <a:pt x="414" y="2816"/>
                    <a:pt x="476" y="2794"/>
                    <a:pt x="523" y="2746"/>
                  </a:cubicBezTo>
                  <a:lnTo>
                    <a:pt x="1646" y="1623"/>
                  </a:lnTo>
                  <a:cubicBezTo>
                    <a:pt x="1739" y="1530"/>
                    <a:pt x="1739" y="1378"/>
                    <a:pt x="1646" y="1284"/>
                  </a:cubicBezTo>
                  <a:lnTo>
                    <a:pt x="432" y="70"/>
                  </a:lnTo>
                  <a:cubicBezTo>
                    <a:pt x="385" y="24"/>
                    <a:pt x="324"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9696" y="3047417"/>
              <a:ext cx="43525" cy="70450"/>
            </a:xfrm>
            <a:custGeom>
              <a:avLst/>
              <a:gdLst/>
              <a:ahLst/>
              <a:cxnLst/>
              <a:rect l="l" t="t" r="r" b="b"/>
              <a:pathLst>
                <a:path w="1741" h="2818" extrusionOk="0">
                  <a:moveTo>
                    <a:pt x="263" y="0"/>
                  </a:moveTo>
                  <a:cubicBezTo>
                    <a:pt x="202" y="0"/>
                    <a:pt x="141" y="24"/>
                    <a:pt x="94" y="71"/>
                  </a:cubicBezTo>
                  <a:cubicBezTo>
                    <a:pt x="1" y="164"/>
                    <a:pt x="1" y="316"/>
                    <a:pt x="94" y="410"/>
                  </a:cubicBezTo>
                  <a:lnTo>
                    <a:pt x="1138" y="1453"/>
                  </a:lnTo>
                  <a:lnTo>
                    <a:pt x="184" y="2407"/>
                  </a:lnTo>
                  <a:cubicBezTo>
                    <a:pt x="90" y="2500"/>
                    <a:pt x="90" y="2652"/>
                    <a:pt x="184" y="2747"/>
                  </a:cubicBezTo>
                  <a:cubicBezTo>
                    <a:pt x="230" y="2793"/>
                    <a:pt x="292" y="2817"/>
                    <a:pt x="353" y="2817"/>
                  </a:cubicBezTo>
                  <a:cubicBezTo>
                    <a:pt x="415" y="2817"/>
                    <a:pt x="475" y="2793"/>
                    <a:pt x="523" y="2747"/>
                  </a:cubicBezTo>
                  <a:lnTo>
                    <a:pt x="1646" y="1623"/>
                  </a:lnTo>
                  <a:cubicBezTo>
                    <a:pt x="1741" y="1529"/>
                    <a:pt x="1741" y="1377"/>
                    <a:pt x="1646" y="1284"/>
                  </a:cubicBezTo>
                  <a:lnTo>
                    <a:pt x="433" y="71"/>
                  </a:lnTo>
                  <a:cubicBezTo>
                    <a:pt x="386" y="24"/>
                    <a:pt x="325"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791996" y="3047417"/>
              <a:ext cx="43525" cy="70450"/>
            </a:xfrm>
            <a:custGeom>
              <a:avLst/>
              <a:gdLst/>
              <a:ahLst/>
              <a:cxnLst/>
              <a:rect l="l" t="t" r="r" b="b"/>
              <a:pathLst>
                <a:path w="1741" h="2818" extrusionOk="0">
                  <a:moveTo>
                    <a:pt x="264" y="0"/>
                  </a:moveTo>
                  <a:cubicBezTo>
                    <a:pt x="203" y="0"/>
                    <a:pt x="142" y="24"/>
                    <a:pt x="95" y="71"/>
                  </a:cubicBezTo>
                  <a:cubicBezTo>
                    <a:pt x="1" y="164"/>
                    <a:pt x="1" y="316"/>
                    <a:pt x="95" y="410"/>
                  </a:cubicBezTo>
                  <a:lnTo>
                    <a:pt x="1138" y="1453"/>
                  </a:lnTo>
                  <a:lnTo>
                    <a:pt x="185" y="2407"/>
                  </a:lnTo>
                  <a:cubicBezTo>
                    <a:pt x="91" y="2500"/>
                    <a:pt x="91" y="2652"/>
                    <a:pt x="185" y="2747"/>
                  </a:cubicBezTo>
                  <a:cubicBezTo>
                    <a:pt x="232" y="2793"/>
                    <a:pt x="292" y="2817"/>
                    <a:pt x="354" y="2817"/>
                  </a:cubicBezTo>
                  <a:cubicBezTo>
                    <a:pt x="416" y="2817"/>
                    <a:pt x="477" y="2793"/>
                    <a:pt x="523" y="2747"/>
                  </a:cubicBezTo>
                  <a:lnTo>
                    <a:pt x="1648" y="1623"/>
                  </a:lnTo>
                  <a:cubicBezTo>
                    <a:pt x="1740" y="1529"/>
                    <a:pt x="1740" y="1377"/>
                    <a:pt x="1648" y="1284"/>
                  </a:cubicBezTo>
                  <a:lnTo>
                    <a:pt x="434" y="71"/>
                  </a:lnTo>
                  <a:cubicBezTo>
                    <a:pt x="387" y="24"/>
                    <a:pt x="326" y="0"/>
                    <a:pt x="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834346" y="3047417"/>
              <a:ext cx="43500" cy="70450"/>
            </a:xfrm>
            <a:custGeom>
              <a:avLst/>
              <a:gdLst/>
              <a:ahLst/>
              <a:cxnLst/>
              <a:rect l="l" t="t" r="r" b="b"/>
              <a:pathLst>
                <a:path w="1740" h="2818" extrusionOk="0">
                  <a:moveTo>
                    <a:pt x="263" y="0"/>
                  </a:moveTo>
                  <a:cubicBezTo>
                    <a:pt x="202" y="0"/>
                    <a:pt x="140" y="24"/>
                    <a:pt x="93" y="71"/>
                  </a:cubicBezTo>
                  <a:cubicBezTo>
                    <a:pt x="0" y="164"/>
                    <a:pt x="0" y="316"/>
                    <a:pt x="93" y="410"/>
                  </a:cubicBezTo>
                  <a:lnTo>
                    <a:pt x="1137" y="1453"/>
                  </a:lnTo>
                  <a:lnTo>
                    <a:pt x="183" y="2407"/>
                  </a:lnTo>
                  <a:cubicBezTo>
                    <a:pt x="90" y="2500"/>
                    <a:pt x="90" y="2652"/>
                    <a:pt x="183" y="2747"/>
                  </a:cubicBezTo>
                  <a:cubicBezTo>
                    <a:pt x="231" y="2793"/>
                    <a:pt x="291" y="2817"/>
                    <a:pt x="353" y="2817"/>
                  </a:cubicBezTo>
                  <a:cubicBezTo>
                    <a:pt x="414" y="2817"/>
                    <a:pt x="476" y="2793"/>
                    <a:pt x="522" y="2747"/>
                  </a:cubicBezTo>
                  <a:lnTo>
                    <a:pt x="1645" y="1623"/>
                  </a:lnTo>
                  <a:cubicBezTo>
                    <a:pt x="1740" y="1529"/>
                    <a:pt x="1740" y="1377"/>
                    <a:pt x="1645" y="1284"/>
                  </a:cubicBezTo>
                  <a:lnTo>
                    <a:pt x="432" y="71"/>
                  </a:lnTo>
                  <a:cubicBezTo>
                    <a:pt x="386" y="24"/>
                    <a:pt x="324"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876671" y="3047417"/>
              <a:ext cx="43525" cy="70450"/>
            </a:xfrm>
            <a:custGeom>
              <a:avLst/>
              <a:gdLst/>
              <a:ahLst/>
              <a:cxnLst/>
              <a:rect l="l" t="t" r="r" b="b"/>
              <a:pathLst>
                <a:path w="1741" h="2818" extrusionOk="0">
                  <a:moveTo>
                    <a:pt x="263" y="0"/>
                  </a:moveTo>
                  <a:cubicBezTo>
                    <a:pt x="202" y="0"/>
                    <a:pt x="140" y="24"/>
                    <a:pt x="93" y="71"/>
                  </a:cubicBezTo>
                  <a:cubicBezTo>
                    <a:pt x="0" y="164"/>
                    <a:pt x="0" y="316"/>
                    <a:pt x="93" y="410"/>
                  </a:cubicBezTo>
                  <a:lnTo>
                    <a:pt x="1138" y="1453"/>
                  </a:lnTo>
                  <a:lnTo>
                    <a:pt x="183" y="2407"/>
                  </a:lnTo>
                  <a:cubicBezTo>
                    <a:pt x="89" y="2500"/>
                    <a:pt x="89" y="2652"/>
                    <a:pt x="183" y="2747"/>
                  </a:cubicBezTo>
                  <a:cubicBezTo>
                    <a:pt x="230" y="2793"/>
                    <a:pt x="292" y="2817"/>
                    <a:pt x="352" y="2817"/>
                  </a:cubicBezTo>
                  <a:cubicBezTo>
                    <a:pt x="414" y="2817"/>
                    <a:pt x="475" y="2793"/>
                    <a:pt x="523" y="2747"/>
                  </a:cubicBezTo>
                  <a:lnTo>
                    <a:pt x="1646" y="1623"/>
                  </a:lnTo>
                  <a:cubicBezTo>
                    <a:pt x="1740" y="1529"/>
                    <a:pt x="1740" y="1377"/>
                    <a:pt x="1646" y="1284"/>
                  </a:cubicBezTo>
                  <a:lnTo>
                    <a:pt x="432" y="71"/>
                  </a:lnTo>
                  <a:cubicBezTo>
                    <a:pt x="385" y="24"/>
                    <a:pt x="324"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18971" y="3047417"/>
              <a:ext cx="43500" cy="70450"/>
            </a:xfrm>
            <a:custGeom>
              <a:avLst/>
              <a:gdLst/>
              <a:ahLst/>
              <a:cxnLst/>
              <a:rect l="l" t="t" r="r" b="b"/>
              <a:pathLst>
                <a:path w="1740" h="2818" extrusionOk="0">
                  <a:moveTo>
                    <a:pt x="264" y="0"/>
                  </a:moveTo>
                  <a:cubicBezTo>
                    <a:pt x="202" y="0"/>
                    <a:pt x="141" y="24"/>
                    <a:pt x="95" y="71"/>
                  </a:cubicBezTo>
                  <a:cubicBezTo>
                    <a:pt x="0" y="164"/>
                    <a:pt x="0" y="316"/>
                    <a:pt x="95" y="410"/>
                  </a:cubicBezTo>
                  <a:lnTo>
                    <a:pt x="1138" y="1453"/>
                  </a:lnTo>
                  <a:lnTo>
                    <a:pt x="185" y="2407"/>
                  </a:lnTo>
                  <a:cubicBezTo>
                    <a:pt x="90" y="2500"/>
                    <a:pt x="90" y="2652"/>
                    <a:pt x="185" y="2747"/>
                  </a:cubicBezTo>
                  <a:cubicBezTo>
                    <a:pt x="231" y="2793"/>
                    <a:pt x="292" y="2817"/>
                    <a:pt x="354" y="2817"/>
                  </a:cubicBezTo>
                  <a:cubicBezTo>
                    <a:pt x="414" y="2817"/>
                    <a:pt x="476" y="2793"/>
                    <a:pt x="522" y="2747"/>
                  </a:cubicBezTo>
                  <a:lnTo>
                    <a:pt x="1647" y="1623"/>
                  </a:lnTo>
                  <a:cubicBezTo>
                    <a:pt x="1740" y="1529"/>
                    <a:pt x="1740" y="1377"/>
                    <a:pt x="1647" y="1284"/>
                  </a:cubicBezTo>
                  <a:lnTo>
                    <a:pt x="434" y="71"/>
                  </a:lnTo>
                  <a:cubicBezTo>
                    <a:pt x="387" y="24"/>
                    <a:pt x="325" y="0"/>
                    <a:pt x="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06675" y="2264925"/>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354525" y="2184900"/>
              <a:ext cx="27975" cy="27950"/>
            </a:xfrm>
            <a:custGeom>
              <a:avLst/>
              <a:gdLst/>
              <a:ahLst/>
              <a:cxnLst/>
              <a:rect l="l" t="t" r="r" b="b"/>
              <a:pathLst>
                <a:path w="1119" h="1118" extrusionOk="0">
                  <a:moveTo>
                    <a:pt x="560" y="0"/>
                  </a:moveTo>
                  <a:cubicBezTo>
                    <a:pt x="250" y="0"/>
                    <a:pt x="1" y="249"/>
                    <a:pt x="1" y="559"/>
                  </a:cubicBezTo>
                  <a:cubicBezTo>
                    <a:pt x="1" y="867"/>
                    <a:pt x="250" y="1118"/>
                    <a:pt x="560" y="1118"/>
                  </a:cubicBezTo>
                  <a:cubicBezTo>
                    <a:pt x="868" y="1118"/>
                    <a:pt x="1118" y="867"/>
                    <a:pt x="1118" y="559"/>
                  </a:cubicBezTo>
                  <a:cubicBezTo>
                    <a:pt x="1118" y="249"/>
                    <a:pt x="868"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369431" y="2998540"/>
              <a:ext cx="70554" cy="70563"/>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610348" y="3758174"/>
              <a:ext cx="158547" cy="158707"/>
            </a:xfrm>
            <a:custGeom>
              <a:avLst/>
              <a:gdLst/>
              <a:ahLst/>
              <a:cxnLst/>
              <a:rect l="l" t="t" r="r" b="b"/>
              <a:pathLst>
                <a:path w="1264" h="1265" extrusionOk="0">
                  <a:moveTo>
                    <a:pt x="631" y="1"/>
                  </a:moveTo>
                  <a:cubicBezTo>
                    <a:pt x="282" y="1"/>
                    <a:pt x="1" y="284"/>
                    <a:pt x="1" y="633"/>
                  </a:cubicBezTo>
                  <a:cubicBezTo>
                    <a:pt x="1" y="982"/>
                    <a:pt x="282" y="1265"/>
                    <a:pt x="631" y="1265"/>
                  </a:cubicBezTo>
                  <a:cubicBezTo>
                    <a:pt x="980" y="1265"/>
                    <a:pt x="1263" y="982"/>
                    <a:pt x="1263" y="633"/>
                  </a:cubicBezTo>
                  <a:cubicBezTo>
                    <a:pt x="1263" y="284"/>
                    <a:pt x="980"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487125" y="3429675"/>
              <a:ext cx="107125" cy="99675"/>
            </a:xfrm>
            <a:custGeom>
              <a:avLst/>
              <a:gdLst/>
              <a:ahLst/>
              <a:cxnLst/>
              <a:rect l="l" t="t" r="r" b="b"/>
              <a:pathLst>
                <a:path w="4285" h="3987" extrusionOk="0">
                  <a:moveTo>
                    <a:pt x="2141" y="1"/>
                  </a:moveTo>
                  <a:cubicBezTo>
                    <a:pt x="1181" y="1"/>
                    <a:pt x="335" y="696"/>
                    <a:pt x="176" y="1675"/>
                  </a:cubicBezTo>
                  <a:cubicBezTo>
                    <a:pt x="0" y="2760"/>
                    <a:pt x="738" y="3783"/>
                    <a:pt x="1823" y="3961"/>
                  </a:cubicBezTo>
                  <a:cubicBezTo>
                    <a:pt x="1931" y="3978"/>
                    <a:pt x="2038" y="3987"/>
                    <a:pt x="2144" y="3987"/>
                  </a:cubicBezTo>
                  <a:cubicBezTo>
                    <a:pt x="3105" y="3987"/>
                    <a:pt x="3951" y="3291"/>
                    <a:pt x="4109" y="2312"/>
                  </a:cubicBezTo>
                  <a:cubicBezTo>
                    <a:pt x="4285" y="1227"/>
                    <a:pt x="3547" y="204"/>
                    <a:pt x="2462" y="27"/>
                  </a:cubicBezTo>
                  <a:cubicBezTo>
                    <a:pt x="2354" y="9"/>
                    <a:pt x="2247" y="1"/>
                    <a:pt x="2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67525" y="3256625"/>
              <a:ext cx="31575" cy="31600"/>
            </a:xfrm>
            <a:custGeom>
              <a:avLst/>
              <a:gdLst/>
              <a:ahLst/>
              <a:cxnLst/>
              <a:rect l="l" t="t" r="r" b="b"/>
              <a:pathLst>
                <a:path w="1263" h="1264" extrusionOk="0">
                  <a:moveTo>
                    <a:pt x="632" y="1"/>
                  </a:moveTo>
                  <a:cubicBezTo>
                    <a:pt x="283" y="1"/>
                    <a:pt x="0" y="284"/>
                    <a:pt x="0" y="631"/>
                  </a:cubicBezTo>
                  <a:cubicBezTo>
                    <a:pt x="0" y="981"/>
                    <a:pt x="283" y="1263"/>
                    <a:pt x="632" y="1263"/>
                  </a:cubicBezTo>
                  <a:cubicBezTo>
                    <a:pt x="980" y="1263"/>
                    <a:pt x="1263" y="981"/>
                    <a:pt x="1263" y="631"/>
                  </a:cubicBezTo>
                  <a:cubicBezTo>
                    <a:pt x="1263" y="284"/>
                    <a:pt x="980"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95300" y="2268850"/>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FC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65200" y="2522600"/>
              <a:ext cx="99625" cy="99600"/>
            </a:xfrm>
            <a:custGeom>
              <a:avLst/>
              <a:gdLst/>
              <a:ahLst/>
              <a:cxnLst/>
              <a:rect l="l" t="t" r="r" b="b"/>
              <a:pathLst>
                <a:path w="3985" h="3984" extrusionOk="0">
                  <a:moveTo>
                    <a:pt x="1993" y="0"/>
                  </a:moveTo>
                  <a:cubicBezTo>
                    <a:pt x="893" y="0"/>
                    <a:pt x="0" y="891"/>
                    <a:pt x="0" y="1992"/>
                  </a:cubicBezTo>
                  <a:cubicBezTo>
                    <a:pt x="0" y="3093"/>
                    <a:pt x="893" y="3984"/>
                    <a:pt x="1993" y="3984"/>
                  </a:cubicBezTo>
                  <a:cubicBezTo>
                    <a:pt x="3094" y="3984"/>
                    <a:pt x="3985" y="3093"/>
                    <a:pt x="3985" y="1992"/>
                  </a:cubicBezTo>
                  <a:cubicBezTo>
                    <a:pt x="3985" y="891"/>
                    <a:pt x="3094" y="0"/>
                    <a:pt x="1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 name="Google Shape;41;p2"/>
          <p:cNvPicPr preferRelativeResize="0"/>
          <p:nvPr/>
        </p:nvPicPr>
        <p:blipFill>
          <a:blip r:embed="rId2">
            <a:alphaModFix/>
          </a:blip>
          <a:stretch>
            <a:fillRect/>
          </a:stretch>
        </p:blipFill>
        <p:spPr>
          <a:xfrm>
            <a:off x="-269825" y="-266649"/>
            <a:ext cx="3444975" cy="2602475"/>
          </a:xfrm>
          <a:prstGeom prst="rect">
            <a:avLst/>
          </a:prstGeom>
          <a:noFill/>
          <a:ln>
            <a:noFill/>
          </a:ln>
        </p:spPr>
      </p:pic>
      <p:pic>
        <p:nvPicPr>
          <p:cNvPr id="42" name="Google Shape;42;p2"/>
          <p:cNvPicPr preferRelativeResize="0"/>
          <p:nvPr/>
        </p:nvPicPr>
        <p:blipFill>
          <a:blip r:embed="rId3">
            <a:alphaModFix/>
          </a:blip>
          <a:stretch>
            <a:fillRect/>
          </a:stretch>
        </p:blipFill>
        <p:spPr>
          <a:xfrm>
            <a:off x="2843924" y="4172849"/>
            <a:ext cx="1434199" cy="1439475"/>
          </a:xfrm>
          <a:prstGeom prst="rect">
            <a:avLst/>
          </a:prstGeom>
          <a:noFill/>
          <a:ln>
            <a:noFill/>
          </a:ln>
        </p:spPr>
      </p:pic>
      <p:pic>
        <p:nvPicPr>
          <p:cNvPr id="43" name="Google Shape;43;p2"/>
          <p:cNvPicPr preferRelativeResize="0"/>
          <p:nvPr/>
        </p:nvPicPr>
        <p:blipFill>
          <a:blip r:embed="rId3">
            <a:alphaModFix/>
          </a:blip>
          <a:stretch>
            <a:fillRect/>
          </a:stretch>
        </p:blipFill>
        <p:spPr>
          <a:xfrm>
            <a:off x="6609249" y="134386"/>
            <a:ext cx="1434199" cy="1439475"/>
          </a:xfrm>
          <a:prstGeom prst="rect">
            <a:avLst/>
          </a:prstGeom>
          <a:noFill/>
          <a:ln>
            <a:noFill/>
          </a:ln>
        </p:spPr>
      </p:pic>
      <p:grpSp>
        <p:nvGrpSpPr>
          <p:cNvPr id="44" name="Google Shape;44;p2"/>
          <p:cNvGrpSpPr/>
          <p:nvPr/>
        </p:nvGrpSpPr>
        <p:grpSpPr>
          <a:xfrm>
            <a:off x="199763" y="262957"/>
            <a:ext cx="1176327" cy="1352600"/>
            <a:chOff x="436850" y="520150"/>
            <a:chExt cx="574575" cy="660675"/>
          </a:xfrm>
        </p:grpSpPr>
        <p:sp>
          <p:nvSpPr>
            <p:cNvPr id="45" name="Google Shape;45;p2"/>
            <p:cNvSpPr/>
            <p:nvPr/>
          </p:nvSpPr>
          <p:spPr>
            <a:xfrm>
              <a:off x="469825" y="520150"/>
              <a:ext cx="541600" cy="541375"/>
            </a:xfrm>
            <a:custGeom>
              <a:avLst/>
              <a:gdLst/>
              <a:ahLst/>
              <a:cxnLst/>
              <a:rect l="l" t="t" r="r" b="b"/>
              <a:pathLst>
                <a:path w="21664" h="21655" extrusionOk="0">
                  <a:moveTo>
                    <a:pt x="21318" y="1"/>
                  </a:moveTo>
                  <a:cubicBezTo>
                    <a:pt x="21304" y="1"/>
                    <a:pt x="21292" y="5"/>
                    <a:pt x="21283" y="13"/>
                  </a:cubicBezTo>
                  <a:lnTo>
                    <a:pt x="16" y="21276"/>
                  </a:lnTo>
                  <a:cubicBezTo>
                    <a:pt x="5" y="21287"/>
                    <a:pt x="1" y="21307"/>
                    <a:pt x="6" y="21332"/>
                  </a:cubicBezTo>
                  <a:cubicBezTo>
                    <a:pt x="33" y="21465"/>
                    <a:pt x="246" y="21654"/>
                    <a:pt x="346" y="21654"/>
                  </a:cubicBezTo>
                  <a:cubicBezTo>
                    <a:pt x="360" y="21654"/>
                    <a:pt x="372" y="21651"/>
                    <a:pt x="381" y="21642"/>
                  </a:cubicBezTo>
                  <a:lnTo>
                    <a:pt x="21648" y="379"/>
                  </a:lnTo>
                  <a:cubicBezTo>
                    <a:pt x="21660" y="367"/>
                    <a:pt x="21663" y="348"/>
                    <a:pt x="21657" y="323"/>
                  </a:cubicBezTo>
                  <a:cubicBezTo>
                    <a:pt x="21630" y="190"/>
                    <a:pt x="21418" y="1"/>
                    <a:pt x="21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36850" y="632575"/>
              <a:ext cx="549400" cy="548250"/>
            </a:xfrm>
            <a:custGeom>
              <a:avLst/>
              <a:gdLst/>
              <a:ahLst/>
              <a:cxnLst/>
              <a:rect l="l" t="t" r="r" b="b"/>
              <a:pathLst>
                <a:path w="21976" h="21930" extrusionOk="0">
                  <a:moveTo>
                    <a:pt x="21544" y="1"/>
                  </a:moveTo>
                  <a:lnTo>
                    <a:pt x="1" y="21539"/>
                  </a:lnTo>
                  <a:lnTo>
                    <a:pt x="432" y="21929"/>
                  </a:lnTo>
                  <a:lnTo>
                    <a:pt x="21976" y="391"/>
                  </a:lnTo>
                  <a:lnTo>
                    <a:pt x="21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a:spLocks noGrp="1"/>
          </p:cNvSpPr>
          <p:nvPr>
            <p:ph type="ctrTitle"/>
          </p:nvPr>
        </p:nvSpPr>
        <p:spPr>
          <a:xfrm>
            <a:off x="2173950" y="1431600"/>
            <a:ext cx="5235000" cy="2194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6200"/>
              <a:buNone/>
              <a:defRPr sz="4000" b="0">
                <a:solidFill>
                  <a:schemeClr val="accen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8" name="Google Shape;48;p2"/>
          <p:cNvSpPr txBox="1">
            <a:spLocks noGrp="1"/>
          </p:cNvSpPr>
          <p:nvPr>
            <p:ph type="subTitle" idx="1"/>
          </p:nvPr>
        </p:nvSpPr>
        <p:spPr>
          <a:xfrm>
            <a:off x="2414975" y="3670875"/>
            <a:ext cx="4755000" cy="45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Pangolin"/>
              <a:buNone/>
              <a:defRPr sz="1600" i="0">
                <a:solidFill>
                  <a:schemeClr val="accent3"/>
                </a:solidFill>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4"/>
        <p:cNvGrpSpPr/>
        <p:nvPr/>
      </p:nvGrpSpPr>
      <p:grpSpPr>
        <a:xfrm>
          <a:off x="0" y="0"/>
          <a:ext cx="0" cy="0"/>
          <a:chOff x="0" y="0"/>
          <a:chExt cx="0" cy="0"/>
        </a:xfrm>
      </p:grpSpPr>
      <p:sp>
        <p:nvSpPr>
          <p:cNvPr id="545" name="Google Shape;545;p11"/>
          <p:cNvSpPr txBox="1">
            <a:spLocks noGrp="1"/>
          </p:cNvSpPr>
          <p:nvPr>
            <p:ph type="title" hasCustomPrompt="1"/>
          </p:nvPr>
        </p:nvSpPr>
        <p:spPr>
          <a:xfrm>
            <a:off x="713250" y="1840800"/>
            <a:ext cx="7717500" cy="73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6200"/>
            </a:lvl1pPr>
            <a:lvl2pPr lvl="1" algn="ctr">
              <a:spcBef>
                <a:spcPts val="0"/>
              </a:spcBef>
              <a:spcAft>
                <a:spcPts val="0"/>
              </a:spcAft>
              <a:buClr>
                <a:schemeClr val="accent1"/>
              </a:buClr>
              <a:buSzPts val="12000"/>
              <a:buNone/>
              <a:defRPr sz="12000">
                <a:solidFill>
                  <a:schemeClr val="accent1"/>
                </a:solidFill>
              </a:defRPr>
            </a:lvl2pPr>
            <a:lvl3pPr lvl="2" algn="ctr">
              <a:spcBef>
                <a:spcPts val="0"/>
              </a:spcBef>
              <a:spcAft>
                <a:spcPts val="0"/>
              </a:spcAft>
              <a:buClr>
                <a:schemeClr val="accent1"/>
              </a:buClr>
              <a:buSzPts val="12000"/>
              <a:buNone/>
              <a:defRPr sz="12000">
                <a:solidFill>
                  <a:schemeClr val="accent1"/>
                </a:solidFill>
              </a:defRPr>
            </a:lvl3pPr>
            <a:lvl4pPr lvl="3" algn="ctr">
              <a:spcBef>
                <a:spcPts val="0"/>
              </a:spcBef>
              <a:spcAft>
                <a:spcPts val="0"/>
              </a:spcAft>
              <a:buClr>
                <a:schemeClr val="accent1"/>
              </a:buClr>
              <a:buSzPts val="12000"/>
              <a:buNone/>
              <a:defRPr sz="12000">
                <a:solidFill>
                  <a:schemeClr val="accent1"/>
                </a:solidFill>
              </a:defRPr>
            </a:lvl4pPr>
            <a:lvl5pPr lvl="4" algn="ctr">
              <a:spcBef>
                <a:spcPts val="0"/>
              </a:spcBef>
              <a:spcAft>
                <a:spcPts val="0"/>
              </a:spcAft>
              <a:buClr>
                <a:schemeClr val="accent1"/>
              </a:buClr>
              <a:buSzPts val="12000"/>
              <a:buNone/>
              <a:defRPr sz="12000">
                <a:solidFill>
                  <a:schemeClr val="accent1"/>
                </a:solidFill>
              </a:defRPr>
            </a:lvl5pPr>
            <a:lvl6pPr lvl="5" algn="ctr">
              <a:spcBef>
                <a:spcPts val="0"/>
              </a:spcBef>
              <a:spcAft>
                <a:spcPts val="0"/>
              </a:spcAft>
              <a:buClr>
                <a:schemeClr val="accent1"/>
              </a:buClr>
              <a:buSzPts val="12000"/>
              <a:buNone/>
              <a:defRPr sz="12000">
                <a:solidFill>
                  <a:schemeClr val="accent1"/>
                </a:solidFill>
              </a:defRPr>
            </a:lvl6pPr>
            <a:lvl7pPr lvl="6" algn="ctr">
              <a:spcBef>
                <a:spcPts val="0"/>
              </a:spcBef>
              <a:spcAft>
                <a:spcPts val="0"/>
              </a:spcAft>
              <a:buClr>
                <a:schemeClr val="accent1"/>
              </a:buClr>
              <a:buSzPts val="12000"/>
              <a:buNone/>
              <a:defRPr sz="12000">
                <a:solidFill>
                  <a:schemeClr val="accent1"/>
                </a:solidFill>
              </a:defRPr>
            </a:lvl7pPr>
            <a:lvl8pPr lvl="7" algn="ctr">
              <a:spcBef>
                <a:spcPts val="0"/>
              </a:spcBef>
              <a:spcAft>
                <a:spcPts val="0"/>
              </a:spcAft>
              <a:buClr>
                <a:schemeClr val="accent1"/>
              </a:buClr>
              <a:buSzPts val="12000"/>
              <a:buNone/>
              <a:defRPr sz="12000">
                <a:solidFill>
                  <a:schemeClr val="accent1"/>
                </a:solidFill>
              </a:defRPr>
            </a:lvl8pPr>
            <a:lvl9pPr lvl="8" algn="ctr">
              <a:spcBef>
                <a:spcPts val="0"/>
              </a:spcBef>
              <a:spcAft>
                <a:spcPts val="0"/>
              </a:spcAft>
              <a:buClr>
                <a:schemeClr val="accent1"/>
              </a:buClr>
              <a:buSzPts val="12000"/>
              <a:buNone/>
              <a:defRPr sz="12000">
                <a:solidFill>
                  <a:schemeClr val="accent1"/>
                </a:solidFill>
              </a:defRPr>
            </a:lvl9pPr>
          </a:lstStyle>
          <a:p>
            <a:r>
              <a:t>xx%</a:t>
            </a:r>
          </a:p>
        </p:txBody>
      </p:sp>
      <p:sp>
        <p:nvSpPr>
          <p:cNvPr id="546" name="Google Shape;546;p11"/>
          <p:cNvSpPr txBox="1">
            <a:spLocks noGrp="1"/>
          </p:cNvSpPr>
          <p:nvPr>
            <p:ph type="body" idx="1"/>
          </p:nvPr>
        </p:nvSpPr>
        <p:spPr>
          <a:xfrm flipH="1">
            <a:off x="713100" y="2695208"/>
            <a:ext cx="7717500" cy="365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i="0"/>
            </a:lvl1pPr>
            <a:lvl2pPr marL="914400" lvl="1" indent="-317500" algn="ctr">
              <a:lnSpc>
                <a:spcPct val="100000"/>
              </a:lnSpc>
              <a:spcBef>
                <a:spcPts val="1000"/>
              </a:spcBef>
              <a:spcAft>
                <a:spcPts val="0"/>
              </a:spcAft>
              <a:buSzPts val="1400"/>
              <a:buChar char="○"/>
              <a:defRPr i="0"/>
            </a:lvl2pPr>
            <a:lvl3pPr marL="1371600" lvl="2" indent="-317500" algn="ctr">
              <a:lnSpc>
                <a:spcPct val="100000"/>
              </a:lnSpc>
              <a:spcBef>
                <a:spcPts val="0"/>
              </a:spcBef>
              <a:spcAft>
                <a:spcPts val="0"/>
              </a:spcAft>
              <a:buSzPts val="1400"/>
              <a:buChar char="■"/>
              <a:defRPr/>
            </a:lvl3pPr>
            <a:lvl4pPr marL="1828800" lvl="3" indent="-317500" algn="ctr">
              <a:lnSpc>
                <a:spcPct val="100000"/>
              </a:lnSpc>
              <a:spcBef>
                <a:spcPts val="0"/>
              </a:spcBef>
              <a:spcAft>
                <a:spcPts val="0"/>
              </a:spcAft>
              <a:buSzPts val="1400"/>
              <a:buChar char="●"/>
              <a:defRPr/>
            </a:lvl4pPr>
            <a:lvl5pPr marL="2286000" lvl="4" indent="-317500" algn="ctr">
              <a:lnSpc>
                <a:spcPct val="100000"/>
              </a:lnSpc>
              <a:spcBef>
                <a:spcPts val="0"/>
              </a:spcBef>
              <a:spcAft>
                <a:spcPts val="0"/>
              </a:spcAft>
              <a:buSzPts val="1400"/>
              <a:buChar char="○"/>
              <a:defRPr/>
            </a:lvl5pPr>
            <a:lvl6pPr marL="2743200" lvl="5" indent="-317500" algn="ctr">
              <a:lnSpc>
                <a:spcPct val="100000"/>
              </a:lnSpc>
              <a:spcBef>
                <a:spcPts val="0"/>
              </a:spcBef>
              <a:spcAft>
                <a:spcPts val="0"/>
              </a:spcAft>
              <a:buSzPts val="1400"/>
              <a:buChar char="■"/>
              <a:defRPr/>
            </a:lvl6pPr>
            <a:lvl7pPr marL="3200400" lvl="6" indent="-317500" algn="ctr">
              <a:lnSpc>
                <a:spcPct val="100000"/>
              </a:lnSpc>
              <a:spcBef>
                <a:spcPts val="0"/>
              </a:spcBef>
              <a:spcAft>
                <a:spcPts val="0"/>
              </a:spcAft>
              <a:buSzPts val="1400"/>
              <a:buChar char="●"/>
              <a:defRPr/>
            </a:lvl7pPr>
            <a:lvl8pPr marL="3657600" lvl="7" indent="-317500" algn="ctr">
              <a:lnSpc>
                <a:spcPct val="100000"/>
              </a:lnSpc>
              <a:spcBef>
                <a:spcPts val="0"/>
              </a:spcBef>
              <a:spcAft>
                <a:spcPts val="0"/>
              </a:spcAft>
              <a:buSzPts val="1400"/>
              <a:buChar char="○"/>
              <a:defRPr/>
            </a:lvl8pPr>
            <a:lvl9pPr marL="4114800" lvl="8" indent="-317500" algn="ctr">
              <a:lnSpc>
                <a:spcPct val="100000"/>
              </a:lnSpc>
              <a:spcBef>
                <a:spcPts val="0"/>
              </a:spcBef>
              <a:spcAft>
                <a:spcPts val="0"/>
              </a:spcAft>
              <a:buSzPts val="1400"/>
              <a:buChar char="■"/>
              <a:defRPr/>
            </a:lvl9pPr>
          </a:lstStyle>
          <a:p>
            <a:endParaRPr/>
          </a:p>
        </p:txBody>
      </p:sp>
      <p:grpSp>
        <p:nvGrpSpPr>
          <p:cNvPr id="547" name="Google Shape;547;p11"/>
          <p:cNvGrpSpPr/>
          <p:nvPr/>
        </p:nvGrpSpPr>
        <p:grpSpPr>
          <a:xfrm rot="565648">
            <a:off x="7325246" y="3998291"/>
            <a:ext cx="1913991" cy="1044918"/>
            <a:chOff x="7230025" y="3991342"/>
            <a:chExt cx="1913979" cy="1044911"/>
          </a:xfrm>
        </p:grpSpPr>
        <p:sp>
          <p:nvSpPr>
            <p:cNvPr id="548" name="Google Shape;548;p11"/>
            <p:cNvSpPr/>
            <p:nvPr/>
          </p:nvSpPr>
          <p:spPr>
            <a:xfrm>
              <a:off x="7230025" y="4702934"/>
              <a:ext cx="289914" cy="124387"/>
            </a:xfrm>
            <a:custGeom>
              <a:avLst/>
              <a:gdLst/>
              <a:ahLst/>
              <a:cxnLst/>
              <a:rect l="l" t="t" r="r" b="b"/>
              <a:pathLst>
                <a:path w="6906" h="2963" extrusionOk="0">
                  <a:moveTo>
                    <a:pt x="6074" y="1"/>
                  </a:moveTo>
                  <a:cubicBezTo>
                    <a:pt x="4058" y="1"/>
                    <a:pt x="2038" y="730"/>
                    <a:pt x="444" y="2050"/>
                  </a:cubicBezTo>
                  <a:cubicBezTo>
                    <a:pt x="115" y="2324"/>
                    <a:pt x="0" y="2634"/>
                    <a:pt x="143" y="2879"/>
                  </a:cubicBezTo>
                  <a:cubicBezTo>
                    <a:pt x="176" y="2933"/>
                    <a:pt x="232" y="2962"/>
                    <a:pt x="291" y="2962"/>
                  </a:cubicBezTo>
                  <a:cubicBezTo>
                    <a:pt x="320" y="2962"/>
                    <a:pt x="349" y="2955"/>
                    <a:pt x="376" y="2939"/>
                  </a:cubicBezTo>
                  <a:cubicBezTo>
                    <a:pt x="458" y="2892"/>
                    <a:pt x="486" y="2789"/>
                    <a:pt x="441" y="2707"/>
                  </a:cubicBezTo>
                  <a:cubicBezTo>
                    <a:pt x="388" y="2614"/>
                    <a:pt x="513" y="2440"/>
                    <a:pt x="663" y="2314"/>
                  </a:cubicBezTo>
                  <a:cubicBezTo>
                    <a:pt x="2195" y="1046"/>
                    <a:pt x="4137" y="345"/>
                    <a:pt x="6073" y="345"/>
                  </a:cubicBezTo>
                  <a:cubicBezTo>
                    <a:pt x="6286" y="345"/>
                    <a:pt x="6499" y="354"/>
                    <a:pt x="6712" y="371"/>
                  </a:cubicBezTo>
                  <a:cubicBezTo>
                    <a:pt x="6716" y="371"/>
                    <a:pt x="6721" y="371"/>
                    <a:pt x="6725" y="371"/>
                  </a:cubicBezTo>
                  <a:cubicBezTo>
                    <a:pt x="6815" y="371"/>
                    <a:pt x="6891" y="303"/>
                    <a:pt x="6897" y="212"/>
                  </a:cubicBezTo>
                  <a:cubicBezTo>
                    <a:pt x="6906" y="117"/>
                    <a:pt x="6834" y="34"/>
                    <a:pt x="6740" y="27"/>
                  </a:cubicBezTo>
                  <a:cubicBezTo>
                    <a:pt x="6518" y="9"/>
                    <a:pt x="6296" y="1"/>
                    <a:pt x="6074"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7442568" y="4660871"/>
              <a:ext cx="141850" cy="116746"/>
            </a:xfrm>
            <a:custGeom>
              <a:avLst/>
              <a:gdLst/>
              <a:ahLst/>
              <a:cxnLst/>
              <a:rect l="l" t="t" r="r" b="b"/>
              <a:pathLst>
                <a:path w="3379" h="2781" extrusionOk="0">
                  <a:moveTo>
                    <a:pt x="172" y="0"/>
                  </a:moveTo>
                  <a:cubicBezTo>
                    <a:pt x="78" y="0"/>
                    <a:pt x="2" y="77"/>
                    <a:pt x="2" y="171"/>
                  </a:cubicBezTo>
                  <a:cubicBezTo>
                    <a:pt x="0" y="266"/>
                    <a:pt x="78" y="344"/>
                    <a:pt x="172" y="344"/>
                  </a:cubicBezTo>
                  <a:cubicBezTo>
                    <a:pt x="1148" y="354"/>
                    <a:pt x="2101" y="638"/>
                    <a:pt x="2921" y="1167"/>
                  </a:cubicBezTo>
                  <a:cubicBezTo>
                    <a:pt x="2288" y="1696"/>
                    <a:pt x="1580" y="2129"/>
                    <a:pt x="821" y="2452"/>
                  </a:cubicBezTo>
                  <a:cubicBezTo>
                    <a:pt x="735" y="2490"/>
                    <a:pt x="697" y="2590"/>
                    <a:pt x="734" y="2676"/>
                  </a:cubicBezTo>
                  <a:cubicBezTo>
                    <a:pt x="761" y="2742"/>
                    <a:pt x="824" y="2781"/>
                    <a:pt x="892" y="2781"/>
                  </a:cubicBezTo>
                  <a:cubicBezTo>
                    <a:pt x="913" y="2781"/>
                    <a:pt x="934" y="2777"/>
                    <a:pt x="955" y="2769"/>
                  </a:cubicBezTo>
                  <a:cubicBezTo>
                    <a:pt x="1816" y="2402"/>
                    <a:pt x="2614" y="1900"/>
                    <a:pt x="3318" y="1281"/>
                  </a:cubicBezTo>
                  <a:cubicBezTo>
                    <a:pt x="3357" y="1246"/>
                    <a:pt x="3379" y="1195"/>
                    <a:pt x="3376" y="1143"/>
                  </a:cubicBezTo>
                  <a:cubicBezTo>
                    <a:pt x="3373" y="1090"/>
                    <a:pt x="3346" y="1042"/>
                    <a:pt x="3304" y="1011"/>
                  </a:cubicBezTo>
                  <a:cubicBezTo>
                    <a:pt x="2388" y="363"/>
                    <a:pt x="1297" y="10"/>
                    <a:pt x="175" y="0"/>
                  </a:cubicBezTo>
                  <a:cubicBezTo>
                    <a:pt x="174" y="0"/>
                    <a:pt x="173" y="0"/>
                    <a:pt x="172"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7628411" y="4517679"/>
              <a:ext cx="84296" cy="154654"/>
            </a:xfrm>
            <a:custGeom>
              <a:avLst/>
              <a:gdLst/>
              <a:ahLst/>
              <a:cxnLst/>
              <a:rect l="l" t="t" r="r" b="b"/>
              <a:pathLst>
                <a:path w="2008" h="3684" extrusionOk="0">
                  <a:moveTo>
                    <a:pt x="1299" y="0"/>
                  </a:moveTo>
                  <a:cubicBezTo>
                    <a:pt x="1040" y="0"/>
                    <a:pt x="807" y="149"/>
                    <a:pt x="646" y="251"/>
                  </a:cubicBezTo>
                  <a:cubicBezTo>
                    <a:pt x="567" y="303"/>
                    <a:pt x="545" y="409"/>
                    <a:pt x="596" y="488"/>
                  </a:cubicBezTo>
                  <a:cubicBezTo>
                    <a:pt x="628" y="539"/>
                    <a:pt x="683" y="567"/>
                    <a:pt x="740" y="567"/>
                  </a:cubicBezTo>
                  <a:cubicBezTo>
                    <a:pt x="771" y="567"/>
                    <a:pt x="802" y="559"/>
                    <a:pt x="831" y="541"/>
                  </a:cubicBezTo>
                  <a:cubicBezTo>
                    <a:pt x="994" y="437"/>
                    <a:pt x="1154" y="344"/>
                    <a:pt x="1298" y="344"/>
                  </a:cubicBezTo>
                  <a:cubicBezTo>
                    <a:pt x="1318" y="344"/>
                    <a:pt x="1338" y="346"/>
                    <a:pt x="1357" y="350"/>
                  </a:cubicBezTo>
                  <a:cubicBezTo>
                    <a:pt x="1474" y="375"/>
                    <a:pt x="1537" y="471"/>
                    <a:pt x="1570" y="548"/>
                  </a:cubicBezTo>
                  <a:cubicBezTo>
                    <a:pt x="1644" y="733"/>
                    <a:pt x="1619" y="982"/>
                    <a:pt x="1509" y="1142"/>
                  </a:cubicBezTo>
                  <a:cubicBezTo>
                    <a:pt x="1336" y="1390"/>
                    <a:pt x="1053" y="1522"/>
                    <a:pt x="721" y="1636"/>
                  </a:cubicBezTo>
                  <a:cubicBezTo>
                    <a:pt x="766" y="1346"/>
                    <a:pt x="807" y="1055"/>
                    <a:pt x="841" y="767"/>
                  </a:cubicBezTo>
                  <a:cubicBezTo>
                    <a:pt x="852" y="672"/>
                    <a:pt x="784" y="586"/>
                    <a:pt x="690" y="575"/>
                  </a:cubicBezTo>
                  <a:cubicBezTo>
                    <a:pt x="684" y="574"/>
                    <a:pt x="678" y="574"/>
                    <a:pt x="672" y="574"/>
                  </a:cubicBezTo>
                  <a:cubicBezTo>
                    <a:pt x="585" y="574"/>
                    <a:pt x="509" y="639"/>
                    <a:pt x="498" y="727"/>
                  </a:cubicBezTo>
                  <a:cubicBezTo>
                    <a:pt x="390" y="1650"/>
                    <a:pt x="231" y="2567"/>
                    <a:pt x="21" y="3473"/>
                  </a:cubicBezTo>
                  <a:cubicBezTo>
                    <a:pt x="0" y="3565"/>
                    <a:pt x="57" y="3656"/>
                    <a:pt x="148" y="3679"/>
                  </a:cubicBezTo>
                  <a:lnTo>
                    <a:pt x="149" y="3679"/>
                  </a:lnTo>
                  <a:cubicBezTo>
                    <a:pt x="163" y="3682"/>
                    <a:pt x="177" y="3684"/>
                    <a:pt x="190" y="3684"/>
                  </a:cubicBezTo>
                  <a:cubicBezTo>
                    <a:pt x="268" y="3684"/>
                    <a:pt x="338" y="3630"/>
                    <a:pt x="356" y="3551"/>
                  </a:cubicBezTo>
                  <a:cubicBezTo>
                    <a:pt x="473" y="3045"/>
                    <a:pt x="574" y="2533"/>
                    <a:pt x="660" y="2019"/>
                  </a:cubicBezTo>
                  <a:cubicBezTo>
                    <a:pt x="1109" y="1878"/>
                    <a:pt x="1530" y="1715"/>
                    <a:pt x="1791" y="1338"/>
                  </a:cubicBezTo>
                  <a:cubicBezTo>
                    <a:pt x="1969" y="1082"/>
                    <a:pt x="2007" y="712"/>
                    <a:pt x="1888" y="417"/>
                  </a:cubicBezTo>
                  <a:cubicBezTo>
                    <a:pt x="1798" y="198"/>
                    <a:pt x="1637" y="54"/>
                    <a:pt x="1422" y="12"/>
                  </a:cubicBezTo>
                  <a:cubicBezTo>
                    <a:pt x="1380" y="4"/>
                    <a:pt x="1339" y="0"/>
                    <a:pt x="1299"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7711993" y="4544504"/>
              <a:ext cx="54322" cy="116494"/>
            </a:xfrm>
            <a:custGeom>
              <a:avLst/>
              <a:gdLst/>
              <a:ahLst/>
              <a:cxnLst/>
              <a:rect l="l" t="t" r="r" b="b"/>
              <a:pathLst>
                <a:path w="1294" h="2775" extrusionOk="0">
                  <a:moveTo>
                    <a:pt x="1099" y="0"/>
                  </a:moveTo>
                  <a:cubicBezTo>
                    <a:pt x="1060" y="0"/>
                    <a:pt x="1020" y="14"/>
                    <a:pt x="988" y="42"/>
                  </a:cubicBezTo>
                  <a:cubicBezTo>
                    <a:pt x="591" y="389"/>
                    <a:pt x="294" y="838"/>
                    <a:pt x="129" y="1339"/>
                  </a:cubicBezTo>
                  <a:cubicBezTo>
                    <a:pt x="16" y="1681"/>
                    <a:pt x="1" y="1969"/>
                    <a:pt x="78" y="2219"/>
                  </a:cubicBezTo>
                  <a:cubicBezTo>
                    <a:pt x="154" y="2461"/>
                    <a:pt x="353" y="2693"/>
                    <a:pt x="616" y="2758"/>
                  </a:cubicBezTo>
                  <a:cubicBezTo>
                    <a:pt x="664" y="2769"/>
                    <a:pt x="712" y="2775"/>
                    <a:pt x="761" y="2775"/>
                  </a:cubicBezTo>
                  <a:cubicBezTo>
                    <a:pt x="780" y="2775"/>
                    <a:pt x="799" y="2774"/>
                    <a:pt x="819" y="2772"/>
                  </a:cubicBezTo>
                  <a:cubicBezTo>
                    <a:pt x="913" y="2764"/>
                    <a:pt x="985" y="2679"/>
                    <a:pt x="975" y="2584"/>
                  </a:cubicBezTo>
                  <a:cubicBezTo>
                    <a:pt x="967" y="2494"/>
                    <a:pt x="891" y="2428"/>
                    <a:pt x="803" y="2428"/>
                  </a:cubicBezTo>
                  <a:cubicBezTo>
                    <a:pt x="797" y="2428"/>
                    <a:pt x="791" y="2428"/>
                    <a:pt x="785" y="2429"/>
                  </a:cubicBezTo>
                  <a:cubicBezTo>
                    <a:pt x="777" y="2430"/>
                    <a:pt x="769" y="2430"/>
                    <a:pt x="760" y="2430"/>
                  </a:cubicBezTo>
                  <a:cubicBezTo>
                    <a:pt x="600" y="2430"/>
                    <a:pt x="456" y="2275"/>
                    <a:pt x="406" y="2116"/>
                  </a:cubicBezTo>
                  <a:cubicBezTo>
                    <a:pt x="351" y="1938"/>
                    <a:pt x="367" y="1718"/>
                    <a:pt x="456" y="1446"/>
                  </a:cubicBezTo>
                  <a:cubicBezTo>
                    <a:pt x="601" y="1004"/>
                    <a:pt x="862" y="609"/>
                    <a:pt x="1213" y="302"/>
                  </a:cubicBezTo>
                  <a:cubicBezTo>
                    <a:pt x="1285" y="240"/>
                    <a:pt x="1293" y="132"/>
                    <a:pt x="1230" y="60"/>
                  </a:cubicBezTo>
                  <a:cubicBezTo>
                    <a:pt x="1196" y="20"/>
                    <a:pt x="1148" y="0"/>
                    <a:pt x="1099"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7753469" y="4586903"/>
              <a:ext cx="57681" cy="80811"/>
            </a:xfrm>
            <a:custGeom>
              <a:avLst/>
              <a:gdLst/>
              <a:ahLst/>
              <a:cxnLst/>
              <a:rect l="l" t="t" r="r" b="b"/>
              <a:pathLst>
                <a:path w="1374" h="1925" extrusionOk="0">
                  <a:moveTo>
                    <a:pt x="1177" y="0"/>
                  </a:moveTo>
                  <a:cubicBezTo>
                    <a:pt x="1122" y="0"/>
                    <a:pt x="1067" y="27"/>
                    <a:pt x="1034" y="76"/>
                  </a:cubicBezTo>
                  <a:cubicBezTo>
                    <a:pt x="967" y="170"/>
                    <a:pt x="906" y="270"/>
                    <a:pt x="841" y="365"/>
                  </a:cubicBezTo>
                  <a:cubicBezTo>
                    <a:pt x="802" y="325"/>
                    <a:pt x="760" y="289"/>
                    <a:pt x="715" y="255"/>
                  </a:cubicBezTo>
                  <a:cubicBezTo>
                    <a:pt x="685" y="235"/>
                    <a:pt x="652" y="226"/>
                    <a:pt x="620" y="226"/>
                  </a:cubicBezTo>
                  <a:cubicBezTo>
                    <a:pt x="566" y="226"/>
                    <a:pt x="513" y="251"/>
                    <a:pt x="480" y="298"/>
                  </a:cubicBezTo>
                  <a:cubicBezTo>
                    <a:pt x="425" y="374"/>
                    <a:pt x="442" y="479"/>
                    <a:pt x="516" y="535"/>
                  </a:cubicBezTo>
                  <a:cubicBezTo>
                    <a:pt x="564" y="570"/>
                    <a:pt x="609" y="610"/>
                    <a:pt x="650" y="653"/>
                  </a:cubicBezTo>
                  <a:cubicBezTo>
                    <a:pt x="435" y="985"/>
                    <a:pt x="230" y="1325"/>
                    <a:pt x="46" y="1672"/>
                  </a:cubicBezTo>
                  <a:cubicBezTo>
                    <a:pt x="1" y="1757"/>
                    <a:pt x="33" y="1861"/>
                    <a:pt x="118" y="1904"/>
                  </a:cubicBezTo>
                  <a:cubicBezTo>
                    <a:pt x="143" y="1918"/>
                    <a:pt x="171" y="1925"/>
                    <a:pt x="198" y="1925"/>
                  </a:cubicBezTo>
                  <a:cubicBezTo>
                    <a:pt x="259" y="1925"/>
                    <a:pt x="319" y="1891"/>
                    <a:pt x="350" y="1833"/>
                  </a:cubicBezTo>
                  <a:cubicBezTo>
                    <a:pt x="505" y="1540"/>
                    <a:pt x="674" y="1254"/>
                    <a:pt x="851" y="971"/>
                  </a:cubicBezTo>
                  <a:cubicBezTo>
                    <a:pt x="875" y="1035"/>
                    <a:pt x="893" y="1099"/>
                    <a:pt x="905" y="1166"/>
                  </a:cubicBezTo>
                  <a:cubicBezTo>
                    <a:pt x="916" y="1233"/>
                    <a:pt x="968" y="1288"/>
                    <a:pt x="1034" y="1305"/>
                  </a:cubicBezTo>
                  <a:cubicBezTo>
                    <a:pt x="1047" y="1307"/>
                    <a:pt x="1061" y="1309"/>
                    <a:pt x="1074" y="1309"/>
                  </a:cubicBezTo>
                  <a:cubicBezTo>
                    <a:pt x="1084" y="1309"/>
                    <a:pt x="1094" y="1308"/>
                    <a:pt x="1103" y="1306"/>
                  </a:cubicBezTo>
                  <a:cubicBezTo>
                    <a:pt x="1197" y="1291"/>
                    <a:pt x="1259" y="1202"/>
                    <a:pt x="1244" y="1109"/>
                  </a:cubicBezTo>
                  <a:cubicBezTo>
                    <a:pt x="1216" y="943"/>
                    <a:pt x="1157" y="785"/>
                    <a:pt x="1071" y="642"/>
                  </a:cubicBezTo>
                  <a:cubicBezTo>
                    <a:pt x="1151" y="521"/>
                    <a:pt x="1228" y="396"/>
                    <a:pt x="1314" y="277"/>
                  </a:cubicBezTo>
                  <a:cubicBezTo>
                    <a:pt x="1373" y="200"/>
                    <a:pt x="1356" y="89"/>
                    <a:pt x="1278" y="32"/>
                  </a:cubicBezTo>
                  <a:cubicBezTo>
                    <a:pt x="1247" y="11"/>
                    <a:pt x="1212" y="0"/>
                    <a:pt x="1177"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7807916" y="4533421"/>
              <a:ext cx="57177" cy="145503"/>
            </a:xfrm>
            <a:custGeom>
              <a:avLst/>
              <a:gdLst/>
              <a:ahLst/>
              <a:cxnLst/>
              <a:rect l="l" t="t" r="r" b="b"/>
              <a:pathLst>
                <a:path w="1362" h="3466" extrusionOk="0">
                  <a:moveTo>
                    <a:pt x="694" y="0"/>
                  </a:moveTo>
                  <a:cubicBezTo>
                    <a:pt x="636" y="0"/>
                    <a:pt x="579" y="30"/>
                    <a:pt x="546" y="83"/>
                  </a:cubicBezTo>
                  <a:cubicBezTo>
                    <a:pt x="499" y="163"/>
                    <a:pt x="523" y="269"/>
                    <a:pt x="603" y="318"/>
                  </a:cubicBezTo>
                  <a:cubicBezTo>
                    <a:pt x="715" y="386"/>
                    <a:pt x="796" y="542"/>
                    <a:pt x="841" y="781"/>
                  </a:cubicBezTo>
                  <a:cubicBezTo>
                    <a:pt x="1003" y="1636"/>
                    <a:pt x="701" y="2573"/>
                    <a:pt x="72" y="3169"/>
                  </a:cubicBezTo>
                  <a:cubicBezTo>
                    <a:pt x="3" y="3233"/>
                    <a:pt x="0" y="3342"/>
                    <a:pt x="65" y="3412"/>
                  </a:cubicBezTo>
                  <a:cubicBezTo>
                    <a:pt x="99" y="3448"/>
                    <a:pt x="145" y="3466"/>
                    <a:pt x="190" y="3466"/>
                  </a:cubicBezTo>
                  <a:cubicBezTo>
                    <a:pt x="233" y="3466"/>
                    <a:pt x="275" y="3450"/>
                    <a:pt x="309" y="3418"/>
                  </a:cubicBezTo>
                  <a:cubicBezTo>
                    <a:pt x="1021" y="2745"/>
                    <a:pt x="1361" y="1685"/>
                    <a:pt x="1178" y="717"/>
                  </a:cubicBezTo>
                  <a:cubicBezTo>
                    <a:pt x="1114" y="373"/>
                    <a:pt x="983" y="147"/>
                    <a:pt x="782" y="24"/>
                  </a:cubicBezTo>
                  <a:cubicBezTo>
                    <a:pt x="754" y="8"/>
                    <a:pt x="724" y="0"/>
                    <a:pt x="694"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7645707" y="4702136"/>
              <a:ext cx="148105" cy="24222"/>
            </a:xfrm>
            <a:custGeom>
              <a:avLst/>
              <a:gdLst/>
              <a:ahLst/>
              <a:cxnLst/>
              <a:rect l="l" t="t" r="r" b="b"/>
              <a:pathLst>
                <a:path w="3528" h="577" extrusionOk="0">
                  <a:moveTo>
                    <a:pt x="3350" y="1"/>
                  </a:moveTo>
                  <a:cubicBezTo>
                    <a:pt x="3345" y="1"/>
                    <a:pt x="3341" y="1"/>
                    <a:pt x="3337" y="1"/>
                  </a:cubicBezTo>
                  <a:lnTo>
                    <a:pt x="167" y="233"/>
                  </a:lnTo>
                  <a:cubicBezTo>
                    <a:pt x="72" y="240"/>
                    <a:pt x="1" y="322"/>
                    <a:pt x="8" y="418"/>
                  </a:cubicBezTo>
                  <a:cubicBezTo>
                    <a:pt x="13" y="491"/>
                    <a:pt x="67" y="554"/>
                    <a:pt x="139" y="571"/>
                  </a:cubicBezTo>
                  <a:cubicBezTo>
                    <a:pt x="157" y="575"/>
                    <a:pt x="174" y="577"/>
                    <a:pt x="192" y="577"/>
                  </a:cubicBezTo>
                  <a:lnTo>
                    <a:pt x="3362" y="345"/>
                  </a:lnTo>
                  <a:cubicBezTo>
                    <a:pt x="3456" y="338"/>
                    <a:pt x="3528" y="255"/>
                    <a:pt x="3521" y="160"/>
                  </a:cubicBezTo>
                  <a:cubicBezTo>
                    <a:pt x="3514" y="69"/>
                    <a:pt x="3440" y="1"/>
                    <a:pt x="3350"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7616363" y="4738323"/>
              <a:ext cx="99661" cy="139374"/>
            </a:xfrm>
            <a:custGeom>
              <a:avLst/>
              <a:gdLst/>
              <a:ahLst/>
              <a:cxnLst/>
              <a:rect l="l" t="t" r="r" b="b"/>
              <a:pathLst>
                <a:path w="2374" h="3320" extrusionOk="0">
                  <a:moveTo>
                    <a:pt x="1644" y="346"/>
                  </a:moveTo>
                  <a:cubicBezTo>
                    <a:pt x="1720" y="346"/>
                    <a:pt x="1793" y="366"/>
                    <a:pt x="1847" y="416"/>
                  </a:cubicBezTo>
                  <a:cubicBezTo>
                    <a:pt x="1916" y="481"/>
                    <a:pt x="1958" y="595"/>
                    <a:pt x="1976" y="766"/>
                  </a:cubicBezTo>
                  <a:cubicBezTo>
                    <a:pt x="2020" y="1182"/>
                    <a:pt x="1909" y="1587"/>
                    <a:pt x="1681" y="1853"/>
                  </a:cubicBezTo>
                  <a:cubicBezTo>
                    <a:pt x="1657" y="1880"/>
                    <a:pt x="1631" y="1905"/>
                    <a:pt x="1605" y="1929"/>
                  </a:cubicBezTo>
                  <a:cubicBezTo>
                    <a:pt x="1527" y="1749"/>
                    <a:pt x="1451" y="1569"/>
                    <a:pt x="1368" y="1394"/>
                  </a:cubicBezTo>
                  <a:cubicBezTo>
                    <a:pt x="1339" y="1332"/>
                    <a:pt x="1277" y="1296"/>
                    <a:pt x="1213" y="1296"/>
                  </a:cubicBezTo>
                  <a:cubicBezTo>
                    <a:pt x="1188" y="1296"/>
                    <a:pt x="1163" y="1301"/>
                    <a:pt x="1139" y="1312"/>
                  </a:cubicBezTo>
                  <a:cubicBezTo>
                    <a:pt x="1053" y="1353"/>
                    <a:pt x="1016" y="1456"/>
                    <a:pt x="1057" y="1542"/>
                  </a:cubicBezTo>
                  <a:cubicBezTo>
                    <a:pt x="1146" y="1729"/>
                    <a:pt x="1227" y="1922"/>
                    <a:pt x="1310" y="2113"/>
                  </a:cubicBezTo>
                  <a:cubicBezTo>
                    <a:pt x="1210" y="2154"/>
                    <a:pt x="1105" y="2175"/>
                    <a:pt x="1002" y="2175"/>
                  </a:cubicBezTo>
                  <a:cubicBezTo>
                    <a:pt x="912" y="2175"/>
                    <a:pt x="824" y="2158"/>
                    <a:pt x="743" y="2123"/>
                  </a:cubicBezTo>
                  <a:cubicBezTo>
                    <a:pt x="597" y="2058"/>
                    <a:pt x="473" y="1919"/>
                    <a:pt x="412" y="1749"/>
                  </a:cubicBezTo>
                  <a:cubicBezTo>
                    <a:pt x="355" y="1588"/>
                    <a:pt x="360" y="1419"/>
                    <a:pt x="428" y="1287"/>
                  </a:cubicBezTo>
                  <a:cubicBezTo>
                    <a:pt x="514" y="1117"/>
                    <a:pt x="691" y="993"/>
                    <a:pt x="835" y="904"/>
                  </a:cubicBezTo>
                  <a:cubicBezTo>
                    <a:pt x="873" y="880"/>
                    <a:pt x="899" y="844"/>
                    <a:pt x="911" y="801"/>
                  </a:cubicBezTo>
                  <a:cubicBezTo>
                    <a:pt x="943" y="794"/>
                    <a:pt x="971" y="778"/>
                    <a:pt x="995" y="754"/>
                  </a:cubicBezTo>
                  <a:cubicBezTo>
                    <a:pt x="1133" y="611"/>
                    <a:pt x="1275" y="465"/>
                    <a:pt x="1441" y="390"/>
                  </a:cubicBezTo>
                  <a:cubicBezTo>
                    <a:pt x="1502" y="363"/>
                    <a:pt x="1574" y="346"/>
                    <a:pt x="1644" y="346"/>
                  </a:cubicBezTo>
                  <a:close/>
                  <a:moveTo>
                    <a:pt x="1643" y="1"/>
                  </a:moveTo>
                  <a:cubicBezTo>
                    <a:pt x="1531" y="1"/>
                    <a:pt x="1414" y="26"/>
                    <a:pt x="1301" y="77"/>
                  </a:cubicBezTo>
                  <a:cubicBezTo>
                    <a:pt x="1075" y="178"/>
                    <a:pt x="901" y="357"/>
                    <a:pt x="749" y="513"/>
                  </a:cubicBezTo>
                  <a:cubicBezTo>
                    <a:pt x="743" y="564"/>
                    <a:pt x="704" y="603"/>
                    <a:pt x="655" y="610"/>
                  </a:cubicBezTo>
                  <a:cubicBezTo>
                    <a:pt x="472" y="723"/>
                    <a:pt x="246" y="885"/>
                    <a:pt x="121" y="1131"/>
                  </a:cubicBezTo>
                  <a:cubicBezTo>
                    <a:pt x="11" y="1348"/>
                    <a:pt x="0" y="1615"/>
                    <a:pt x="89" y="1864"/>
                  </a:cubicBezTo>
                  <a:cubicBezTo>
                    <a:pt x="183" y="2126"/>
                    <a:pt x="372" y="2334"/>
                    <a:pt x="607" y="2437"/>
                  </a:cubicBezTo>
                  <a:cubicBezTo>
                    <a:pt x="656" y="2458"/>
                    <a:pt x="708" y="2476"/>
                    <a:pt x="762" y="2489"/>
                  </a:cubicBezTo>
                  <a:cubicBezTo>
                    <a:pt x="839" y="2507"/>
                    <a:pt x="918" y="2516"/>
                    <a:pt x="999" y="2516"/>
                  </a:cubicBezTo>
                  <a:cubicBezTo>
                    <a:pt x="1148" y="2516"/>
                    <a:pt x="1300" y="2486"/>
                    <a:pt x="1446" y="2427"/>
                  </a:cubicBezTo>
                  <a:cubicBezTo>
                    <a:pt x="1550" y="2683"/>
                    <a:pt x="1648" y="2941"/>
                    <a:pt x="1740" y="3200"/>
                  </a:cubicBezTo>
                  <a:cubicBezTo>
                    <a:pt x="1763" y="3274"/>
                    <a:pt x="1831" y="3320"/>
                    <a:pt x="1903" y="3320"/>
                  </a:cubicBezTo>
                  <a:cubicBezTo>
                    <a:pt x="1922" y="3320"/>
                    <a:pt x="1942" y="3317"/>
                    <a:pt x="1961" y="3310"/>
                  </a:cubicBezTo>
                  <a:cubicBezTo>
                    <a:pt x="2052" y="3277"/>
                    <a:pt x="2100" y="3176"/>
                    <a:pt x="2065" y="3086"/>
                  </a:cubicBezTo>
                  <a:cubicBezTo>
                    <a:pt x="1966" y="2807"/>
                    <a:pt x="1859" y="2530"/>
                    <a:pt x="1748" y="2256"/>
                  </a:cubicBezTo>
                  <a:cubicBezTo>
                    <a:pt x="1819" y="2202"/>
                    <a:pt x="1883" y="2143"/>
                    <a:pt x="1941" y="2077"/>
                  </a:cubicBezTo>
                  <a:cubicBezTo>
                    <a:pt x="2235" y="1736"/>
                    <a:pt x="2373" y="1245"/>
                    <a:pt x="2318" y="730"/>
                  </a:cubicBezTo>
                  <a:cubicBezTo>
                    <a:pt x="2292" y="472"/>
                    <a:pt x="2214" y="288"/>
                    <a:pt x="2082" y="164"/>
                  </a:cubicBezTo>
                  <a:cubicBezTo>
                    <a:pt x="1966" y="56"/>
                    <a:pt x="1810" y="1"/>
                    <a:pt x="1643"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7732857" y="4745543"/>
              <a:ext cx="41770" cy="105370"/>
            </a:xfrm>
            <a:custGeom>
              <a:avLst/>
              <a:gdLst/>
              <a:ahLst/>
              <a:cxnLst/>
              <a:rect l="l" t="t" r="r" b="b"/>
              <a:pathLst>
                <a:path w="995" h="2510" extrusionOk="0">
                  <a:moveTo>
                    <a:pt x="776" y="0"/>
                  </a:moveTo>
                  <a:cubicBezTo>
                    <a:pt x="728" y="0"/>
                    <a:pt x="681" y="20"/>
                    <a:pt x="647" y="59"/>
                  </a:cubicBezTo>
                  <a:cubicBezTo>
                    <a:pt x="353" y="399"/>
                    <a:pt x="153" y="808"/>
                    <a:pt x="66" y="1247"/>
                  </a:cubicBezTo>
                  <a:cubicBezTo>
                    <a:pt x="1" y="1567"/>
                    <a:pt x="16" y="1829"/>
                    <a:pt x="112" y="2050"/>
                  </a:cubicBezTo>
                  <a:cubicBezTo>
                    <a:pt x="210" y="2279"/>
                    <a:pt x="401" y="2441"/>
                    <a:pt x="612" y="2492"/>
                  </a:cubicBezTo>
                  <a:cubicBezTo>
                    <a:pt x="658" y="2504"/>
                    <a:pt x="706" y="2510"/>
                    <a:pt x="754" y="2510"/>
                  </a:cubicBezTo>
                  <a:cubicBezTo>
                    <a:pt x="780" y="2510"/>
                    <a:pt x="806" y="2508"/>
                    <a:pt x="831" y="2504"/>
                  </a:cubicBezTo>
                  <a:cubicBezTo>
                    <a:pt x="927" y="2493"/>
                    <a:pt x="994" y="2406"/>
                    <a:pt x="982" y="2310"/>
                  </a:cubicBezTo>
                  <a:cubicBezTo>
                    <a:pt x="970" y="2223"/>
                    <a:pt x="896" y="2160"/>
                    <a:pt x="810" y="2160"/>
                  </a:cubicBezTo>
                  <a:cubicBezTo>
                    <a:pt x="802" y="2160"/>
                    <a:pt x="793" y="2161"/>
                    <a:pt x="785" y="2162"/>
                  </a:cubicBezTo>
                  <a:cubicBezTo>
                    <a:pt x="775" y="2164"/>
                    <a:pt x="764" y="2164"/>
                    <a:pt x="754" y="2164"/>
                  </a:cubicBezTo>
                  <a:cubicBezTo>
                    <a:pt x="627" y="2164"/>
                    <a:pt x="491" y="2062"/>
                    <a:pt x="427" y="1913"/>
                  </a:cubicBezTo>
                  <a:cubicBezTo>
                    <a:pt x="361" y="1761"/>
                    <a:pt x="353" y="1560"/>
                    <a:pt x="402" y="1315"/>
                  </a:cubicBezTo>
                  <a:cubicBezTo>
                    <a:pt x="478" y="934"/>
                    <a:pt x="651" y="579"/>
                    <a:pt x="906" y="286"/>
                  </a:cubicBezTo>
                  <a:cubicBezTo>
                    <a:pt x="969" y="214"/>
                    <a:pt x="961" y="104"/>
                    <a:pt x="889" y="43"/>
                  </a:cubicBezTo>
                  <a:cubicBezTo>
                    <a:pt x="856" y="14"/>
                    <a:pt x="816" y="0"/>
                    <a:pt x="776"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7776306" y="4773963"/>
              <a:ext cx="54700" cy="68511"/>
            </a:xfrm>
            <a:custGeom>
              <a:avLst/>
              <a:gdLst/>
              <a:ahLst/>
              <a:cxnLst/>
              <a:rect l="l" t="t" r="r" b="b"/>
              <a:pathLst>
                <a:path w="1303" h="1632" extrusionOk="0">
                  <a:moveTo>
                    <a:pt x="196" y="1"/>
                  </a:moveTo>
                  <a:cubicBezTo>
                    <a:pt x="132" y="1"/>
                    <a:pt x="69" y="38"/>
                    <a:pt x="40" y="100"/>
                  </a:cubicBezTo>
                  <a:cubicBezTo>
                    <a:pt x="0" y="186"/>
                    <a:pt x="37" y="287"/>
                    <a:pt x="123" y="328"/>
                  </a:cubicBezTo>
                  <a:cubicBezTo>
                    <a:pt x="259" y="396"/>
                    <a:pt x="379" y="494"/>
                    <a:pt x="470" y="615"/>
                  </a:cubicBezTo>
                  <a:cubicBezTo>
                    <a:pt x="294" y="856"/>
                    <a:pt x="165" y="1128"/>
                    <a:pt x="89" y="1416"/>
                  </a:cubicBezTo>
                  <a:cubicBezTo>
                    <a:pt x="65" y="1508"/>
                    <a:pt x="121" y="1602"/>
                    <a:pt x="213" y="1626"/>
                  </a:cubicBezTo>
                  <a:lnTo>
                    <a:pt x="216" y="1626"/>
                  </a:lnTo>
                  <a:cubicBezTo>
                    <a:pt x="229" y="1629"/>
                    <a:pt x="243" y="1631"/>
                    <a:pt x="256" y="1631"/>
                  </a:cubicBezTo>
                  <a:cubicBezTo>
                    <a:pt x="332" y="1631"/>
                    <a:pt x="402" y="1579"/>
                    <a:pt x="423" y="1502"/>
                  </a:cubicBezTo>
                  <a:cubicBezTo>
                    <a:pt x="473" y="1316"/>
                    <a:pt x="549" y="1139"/>
                    <a:pt x="649" y="976"/>
                  </a:cubicBezTo>
                  <a:cubicBezTo>
                    <a:pt x="663" y="1015"/>
                    <a:pt x="675" y="1056"/>
                    <a:pt x="684" y="1098"/>
                  </a:cubicBezTo>
                  <a:cubicBezTo>
                    <a:pt x="697" y="1184"/>
                    <a:pt x="770" y="1245"/>
                    <a:pt x="854" y="1245"/>
                  </a:cubicBezTo>
                  <a:cubicBezTo>
                    <a:pt x="863" y="1245"/>
                    <a:pt x="871" y="1245"/>
                    <a:pt x="880" y="1243"/>
                  </a:cubicBezTo>
                  <a:cubicBezTo>
                    <a:pt x="974" y="1228"/>
                    <a:pt x="1039" y="1140"/>
                    <a:pt x="1025" y="1046"/>
                  </a:cubicBezTo>
                  <a:cubicBezTo>
                    <a:pt x="1002" y="905"/>
                    <a:pt x="957" y="769"/>
                    <a:pt x="893" y="641"/>
                  </a:cubicBezTo>
                  <a:cubicBezTo>
                    <a:pt x="988" y="532"/>
                    <a:pt x="1095" y="435"/>
                    <a:pt x="1212" y="351"/>
                  </a:cubicBezTo>
                  <a:cubicBezTo>
                    <a:pt x="1287" y="295"/>
                    <a:pt x="1302" y="190"/>
                    <a:pt x="1250" y="114"/>
                  </a:cubicBezTo>
                  <a:cubicBezTo>
                    <a:pt x="1217" y="67"/>
                    <a:pt x="1163" y="41"/>
                    <a:pt x="1109" y="41"/>
                  </a:cubicBezTo>
                  <a:cubicBezTo>
                    <a:pt x="1077" y="41"/>
                    <a:pt x="1044" y="50"/>
                    <a:pt x="1015" y="69"/>
                  </a:cubicBezTo>
                  <a:cubicBezTo>
                    <a:pt x="900" y="151"/>
                    <a:pt x="793" y="242"/>
                    <a:pt x="694" y="344"/>
                  </a:cubicBezTo>
                  <a:cubicBezTo>
                    <a:pt x="577" y="206"/>
                    <a:pt x="432" y="95"/>
                    <a:pt x="269" y="17"/>
                  </a:cubicBezTo>
                  <a:cubicBezTo>
                    <a:pt x="246" y="6"/>
                    <a:pt x="221" y="1"/>
                    <a:pt x="196"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7808924" y="4732823"/>
              <a:ext cx="63012" cy="110869"/>
            </a:xfrm>
            <a:custGeom>
              <a:avLst/>
              <a:gdLst/>
              <a:ahLst/>
              <a:cxnLst/>
              <a:rect l="l" t="t" r="r" b="b"/>
              <a:pathLst>
                <a:path w="1501" h="2641" extrusionOk="0">
                  <a:moveTo>
                    <a:pt x="944" y="1"/>
                  </a:moveTo>
                  <a:cubicBezTo>
                    <a:pt x="920" y="1"/>
                    <a:pt x="896" y="6"/>
                    <a:pt x="873" y="16"/>
                  </a:cubicBezTo>
                  <a:cubicBezTo>
                    <a:pt x="786" y="56"/>
                    <a:pt x="748" y="158"/>
                    <a:pt x="789" y="246"/>
                  </a:cubicBezTo>
                  <a:cubicBezTo>
                    <a:pt x="1112" y="955"/>
                    <a:pt x="790" y="1943"/>
                    <a:pt x="113" y="2319"/>
                  </a:cubicBezTo>
                  <a:cubicBezTo>
                    <a:pt x="30" y="2364"/>
                    <a:pt x="0" y="2470"/>
                    <a:pt x="47" y="2553"/>
                  </a:cubicBezTo>
                  <a:cubicBezTo>
                    <a:pt x="77" y="2609"/>
                    <a:pt x="136" y="2641"/>
                    <a:pt x="196" y="2641"/>
                  </a:cubicBezTo>
                  <a:cubicBezTo>
                    <a:pt x="225" y="2641"/>
                    <a:pt x="254" y="2634"/>
                    <a:pt x="280" y="2619"/>
                  </a:cubicBezTo>
                  <a:cubicBezTo>
                    <a:pt x="1118" y="2156"/>
                    <a:pt x="1501" y="979"/>
                    <a:pt x="1101" y="102"/>
                  </a:cubicBezTo>
                  <a:cubicBezTo>
                    <a:pt x="1072" y="38"/>
                    <a:pt x="1009" y="1"/>
                    <a:pt x="944"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7875084" y="4668343"/>
              <a:ext cx="49033" cy="22921"/>
            </a:xfrm>
            <a:custGeom>
              <a:avLst/>
              <a:gdLst/>
              <a:ahLst/>
              <a:cxnLst/>
              <a:rect l="l" t="t" r="r" b="b"/>
              <a:pathLst>
                <a:path w="1168" h="546" extrusionOk="0">
                  <a:moveTo>
                    <a:pt x="953" y="0"/>
                  </a:moveTo>
                  <a:cubicBezTo>
                    <a:pt x="665" y="0"/>
                    <a:pt x="382" y="78"/>
                    <a:pt x="134" y="225"/>
                  </a:cubicBezTo>
                  <a:cubicBezTo>
                    <a:pt x="1" y="302"/>
                    <a:pt x="30" y="504"/>
                    <a:pt x="181" y="540"/>
                  </a:cubicBezTo>
                  <a:cubicBezTo>
                    <a:pt x="195" y="544"/>
                    <a:pt x="209" y="545"/>
                    <a:pt x="222" y="545"/>
                  </a:cubicBezTo>
                  <a:cubicBezTo>
                    <a:pt x="252" y="545"/>
                    <a:pt x="282" y="537"/>
                    <a:pt x="309" y="522"/>
                  </a:cubicBezTo>
                  <a:cubicBezTo>
                    <a:pt x="506" y="406"/>
                    <a:pt x="728" y="346"/>
                    <a:pt x="957" y="346"/>
                  </a:cubicBezTo>
                  <a:cubicBezTo>
                    <a:pt x="967" y="346"/>
                    <a:pt x="977" y="346"/>
                    <a:pt x="987" y="346"/>
                  </a:cubicBezTo>
                  <a:cubicBezTo>
                    <a:pt x="989" y="346"/>
                    <a:pt x="991" y="346"/>
                    <a:pt x="993" y="346"/>
                  </a:cubicBezTo>
                  <a:cubicBezTo>
                    <a:pt x="1085" y="346"/>
                    <a:pt x="1161" y="272"/>
                    <a:pt x="1163" y="178"/>
                  </a:cubicBezTo>
                  <a:cubicBezTo>
                    <a:pt x="1168" y="84"/>
                    <a:pt x="1093" y="4"/>
                    <a:pt x="997" y="1"/>
                  </a:cubicBezTo>
                  <a:cubicBezTo>
                    <a:pt x="982" y="1"/>
                    <a:pt x="967" y="0"/>
                    <a:pt x="953"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7876091" y="4698862"/>
              <a:ext cx="56589" cy="20108"/>
            </a:xfrm>
            <a:custGeom>
              <a:avLst/>
              <a:gdLst/>
              <a:ahLst/>
              <a:cxnLst/>
              <a:rect l="l" t="t" r="r" b="b"/>
              <a:pathLst>
                <a:path w="1348" h="479" extrusionOk="0">
                  <a:moveTo>
                    <a:pt x="1151" y="1"/>
                  </a:moveTo>
                  <a:cubicBezTo>
                    <a:pt x="1122" y="1"/>
                    <a:pt x="1094" y="8"/>
                    <a:pt x="1068" y="23"/>
                  </a:cubicBezTo>
                  <a:cubicBezTo>
                    <a:pt x="933" y="97"/>
                    <a:pt x="784" y="135"/>
                    <a:pt x="634" y="135"/>
                  </a:cubicBezTo>
                  <a:cubicBezTo>
                    <a:pt x="510" y="135"/>
                    <a:pt x="386" y="109"/>
                    <a:pt x="270" y="57"/>
                  </a:cubicBezTo>
                  <a:cubicBezTo>
                    <a:pt x="246" y="45"/>
                    <a:pt x="221" y="40"/>
                    <a:pt x="196" y="40"/>
                  </a:cubicBezTo>
                  <a:cubicBezTo>
                    <a:pt x="131" y="40"/>
                    <a:pt x="70" y="76"/>
                    <a:pt x="41" y="138"/>
                  </a:cubicBezTo>
                  <a:cubicBezTo>
                    <a:pt x="1" y="224"/>
                    <a:pt x="37" y="327"/>
                    <a:pt x="123" y="368"/>
                  </a:cubicBezTo>
                  <a:cubicBezTo>
                    <a:pt x="194" y="400"/>
                    <a:pt x="267" y="425"/>
                    <a:pt x="343" y="444"/>
                  </a:cubicBezTo>
                  <a:cubicBezTo>
                    <a:pt x="439" y="467"/>
                    <a:pt x="537" y="478"/>
                    <a:pt x="634" y="478"/>
                  </a:cubicBezTo>
                  <a:cubicBezTo>
                    <a:pt x="843" y="478"/>
                    <a:pt x="1050" y="426"/>
                    <a:pt x="1236" y="324"/>
                  </a:cubicBezTo>
                  <a:cubicBezTo>
                    <a:pt x="1318" y="276"/>
                    <a:pt x="1348" y="172"/>
                    <a:pt x="1301" y="89"/>
                  </a:cubicBezTo>
                  <a:cubicBezTo>
                    <a:pt x="1270" y="33"/>
                    <a:pt x="1211" y="1"/>
                    <a:pt x="1151"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7937213" y="4622082"/>
              <a:ext cx="98695" cy="108099"/>
            </a:xfrm>
            <a:custGeom>
              <a:avLst/>
              <a:gdLst/>
              <a:ahLst/>
              <a:cxnLst/>
              <a:rect l="l" t="t" r="r" b="b"/>
              <a:pathLst>
                <a:path w="2351" h="2575" extrusionOk="0">
                  <a:moveTo>
                    <a:pt x="2177" y="1"/>
                  </a:moveTo>
                  <a:cubicBezTo>
                    <a:pt x="2174" y="1"/>
                    <a:pt x="2172" y="1"/>
                    <a:pt x="2169" y="1"/>
                  </a:cubicBezTo>
                  <a:cubicBezTo>
                    <a:pt x="1620" y="16"/>
                    <a:pt x="1087" y="191"/>
                    <a:pt x="635" y="503"/>
                  </a:cubicBezTo>
                  <a:cubicBezTo>
                    <a:pt x="511" y="588"/>
                    <a:pt x="335" y="723"/>
                    <a:pt x="213" y="917"/>
                  </a:cubicBezTo>
                  <a:cubicBezTo>
                    <a:pt x="0" y="1255"/>
                    <a:pt x="6" y="1718"/>
                    <a:pt x="227" y="2042"/>
                  </a:cubicBezTo>
                  <a:cubicBezTo>
                    <a:pt x="362" y="2238"/>
                    <a:pt x="565" y="2377"/>
                    <a:pt x="795" y="2432"/>
                  </a:cubicBezTo>
                  <a:cubicBezTo>
                    <a:pt x="867" y="2448"/>
                    <a:pt x="939" y="2457"/>
                    <a:pt x="1012" y="2457"/>
                  </a:cubicBezTo>
                  <a:cubicBezTo>
                    <a:pt x="1081" y="2457"/>
                    <a:pt x="1151" y="2449"/>
                    <a:pt x="1219" y="2433"/>
                  </a:cubicBezTo>
                  <a:cubicBezTo>
                    <a:pt x="1225" y="2464"/>
                    <a:pt x="1237" y="2494"/>
                    <a:pt x="1258" y="2518"/>
                  </a:cubicBezTo>
                  <a:cubicBezTo>
                    <a:pt x="1292" y="2555"/>
                    <a:pt x="1338" y="2574"/>
                    <a:pt x="1385" y="2574"/>
                  </a:cubicBezTo>
                  <a:cubicBezTo>
                    <a:pt x="1426" y="2574"/>
                    <a:pt x="1468" y="2559"/>
                    <a:pt x="1501" y="2529"/>
                  </a:cubicBezTo>
                  <a:cubicBezTo>
                    <a:pt x="1712" y="2339"/>
                    <a:pt x="1935" y="2109"/>
                    <a:pt x="1948" y="1794"/>
                  </a:cubicBezTo>
                  <a:cubicBezTo>
                    <a:pt x="1957" y="1553"/>
                    <a:pt x="1779" y="1359"/>
                    <a:pt x="1600" y="1293"/>
                  </a:cubicBezTo>
                  <a:cubicBezTo>
                    <a:pt x="1550" y="1275"/>
                    <a:pt x="1500" y="1267"/>
                    <a:pt x="1452" y="1267"/>
                  </a:cubicBezTo>
                  <a:cubicBezTo>
                    <a:pt x="1339" y="1267"/>
                    <a:pt x="1237" y="1314"/>
                    <a:pt x="1164" y="1404"/>
                  </a:cubicBezTo>
                  <a:cubicBezTo>
                    <a:pt x="1101" y="1479"/>
                    <a:pt x="1112" y="1590"/>
                    <a:pt x="1188" y="1651"/>
                  </a:cubicBezTo>
                  <a:cubicBezTo>
                    <a:pt x="1220" y="1676"/>
                    <a:pt x="1258" y="1688"/>
                    <a:pt x="1295" y="1688"/>
                  </a:cubicBezTo>
                  <a:cubicBezTo>
                    <a:pt x="1347" y="1688"/>
                    <a:pt x="1399" y="1665"/>
                    <a:pt x="1433" y="1620"/>
                  </a:cubicBezTo>
                  <a:cubicBezTo>
                    <a:pt x="1437" y="1615"/>
                    <a:pt x="1441" y="1609"/>
                    <a:pt x="1453" y="1609"/>
                  </a:cubicBezTo>
                  <a:cubicBezTo>
                    <a:pt x="1460" y="1609"/>
                    <a:pt x="1468" y="1611"/>
                    <a:pt x="1481" y="1615"/>
                  </a:cubicBezTo>
                  <a:cubicBezTo>
                    <a:pt x="1541" y="1638"/>
                    <a:pt x="1606" y="1711"/>
                    <a:pt x="1603" y="1782"/>
                  </a:cubicBezTo>
                  <a:cubicBezTo>
                    <a:pt x="1598" y="1928"/>
                    <a:pt x="1491" y="2062"/>
                    <a:pt x="1361" y="2187"/>
                  </a:cubicBezTo>
                  <a:cubicBezTo>
                    <a:pt x="1332" y="2127"/>
                    <a:pt x="1272" y="2090"/>
                    <a:pt x="1208" y="2090"/>
                  </a:cubicBezTo>
                  <a:cubicBezTo>
                    <a:pt x="1194" y="2090"/>
                    <a:pt x="1181" y="2092"/>
                    <a:pt x="1167" y="2095"/>
                  </a:cubicBezTo>
                  <a:cubicBezTo>
                    <a:pt x="1120" y="2108"/>
                    <a:pt x="1071" y="2114"/>
                    <a:pt x="1023" y="2114"/>
                  </a:cubicBezTo>
                  <a:cubicBezTo>
                    <a:pt x="824" y="2114"/>
                    <a:pt x="624" y="2014"/>
                    <a:pt x="511" y="1848"/>
                  </a:cubicBezTo>
                  <a:cubicBezTo>
                    <a:pt x="367" y="1637"/>
                    <a:pt x="363" y="1321"/>
                    <a:pt x="503" y="1100"/>
                  </a:cubicBezTo>
                  <a:cubicBezTo>
                    <a:pt x="572" y="993"/>
                    <a:pt x="674" y="893"/>
                    <a:pt x="829" y="786"/>
                  </a:cubicBezTo>
                  <a:cubicBezTo>
                    <a:pt x="1226" y="512"/>
                    <a:pt x="1695" y="358"/>
                    <a:pt x="2178" y="344"/>
                  </a:cubicBezTo>
                  <a:cubicBezTo>
                    <a:pt x="2178" y="344"/>
                    <a:pt x="2179" y="344"/>
                    <a:pt x="2180" y="344"/>
                  </a:cubicBezTo>
                  <a:cubicBezTo>
                    <a:pt x="2275" y="344"/>
                    <a:pt x="2351" y="265"/>
                    <a:pt x="2349" y="168"/>
                  </a:cubicBezTo>
                  <a:cubicBezTo>
                    <a:pt x="2348" y="75"/>
                    <a:pt x="2271" y="1"/>
                    <a:pt x="2177"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8049467" y="4626070"/>
              <a:ext cx="90047" cy="114647"/>
            </a:xfrm>
            <a:custGeom>
              <a:avLst/>
              <a:gdLst/>
              <a:ahLst/>
              <a:cxnLst/>
              <a:rect l="l" t="t" r="r" b="b"/>
              <a:pathLst>
                <a:path w="2145" h="2731" extrusionOk="0">
                  <a:moveTo>
                    <a:pt x="1078" y="0"/>
                  </a:moveTo>
                  <a:cubicBezTo>
                    <a:pt x="1033" y="0"/>
                    <a:pt x="989" y="17"/>
                    <a:pt x="955" y="52"/>
                  </a:cubicBezTo>
                  <a:cubicBezTo>
                    <a:pt x="625" y="387"/>
                    <a:pt x="175" y="848"/>
                    <a:pt x="67" y="1436"/>
                  </a:cubicBezTo>
                  <a:cubicBezTo>
                    <a:pt x="0" y="1796"/>
                    <a:pt x="116" y="2199"/>
                    <a:pt x="361" y="2462"/>
                  </a:cubicBezTo>
                  <a:cubicBezTo>
                    <a:pt x="469" y="2583"/>
                    <a:pt x="611" y="2669"/>
                    <a:pt x="769" y="2710"/>
                  </a:cubicBezTo>
                  <a:cubicBezTo>
                    <a:pt x="824" y="2723"/>
                    <a:pt x="881" y="2730"/>
                    <a:pt x="938" y="2730"/>
                  </a:cubicBezTo>
                  <a:cubicBezTo>
                    <a:pt x="965" y="2730"/>
                    <a:pt x="992" y="2728"/>
                    <a:pt x="1019" y="2725"/>
                  </a:cubicBezTo>
                  <a:cubicBezTo>
                    <a:pt x="1114" y="2715"/>
                    <a:pt x="1181" y="2631"/>
                    <a:pt x="1172" y="2537"/>
                  </a:cubicBezTo>
                  <a:cubicBezTo>
                    <a:pt x="1166" y="2489"/>
                    <a:pt x="1142" y="2447"/>
                    <a:pt x="1104" y="2418"/>
                  </a:cubicBezTo>
                  <a:cubicBezTo>
                    <a:pt x="1249" y="2224"/>
                    <a:pt x="1408" y="2040"/>
                    <a:pt x="1577" y="1865"/>
                  </a:cubicBezTo>
                  <a:lnTo>
                    <a:pt x="1616" y="1931"/>
                  </a:lnTo>
                  <a:cubicBezTo>
                    <a:pt x="1647" y="1990"/>
                    <a:pt x="1706" y="2023"/>
                    <a:pt x="1768" y="2023"/>
                  </a:cubicBezTo>
                  <a:cubicBezTo>
                    <a:pt x="1798" y="2023"/>
                    <a:pt x="1829" y="2016"/>
                    <a:pt x="1857" y="1999"/>
                  </a:cubicBezTo>
                  <a:cubicBezTo>
                    <a:pt x="1941" y="1948"/>
                    <a:pt x="1967" y="1837"/>
                    <a:pt x="1912" y="1755"/>
                  </a:cubicBezTo>
                  <a:lnTo>
                    <a:pt x="1830" y="1620"/>
                  </a:lnTo>
                  <a:cubicBezTo>
                    <a:pt x="1908" y="1551"/>
                    <a:pt x="1984" y="1482"/>
                    <a:pt x="2064" y="1418"/>
                  </a:cubicBezTo>
                  <a:cubicBezTo>
                    <a:pt x="2134" y="1357"/>
                    <a:pt x="2144" y="1252"/>
                    <a:pt x="2085" y="1180"/>
                  </a:cubicBezTo>
                  <a:cubicBezTo>
                    <a:pt x="2051" y="1138"/>
                    <a:pt x="2001" y="1115"/>
                    <a:pt x="1951" y="1115"/>
                  </a:cubicBezTo>
                  <a:cubicBezTo>
                    <a:pt x="1915" y="1115"/>
                    <a:pt x="1878" y="1127"/>
                    <a:pt x="1847" y="1152"/>
                  </a:cubicBezTo>
                  <a:cubicBezTo>
                    <a:pt x="1780" y="1205"/>
                    <a:pt x="1716" y="1263"/>
                    <a:pt x="1651" y="1321"/>
                  </a:cubicBezTo>
                  <a:lnTo>
                    <a:pt x="1440" y="969"/>
                  </a:lnTo>
                  <a:cubicBezTo>
                    <a:pt x="1407" y="919"/>
                    <a:pt x="1353" y="892"/>
                    <a:pt x="1298" y="892"/>
                  </a:cubicBezTo>
                  <a:cubicBezTo>
                    <a:pt x="1268" y="892"/>
                    <a:pt x="1237" y="900"/>
                    <a:pt x="1210" y="917"/>
                  </a:cubicBezTo>
                  <a:cubicBezTo>
                    <a:pt x="1131" y="963"/>
                    <a:pt x="1103" y="1063"/>
                    <a:pt x="1145" y="1145"/>
                  </a:cubicBezTo>
                  <a:lnTo>
                    <a:pt x="1394" y="1561"/>
                  </a:lnTo>
                  <a:cubicBezTo>
                    <a:pt x="1163" y="1791"/>
                    <a:pt x="952" y="2037"/>
                    <a:pt x="761" y="2300"/>
                  </a:cubicBezTo>
                  <a:cubicBezTo>
                    <a:pt x="755" y="2310"/>
                    <a:pt x="749" y="2321"/>
                    <a:pt x="746" y="2333"/>
                  </a:cubicBezTo>
                  <a:cubicBezTo>
                    <a:pt x="696" y="2304"/>
                    <a:pt x="652" y="2269"/>
                    <a:pt x="613" y="2227"/>
                  </a:cubicBezTo>
                  <a:cubicBezTo>
                    <a:pt x="442" y="2044"/>
                    <a:pt x="359" y="1751"/>
                    <a:pt x="406" y="1498"/>
                  </a:cubicBezTo>
                  <a:cubicBezTo>
                    <a:pt x="487" y="1050"/>
                    <a:pt x="815" y="687"/>
                    <a:pt x="1201" y="293"/>
                  </a:cubicBezTo>
                  <a:cubicBezTo>
                    <a:pt x="1269" y="225"/>
                    <a:pt x="1267" y="116"/>
                    <a:pt x="1198" y="50"/>
                  </a:cubicBezTo>
                  <a:cubicBezTo>
                    <a:pt x="1165" y="17"/>
                    <a:pt x="1121" y="0"/>
                    <a:pt x="1078"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8122721" y="4626699"/>
              <a:ext cx="58688" cy="99661"/>
            </a:xfrm>
            <a:custGeom>
              <a:avLst/>
              <a:gdLst/>
              <a:ahLst/>
              <a:cxnLst/>
              <a:rect l="l" t="t" r="r" b="b"/>
              <a:pathLst>
                <a:path w="1398" h="2374" extrusionOk="0">
                  <a:moveTo>
                    <a:pt x="993" y="1"/>
                  </a:moveTo>
                  <a:cubicBezTo>
                    <a:pt x="919" y="1"/>
                    <a:pt x="851" y="47"/>
                    <a:pt x="827" y="120"/>
                  </a:cubicBezTo>
                  <a:cubicBezTo>
                    <a:pt x="799" y="210"/>
                    <a:pt x="848" y="306"/>
                    <a:pt x="938" y="336"/>
                  </a:cubicBezTo>
                  <a:cubicBezTo>
                    <a:pt x="1004" y="357"/>
                    <a:pt x="1047" y="495"/>
                    <a:pt x="1038" y="654"/>
                  </a:cubicBezTo>
                  <a:cubicBezTo>
                    <a:pt x="1004" y="1234"/>
                    <a:pt x="645" y="1793"/>
                    <a:pt x="143" y="2047"/>
                  </a:cubicBezTo>
                  <a:cubicBezTo>
                    <a:pt x="1" y="2121"/>
                    <a:pt x="26" y="2330"/>
                    <a:pt x="181" y="2368"/>
                  </a:cubicBezTo>
                  <a:cubicBezTo>
                    <a:pt x="194" y="2371"/>
                    <a:pt x="207" y="2373"/>
                    <a:pt x="220" y="2373"/>
                  </a:cubicBezTo>
                  <a:cubicBezTo>
                    <a:pt x="247" y="2373"/>
                    <a:pt x="275" y="2366"/>
                    <a:pt x="299" y="2354"/>
                  </a:cubicBezTo>
                  <a:cubicBezTo>
                    <a:pt x="916" y="2040"/>
                    <a:pt x="1341" y="1380"/>
                    <a:pt x="1382" y="675"/>
                  </a:cubicBezTo>
                  <a:cubicBezTo>
                    <a:pt x="1397" y="409"/>
                    <a:pt x="1315" y="95"/>
                    <a:pt x="1042" y="8"/>
                  </a:cubicBezTo>
                  <a:cubicBezTo>
                    <a:pt x="1026" y="3"/>
                    <a:pt x="1009" y="1"/>
                    <a:pt x="993"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8211886" y="4662844"/>
              <a:ext cx="48781" cy="65657"/>
            </a:xfrm>
            <a:custGeom>
              <a:avLst/>
              <a:gdLst/>
              <a:ahLst/>
              <a:cxnLst/>
              <a:rect l="l" t="t" r="r" b="b"/>
              <a:pathLst>
                <a:path w="1162" h="1564" extrusionOk="0">
                  <a:moveTo>
                    <a:pt x="780" y="0"/>
                  </a:moveTo>
                  <a:cubicBezTo>
                    <a:pt x="723" y="0"/>
                    <a:pt x="667" y="29"/>
                    <a:pt x="634" y="81"/>
                  </a:cubicBezTo>
                  <a:cubicBezTo>
                    <a:pt x="540" y="253"/>
                    <a:pt x="467" y="436"/>
                    <a:pt x="417" y="628"/>
                  </a:cubicBezTo>
                  <a:cubicBezTo>
                    <a:pt x="365" y="618"/>
                    <a:pt x="315" y="602"/>
                    <a:pt x="267" y="581"/>
                  </a:cubicBezTo>
                  <a:cubicBezTo>
                    <a:pt x="244" y="571"/>
                    <a:pt x="220" y="566"/>
                    <a:pt x="197" y="566"/>
                  </a:cubicBezTo>
                  <a:cubicBezTo>
                    <a:pt x="131" y="566"/>
                    <a:pt x="68" y="604"/>
                    <a:pt x="40" y="668"/>
                  </a:cubicBezTo>
                  <a:cubicBezTo>
                    <a:pt x="1" y="754"/>
                    <a:pt x="40" y="857"/>
                    <a:pt x="127" y="895"/>
                  </a:cubicBezTo>
                  <a:cubicBezTo>
                    <a:pt x="184" y="920"/>
                    <a:pt x="243" y="940"/>
                    <a:pt x="303" y="954"/>
                  </a:cubicBezTo>
                  <a:cubicBezTo>
                    <a:pt x="319" y="958"/>
                    <a:pt x="336" y="958"/>
                    <a:pt x="351" y="963"/>
                  </a:cubicBezTo>
                  <a:cubicBezTo>
                    <a:pt x="332" y="1107"/>
                    <a:pt x="326" y="1255"/>
                    <a:pt x="334" y="1403"/>
                  </a:cubicBezTo>
                  <a:cubicBezTo>
                    <a:pt x="339" y="1478"/>
                    <a:pt x="392" y="1541"/>
                    <a:pt x="465" y="1559"/>
                  </a:cubicBezTo>
                  <a:cubicBezTo>
                    <a:pt x="479" y="1562"/>
                    <a:pt x="493" y="1564"/>
                    <a:pt x="507" y="1564"/>
                  </a:cubicBezTo>
                  <a:cubicBezTo>
                    <a:pt x="511" y="1564"/>
                    <a:pt x="514" y="1564"/>
                    <a:pt x="517" y="1564"/>
                  </a:cubicBezTo>
                  <a:cubicBezTo>
                    <a:pt x="612" y="1557"/>
                    <a:pt x="683" y="1475"/>
                    <a:pt x="678" y="1381"/>
                  </a:cubicBezTo>
                  <a:cubicBezTo>
                    <a:pt x="669" y="1244"/>
                    <a:pt x="676" y="1109"/>
                    <a:pt x="698" y="974"/>
                  </a:cubicBezTo>
                  <a:cubicBezTo>
                    <a:pt x="819" y="958"/>
                    <a:pt x="935" y="923"/>
                    <a:pt x="1045" y="867"/>
                  </a:cubicBezTo>
                  <a:cubicBezTo>
                    <a:pt x="1130" y="825"/>
                    <a:pt x="1162" y="720"/>
                    <a:pt x="1120" y="636"/>
                  </a:cubicBezTo>
                  <a:cubicBezTo>
                    <a:pt x="1089" y="577"/>
                    <a:pt x="1029" y="542"/>
                    <a:pt x="966" y="542"/>
                  </a:cubicBezTo>
                  <a:cubicBezTo>
                    <a:pt x="939" y="542"/>
                    <a:pt x="913" y="548"/>
                    <a:pt x="888" y="561"/>
                  </a:cubicBezTo>
                  <a:cubicBezTo>
                    <a:pt x="854" y="577"/>
                    <a:pt x="819" y="590"/>
                    <a:pt x="783" y="601"/>
                  </a:cubicBezTo>
                  <a:cubicBezTo>
                    <a:pt x="821" y="480"/>
                    <a:pt x="872" y="361"/>
                    <a:pt x="934" y="250"/>
                  </a:cubicBezTo>
                  <a:cubicBezTo>
                    <a:pt x="976" y="169"/>
                    <a:pt x="945" y="67"/>
                    <a:pt x="865" y="22"/>
                  </a:cubicBezTo>
                  <a:cubicBezTo>
                    <a:pt x="838" y="7"/>
                    <a:pt x="809" y="0"/>
                    <a:pt x="780"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8280691" y="4623509"/>
              <a:ext cx="87822" cy="101550"/>
            </a:xfrm>
            <a:custGeom>
              <a:avLst/>
              <a:gdLst/>
              <a:ahLst/>
              <a:cxnLst/>
              <a:rect l="l" t="t" r="r" b="b"/>
              <a:pathLst>
                <a:path w="2092" h="2419" extrusionOk="0">
                  <a:moveTo>
                    <a:pt x="1657" y="339"/>
                  </a:moveTo>
                  <a:lnTo>
                    <a:pt x="1657" y="339"/>
                  </a:lnTo>
                  <a:cubicBezTo>
                    <a:pt x="1657" y="339"/>
                    <a:pt x="1655" y="362"/>
                    <a:pt x="1616" y="415"/>
                  </a:cubicBezTo>
                  <a:cubicBezTo>
                    <a:pt x="1512" y="551"/>
                    <a:pt x="1364" y="651"/>
                    <a:pt x="1208" y="758"/>
                  </a:cubicBezTo>
                  <a:cubicBezTo>
                    <a:pt x="1064" y="855"/>
                    <a:pt x="917" y="956"/>
                    <a:pt x="790" y="1092"/>
                  </a:cubicBezTo>
                  <a:cubicBezTo>
                    <a:pt x="750" y="1134"/>
                    <a:pt x="715" y="1179"/>
                    <a:pt x="684" y="1227"/>
                  </a:cubicBezTo>
                  <a:cubicBezTo>
                    <a:pt x="691" y="1152"/>
                    <a:pt x="698" y="1076"/>
                    <a:pt x="701" y="1001"/>
                  </a:cubicBezTo>
                  <a:cubicBezTo>
                    <a:pt x="898" y="705"/>
                    <a:pt x="1180" y="469"/>
                    <a:pt x="1508" y="361"/>
                  </a:cubicBezTo>
                  <a:cubicBezTo>
                    <a:pt x="1582" y="337"/>
                    <a:pt x="1648" y="344"/>
                    <a:pt x="1657" y="339"/>
                  </a:cubicBezTo>
                  <a:close/>
                  <a:moveTo>
                    <a:pt x="1613" y="1"/>
                  </a:moveTo>
                  <a:cubicBezTo>
                    <a:pt x="1516" y="1"/>
                    <a:pt x="1433" y="25"/>
                    <a:pt x="1399" y="36"/>
                  </a:cubicBezTo>
                  <a:cubicBezTo>
                    <a:pt x="1105" y="136"/>
                    <a:pt x="840" y="308"/>
                    <a:pt x="629" y="536"/>
                  </a:cubicBezTo>
                  <a:cubicBezTo>
                    <a:pt x="599" y="514"/>
                    <a:pt x="565" y="504"/>
                    <a:pt x="532" y="504"/>
                  </a:cubicBezTo>
                  <a:cubicBezTo>
                    <a:pt x="441" y="504"/>
                    <a:pt x="356" y="579"/>
                    <a:pt x="361" y="682"/>
                  </a:cubicBezTo>
                  <a:cubicBezTo>
                    <a:pt x="363" y="751"/>
                    <a:pt x="363" y="820"/>
                    <a:pt x="361" y="889"/>
                  </a:cubicBezTo>
                  <a:cubicBezTo>
                    <a:pt x="113" y="1300"/>
                    <a:pt x="0" y="1795"/>
                    <a:pt x="82" y="2275"/>
                  </a:cubicBezTo>
                  <a:cubicBezTo>
                    <a:pt x="93" y="2343"/>
                    <a:pt x="144" y="2398"/>
                    <a:pt x="211" y="2413"/>
                  </a:cubicBezTo>
                  <a:cubicBezTo>
                    <a:pt x="218" y="2416"/>
                    <a:pt x="225" y="2416"/>
                    <a:pt x="232" y="2417"/>
                  </a:cubicBezTo>
                  <a:cubicBezTo>
                    <a:pt x="239" y="2418"/>
                    <a:pt x="245" y="2419"/>
                    <a:pt x="251" y="2419"/>
                  </a:cubicBezTo>
                  <a:cubicBezTo>
                    <a:pt x="320" y="2419"/>
                    <a:pt x="384" y="2376"/>
                    <a:pt x="411" y="2312"/>
                  </a:cubicBezTo>
                  <a:cubicBezTo>
                    <a:pt x="484" y="2129"/>
                    <a:pt x="545" y="1940"/>
                    <a:pt x="591" y="1748"/>
                  </a:cubicBezTo>
                  <a:cubicBezTo>
                    <a:pt x="665" y="1997"/>
                    <a:pt x="900" y="2175"/>
                    <a:pt x="1128" y="2249"/>
                  </a:cubicBezTo>
                  <a:cubicBezTo>
                    <a:pt x="1259" y="2292"/>
                    <a:pt x="1391" y="2309"/>
                    <a:pt x="1518" y="2326"/>
                  </a:cubicBezTo>
                  <a:cubicBezTo>
                    <a:pt x="1629" y="2339"/>
                    <a:pt x="1739" y="2360"/>
                    <a:pt x="1847" y="2389"/>
                  </a:cubicBezTo>
                  <a:cubicBezTo>
                    <a:pt x="1865" y="2396"/>
                    <a:pt x="1883" y="2398"/>
                    <a:pt x="1901" y="2398"/>
                  </a:cubicBezTo>
                  <a:cubicBezTo>
                    <a:pt x="1973" y="2398"/>
                    <a:pt x="2041" y="2351"/>
                    <a:pt x="2062" y="2278"/>
                  </a:cubicBezTo>
                  <a:cubicBezTo>
                    <a:pt x="2092" y="2187"/>
                    <a:pt x="2041" y="2091"/>
                    <a:pt x="1951" y="2061"/>
                  </a:cubicBezTo>
                  <a:cubicBezTo>
                    <a:pt x="1820" y="2019"/>
                    <a:pt x="1691" y="2002"/>
                    <a:pt x="1564" y="1985"/>
                  </a:cubicBezTo>
                  <a:cubicBezTo>
                    <a:pt x="1446" y="1970"/>
                    <a:pt x="1335" y="1953"/>
                    <a:pt x="1233" y="1921"/>
                  </a:cubicBezTo>
                  <a:cubicBezTo>
                    <a:pt x="1069" y="1869"/>
                    <a:pt x="901" y="1726"/>
                    <a:pt x="914" y="1567"/>
                  </a:cubicBezTo>
                  <a:cubicBezTo>
                    <a:pt x="921" y="1474"/>
                    <a:pt x="987" y="1386"/>
                    <a:pt x="1040" y="1327"/>
                  </a:cubicBezTo>
                  <a:cubicBezTo>
                    <a:pt x="1142" y="1220"/>
                    <a:pt x="1267" y="1134"/>
                    <a:pt x="1401" y="1042"/>
                  </a:cubicBezTo>
                  <a:cubicBezTo>
                    <a:pt x="1572" y="925"/>
                    <a:pt x="1751" y="804"/>
                    <a:pt x="1889" y="624"/>
                  </a:cubicBezTo>
                  <a:cubicBezTo>
                    <a:pt x="1983" y="499"/>
                    <a:pt x="2019" y="378"/>
                    <a:pt x="1990" y="263"/>
                  </a:cubicBezTo>
                  <a:cubicBezTo>
                    <a:pt x="1969" y="174"/>
                    <a:pt x="1913" y="98"/>
                    <a:pt x="1833" y="53"/>
                  </a:cubicBezTo>
                  <a:cubicBezTo>
                    <a:pt x="1761" y="14"/>
                    <a:pt x="1684" y="1"/>
                    <a:pt x="1613"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8383079" y="4587827"/>
              <a:ext cx="50628" cy="77831"/>
            </a:xfrm>
            <a:custGeom>
              <a:avLst/>
              <a:gdLst/>
              <a:ahLst/>
              <a:cxnLst/>
              <a:rect l="l" t="t" r="r" b="b"/>
              <a:pathLst>
                <a:path w="1206" h="1854" extrusionOk="0">
                  <a:moveTo>
                    <a:pt x="299" y="1"/>
                  </a:moveTo>
                  <a:cubicBezTo>
                    <a:pt x="189" y="1"/>
                    <a:pt x="91" y="60"/>
                    <a:pt x="40" y="162"/>
                  </a:cubicBezTo>
                  <a:cubicBezTo>
                    <a:pt x="0" y="238"/>
                    <a:pt x="24" y="331"/>
                    <a:pt x="95" y="381"/>
                  </a:cubicBezTo>
                  <a:cubicBezTo>
                    <a:pt x="125" y="402"/>
                    <a:pt x="159" y="412"/>
                    <a:pt x="193" y="412"/>
                  </a:cubicBezTo>
                  <a:cubicBezTo>
                    <a:pt x="240" y="412"/>
                    <a:pt x="285" y="393"/>
                    <a:pt x="319" y="357"/>
                  </a:cubicBezTo>
                  <a:cubicBezTo>
                    <a:pt x="337" y="371"/>
                    <a:pt x="355" y="393"/>
                    <a:pt x="354" y="410"/>
                  </a:cubicBezTo>
                  <a:cubicBezTo>
                    <a:pt x="352" y="483"/>
                    <a:pt x="314" y="561"/>
                    <a:pt x="271" y="651"/>
                  </a:cubicBezTo>
                  <a:cubicBezTo>
                    <a:pt x="234" y="720"/>
                    <a:pt x="203" y="793"/>
                    <a:pt x="178" y="868"/>
                  </a:cubicBezTo>
                  <a:cubicBezTo>
                    <a:pt x="102" y="1120"/>
                    <a:pt x="176" y="1405"/>
                    <a:pt x="375" y="1614"/>
                  </a:cubicBezTo>
                  <a:cubicBezTo>
                    <a:pt x="475" y="1722"/>
                    <a:pt x="604" y="1799"/>
                    <a:pt x="748" y="1836"/>
                  </a:cubicBezTo>
                  <a:cubicBezTo>
                    <a:pt x="798" y="1848"/>
                    <a:pt x="849" y="1854"/>
                    <a:pt x="900" y="1854"/>
                  </a:cubicBezTo>
                  <a:cubicBezTo>
                    <a:pt x="952" y="1854"/>
                    <a:pt x="1005" y="1847"/>
                    <a:pt x="1056" y="1835"/>
                  </a:cubicBezTo>
                  <a:cubicBezTo>
                    <a:pt x="1149" y="1812"/>
                    <a:pt x="1205" y="1719"/>
                    <a:pt x="1181" y="1626"/>
                  </a:cubicBezTo>
                  <a:cubicBezTo>
                    <a:pt x="1162" y="1548"/>
                    <a:pt x="1092" y="1496"/>
                    <a:pt x="1016" y="1496"/>
                  </a:cubicBezTo>
                  <a:cubicBezTo>
                    <a:pt x="1002" y="1496"/>
                    <a:pt x="987" y="1497"/>
                    <a:pt x="973" y="1501"/>
                  </a:cubicBezTo>
                  <a:cubicBezTo>
                    <a:pt x="950" y="1507"/>
                    <a:pt x="927" y="1510"/>
                    <a:pt x="903" y="1510"/>
                  </a:cubicBezTo>
                  <a:cubicBezTo>
                    <a:pt x="807" y="1510"/>
                    <a:pt x="707" y="1462"/>
                    <a:pt x="624" y="1376"/>
                  </a:cubicBezTo>
                  <a:cubicBezTo>
                    <a:pt x="537" y="1283"/>
                    <a:pt x="459" y="1127"/>
                    <a:pt x="509" y="968"/>
                  </a:cubicBezTo>
                  <a:cubicBezTo>
                    <a:pt x="527" y="911"/>
                    <a:pt x="551" y="855"/>
                    <a:pt x="579" y="803"/>
                  </a:cubicBezTo>
                  <a:cubicBezTo>
                    <a:pt x="634" y="692"/>
                    <a:pt x="696" y="566"/>
                    <a:pt x="699" y="417"/>
                  </a:cubicBezTo>
                  <a:cubicBezTo>
                    <a:pt x="703" y="213"/>
                    <a:pt x="541" y="50"/>
                    <a:pt x="379" y="10"/>
                  </a:cubicBezTo>
                  <a:lnTo>
                    <a:pt x="378" y="10"/>
                  </a:lnTo>
                  <a:cubicBezTo>
                    <a:pt x="351" y="4"/>
                    <a:pt x="325" y="1"/>
                    <a:pt x="299"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8421826" y="4591605"/>
              <a:ext cx="202386" cy="155956"/>
            </a:xfrm>
            <a:custGeom>
              <a:avLst/>
              <a:gdLst/>
              <a:ahLst/>
              <a:cxnLst/>
              <a:rect l="l" t="t" r="r" b="b"/>
              <a:pathLst>
                <a:path w="4821" h="3715" extrusionOk="0">
                  <a:moveTo>
                    <a:pt x="2384" y="1"/>
                  </a:moveTo>
                  <a:cubicBezTo>
                    <a:pt x="2109" y="1"/>
                    <a:pt x="1835" y="14"/>
                    <a:pt x="1560" y="41"/>
                  </a:cubicBezTo>
                  <a:cubicBezTo>
                    <a:pt x="1498" y="47"/>
                    <a:pt x="1370" y="60"/>
                    <a:pt x="1282" y="161"/>
                  </a:cubicBezTo>
                  <a:cubicBezTo>
                    <a:pt x="1211" y="244"/>
                    <a:pt x="1201" y="344"/>
                    <a:pt x="1196" y="410"/>
                  </a:cubicBezTo>
                  <a:cubicBezTo>
                    <a:pt x="1113" y="1369"/>
                    <a:pt x="895" y="2310"/>
                    <a:pt x="551" y="3208"/>
                  </a:cubicBezTo>
                  <a:cubicBezTo>
                    <a:pt x="457" y="3065"/>
                    <a:pt x="391" y="2906"/>
                    <a:pt x="357" y="2738"/>
                  </a:cubicBezTo>
                  <a:cubicBezTo>
                    <a:pt x="341" y="2657"/>
                    <a:pt x="269" y="2601"/>
                    <a:pt x="190" y="2601"/>
                  </a:cubicBezTo>
                  <a:cubicBezTo>
                    <a:pt x="178" y="2601"/>
                    <a:pt x="166" y="2602"/>
                    <a:pt x="154" y="2605"/>
                  </a:cubicBezTo>
                  <a:cubicBezTo>
                    <a:pt x="61" y="2623"/>
                    <a:pt x="1" y="2714"/>
                    <a:pt x="21" y="2807"/>
                  </a:cubicBezTo>
                  <a:cubicBezTo>
                    <a:pt x="87" y="3132"/>
                    <a:pt x="247" y="3431"/>
                    <a:pt x="482" y="3665"/>
                  </a:cubicBezTo>
                  <a:cubicBezTo>
                    <a:pt x="517" y="3698"/>
                    <a:pt x="560" y="3714"/>
                    <a:pt x="603" y="3714"/>
                  </a:cubicBezTo>
                  <a:cubicBezTo>
                    <a:pt x="668" y="3714"/>
                    <a:pt x="733" y="3676"/>
                    <a:pt x="761" y="3608"/>
                  </a:cubicBezTo>
                  <a:cubicBezTo>
                    <a:pt x="1182" y="2598"/>
                    <a:pt x="1444" y="1529"/>
                    <a:pt x="1539" y="441"/>
                  </a:cubicBezTo>
                  <a:cubicBezTo>
                    <a:pt x="1539" y="425"/>
                    <a:pt x="1542" y="393"/>
                    <a:pt x="1535" y="393"/>
                  </a:cubicBezTo>
                  <a:cubicBezTo>
                    <a:pt x="1534" y="393"/>
                    <a:pt x="1534" y="393"/>
                    <a:pt x="1534" y="393"/>
                  </a:cubicBezTo>
                  <a:lnTo>
                    <a:pt x="1534" y="393"/>
                  </a:lnTo>
                  <a:cubicBezTo>
                    <a:pt x="1554" y="388"/>
                    <a:pt x="1573" y="385"/>
                    <a:pt x="1593" y="384"/>
                  </a:cubicBezTo>
                  <a:cubicBezTo>
                    <a:pt x="1853" y="358"/>
                    <a:pt x="2114" y="346"/>
                    <a:pt x="2374" y="346"/>
                  </a:cubicBezTo>
                  <a:cubicBezTo>
                    <a:pt x="3065" y="346"/>
                    <a:pt x="3754" y="434"/>
                    <a:pt x="4425" y="609"/>
                  </a:cubicBezTo>
                  <a:cubicBezTo>
                    <a:pt x="4311" y="1115"/>
                    <a:pt x="4267" y="1636"/>
                    <a:pt x="4294" y="2156"/>
                  </a:cubicBezTo>
                  <a:cubicBezTo>
                    <a:pt x="4299" y="2247"/>
                    <a:pt x="4374" y="2318"/>
                    <a:pt x="4464" y="2318"/>
                  </a:cubicBezTo>
                  <a:cubicBezTo>
                    <a:pt x="4467" y="2318"/>
                    <a:pt x="4471" y="2318"/>
                    <a:pt x="4474" y="2317"/>
                  </a:cubicBezTo>
                  <a:cubicBezTo>
                    <a:pt x="4570" y="2313"/>
                    <a:pt x="4643" y="2233"/>
                    <a:pt x="4637" y="2137"/>
                  </a:cubicBezTo>
                  <a:cubicBezTo>
                    <a:pt x="4609" y="1597"/>
                    <a:pt x="4664" y="1055"/>
                    <a:pt x="4798" y="530"/>
                  </a:cubicBezTo>
                  <a:cubicBezTo>
                    <a:pt x="4820" y="438"/>
                    <a:pt x="4768" y="347"/>
                    <a:pt x="4678" y="322"/>
                  </a:cubicBezTo>
                  <a:cubicBezTo>
                    <a:pt x="3931" y="109"/>
                    <a:pt x="3159" y="1"/>
                    <a:pt x="2384"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8489917" y="4655539"/>
              <a:ext cx="36900" cy="85933"/>
            </a:xfrm>
            <a:custGeom>
              <a:avLst/>
              <a:gdLst/>
              <a:ahLst/>
              <a:cxnLst/>
              <a:rect l="l" t="t" r="r" b="b"/>
              <a:pathLst>
                <a:path w="879" h="2047" extrusionOk="0">
                  <a:moveTo>
                    <a:pt x="686" y="1"/>
                  </a:moveTo>
                  <a:cubicBezTo>
                    <a:pt x="611" y="1"/>
                    <a:pt x="542" y="49"/>
                    <a:pt x="521" y="126"/>
                  </a:cubicBezTo>
                  <a:lnTo>
                    <a:pt x="26" y="1826"/>
                  </a:lnTo>
                  <a:cubicBezTo>
                    <a:pt x="0" y="1916"/>
                    <a:pt x="52" y="2012"/>
                    <a:pt x="144" y="2039"/>
                  </a:cubicBezTo>
                  <a:lnTo>
                    <a:pt x="151" y="2042"/>
                  </a:lnTo>
                  <a:cubicBezTo>
                    <a:pt x="164" y="2045"/>
                    <a:pt x="178" y="2046"/>
                    <a:pt x="191" y="2046"/>
                  </a:cubicBezTo>
                  <a:cubicBezTo>
                    <a:pt x="266" y="2046"/>
                    <a:pt x="335" y="1997"/>
                    <a:pt x="356" y="1922"/>
                  </a:cubicBezTo>
                  <a:lnTo>
                    <a:pt x="852" y="222"/>
                  </a:lnTo>
                  <a:cubicBezTo>
                    <a:pt x="879" y="130"/>
                    <a:pt x="827" y="34"/>
                    <a:pt x="735" y="8"/>
                  </a:cubicBezTo>
                  <a:cubicBezTo>
                    <a:pt x="719" y="3"/>
                    <a:pt x="702" y="1"/>
                    <a:pt x="686"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8534709" y="4647353"/>
              <a:ext cx="55288" cy="123715"/>
            </a:xfrm>
            <a:custGeom>
              <a:avLst/>
              <a:gdLst/>
              <a:ahLst/>
              <a:cxnLst/>
              <a:rect l="l" t="t" r="r" b="b"/>
              <a:pathLst>
                <a:path w="1317" h="2947" extrusionOk="0">
                  <a:moveTo>
                    <a:pt x="693" y="0"/>
                  </a:moveTo>
                  <a:cubicBezTo>
                    <a:pt x="606" y="0"/>
                    <a:pt x="532" y="67"/>
                    <a:pt x="522" y="155"/>
                  </a:cubicBezTo>
                  <a:cubicBezTo>
                    <a:pt x="506" y="317"/>
                    <a:pt x="410" y="470"/>
                    <a:pt x="307" y="632"/>
                  </a:cubicBezTo>
                  <a:lnTo>
                    <a:pt x="251" y="723"/>
                  </a:lnTo>
                  <a:cubicBezTo>
                    <a:pt x="58" y="1037"/>
                    <a:pt x="0" y="1305"/>
                    <a:pt x="73" y="1537"/>
                  </a:cubicBezTo>
                  <a:cubicBezTo>
                    <a:pt x="127" y="1706"/>
                    <a:pt x="276" y="1841"/>
                    <a:pt x="455" y="1883"/>
                  </a:cubicBezTo>
                  <a:cubicBezTo>
                    <a:pt x="473" y="1887"/>
                    <a:pt x="491" y="1892"/>
                    <a:pt x="510" y="1895"/>
                  </a:cubicBezTo>
                  <a:cubicBezTo>
                    <a:pt x="527" y="1896"/>
                    <a:pt x="544" y="1897"/>
                    <a:pt x="561" y="1897"/>
                  </a:cubicBezTo>
                  <a:cubicBezTo>
                    <a:pt x="598" y="1897"/>
                    <a:pt x="635" y="1893"/>
                    <a:pt x="670" y="1883"/>
                  </a:cubicBezTo>
                  <a:lnTo>
                    <a:pt x="670" y="1883"/>
                  </a:lnTo>
                  <a:cubicBezTo>
                    <a:pt x="559" y="2161"/>
                    <a:pt x="438" y="2431"/>
                    <a:pt x="304" y="2695"/>
                  </a:cubicBezTo>
                  <a:cubicBezTo>
                    <a:pt x="261" y="2781"/>
                    <a:pt x="294" y="2884"/>
                    <a:pt x="380" y="2928"/>
                  </a:cubicBezTo>
                  <a:cubicBezTo>
                    <a:pt x="392" y="2933"/>
                    <a:pt x="404" y="2938"/>
                    <a:pt x="417" y="2942"/>
                  </a:cubicBezTo>
                  <a:cubicBezTo>
                    <a:pt x="430" y="2945"/>
                    <a:pt x="443" y="2946"/>
                    <a:pt x="456" y="2946"/>
                  </a:cubicBezTo>
                  <a:cubicBezTo>
                    <a:pt x="520" y="2946"/>
                    <a:pt x="581" y="2910"/>
                    <a:pt x="611" y="2852"/>
                  </a:cubicBezTo>
                  <a:cubicBezTo>
                    <a:pt x="884" y="2308"/>
                    <a:pt x="1111" y="1744"/>
                    <a:pt x="1288" y="1163"/>
                  </a:cubicBezTo>
                  <a:cubicBezTo>
                    <a:pt x="1316" y="1071"/>
                    <a:pt x="1266" y="975"/>
                    <a:pt x="1174" y="947"/>
                  </a:cubicBezTo>
                  <a:cubicBezTo>
                    <a:pt x="1157" y="942"/>
                    <a:pt x="1139" y="939"/>
                    <a:pt x="1122" y="939"/>
                  </a:cubicBezTo>
                  <a:cubicBezTo>
                    <a:pt x="1048" y="939"/>
                    <a:pt x="981" y="987"/>
                    <a:pt x="960" y="1063"/>
                  </a:cubicBezTo>
                  <a:cubicBezTo>
                    <a:pt x="918" y="1196"/>
                    <a:pt x="866" y="1329"/>
                    <a:pt x="819" y="1461"/>
                  </a:cubicBezTo>
                  <a:cubicBezTo>
                    <a:pt x="803" y="1456"/>
                    <a:pt x="785" y="1453"/>
                    <a:pt x="768" y="1453"/>
                  </a:cubicBezTo>
                  <a:cubicBezTo>
                    <a:pt x="711" y="1453"/>
                    <a:pt x="657" y="1481"/>
                    <a:pt x="625" y="1530"/>
                  </a:cubicBezTo>
                  <a:cubicBezTo>
                    <a:pt x="620" y="1537"/>
                    <a:pt x="609" y="1555"/>
                    <a:pt x="571" y="1555"/>
                  </a:cubicBezTo>
                  <a:cubicBezTo>
                    <a:pt x="566" y="1555"/>
                    <a:pt x="561" y="1555"/>
                    <a:pt x="555" y="1554"/>
                  </a:cubicBezTo>
                  <a:cubicBezTo>
                    <a:pt x="496" y="1545"/>
                    <a:pt x="423" y="1499"/>
                    <a:pt x="401" y="1434"/>
                  </a:cubicBezTo>
                  <a:cubicBezTo>
                    <a:pt x="361" y="1302"/>
                    <a:pt x="407" y="1127"/>
                    <a:pt x="544" y="904"/>
                  </a:cubicBezTo>
                  <a:lnTo>
                    <a:pt x="598" y="815"/>
                  </a:lnTo>
                  <a:cubicBezTo>
                    <a:pt x="712" y="636"/>
                    <a:pt x="841" y="432"/>
                    <a:pt x="864" y="190"/>
                  </a:cubicBezTo>
                  <a:cubicBezTo>
                    <a:pt x="874" y="96"/>
                    <a:pt x="805" y="11"/>
                    <a:pt x="711" y="1"/>
                  </a:cubicBezTo>
                  <a:cubicBezTo>
                    <a:pt x="705" y="1"/>
                    <a:pt x="699" y="0"/>
                    <a:pt x="693"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7888139" y="4806329"/>
              <a:ext cx="105664" cy="229924"/>
            </a:xfrm>
            <a:custGeom>
              <a:avLst/>
              <a:gdLst/>
              <a:ahLst/>
              <a:cxnLst/>
              <a:rect l="l" t="t" r="r" b="b"/>
              <a:pathLst>
                <a:path w="2517" h="5477" extrusionOk="0">
                  <a:moveTo>
                    <a:pt x="1951" y="1"/>
                  </a:moveTo>
                  <a:cubicBezTo>
                    <a:pt x="1891" y="1"/>
                    <a:pt x="1833" y="32"/>
                    <a:pt x="1801" y="88"/>
                  </a:cubicBezTo>
                  <a:cubicBezTo>
                    <a:pt x="1075" y="1369"/>
                    <a:pt x="729" y="2830"/>
                    <a:pt x="803" y="4301"/>
                  </a:cubicBezTo>
                  <a:cubicBezTo>
                    <a:pt x="609" y="3936"/>
                    <a:pt x="461" y="3546"/>
                    <a:pt x="364" y="3144"/>
                  </a:cubicBezTo>
                  <a:cubicBezTo>
                    <a:pt x="348" y="3060"/>
                    <a:pt x="275" y="3003"/>
                    <a:pt x="194" y="3003"/>
                  </a:cubicBezTo>
                  <a:cubicBezTo>
                    <a:pt x="181" y="3003"/>
                    <a:pt x="168" y="3004"/>
                    <a:pt x="154" y="3007"/>
                  </a:cubicBezTo>
                  <a:cubicBezTo>
                    <a:pt x="59" y="3030"/>
                    <a:pt x="1" y="3128"/>
                    <a:pt x="29" y="3224"/>
                  </a:cubicBezTo>
                  <a:cubicBezTo>
                    <a:pt x="220" y="4032"/>
                    <a:pt x="600" y="4784"/>
                    <a:pt x="1140" y="5416"/>
                  </a:cubicBezTo>
                  <a:cubicBezTo>
                    <a:pt x="1174" y="5456"/>
                    <a:pt x="1222" y="5476"/>
                    <a:pt x="1270" y="5476"/>
                  </a:cubicBezTo>
                  <a:cubicBezTo>
                    <a:pt x="1330" y="5476"/>
                    <a:pt x="1389" y="5446"/>
                    <a:pt x="1421" y="5387"/>
                  </a:cubicBezTo>
                  <a:lnTo>
                    <a:pt x="2471" y="3504"/>
                  </a:lnTo>
                  <a:cubicBezTo>
                    <a:pt x="2516" y="3421"/>
                    <a:pt x="2485" y="3315"/>
                    <a:pt x="2402" y="3270"/>
                  </a:cubicBezTo>
                  <a:cubicBezTo>
                    <a:pt x="2375" y="3256"/>
                    <a:pt x="2347" y="3248"/>
                    <a:pt x="2318" y="3248"/>
                  </a:cubicBezTo>
                  <a:cubicBezTo>
                    <a:pt x="2258" y="3248"/>
                    <a:pt x="2200" y="3280"/>
                    <a:pt x="2168" y="3337"/>
                  </a:cubicBezTo>
                  <a:lnTo>
                    <a:pt x="1242" y="4999"/>
                  </a:lnTo>
                  <a:cubicBezTo>
                    <a:pt x="1218" y="4969"/>
                    <a:pt x="1200" y="4936"/>
                    <a:pt x="1178" y="4905"/>
                  </a:cubicBezTo>
                  <a:cubicBezTo>
                    <a:pt x="1190" y="4878"/>
                    <a:pt x="1194" y="4847"/>
                    <a:pt x="1192" y="4817"/>
                  </a:cubicBezTo>
                  <a:cubicBezTo>
                    <a:pt x="997" y="3239"/>
                    <a:pt x="1315" y="1640"/>
                    <a:pt x="2101" y="258"/>
                  </a:cubicBezTo>
                  <a:cubicBezTo>
                    <a:pt x="2147" y="175"/>
                    <a:pt x="2119" y="71"/>
                    <a:pt x="2036" y="23"/>
                  </a:cubicBezTo>
                  <a:cubicBezTo>
                    <a:pt x="2009" y="8"/>
                    <a:pt x="1980" y="1"/>
                    <a:pt x="1951"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8043716" y="4379945"/>
              <a:ext cx="95085" cy="108434"/>
            </a:xfrm>
            <a:custGeom>
              <a:avLst/>
              <a:gdLst/>
              <a:ahLst/>
              <a:cxnLst/>
              <a:rect l="l" t="t" r="r" b="b"/>
              <a:pathLst>
                <a:path w="2265" h="2583" extrusionOk="0">
                  <a:moveTo>
                    <a:pt x="2076" y="1"/>
                  </a:moveTo>
                  <a:cubicBezTo>
                    <a:pt x="2001" y="1"/>
                    <a:pt x="1931" y="51"/>
                    <a:pt x="1910" y="126"/>
                  </a:cubicBezTo>
                  <a:cubicBezTo>
                    <a:pt x="1720" y="800"/>
                    <a:pt x="1401" y="1431"/>
                    <a:pt x="969" y="1981"/>
                  </a:cubicBezTo>
                  <a:cubicBezTo>
                    <a:pt x="860" y="2121"/>
                    <a:pt x="706" y="2228"/>
                    <a:pt x="603" y="2237"/>
                  </a:cubicBezTo>
                  <a:cubicBezTo>
                    <a:pt x="599" y="2238"/>
                    <a:pt x="594" y="2238"/>
                    <a:pt x="589" y="2238"/>
                  </a:cubicBezTo>
                  <a:cubicBezTo>
                    <a:pt x="564" y="2238"/>
                    <a:pt x="540" y="2229"/>
                    <a:pt x="522" y="2211"/>
                  </a:cubicBezTo>
                  <a:cubicBezTo>
                    <a:pt x="479" y="2174"/>
                    <a:pt x="460" y="2090"/>
                    <a:pt x="446" y="2005"/>
                  </a:cubicBezTo>
                  <a:cubicBezTo>
                    <a:pt x="351" y="1470"/>
                    <a:pt x="347" y="926"/>
                    <a:pt x="432" y="389"/>
                  </a:cubicBezTo>
                  <a:cubicBezTo>
                    <a:pt x="446" y="295"/>
                    <a:pt x="382" y="208"/>
                    <a:pt x="288" y="194"/>
                  </a:cubicBezTo>
                  <a:cubicBezTo>
                    <a:pt x="279" y="192"/>
                    <a:pt x="269" y="191"/>
                    <a:pt x="260" y="191"/>
                  </a:cubicBezTo>
                  <a:cubicBezTo>
                    <a:pt x="177" y="191"/>
                    <a:pt x="105" y="252"/>
                    <a:pt x="91" y="337"/>
                  </a:cubicBezTo>
                  <a:cubicBezTo>
                    <a:pt x="1" y="910"/>
                    <a:pt x="7" y="1493"/>
                    <a:pt x="106" y="2064"/>
                  </a:cubicBezTo>
                  <a:cubicBezTo>
                    <a:pt x="123" y="2163"/>
                    <a:pt x="154" y="2344"/>
                    <a:pt x="289" y="2467"/>
                  </a:cubicBezTo>
                  <a:cubicBezTo>
                    <a:pt x="344" y="2518"/>
                    <a:pt x="410" y="2553"/>
                    <a:pt x="482" y="2570"/>
                  </a:cubicBezTo>
                  <a:cubicBezTo>
                    <a:pt x="519" y="2578"/>
                    <a:pt x="556" y="2582"/>
                    <a:pt x="594" y="2582"/>
                  </a:cubicBezTo>
                  <a:cubicBezTo>
                    <a:pt x="606" y="2582"/>
                    <a:pt x="619" y="2582"/>
                    <a:pt x="631" y="2581"/>
                  </a:cubicBezTo>
                  <a:cubicBezTo>
                    <a:pt x="872" y="2558"/>
                    <a:pt x="1103" y="2367"/>
                    <a:pt x="1240" y="2194"/>
                  </a:cubicBezTo>
                  <a:cubicBezTo>
                    <a:pt x="1698" y="1607"/>
                    <a:pt x="2039" y="935"/>
                    <a:pt x="2240" y="218"/>
                  </a:cubicBezTo>
                  <a:cubicBezTo>
                    <a:pt x="2264" y="126"/>
                    <a:pt x="2211" y="32"/>
                    <a:pt x="2121" y="6"/>
                  </a:cubicBezTo>
                  <a:cubicBezTo>
                    <a:pt x="2106" y="3"/>
                    <a:pt x="2091" y="1"/>
                    <a:pt x="2076"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8066553" y="3991342"/>
              <a:ext cx="100836" cy="439782"/>
            </a:xfrm>
            <a:custGeom>
              <a:avLst/>
              <a:gdLst/>
              <a:ahLst/>
              <a:cxnLst/>
              <a:rect l="l" t="t" r="r" b="b"/>
              <a:pathLst>
                <a:path w="2402" h="10476" extrusionOk="0">
                  <a:moveTo>
                    <a:pt x="1833" y="1"/>
                  </a:moveTo>
                  <a:cubicBezTo>
                    <a:pt x="1786" y="1"/>
                    <a:pt x="1741" y="20"/>
                    <a:pt x="1709" y="57"/>
                  </a:cubicBezTo>
                  <a:lnTo>
                    <a:pt x="64" y="1844"/>
                  </a:lnTo>
                  <a:cubicBezTo>
                    <a:pt x="0" y="1913"/>
                    <a:pt x="4" y="2023"/>
                    <a:pt x="75" y="2088"/>
                  </a:cubicBezTo>
                  <a:cubicBezTo>
                    <a:pt x="107" y="2118"/>
                    <a:pt x="149" y="2133"/>
                    <a:pt x="191" y="2133"/>
                  </a:cubicBezTo>
                  <a:cubicBezTo>
                    <a:pt x="237" y="2133"/>
                    <a:pt x="284" y="2114"/>
                    <a:pt x="317" y="2078"/>
                  </a:cubicBezTo>
                  <a:lnTo>
                    <a:pt x="1732" y="542"/>
                  </a:lnTo>
                  <a:lnTo>
                    <a:pt x="1786" y="832"/>
                  </a:lnTo>
                  <a:cubicBezTo>
                    <a:pt x="1762" y="797"/>
                    <a:pt x="1724" y="773"/>
                    <a:pt x="1682" y="766"/>
                  </a:cubicBezTo>
                  <a:cubicBezTo>
                    <a:pt x="1670" y="763"/>
                    <a:pt x="1657" y="762"/>
                    <a:pt x="1644" y="762"/>
                  </a:cubicBezTo>
                  <a:cubicBezTo>
                    <a:pt x="1566" y="762"/>
                    <a:pt x="1495" y="817"/>
                    <a:pt x="1477" y="897"/>
                  </a:cubicBezTo>
                  <a:cubicBezTo>
                    <a:pt x="964" y="3218"/>
                    <a:pt x="639" y="5576"/>
                    <a:pt x="504" y="7949"/>
                  </a:cubicBezTo>
                  <a:lnTo>
                    <a:pt x="497" y="8090"/>
                  </a:lnTo>
                  <a:cubicBezTo>
                    <a:pt x="456" y="8820"/>
                    <a:pt x="415" y="9575"/>
                    <a:pt x="130" y="10235"/>
                  </a:cubicBezTo>
                  <a:cubicBezTo>
                    <a:pt x="92" y="10322"/>
                    <a:pt x="133" y="10423"/>
                    <a:pt x="220" y="10461"/>
                  </a:cubicBezTo>
                  <a:cubicBezTo>
                    <a:pt x="228" y="10465"/>
                    <a:pt x="238" y="10468"/>
                    <a:pt x="248" y="10471"/>
                  </a:cubicBezTo>
                  <a:cubicBezTo>
                    <a:pt x="261" y="10474"/>
                    <a:pt x="275" y="10476"/>
                    <a:pt x="288" y="10476"/>
                  </a:cubicBezTo>
                  <a:cubicBezTo>
                    <a:pt x="356" y="10476"/>
                    <a:pt x="418" y="10436"/>
                    <a:pt x="446" y="10371"/>
                  </a:cubicBezTo>
                  <a:cubicBezTo>
                    <a:pt x="756" y="9655"/>
                    <a:pt x="798" y="8869"/>
                    <a:pt x="841" y="8108"/>
                  </a:cubicBezTo>
                  <a:lnTo>
                    <a:pt x="848" y="7967"/>
                  </a:lnTo>
                  <a:cubicBezTo>
                    <a:pt x="981" y="5614"/>
                    <a:pt x="1304" y="3273"/>
                    <a:pt x="1813" y="970"/>
                  </a:cubicBezTo>
                  <a:lnTo>
                    <a:pt x="2047" y="2190"/>
                  </a:lnTo>
                  <a:cubicBezTo>
                    <a:pt x="2062" y="2272"/>
                    <a:pt x="2133" y="2330"/>
                    <a:pt x="2214" y="2330"/>
                  </a:cubicBezTo>
                  <a:cubicBezTo>
                    <a:pt x="2225" y="2330"/>
                    <a:pt x="2236" y="2329"/>
                    <a:pt x="2247" y="2327"/>
                  </a:cubicBezTo>
                  <a:cubicBezTo>
                    <a:pt x="2341" y="2310"/>
                    <a:pt x="2401" y="2220"/>
                    <a:pt x="2385" y="2127"/>
                  </a:cubicBezTo>
                  <a:lnTo>
                    <a:pt x="2005" y="141"/>
                  </a:lnTo>
                  <a:cubicBezTo>
                    <a:pt x="1993" y="78"/>
                    <a:pt x="1945" y="26"/>
                    <a:pt x="1884" y="9"/>
                  </a:cubicBezTo>
                  <a:cubicBezTo>
                    <a:pt x="1867" y="4"/>
                    <a:pt x="1850" y="1"/>
                    <a:pt x="1833"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8110505" y="4248592"/>
              <a:ext cx="763280" cy="99954"/>
            </a:xfrm>
            <a:custGeom>
              <a:avLst/>
              <a:gdLst/>
              <a:ahLst/>
              <a:cxnLst/>
              <a:rect l="l" t="t" r="r" b="b"/>
              <a:pathLst>
                <a:path w="18182" h="2381" extrusionOk="0">
                  <a:moveTo>
                    <a:pt x="183" y="1"/>
                  </a:moveTo>
                  <a:cubicBezTo>
                    <a:pt x="98" y="1"/>
                    <a:pt x="25" y="63"/>
                    <a:pt x="13" y="147"/>
                  </a:cubicBezTo>
                  <a:cubicBezTo>
                    <a:pt x="0" y="236"/>
                    <a:pt x="57" y="319"/>
                    <a:pt x="143" y="340"/>
                  </a:cubicBezTo>
                  <a:cubicBezTo>
                    <a:pt x="154" y="341"/>
                    <a:pt x="165" y="344"/>
                    <a:pt x="176" y="344"/>
                  </a:cubicBezTo>
                  <a:cubicBezTo>
                    <a:pt x="5937" y="603"/>
                    <a:pt x="11756" y="1124"/>
                    <a:pt x="17472" y="1890"/>
                  </a:cubicBezTo>
                  <a:cubicBezTo>
                    <a:pt x="17480" y="1891"/>
                    <a:pt x="17487" y="1891"/>
                    <a:pt x="17495" y="1891"/>
                  </a:cubicBezTo>
                  <a:cubicBezTo>
                    <a:pt x="17511" y="1891"/>
                    <a:pt x="17526" y="1889"/>
                    <a:pt x="17543" y="1884"/>
                  </a:cubicBezTo>
                  <a:lnTo>
                    <a:pt x="17543" y="1884"/>
                  </a:lnTo>
                  <a:cubicBezTo>
                    <a:pt x="17410" y="1976"/>
                    <a:pt x="17257" y="2033"/>
                    <a:pt x="17098" y="2038"/>
                  </a:cubicBezTo>
                  <a:cubicBezTo>
                    <a:pt x="17012" y="2039"/>
                    <a:pt x="16940" y="2105"/>
                    <a:pt x="16930" y="2191"/>
                  </a:cubicBezTo>
                  <a:cubicBezTo>
                    <a:pt x="16921" y="2277"/>
                    <a:pt x="16977" y="2356"/>
                    <a:pt x="17061" y="2377"/>
                  </a:cubicBezTo>
                  <a:cubicBezTo>
                    <a:pt x="17075" y="2380"/>
                    <a:pt x="17091" y="2381"/>
                    <a:pt x="17105" y="2381"/>
                  </a:cubicBezTo>
                  <a:cubicBezTo>
                    <a:pt x="17564" y="2367"/>
                    <a:pt x="17972" y="2090"/>
                    <a:pt x="18156" y="1670"/>
                  </a:cubicBezTo>
                  <a:cubicBezTo>
                    <a:pt x="18182" y="1610"/>
                    <a:pt x="18171" y="1539"/>
                    <a:pt x="18127" y="1490"/>
                  </a:cubicBezTo>
                  <a:cubicBezTo>
                    <a:pt x="17748" y="1056"/>
                    <a:pt x="17274" y="716"/>
                    <a:pt x="16742" y="496"/>
                  </a:cubicBezTo>
                  <a:cubicBezTo>
                    <a:pt x="16720" y="487"/>
                    <a:pt x="16698" y="483"/>
                    <a:pt x="16676" y="483"/>
                  </a:cubicBezTo>
                  <a:cubicBezTo>
                    <a:pt x="16608" y="483"/>
                    <a:pt x="16545" y="522"/>
                    <a:pt x="16518" y="589"/>
                  </a:cubicBezTo>
                  <a:cubicBezTo>
                    <a:pt x="16481" y="676"/>
                    <a:pt x="16524" y="778"/>
                    <a:pt x="16611" y="814"/>
                  </a:cubicBezTo>
                  <a:lnTo>
                    <a:pt x="16612" y="814"/>
                  </a:lnTo>
                  <a:cubicBezTo>
                    <a:pt x="17059" y="999"/>
                    <a:pt x="17460" y="1277"/>
                    <a:pt x="17790" y="1631"/>
                  </a:cubicBezTo>
                  <a:cubicBezTo>
                    <a:pt x="17750" y="1696"/>
                    <a:pt x="17700" y="1756"/>
                    <a:pt x="17643" y="1807"/>
                  </a:cubicBezTo>
                  <a:cubicBezTo>
                    <a:pt x="17706" y="1701"/>
                    <a:pt x="17640" y="1565"/>
                    <a:pt x="17519" y="1549"/>
                  </a:cubicBezTo>
                  <a:cubicBezTo>
                    <a:pt x="11793" y="781"/>
                    <a:pt x="5963" y="260"/>
                    <a:pt x="192" y="1"/>
                  </a:cubicBezTo>
                  <a:cubicBezTo>
                    <a:pt x="189" y="1"/>
                    <a:pt x="186" y="1"/>
                    <a:pt x="183"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8156347" y="4010863"/>
              <a:ext cx="629952" cy="198649"/>
            </a:xfrm>
            <a:custGeom>
              <a:avLst/>
              <a:gdLst/>
              <a:ahLst/>
              <a:cxnLst/>
              <a:rect l="l" t="t" r="r" b="b"/>
              <a:pathLst>
                <a:path w="15006" h="4732" extrusionOk="0">
                  <a:moveTo>
                    <a:pt x="10712" y="1"/>
                  </a:moveTo>
                  <a:cubicBezTo>
                    <a:pt x="9432" y="1"/>
                    <a:pt x="8240" y="441"/>
                    <a:pt x="7386" y="875"/>
                  </a:cubicBezTo>
                  <a:cubicBezTo>
                    <a:pt x="6264" y="1445"/>
                    <a:pt x="5248" y="2215"/>
                    <a:pt x="4266" y="2961"/>
                  </a:cubicBezTo>
                  <a:cubicBezTo>
                    <a:pt x="4023" y="3144"/>
                    <a:pt x="3781" y="3327"/>
                    <a:pt x="3536" y="3509"/>
                  </a:cubicBezTo>
                  <a:cubicBezTo>
                    <a:pt x="2982" y="3920"/>
                    <a:pt x="2432" y="4297"/>
                    <a:pt x="1798" y="4376"/>
                  </a:cubicBezTo>
                  <a:cubicBezTo>
                    <a:pt x="1740" y="4383"/>
                    <a:pt x="1680" y="4387"/>
                    <a:pt x="1619" y="4387"/>
                  </a:cubicBezTo>
                  <a:cubicBezTo>
                    <a:pt x="1082" y="4387"/>
                    <a:pt x="489" y="4102"/>
                    <a:pt x="354" y="3574"/>
                  </a:cubicBezTo>
                  <a:cubicBezTo>
                    <a:pt x="333" y="3499"/>
                    <a:pt x="265" y="3450"/>
                    <a:pt x="191" y="3450"/>
                  </a:cubicBezTo>
                  <a:cubicBezTo>
                    <a:pt x="176" y="3450"/>
                    <a:pt x="162" y="3451"/>
                    <a:pt x="147" y="3455"/>
                  </a:cubicBezTo>
                  <a:cubicBezTo>
                    <a:pt x="57" y="3478"/>
                    <a:pt x="1" y="3568"/>
                    <a:pt x="22" y="3659"/>
                  </a:cubicBezTo>
                  <a:cubicBezTo>
                    <a:pt x="161" y="4204"/>
                    <a:pt x="634" y="4549"/>
                    <a:pt x="1158" y="4676"/>
                  </a:cubicBezTo>
                  <a:cubicBezTo>
                    <a:pt x="1308" y="4713"/>
                    <a:pt x="1462" y="4731"/>
                    <a:pt x="1617" y="4731"/>
                  </a:cubicBezTo>
                  <a:cubicBezTo>
                    <a:pt x="1692" y="4731"/>
                    <a:pt x="1767" y="4727"/>
                    <a:pt x="1842" y="4718"/>
                  </a:cubicBezTo>
                  <a:cubicBezTo>
                    <a:pt x="2557" y="4628"/>
                    <a:pt x="3172" y="4208"/>
                    <a:pt x="3742" y="3785"/>
                  </a:cubicBezTo>
                  <a:cubicBezTo>
                    <a:pt x="3987" y="3603"/>
                    <a:pt x="4230" y="3419"/>
                    <a:pt x="4472" y="3234"/>
                  </a:cubicBezTo>
                  <a:cubicBezTo>
                    <a:pt x="5444" y="2498"/>
                    <a:pt x="6447" y="1738"/>
                    <a:pt x="7542" y="1182"/>
                  </a:cubicBezTo>
                  <a:cubicBezTo>
                    <a:pt x="8357" y="768"/>
                    <a:pt x="9479" y="339"/>
                    <a:pt x="10693" y="339"/>
                  </a:cubicBezTo>
                  <a:cubicBezTo>
                    <a:pt x="11090" y="339"/>
                    <a:pt x="11498" y="385"/>
                    <a:pt x="11907" y="492"/>
                  </a:cubicBezTo>
                  <a:cubicBezTo>
                    <a:pt x="13444" y="889"/>
                    <a:pt x="14601" y="2184"/>
                    <a:pt x="14658" y="3571"/>
                  </a:cubicBezTo>
                  <a:cubicBezTo>
                    <a:pt x="14660" y="3663"/>
                    <a:pt x="14736" y="3736"/>
                    <a:pt x="14829" y="3736"/>
                  </a:cubicBezTo>
                  <a:cubicBezTo>
                    <a:pt x="14831" y="3736"/>
                    <a:pt x="14834" y="3736"/>
                    <a:pt x="14836" y="3735"/>
                  </a:cubicBezTo>
                  <a:cubicBezTo>
                    <a:pt x="14931" y="3731"/>
                    <a:pt x="15005" y="3651"/>
                    <a:pt x="15001" y="3557"/>
                  </a:cubicBezTo>
                  <a:cubicBezTo>
                    <a:pt x="14939" y="2022"/>
                    <a:pt x="13674" y="594"/>
                    <a:pt x="11993" y="159"/>
                  </a:cubicBezTo>
                  <a:cubicBezTo>
                    <a:pt x="11562" y="48"/>
                    <a:pt x="11132" y="1"/>
                    <a:pt x="10712"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8723785" y="4138228"/>
              <a:ext cx="95421" cy="60031"/>
            </a:xfrm>
            <a:custGeom>
              <a:avLst/>
              <a:gdLst/>
              <a:ahLst/>
              <a:cxnLst/>
              <a:rect l="l" t="t" r="r" b="b"/>
              <a:pathLst>
                <a:path w="2273" h="1430" extrusionOk="0">
                  <a:moveTo>
                    <a:pt x="2081" y="1"/>
                  </a:moveTo>
                  <a:cubicBezTo>
                    <a:pt x="2007" y="1"/>
                    <a:pt x="1938" y="49"/>
                    <a:pt x="1916" y="123"/>
                  </a:cubicBezTo>
                  <a:cubicBezTo>
                    <a:pt x="1729" y="752"/>
                    <a:pt x="1476" y="1076"/>
                    <a:pt x="1162" y="1084"/>
                  </a:cubicBezTo>
                  <a:cubicBezTo>
                    <a:pt x="1157" y="1084"/>
                    <a:pt x="1151" y="1085"/>
                    <a:pt x="1146" y="1085"/>
                  </a:cubicBezTo>
                  <a:cubicBezTo>
                    <a:pt x="860" y="1085"/>
                    <a:pt x="600" y="814"/>
                    <a:pt x="349" y="259"/>
                  </a:cubicBezTo>
                  <a:cubicBezTo>
                    <a:pt x="320" y="199"/>
                    <a:pt x="259" y="163"/>
                    <a:pt x="195" y="163"/>
                  </a:cubicBezTo>
                  <a:cubicBezTo>
                    <a:pt x="171" y="163"/>
                    <a:pt x="147" y="168"/>
                    <a:pt x="124" y="178"/>
                  </a:cubicBezTo>
                  <a:cubicBezTo>
                    <a:pt x="40" y="216"/>
                    <a:pt x="0" y="314"/>
                    <a:pt x="36" y="400"/>
                  </a:cubicBezTo>
                  <a:cubicBezTo>
                    <a:pt x="140" y="631"/>
                    <a:pt x="431" y="1279"/>
                    <a:pt x="960" y="1407"/>
                  </a:cubicBezTo>
                  <a:cubicBezTo>
                    <a:pt x="1024" y="1422"/>
                    <a:pt x="1088" y="1429"/>
                    <a:pt x="1154" y="1429"/>
                  </a:cubicBezTo>
                  <a:cubicBezTo>
                    <a:pt x="1160" y="1429"/>
                    <a:pt x="1166" y="1429"/>
                    <a:pt x="1172" y="1429"/>
                  </a:cubicBezTo>
                  <a:cubicBezTo>
                    <a:pt x="1650" y="1415"/>
                    <a:pt x="2012" y="1008"/>
                    <a:pt x="2245" y="221"/>
                  </a:cubicBezTo>
                  <a:cubicBezTo>
                    <a:pt x="2272" y="130"/>
                    <a:pt x="2220" y="36"/>
                    <a:pt x="2130" y="8"/>
                  </a:cubicBezTo>
                  <a:cubicBezTo>
                    <a:pt x="2114" y="3"/>
                    <a:pt x="2097" y="1"/>
                    <a:pt x="2081"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8341603" y="4168537"/>
              <a:ext cx="130978" cy="67882"/>
            </a:xfrm>
            <a:custGeom>
              <a:avLst/>
              <a:gdLst/>
              <a:ahLst/>
              <a:cxnLst/>
              <a:rect l="l" t="t" r="r" b="b"/>
              <a:pathLst>
                <a:path w="3120" h="1617" extrusionOk="0">
                  <a:moveTo>
                    <a:pt x="567" y="831"/>
                  </a:moveTo>
                  <a:cubicBezTo>
                    <a:pt x="628" y="831"/>
                    <a:pt x="695" y="839"/>
                    <a:pt x="759" y="855"/>
                  </a:cubicBezTo>
                  <a:lnTo>
                    <a:pt x="765" y="856"/>
                  </a:lnTo>
                  <a:cubicBezTo>
                    <a:pt x="911" y="893"/>
                    <a:pt x="1056" y="934"/>
                    <a:pt x="1200" y="979"/>
                  </a:cubicBezTo>
                  <a:cubicBezTo>
                    <a:pt x="1067" y="1013"/>
                    <a:pt x="932" y="1039"/>
                    <a:pt x="797" y="1059"/>
                  </a:cubicBezTo>
                  <a:cubicBezTo>
                    <a:pt x="772" y="1063"/>
                    <a:pt x="745" y="1064"/>
                    <a:pt x="719" y="1064"/>
                  </a:cubicBezTo>
                  <a:cubicBezTo>
                    <a:pt x="582" y="1064"/>
                    <a:pt x="437" y="1021"/>
                    <a:pt x="382" y="958"/>
                  </a:cubicBezTo>
                  <a:cubicBezTo>
                    <a:pt x="368" y="945"/>
                    <a:pt x="362" y="924"/>
                    <a:pt x="369" y="906"/>
                  </a:cubicBezTo>
                  <a:cubicBezTo>
                    <a:pt x="383" y="854"/>
                    <a:pt x="466" y="831"/>
                    <a:pt x="567" y="831"/>
                  </a:cubicBezTo>
                  <a:close/>
                  <a:moveTo>
                    <a:pt x="2929" y="1"/>
                  </a:moveTo>
                  <a:cubicBezTo>
                    <a:pt x="2885" y="1"/>
                    <a:pt x="2840" y="18"/>
                    <a:pt x="2807" y="53"/>
                  </a:cubicBezTo>
                  <a:cubicBezTo>
                    <a:pt x="2496" y="365"/>
                    <a:pt x="2130" y="617"/>
                    <a:pt x="1726" y="794"/>
                  </a:cubicBezTo>
                  <a:cubicBezTo>
                    <a:pt x="1439" y="687"/>
                    <a:pt x="1146" y="597"/>
                    <a:pt x="848" y="523"/>
                  </a:cubicBezTo>
                  <a:cubicBezTo>
                    <a:pt x="754" y="499"/>
                    <a:pt x="658" y="486"/>
                    <a:pt x="567" y="486"/>
                  </a:cubicBezTo>
                  <a:cubicBezTo>
                    <a:pt x="318" y="486"/>
                    <a:pt x="100" y="581"/>
                    <a:pt x="37" y="817"/>
                  </a:cubicBezTo>
                  <a:cubicBezTo>
                    <a:pt x="0" y="946"/>
                    <a:pt x="33" y="1087"/>
                    <a:pt x="124" y="1187"/>
                  </a:cubicBezTo>
                  <a:cubicBezTo>
                    <a:pt x="209" y="1283"/>
                    <a:pt x="338" y="1346"/>
                    <a:pt x="476" y="1380"/>
                  </a:cubicBezTo>
                  <a:cubicBezTo>
                    <a:pt x="555" y="1399"/>
                    <a:pt x="635" y="1409"/>
                    <a:pt x="716" y="1409"/>
                  </a:cubicBezTo>
                  <a:cubicBezTo>
                    <a:pt x="758" y="1409"/>
                    <a:pt x="801" y="1406"/>
                    <a:pt x="843" y="1401"/>
                  </a:cubicBezTo>
                  <a:cubicBezTo>
                    <a:pt x="1148" y="1359"/>
                    <a:pt x="1446" y="1280"/>
                    <a:pt x="1732" y="1167"/>
                  </a:cubicBezTo>
                  <a:cubicBezTo>
                    <a:pt x="2047" y="1290"/>
                    <a:pt x="2352" y="1433"/>
                    <a:pt x="2649" y="1595"/>
                  </a:cubicBezTo>
                  <a:cubicBezTo>
                    <a:pt x="2676" y="1610"/>
                    <a:pt x="2704" y="1617"/>
                    <a:pt x="2732" y="1617"/>
                  </a:cubicBezTo>
                  <a:cubicBezTo>
                    <a:pt x="2793" y="1617"/>
                    <a:pt x="2851" y="1585"/>
                    <a:pt x="2883" y="1528"/>
                  </a:cubicBezTo>
                  <a:cubicBezTo>
                    <a:pt x="2928" y="1443"/>
                    <a:pt x="2899" y="1339"/>
                    <a:pt x="2814" y="1294"/>
                  </a:cubicBezTo>
                  <a:cubicBezTo>
                    <a:pt x="2599" y="1176"/>
                    <a:pt x="2379" y="1068"/>
                    <a:pt x="2154" y="969"/>
                  </a:cubicBezTo>
                  <a:cubicBezTo>
                    <a:pt x="2485" y="790"/>
                    <a:pt x="2787" y="562"/>
                    <a:pt x="3051" y="295"/>
                  </a:cubicBezTo>
                  <a:cubicBezTo>
                    <a:pt x="3120" y="227"/>
                    <a:pt x="3118" y="117"/>
                    <a:pt x="3051" y="50"/>
                  </a:cubicBezTo>
                  <a:cubicBezTo>
                    <a:pt x="3016" y="17"/>
                    <a:pt x="2973" y="1"/>
                    <a:pt x="2929"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8249248" y="4384353"/>
              <a:ext cx="88242" cy="98191"/>
            </a:xfrm>
            <a:custGeom>
              <a:avLst/>
              <a:gdLst/>
              <a:ahLst/>
              <a:cxnLst/>
              <a:rect l="l" t="t" r="r" b="b"/>
              <a:pathLst>
                <a:path w="2102" h="2339" extrusionOk="0">
                  <a:moveTo>
                    <a:pt x="1654" y="1"/>
                  </a:moveTo>
                  <a:cubicBezTo>
                    <a:pt x="1575" y="1"/>
                    <a:pt x="1505" y="55"/>
                    <a:pt x="1485" y="134"/>
                  </a:cubicBezTo>
                  <a:cubicBezTo>
                    <a:pt x="1367" y="633"/>
                    <a:pt x="1191" y="1118"/>
                    <a:pt x="963" y="1576"/>
                  </a:cubicBezTo>
                  <a:cubicBezTo>
                    <a:pt x="876" y="1750"/>
                    <a:pt x="766" y="1934"/>
                    <a:pt x="607" y="1987"/>
                  </a:cubicBezTo>
                  <a:cubicBezTo>
                    <a:pt x="593" y="1992"/>
                    <a:pt x="577" y="1994"/>
                    <a:pt x="560" y="1994"/>
                  </a:cubicBezTo>
                  <a:cubicBezTo>
                    <a:pt x="506" y="1994"/>
                    <a:pt x="445" y="1971"/>
                    <a:pt x="404" y="1933"/>
                  </a:cubicBezTo>
                  <a:cubicBezTo>
                    <a:pt x="378" y="1907"/>
                    <a:pt x="366" y="1883"/>
                    <a:pt x="373" y="1861"/>
                  </a:cubicBezTo>
                  <a:cubicBezTo>
                    <a:pt x="397" y="1769"/>
                    <a:pt x="344" y="1675"/>
                    <a:pt x="252" y="1650"/>
                  </a:cubicBezTo>
                  <a:cubicBezTo>
                    <a:pt x="242" y="1648"/>
                    <a:pt x="231" y="1647"/>
                    <a:pt x="220" y="1647"/>
                  </a:cubicBezTo>
                  <a:cubicBezTo>
                    <a:pt x="147" y="1647"/>
                    <a:pt x="62" y="1691"/>
                    <a:pt x="41" y="1771"/>
                  </a:cubicBezTo>
                  <a:cubicBezTo>
                    <a:pt x="0" y="1918"/>
                    <a:pt x="47" y="2069"/>
                    <a:pt x="168" y="2183"/>
                  </a:cubicBezTo>
                  <a:cubicBezTo>
                    <a:pt x="240" y="2251"/>
                    <a:pt x="328" y="2298"/>
                    <a:pt x="425" y="2322"/>
                  </a:cubicBezTo>
                  <a:cubicBezTo>
                    <a:pt x="468" y="2333"/>
                    <a:pt x="511" y="2338"/>
                    <a:pt x="555" y="2338"/>
                  </a:cubicBezTo>
                  <a:cubicBezTo>
                    <a:pt x="609" y="2338"/>
                    <a:pt x="664" y="2330"/>
                    <a:pt x="717" y="2313"/>
                  </a:cubicBezTo>
                  <a:cubicBezTo>
                    <a:pt x="994" y="2221"/>
                    <a:pt x="1153" y="1966"/>
                    <a:pt x="1270" y="1730"/>
                  </a:cubicBezTo>
                  <a:cubicBezTo>
                    <a:pt x="1487" y="1296"/>
                    <a:pt x="1657" y="843"/>
                    <a:pt x="1781" y="374"/>
                  </a:cubicBezTo>
                  <a:lnTo>
                    <a:pt x="1884" y="395"/>
                  </a:lnTo>
                  <a:cubicBezTo>
                    <a:pt x="1896" y="398"/>
                    <a:pt x="1907" y="399"/>
                    <a:pt x="1919" y="399"/>
                  </a:cubicBezTo>
                  <a:cubicBezTo>
                    <a:pt x="1998" y="399"/>
                    <a:pt x="2069" y="343"/>
                    <a:pt x="2086" y="262"/>
                  </a:cubicBezTo>
                  <a:cubicBezTo>
                    <a:pt x="2102" y="169"/>
                    <a:pt x="2044" y="80"/>
                    <a:pt x="1951" y="59"/>
                  </a:cubicBezTo>
                  <a:lnTo>
                    <a:pt x="1688" y="4"/>
                  </a:lnTo>
                  <a:cubicBezTo>
                    <a:pt x="1677" y="2"/>
                    <a:pt x="1665" y="1"/>
                    <a:pt x="1654"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8338539" y="4416089"/>
              <a:ext cx="27035" cy="53273"/>
            </a:xfrm>
            <a:custGeom>
              <a:avLst/>
              <a:gdLst/>
              <a:ahLst/>
              <a:cxnLst/>
              <a:rect l="l" t="t" r="r" b="b"/>
              <a:pathLst>
                <a:path w="644" h="1269" extrusionOk="0">
                  <a:moveTo>
                    <a:pt x="455" y="1"/>
                  </a:moveTo>
                  <a:cubicBezTo>
                    <a:pt x="452" y="1"/>
                    <a:pt x="448" y="1"/>
                    <a:pt x="445" y="1"/>
                  </a:cubicBezTo>
                  <a:cubicBezTo>
                    <a:pt x="352" y="5"/>
                    <a:pt x="280" y="84"/>
                    <a:pt x="283" y="179"/>
                  </a:cubicBezTo>
                  <a:cubicBezTo>
                    <a:pt x="296" y="470"/>
                    <a:pt x="216" y="758"/>
                    <a:pt x="52" y="1001"/>
                  </a:cubicBezTo>
                  <a:cubicBezTo>
                    <a:pt x="0" y="1079"/>
                    <a:pt x="20" y="1185"/>
                    <a:pt x="99" y="1238"/>
                  </a:cubicBezTo>
                  <a:cubicBezTo>
                    <a:pt x="116" y="1250"/>
                    <a:pt x="134" y="1258"/>
                    <a:pt x="154" y="1264"/>
                  </a:cubicBezTo>
                  <a:cubicBezTo>
                    <a:pt x="167" y="1267"/>
                    <a:pt x="181" y="1269"/>
                    <a:pt x="194" y="1269"/>
                  </a:cubicBezTo>
                  <a:cubicBezTo>
                    <a:pt x="251" y="1269"/>
                    <a:pt x="305" y="1241"/>
                    <a:pt x="337" y="1193"/>
                  </a:cubicBezTo>
                  <a:cubicBezTo>
                    <a:pt x="542" y="889"/>
                    <a:pt x="643" y="526"/>
                    <a:pt x="627" y="160"/>
                  </a:cubicBezTo>
                  <a:cubicBezTo>
                    <a:pt x="620" y="71"/>
                    <a:pt x="545" y="1"/>
                    <a:pt x="455"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8359276" y="4382128"/>
              <a:ext cx="20990" cy="35599"/>
            </a:xfrm>
            <a:custGeom>
              <a:avLst/>
              <a:gdLst/>
              <a:ahLst/>
              <a:cxnLst/>
              <a:rect l="l" t="t" r="r" b="b"/>
              <a:pathLst>
                <a:path w="500" h="848" extrusionOk="0">
                  <a:moveTo>
                    <a:pt x="310" y="0"/>
                  </a:moveTo>
                  <a:cubicBezTo>
                    <a:pt x="233" y="0"/>
                    <a:pt x="162" y="53"/>
                    <a:pt x="144" y="132"/>
                  </a:cubicBezTo>
                  <a:lnTo>
                    <a:pt x="20" y="640"/>
                  </a:lnTo>
                  <a:cubicBezTo>
                    <a:pt x="0" y="731"/>
                    <a:pt x="58" y="821"/>
                    <a:pt x="148" y="843"/>
                  </a:cubicBezTo>
                  <a:cubicBezTo>
                    <a:pt x="162" y="846"/>
                    <a:pt x="175" y="848"/>
                    <a:pt x="189" y="848"/>
                  </a:cubicBezTo>
                  <a:cubicBezTo>
                    <a:pt x="264" y="848"/>
                    <a:pt x="333" y="797"/>
                    <a:pt x="355" y="722"/>
                  </a:cubicBezTo>
                  <a:lnTo>
                    <a:pt x="477" y="212"/>
                  </a:lnTo>
                  <a:cubicBezTo>
                    <a:pt x="500" y="121"/>
                    <a:pt x="444" y="28"/>
                    <a:pt x="351" y="5"/>
                  </a:cubicBezTo>
                  <a:cubicBezTo>
                    <a:pt x="337" y="2"/>
                    <a:pt x="323" y="0"/>
                    <a:pt x="310"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8379930" y="4360089"/>
              <a:ext cx="174385" cy="122582"/>
            </a:xfrm>
            <a:custGeom>
              <a:avLst/>
              <a:gdLst/>
              <a:ahLst/>
              <a:cxnLst/>
              <a:rect l="l" t="t" r="r" b="b"/>
              <a:pathLst>
                <a:path w="4154" h="2920" extrusionOk="0">
                  <a:moveTo>
                    <a:pt x="2094" y="1383"/>
                  </a:moveTo>
                  <a:cubicBezTo>
                    <a:pt x="2106" y="1383"/>
                    <a:pt x="2118" y="1384"/>
                    <a:pt x="2129" y="1387"/>
                  </a:cubicBezTo>
                  <a:lnTo>
                    <a:pt x="2130" y="1387"/>
                  </a:lnTo>
                  <a:cubicBezTo>
                    <a:pt x="2192" y="1403"/>
                    <a:pt x="2259" y="1460"/>
                    <a:pt x="2316" y="1513"/>
                  </a:cubicBezTo>
                  <a:lnTo>
                    <a:pt x="2594" y="1759"/>
                  </a:lnTo>
                  <a:cubicBezTo>
                    <a:pt x="2505" y="1852"/>
                    <a:pt x="2415" y="1942"/>
                    <a:pt x="2322" y="2031"/>
                  </a:cubicBezTo>
                  <a:cubicBezTo>
                    <a:pt x="2191" y="2155"/>
                    <a:pt x="2020" y="2242"/>
                    <a:pt x="1910" y="2242"/>
                  </a:cubicBezTo>
                  <a:cubicBezTo>
                    <a:pt x="1904" y="2242"/>
                    <a:pt x="1898" y="2242"/>
                    <a:pt x="1893" y="2242"/>
                  </a:cubicBezTo>
                  <a:cubicBezTo>
                    <a:pt x="1860" y="2240"/>
                    <a:pt x="1831" y="2225"/>
                    <a:pt x="1812" y="2199"/>
                  </a:cubicBezTo>
                  <a:cubicBezTo>
                    <a:pt x="1773" y="2147"/>
                    <a:pt x="1776" y="2047"/>
                    <a:pt x="1784" y="1946"/>
                  </a:cubicBezTo>
                  <a:cubicBezTo>
                    <a:pt x="1803" y="1719"/>
                    <a:pt x="1897" y="1494"/>
                    <a:pt x="2008" y="1414"/>
                  </a:cubicBezTo>
                  <a:lnTo>
                    <a:pt x="2007" y="1414"/>
                  </a:lnTo>
                  <a:cubicBezTo>
                    <a:pt x="2032" y="1394"/>
                    <a:pt x="2063" y="1383"/>
                    <a:pt x="2094" y="1383"/>
                  </a:cubicBezTo>
                  <a:close/>
                  <a:moveTo>
                    <a:pt x="3927" y="0"/>
                  </a:moveTo>
                  <a:cubicBezTo>
                    <a:pt x="3864" y="0"/>
                    <a:pt x="3804" y="34"/>
                    <a:pt x="3775" y="94"/>
                  </a:cubicBezTo>
                  <a:cubicBezTo>
                    <a:pt x="3514" y="599"/>
                    <a:pt x="3196" y="1073"/>
                    <a:pt x="2824" y="1504"/>
                  </a:cubicBezTo>
                  <a:lnTo>
                    <a:pt x="2546" y="1256"/>
                  </a:lnTo>
                  <a:cubicBezTo>
                    <a:pt x="2465" y="1185"/>
                    <a:pt x="2367" y="1089"/>
                    <a:pt x="2207" y="1052"/>
                  </a:cubicBezTo>
                  <a:cubicBezTo>
                    <a:pt x="2170" y="1043"/>
                    <a:pt x="2132" y="1039"/>
                    <a:pt x="2095" y="1039"/>
                  </a:cubicBezTo>
                  <a:cubicBezTo>
                    <a:pt x="1991" y="1039"/>
                    <a:pt x="1889" y="1073"/>
                    <a:pt x="1804" y="1137"/>
                  </a:cubicBezTo>
                  <a:cubicBezTo>
                    <a:pt x="1570" y="1307"/>
                    <a:pt x="1462" y="1666"/>
                    <a:pt x="1441" y="1919"/>
                  </a:cubicBezTo>
                  <a:cubicBezTo>
                    <a:pt x="1435" y="1984"/>
                    <a:pt x="1435" y="2049"/>
                    <a:pt x="1439" y="2114"/>
                  </a:cubicBezTo>
                  <a:cubicBezTo>
                    <a:pt x="1422" y="2129"/>
                    <a:pt x="1406" y="2145"/>
                    <a:pt x="1386" y="2156"/>
                  </a:cubicBezTo>
                  <a:lnTo>
                    <a:pt x="1555" y="1120"/>
                  </a:lnTo>
                  <a:cubicBezTo>
                    <a:pt x="1573" y="1007"/>
                    <a:pt x="1483" y="920"/>
                    <a:pt x="1384" y="920"/>
                  </a:cubicBezTo>
                  <a:cubicBezTo>
                    <a:pt x="1351" y="920"/>
                    <a:pt x="1318" y="929"/>
                    <a:pt x="1287" y="950"/>
                  </a:cubicBezTo>
                  <a:cubicBezTo>
                    <a:pt x="838" y="1256"/>
                    <a:pt x="427" y="1617"/>
                    <a:pt x="63" y="2021"/>
                  </a:cubicBezTo>
                  <a:cubicBezTo>
                    <a:pt x="1" y="2091"/>
                    <a:pt x="8" y="2199"/>
                    <a:pt x="77" y="2263"/>
                  </a:cubicBezTo>
                  <a:cubicBezTo>
                    <a:pt x="110" y="2292"/>
                    <a:pt x="151" y="2307"/>
                    <a:pt x="192" y="2307"/>
                  </a:cubicBezTo>
                  <a:cubicBezTo>
                    <a:pt x="238" y="2307"/>
                    <a:pt x="285" y="2288"/>
                    <a:pt x="319" y="2250"/>
                  </a:cubicBezTo>
                  <a:cubicBezTo>
                    <a:pt x="572" y="1969"/>
                    <a:pt x="850" y="1711"/>
                    <a:pt x="1147" y="1479"/>
                  </a:cubicBezTo>
                  <a:lnTo>
                    <a:pt x="1147" y="1479"/>
                  </a:lnTo>
                  <a:lnTo>
                    <a:pt x="1007" y="2336"/>
                  </a:lnTo>
                  <a:cubicBezTo>
                    <a:pt x="992" y="2432"/>
                    <a:pt x="1058" y="2520"/>
                    <a:pt x="1154" y="2534"/>
                  </a:cubicBezTo>
                  <a:cubicBezTo>
                    <a:pt x="1180" y="2538"/>
                    <a:pt x="1206" y="2539"/>
                    <a:pt x="1232" y="2539"/>
                  </a:cubicBezTo>
                  <a:cubicBezTo>
                    <a:pt x="1352" y="2539"/>
                    <a:pt x="1471" y="2505"/>
                    <a:pt x="1573" y="2442"/>
                  </a:cubicBezTo>
                  <a:cubicBezTo>
                    <a:pt x="1631" y="2505"/>
                    <a:pt x="1705" y="2551"/>
                    <a:pt x="1788" y="2574"/>
                  </a:cubicBezTo>
                  <a:cubicBezTo>
                    <a:pt x="1814" y="2579"/>
                    <a:pt x="1839" y="2584"/>
                    <a:pt x="1863" y="2585"/>
                  </a:cubicBezTo>
                  <a:cubicBezTo>
                    <a:pt x="1878" y="2586"/>
                    <a:pt x="1893" y="2587"/>
                    <a:pt x="1908" y="2587"/>
                  </a:cubicBezTo>
                  <a:cubicBezTo>
                    <a:pt x="2149" y="2587"/>
                    <a:pt x="2399" y="2432"/>
                    <a:pt x="2560" y="2280"/>
                  </a:cubicBezTo>
                  <a:cubicBezTo>
                    <a:pt x="2658" y="2185"/>
                    <a:pt x="2755" y="2088"/>
                    <a:pt x="2850" y="1988"/>
                  </a:cubicBezTo>
                  <a:lnTo>
                    <a:pt x="3843" y="2874"/>
                  </a:lnTo>
                  <a:cubicBezTo>
                    <a:pt x="3877" y="2905"/>
                    <a:pt x="3919" y="2920"/>
                    <a:pt x="3960" y="2920"/>
                  </a:cubicBezTo>
                  <a:cubicBezTo>
                    <a:pt x="4008" y="2920"/>
                    <a:pt x="4055" y="2901"/>
                    <a:pt x="4088" y="2862"/>
                  </a:cubicBezTo>
                  <a:cubicBezTo>
                    <a:pt x="4153" y="2791"/>
                    <a:pt x="4145" y="2679"/>
                    <a:pt x="4072" y="2618"/>
                  </a:cubicBezTo>
                  <a:lnTo>
                    <a:pt x="3081" y="1734"/>
                  </a:lnTo>
                  <a:cubicBezTo>
                    <a:pt x="3472" y="1280"/>
                    <a:pt x="3807" y="783"/>
                    <a:pt x="4080" y="250"/>
                  </a:cubicBezTo>
                  <a:cubicBezTo>
                    <a:pt x="4124" y="166"/>
                    <a:pt x="4090" y="63"/>
                    <a:pt x="4005" y="19"/>
                  </a:cubicBezTo>
                  <a:cubicBezTo>
                    <a:pt x="3980" y="6"/>
                    <a:pt x="3953" y="0"/>
                    <a:pt x="3927"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8590836" y="4420707"/>
              <a:ext cx="80266" cy="19940"/>
            </a:xfrm>
            <a:custGeom>
              <a:avLst/>
              <a:gdLst/>
              <a:ahLst/>
              <a:cxnLst/>
              <a:rect l="l" t="t" r="r" b="b"/>
              <a:pathLst>
                <a:path w="1912" h="475" extrusionOk="0">
                  <a:moveTo>
                    <a:pt x="830" y="0"/>
                  </a:moveTo>
                  <a:cubicBezTo>
                    <a:pt x="616" y="0"/>
                    <a:pt x="401" y="21"/>
                    <a:pt x="189" y="62"/>
                  </a:cubicBezTo>
                  <a:cubicBezTo>
                    <a:pt x="7" y="97"/>
                    <a:pt x="0" y="354"/>
                    <a:pt x="181" y="398"/>
                  </a:cubicBezTo>
                  <a:cubicBezTo>
                    <a:pt x="194" y="401"/>
                    <a:pt x="208" y="403"/>
                    <a:pt x="222" y="403"/>
                  </a:cubicBezTo>
                  <a:cubicBezTo>
                    <a:pt x="233" y="403"/>
                    <a:pt x="243" y="402"/>
                    <a:pt x="254" y="399"/>
                  </a:cubicBezTo>
                  <a:cubicBezTo>
                    <a:pt x="443" y="363"/>
                    <a:pt x="636" y="344"/>
                    <a:pt x="828" y="344"/>
                  </a:cubicBezTo>
                  <a:cubicBezTo>
                    <a:pt x="1113" y="344"/>
                    <a:pt x="1397" y="385"/>
                    <a:pt x="1673" y="466"/>
                  </a:cubicBezTo>
                  <a:cubicBezTo>
                    <a:pt x="1690" y="472"/>
                    <a:pt x="1707" y="475"/>
                    <a:pt x="1724" y="475"/>
                  </a:cubicBezTo>
                  <a:cubicBezTo>
                    <a:pt x="1797" y="475"/>
                    <a:pt x="1865" y="423"/>
                    <a:pt x="1887" y="349"/>
                  </a:cubicBezTo>
                  <a:cubicBezTo>
                    <a:pt x="1912" y="257"/>
                    <a:pt x="1860" y="161"/>
                    <a:pt x="1770" y="135"/>
                  </a:cubicBezTo>
                  <a:cubicBezTo>
                    <a:pt x="1463" y="45"/>
                    <a:pt x="1147" y="0"/>
                    <a:pt x="830"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8595580" y="4453283"/>
              <a:ext cx="82491" cy="21116"/>
            </a:xfrm>
            <a:custGeom>
              <a:avLst/>
              <a:gdLst/>
              <a:ahLst/>
              <a:cxnLst/>
              <a:rect l="l" t="t" r="r" b="b"/>
              <a:pathLst>
                <a:path w="1965" h="503" extrusionOk="0">
                  <a:moveTo>
                    <a:pt x="192" y="1"/>
                  </a:moveTo>
                  <a:cubicBezTo>
                    <a:pt x="118" y="1"/>
                    <a:pt x="51" y="48"/>
                    <a:pt x="28" y="122"/>
                  </a:cubicBezTo>
                  <a:cubicBezTo>
                    <a:pt x="0" y="213"/>
                    <a:pt x="52" y="309"/>
                    <a:pt x="144" y="337"/>
                  </a:cubicBezTo>
                  <a:cubicBezTo>
                    <a:pt x="215" y="359"/>
                    <a:pt x="290" y="381"/>
                    <a:pt x="365" y="399"/>
                  </a:cubicBezTo>
                  <a:cubicBezTo>
                    <a:pt x="650" y="468"/>
                    <a:pt x="943" y="502"/>
                    <a:pt x="1235" y="502"/>
                  </a:cubicBezTo>
                  <a:cubicBezTo>
                    <a:pt x="1426" y="502"/>
                    <a:pt x="1617" y="488"/>
                    <a:pt x="1807" y="458"/>
                  </a:cubicBezTo>
                  <a:cubicBezTo>
                    <a:pt x="1902" y="443"/>
                    <a:pt x="1965" y="355"/>
                    <a:pt x="1951" y="261"/>
                  </a:cubicBezTo>
                  <a:cubicBezTo>
                    <a:pt x="1938" y="177"/>
                    <a:pt x="1864" y="115"/>
                    <a:pt x="1781" y="115"/>
                  </a:cubicBezTo>
                  <a:cubicBezTo>
                    <a:pt x="1772" y="115"/>
                    <a:pt x="1764" y="116"/>
                    <a:pt x="1755" y="117"/>
                  </a:cubicBezTo>
                  <a:cubicBezTo>
                    <a:pt x="1582" y="144"/>
                    <a:pt x="1408" y="158"/>
                    <a:pt x="1234" y="158"/>
                  </a:cubicBezTo>
                  <a:cubicBezTo>
                    <a:pt x="900" y="158"/>
                    <a:pt x="566" y="108"/>
                    <a:pt x="245" y="9"/>
                  </a:cubicBezTo>
                  <a:cubicBezTo>
                    <a:pt x="227" y="3"/>
                    <a:pt x="209" y="1"/>
                    <a:pt x="192"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8717321" y="4414116"/>
              <a:ext cx="53357" cy="88116"/>
            </a:xfrm>
            <a:custGeom>
              <a:avLst/>
              <a:gdLst/>
              <a:ahLst/>
              <a:cxnLst/>
              <a:rect l="l" t="t" r="r" b="b"/>
              <a:pathLst>
                <a:path w="1271" h="2099" extrusionOk="0">
                  <a:moveTo>
                    <a:pt x="1088" y="1"/>
                  </a:moveTo>
                  <a:cubicBezTo>
                    <a:pt x="1082" y="1"/>
                    <a:pt x="1075" y="1"/>
                    <a:pt x="1068" y="2"/>
                  </a:cubicBezTo>
                  <a:cubicBezTo>
                    <a:pt x="606" y="58"/>
                    <a:pt x="209" y="416"/>
                    <a:pt x="105" y="869"/>
                  </a:cubicBezTo>
                  <a:cubicBezTo>
                    <a:pt x="1" y="1323"/>
                    <a:pt x="202" y="1816"/>
                    <a:pt x="594" y="2069"/>
                  </a:cubicBezTo>
                  <a:cubicBezTo>
                    <a:pt x="623" y="2089"/>
                    <a:pt x="656" y="2098"/>
                    <a:pt x="689" y="2098"/>
                  </a:cubicBezTo>
                  <a:cubicBezTo>
                    <a:pt x="746" y="2098"/>
                    <a:pt x="801" y="2070"/>
                    <a:pt x="834" y="2019"/>
                  </a:cubicBezTo>
                  <a:cubicBezTo>
                    <a:pt x="886" y="1939"/>
                    <a:pt x="862" y="1830"/>
                    <a:pt x="781" y="1780"/>
                  </a:cubicBezTo>
                  <a:cubicBezTo>
                    <a:pt x="512" y="1608"/>
                    <a:pt x="370" y="1257"/>
                    <a:pt x="440" y="946"/>
                  </a:cubicBezTo>
                  <a:cubicBezTo>
                    <a:pt x="512" y="637"/>
                    <a:pt x="793" y="383"/>
                    <a:pt x="1110" y="344"/>
                  </a:cubicBezTo>
                  <a:cubicBezTo>
                    <a:pt x="1204" y="333"/>
                    <a:pt x="1271" y="247"/>
                    <a:pt x="1259" y="152"/>
                  </a:cubicBezTo>
                  <a:cubicBezTo>
                    <a:pt x="1249" y="65"/>
                    <a:pt x="1174" y="1"/>
                    <a:pt x="1088"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8782683" y="4426164"/>
              <a:ext cx="59276" cy="58436"/>
            </a:xfrm>
            <a:custGeom>
              <a:avLst/>
              <a:gdLst/>
              <a:ahLst/>
              <a:cxnLst/>
              <a:rect l="l" t="t" r="r" b="b"/>
              <a:pathLst>
                <a:path w="1412" h="1392" extrusionOk="0">
                  <a:moveTo>
                    <a:pt x="884" y="344"/>
                  </a:moveTo>
                  <a:cubicBezTo>
                    <a:pt x="925" y="344"/>
                    <a:pt x="967" y="355"/>
                    <a:pt x="1004" y="375"/>
                  </a:cubicBezTo>
                  <a:cubicBezTo>
                    <a:pt x="1030" y="388"/>
                    <a:pt x="1048" y="412"/>
                    <a:pt x="1054" y="440"/>
                  </a:cubicBezTo>
                  <a:cubicBezTo>
                    <a:pt x="1058" y="480"/>
                    <a:pt x="1037" y="538"/>
                    <a:pt x="1013" y="593"/>
                  </a:cubicBezTo>
                  <a:cubicBezTo>
                    <a:pt x="955" y="725"/>
                    <a:pt x="872" y="890"/>
                    <a:pt x="740" y="983"/>
                  </a:cubicBezTo>
                  <a:cubicBezTo>
                    <a:pt x="684" y="1022"/>
                    <a:pt x="608" y="1047"/>
                    <a:pt x="539" y="1047"/>
                  </a:cubicBezTo>
                  <a:cubicBezTo>
                    <a:pt x="489" y="1047"/>
                    <a:pt x="443" y="1035"/>
                    <a:pt x="408" y="1005"/>
                  </a:cubicBezTo>
                  <a:cubicBezTo>
                    <a:pt x="375" y="980"/>
                    <a:pt x="357" y="925"/>
                    <a:pt x="362" y="876"/>
                  </a:cubicBezTo>
                  <a:cubicBezTo>
                    <a:pt x="364" y="861"/>
                    <a:pt x="371" y="824"/>
                    <a:pt x="398" y="811"/>
                  </a:cubicBezTo>
                  <a:cubicBezTo>
                    <a:pt x="464" y="779"/>
                    <a:pt x="502" y="709"/>
                    <a:pt x="495" y="637"/>
                  </a:cubicBezTo>
                  <a:cubicBezTo>
                    <a:pt x="595" y="504"/>
                    <a:pt x="692" y="397"/>
                    <a:pt x="811" y="355"/>
                  </a:cubicBezTo>
                  <a:cubicBezTo>
                    <a:pt x="835" y="347"/>
                    <a:pt x="859" y="344"/>
                    <a:pt x="884" y="344"/>
                  </a:cubicBezTo>
                  <a:close/>
                  <a:moveTo>
                    <a:pt x="884" y="0"/>
                  </a:moveTo>
                  <a:cubicBezTo>
                    <a:pt x="821" y="0"/>
                    <a:pt x="757" y="11"/>
                    <a:pt x="696" y="31"/>
                  </a:cubicBezTo>
                  <a:cubicBezTo>
                    <a:pt x="451" y="117"/>
                    <a:pt x="294" y="328"/>
                    <a:pt x="178" y="483"/>
                  </a:cubicBezTo>
                  <a:cubicBezTo>
                    <a:pt x="158" y="510"/>
                    <a:pt x="147" y="541"/>
                    <a:pt x="144" y="573"/>
                  </a:cubicBezTo>
                  <a:cubicBezTo>
                    <a:pt x="74" y="644"/>
                    <a:pt x="30" y="738"/>
                    <a:pt x="20" y="838"/>
                  </a:cubicBezTo>
                  <a:cubicBezTo>
                    <a:pt x="1" y="1007"/>
                    <a:pt x="67" y="1174"/>
                    <a:pt x="191" y="1274"/>
                  </a:cubicBezTo>
                  <a:cubicBezTo>
                    <a:pt x="251" y="1322"/>
                    <a:pt x="322" y="1357"/>
                    <a:pt x="396" y="1374"/>
                  </a:cubicBezTo>
                  <a:cubicBezTo>
                    <a:pt x="443" y="1386"/>
                    <a:pt x="491" y="1391"/>
                    <a:pt x="539" y="1391"/>
                  </a:cubicBezTo>
                  <a:cubicBezTo>
                    <a:pt x="684" y="1391"/>
                    <a:pt x="828" y="1342"/>
                    <a:pt x="937" y="1266"/>
                  </a:cubicBezTo>
                  <a:cubicBezTo>
                    <a:pt x="1141" y="1124"/>
                    <a:pt x="1253" y="904"/>
                    <a:pt x="1329" y="730"/>
                  </a:cubicBezTo>
                  <a:cubicBezTo>
                    <a:pt x="1373" y="628"/>
                    <a:pt x="1411" y="516"/>
                    <a:pt x="1394" y="393"/>
                  </a:cubicBezTo>
                  <a:cubicBezTo>
                    <a:pt x="1375" y="262"/>
                    <a:pt x="1297" y="148"/>
                    <a:pt x="1183" y="82"/>
                  </a:cubicBezTo>
                  <a:cubicBezTo>
                    <a:pt x="1091" y="28"/>
                    <a:pt x="988" y="0"/>
                    <a:pt x="884"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8825250" y="4423855"/>
              <a:ext cx="75354" cy="84002"/>
            </a:xfrm>
            <a:custGeom>
              <a:avLst/>
              <a:gdLst/>
              <a:ahLst/>
              <a:cxnLst/>
              <a:rect l="l" t="t" r="r" b="b"/>
              <a:pathLst>
                <a:path w="1795" h="2001" extrusionOk="0">
                  <a:moveTo>
                    <a:pt x="1326" y="0"/>
                  </a:moveTo>
                  <a:cubicBezTo>
                    <a:pt x="1284" y="0"/>
                    <a:pt x="1242" y="15"/>
                    <a:pt x="1209" y="46"/>
                  </a:cubicBezTo>
                  <a:cubicBezTo>
                    <a:pt x="1140" y="109"/>
                    <a:pt x="1136" y="217"/>
                    <a:pt x="1199" y="286"/>
                  </a:cubicBezTo>
                  <a:cubicBezTo>
                    <a:pt x="1405" y="509"/>
                    <a:pt x="1322" y="904"/>
                    <a:pt x="1115" y="1137"/>
                  </a:cubicBezTo>
                  <a:cubicBezTo>
                    <a:pt x="874" y="1407"/>
                    <a:pt x="494" y="1545"/>
                    <a:pt x="161" y="1667"/>
                  </a:cubicBezTo>
                  <a:cubicBezTo>
                    <a:pt x="0" y="1725"/>
                    <a:pt x="11" y="1956"/>
                    <a:pt x="178" y="1995"/>
                  </a:cubicBezTo>
                  <a:cubicBezTo>
                    <a:pt x="191" y="1999"/>
                    <a:pt x="205" y="2000"/>
                    <a:pt x="219" y="2000"/>
                  </a:cubicBezTo>
                  <a:cubicBezTo>
                    <a:pt x="238" y="2000"/>
                    <a:pt x="258" y="1997"/>
                    <a:pt x="276" y="1989"/>
                  </a:cubicBezTo>
                  <a:cubicBezTo>
                    <a:pt x="631" y="1861"/>
                    <a:pt x="1071" y="1701"/>
                    <a:pt x="1371" y="1365"/>
                  </a:cubicBezTo>
                  <a:cubicBezTo>
                    <a:pt x="1678" y="1022"/>
                    <a:pt x="1795" y="423"/>
                    <a:pt x="1451" y="53"/>
                  </a:cubicBezTo>
                  <a:cubicBezTo>
                    <a:pt x="1417" y="18"/>
                    <a:pt x="1372" y="0"/>
                    <a:pt x="1326"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8919788" y="4409666"/>
              <a:ext cx="115361" cy="101046"/>
            </a:xfrm>
            <a:custGeom>
              <a:avLst/>
              <a:gdLst/>
              <a:ahLst/>
              <a:cxnLst/>
              <a:rect l="l" t="t" r="r" b="b"/>
              <a:pathLst>
                <a:path w="2748" h="2407" extrusionOk="0">
                  <a:moveTo>
                    <a:pt x="551" y="921"/>
                  </a:moveTo>
                  <a:lnTo>
                    <a:pt x="1009" y="1296"/>
                  </a:lnTo>
                  <a:cubicBezTo>
                    <a:pt x="803" y="1401"/>
                    <a:pt x="586" y="1487"/>
                    <a:pt x="363" y="1552"/>
                  </a:cubicBezTo>
                  <a:lnTo>
                    <a:pt x="362" y="1552"/>
                  </a:lnTo>
                  <a:cubicBezTo>
                    <a:pt x="390" y="1332"/>
                    <a:pt x="454" y="1120"/>
                    <a:pt x="551" y="921"/>
                  </a:cubicBezTo>
                  <a:close/>
                  <a:moveTo>
                    <a:pt x="2552" y="0"/>
                  </a:moveTo>
                  <a:cubicBezTo>
                    <a:pt x="2497" y="0"/>
                    <a:pt x="2443" y="26"/>
                    <a:pt x="2410" y="74"/>
                  </a:cubicBezTo>
                  <a:cubicBezTo>
                    <a:pt x="2124" y="491"/>
                    <a:pt x="1757" y="844"/>
                    <a:pt x="1330" y="1114"/>
                  </a:cubicBezTo>
                  <a:lnTo>
                    <a:pt x="608" y="524"/>
                  </a:lnTo>
                  <a:cubicBezTo>
                    <a:pt x="576" y="498"/>
                    <a:pt x="538" y="485"/>
                    <a:pt x="500" y="485"/>
                  </a:cubicBezTo>
                  <a:cubicBezTo>
                    <a:pt x="443" y="485"/>
                    <a:pt x="387" y="514"/>
                    <a:pt x="354" y="568"/>
                  </a:cubicBezTo>
                  <a:cubicBezTo>
                    <a:pt x="130" y="931"/>
                    <a:pt x="9" y="1348"/>
                    <a:pt x="3" y="1774"/>
                  </a:cubicBezTo>
                  <a:cubicBezTo>
                    <a:pt x="1" y="1873"/>
                    <a:pt x="80" y="1949"/>
                    <a:pt x="174" y="1949"/>
                  </a:cubicBezTo>
                  <a:cubicBezTo>
                    <a:pt x="186" y="1949"/>
                    <a:pt x="199" y="1947"/>
                    <a:pt x="211" y="1945"/>
                  </a:cubicBezTo>
                  <a:cubicBezTo>
                    <a:pt x="591" y="1860"/>
                    <a:pt x="959" y="1721"/>
                    <a:pt x="1299" y="1532"/>
                  </a:cubicBezTo>
                  <a:lnTo>
                    <a:pt x="2324" y="2370"/>
                  </a:lnTo>
                  <a:cubicBezTo>
                    <a:pt x="2355" y="2394"/>
                    <a:pt x="2393" y="2406"/>
                    <a:pt x="2430" y="2406"/>
                  </a:cubicBezTo>
                  <a:cubicBezTo>
                    <a:pt x="2480" y="2406"/>
                    <a:pt x="2530" y="2385"/>
                    <a:pt x="2563" y="2343"/>
                  </a:cubicBezTo>
                  <a:cubicBezTo>
                    <a:pt x="2624" y="2270"/>
                    <a:pt x="2614" y="2163"/>
                    <a:pt x="2542" y="2102"/>
                  </a:cubicBezTo>
                  <a:lnTo>
                    <a:pt x="1609" y="1342"/>
                  </a:lnTo>
                  <a:cubicBezTo>
                    <a:pt x="2036" y="1055"/>
                    <a:pt x="2403" y="692"/>
                    <a:pt x="2693" y="268"/>
                  </a:cubicBezTo>
                  <a:cubicBezTo>
                    <a:pt x="2748" y="191"/>
                    <a:pt x="2727" y="84"/>
                    <a:pt x="2649" y="30"/>
                  </a:cubicBezTo>
                  <a:cubicBezTo>
                    <a:pt x="2619" y="10"/>
                    <a:pt x="2585" y="0"/>
                    <a:pt x="2552"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8670010" y="4522255"/>
              <a:ext cx="364386" cy="32115"/>
            </a:xfrm>
            <a:custGeom>
              <a:avLst/>
              <a:gdLst/>
              <a:ahLst/>
              <a:cxnLst/>
              <a:rect l="l" t="t" r="r" b="b"/>
              <a:pathLst>
                <a:path w="8680" h="765" extrusionOk="0">
                  <a:moveTo>
                    <a:pt x="182" y="0"/>
                  </a:moveTo>
                  <a:cubicBezTo>
                    <a:pt x="97" y="0"/>
                    <a:pt x="22" y="64"/>
                    <a:pt x="12" y="151"/>
                  </a:cubicBezTo>
                  <a:cubicBezTo>
                    <a:pt x="1" y="238"/>
                    <a:pt x="57" y="318"/>
                    <a:pt x="141" y="339"/>
                  </a:cubicBezTo>
                  <a:cubicBezTo>
                    <a:pt x="148" y="341"/>
                    <a:pt x="154" y="342"/>
                    <a:pt x="161" y="344"/>
                  </a:cubicBezTo>
                  <a:cubicBezTo>
                    <a:pt x="2407" y="625"/>
                    <a:pt x="4669" y="765"/>
                    <a:pt x="6932" y="765"/>
                  </a:cubicBezTo>
                  <a:cubicBezTo>
                    <a:pt x="7458" y="765"/>
                    <a:pt x="7984" y="757"/>
                    <a:pt x="8511" y="742"/>
                  </a:cubicBezTo>
                  <a:cubicBezTo>
                    <a:pt x="8605" y="739"/>
                    <a:pt x="8680" y="660"/>
                    <a:pt x="8677" y="566"/>
                  </a:cubicBezTo>
                  <a:cubicBezTo>
                    <a:pt x="8674" y="472"/>
                    <a:pt x="8598" y="398"/>
                    <a:pt x="8506" y="398"/>
                  </a:cubicBezTo>
                  <a:cubicBezTo>
                    <a:pt x="8504" y="398"/>
                    <a:pt x="8502" y="398"/>
                    <a:pt x="8501" y="399"/>
                  </a:cubicBezTo>
                  <a:cubicBezTo>
                    <a:pt x="7980" y="414"/>
                    <a:pt x="7459" y="421"/>
                    <a:pt x="6939" y="421"/>
                  </a:cubicBezTo>
                  <a:cubicBezTo>
                    <a:pt x="4688" y="421"/>
                    <a:pt x="2438" y="281"/>
                    <a:pt x="203" y="2"/>
                  </a:cubicBezTo>
                  <a:cubicBezTo>
                    <a:pt x="196" y="1"/>
                    <a:pt x="189" y="0"/>
                    <a:pt x="182"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8715515" y="4610621"/>
              <a:ext cx="79468" cy="20444"/>
            </a:xfrm>
            <a:custGeom>
              <a:avLst/>
              <a:gdLst/>
              <a:ahLst/>
              <a:cxnLst/>
              <a:rect l="l" t="t" r="r" b="b"/>
              <a:pathLst>
                <a:path w="1893" h="487" extrusionOk="0">
                  <a:moveTo>
                    <a:pt x="193" y="0"/>
                  </a:moveTo>
                  <a:cubicBezTo>
                    <a:pt x="119" y="0"/>
                    <a:pt x="51" y="48"/>
                    <a:pt x="29" y="122"/>
                  </a:cubicBezTo>
                  <a:cubicBezTo>
                    <a:pt x="0" y="215"/>
                    <a:pt x="54" y="313"/>
                    <a:pt x="147" y="339"/>
                  </a:cubicBezTo>
                  <a:cubicBezTo>
                    <a:pt x="210" y="358"/>
                    <a:pt x="273" y="375"/>
                    <a:pt x="337" y="392"/>
                  </a:cubicBezTo>
                  <a:cubicBezTo>
                    <a:pt x="598" y="455"/>
                    <a:pt x="865" y="486"/>
                    <a:pt x="1132" y="486"/>
                  </a:cubicBezTo>
                  <a:cubicBezTo>
                    <a:pt x="1332" y="486"/>
                    <a:pt x="1533" y="469"/>
                    <a:pt x="1732" y="433"/>
                  </a:cubicBezTo>
                  <a:cubicBezTo>
                    <a:pt x="1827" y="418"/>
                    <a:pt x="1892" y="326"/>
                    <a:pt x="1875" y="232"/>
                  </a:cubicBezTo>
                  <a:cubicBezTo>
                    <a:pt x="1859" y="148"/>
                    <a:pt x="1787" y="90"/>
                    <a:pt x="1706" y="90"/>
                  </a:cubicBezTo>
                  <a:cubicBezTo>
                    <a:pt x="1695" y="90"/>
                    <a:pt x="1683" y="91"/>
                    <a:pt x="1671" y="94"/>
                  </a:cubicBezTo>
                  <a:lnTo>
                    <a:pt x="1671" y="92"/>
                  </a:lnTo>
                  <a:cubicBezTo>
                    <a:pt x="1492" y="125"/>
                    <a:pt x="1311" y="141"/>
                    <a:pt x="1130" y="141"/>
                  </a:cubicBezTo>
                  <a:cubicBezTo>
                    <a:pt x="832" y="141"/>
                    <a:pt x="535" y="97"/>
                    <a:pt x="248" y="9"/>
                  </a:cubicBezTo>
                  <a:cubicBezTo>
                    <a:pt x="230" y="3"/>
                    <a:pt x="211" y="0"/>
                    <a:pt x="193"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8812236" y="4565494"/>
              <a:ext cx="43995" cy="86017"/>
            </a:xfrm>
            <a:custGeom>
              <a:avLst/>
              <a:gdLst/>
              <a:ahLst/>
              <a:cxnLst/>
              <a:rect l="l" t="t" r="r" b="b"/>
              <a:pathLst>
                <a:path w="1048" h="2049" extrusionOk="0">
                  <a:moveTo>
                    <a:pt x="855" y="0"/>
                  </a:moveTo>
                  <a:cubicBezTo>
                    <a:pt x="790" y="0"/>
                    <a:pt x="728" y="38"/>
                    <a:pt x="700" y="100"/>
                  </a:cubicBezTo>
                  <a:cubicBezTo>
                    <a:pt x="561" y="399"/>
                    <a:pt x="354" y="659"/>
                    <a:pt x="95" y="862"/>
                  </a:cubicBezTo>
                  <a:cubicBezTo>
                    <a:pt x="16" y="920"/>
                    <a:pt x="1" y="1029"/>
                    <a:pt x="61" y="1107"/>
                  </a:cubicBezTo>
                  <a:cubicBezTo>
                    <a:pt x="95" y="1150"/>
                    <a:pt x="146" y="1173"/>
                    <a:pt x="197" y="1173"/>
                  </a:cubicBezTo>
                  <a:cubicBezTo>
                    <a:pt x="235" y="1173"/>
                    <a:pt x="274" y="1160"/>
                    <a:pt x="306" y="1134"/>
                  </a:cubicBezTo>
                  <a:cubicBezTo>
                    <a:pt x="385" y="1072"/>
                    <a:pt x="458" y="1007"/>
                    <a:pt x="528" y="937"/>
                  </a:cubicBezTo>
                  <a:lnTo>
                    <a:pt x="528" y="937"/>
                  </a:lnTo>
                  <a:cubicBezTo>
                    <a:pt x="506" y="1262"/>
                    <a:pt x="533" y="1587"/>
                    <a:pt x="606" y="1905"/>
                  </a:cubicBezTo>
                  <a:cubicBezTo>
                    <a:pt x="620" y="1989"/>
                    <a:pt x="694" y="2049"/>
                    <a:pt x="777" y="2049"/>
                  </a:cubicBezTo>
                  <a:cubicBezTo>
                    <a:pt x="789" y="2049"/>
                    <a:pt x="802" y="2047"/>
                    <a:pt x="815" y="2044"/>
                  </a:cubicBezTo>
                  <a:cubicBezTo>
                    <a:pt x="913" y="2020"/>
                    <a:pt x="970" y="1920"/>
                    <a:pt x="941" y="1826"/>
                  </a:cubicBezTo>
                  <a:cubicBezTo>
                    <a:pt x="818" y="1297"/>
                    <a:pt x="845" y="744"/>
                    <a:pt x="1018" y="230"/>
                  </a:cubicBezTo>
                  <a:cubicBezTo>
                    <a:pt x="1048" y="143"/>
                    <a:pt x="1004" y="48"/>
                    <a:pt x="920" y="13"/>
                  </a:cubicBezTo>
                  <a:cubicBezTo>
                    <a:pt x="899" y="4"/>
                    <a:pt x="877" y="0"/>
                    <a:pt x="855"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8950097" y="4145197"/>
              <a:ext cx="53734" cy="140885"/>
            </a:xfrm>
            <a:custGeom>
              <a:avLst/>
              <a:gdLst/>
              <a:ahLst/>
              <a:cxnLst/>
              <a:rect l="l" t="t" r="r" b="b"/>
              <a:pathLst>
                <a:path w="1280" h="3356" extrusionOk="0">
                  <a:moveTo>
                    <a:pt x="1088" y="0"/>
                  </a:moveTo>
                  <a:cubicBezTo>
                    <a:pt x="1015" y="0"/>
                    <a:pt x="947" y="46"/>
                    <a:pt x="924" y="119"/>
                  </a:cubicBezTo>
                  <a:cubicBezTo>
                    <a:pt x="597" y="1114"/>
                    <a:pt x="295" y="2130"/>
                    <a:pt x="26" y="3139"/>
                  </a:cubicBezTo>
                  <a:cubicBezTo>
                    <a:pt x="0" y="3232"/>
                    <a:pt x="55" y="3327"/>
                    <a:pt x="147" y="3351"/>
                  </a:cubicBezTo>
                  <a:lnTo>
                    <a:pt x="151" y="3351"/>
                  </a:lnTo>
                  <a:cubicBezTo>
                    <a:pt x="165" y="3354"/>
                    <a:pt x="179" y="3356"/>
                    <a:pt x="192" y="3356"/>
                  </a:cubicBezTo>
                  <a:cubicBezTo>
                    <a:pt x="269" y="3356"/>
                    <a:pt x="338" y="3305"/>
                    <a:pt x="358" y="3228"/>
                  </a:cubicBezTo>
                  <a:cubicBezTo>
                    <a:pt x="625" y="2225"/>
                    <a:pt x="925" y="1214"/>
                    <a:pt x="1250" y="226"/>
                  </a:cubicBezTo>
                  <a:cubicBezTo>
                    <a:pt x="1280" y="136"/>
                    <a:pt x="1231" y="39"/>
                    <a:pt x="1142" y="9"/>
                  </a:cubicBezTo>
                  <a:cubicBezTo>
                    <a:pt x="1124" y="3"/>
                    <a:pt x="1106" y="0"/>
                    <a:pt x="1088" y="0"/>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8988719" y="4189485"/>
              <a:ext cx="84380" cy="129592"/>
            </a:xfrm>
            <a:custGeom>
              <a:avLst/>
              <a:gdLst/>
              <a:ahLst/>
              <a:cxnLst/>
              <a:rect l="l" t="t" r="r" b="b"/>
              <a:pathLst>
                <a:path w="2010" h="3087" extrusionOk="0">
                  <a:moveTo>
                    <a:pt x="870" y="1"/>
                  </a:moveTo>
                  <a:cubicBezTo>
                    <a:pt x="809" y="1"/>
                    <a:pt x="750" y="34"/>
                    <a:pt x="719" y="91"/>
                  </a:cubicBezTo>
                  <a:lnTo>
                    <a:pt x="168" y="1006"/>
                  </a:lnTo>
                  <a:cubicBezTo>
                    <a:pt x="113" y="1098"/>
                    <a:pt x="1" y="1285"/>
                    <a:pt x="81" y="1481"/>
                  </a:cubicBezTo>
                  <a:cubicBezTo>
                    <a:pt x="136" y="1617"/>
                    <a:pt x="261" y="1688"/>
                    <a:pt x="350" y="1730"/>
                  </a:cubicBezTo>
                  <a:cubicBezTo>
                    <a:pt x="570" y="1833"/>
                    <a:pt x="810" y="1884"/>
                    <a:pt x="1052" y="1884"/>
                  </a:cubicBezTo>
                  <a:cubicBezTo>
                    <a:pt x="1092" y="1884"/>
                    <a:pt x="1131" y="1883"/>
                    <a:pt x="1171" y="1880"/>
                  </a:cubicBezTo>
                  <a:lnTo>
                    <a:pt x="1171" y="1880"/>
                  </a:lnTo>
                  <a:cubicBezTo>
                    <a:pt x="1054" y="2207"/>
                    <a:pt x="948" y="2536"/>
                    <a:pt x="858" y="2870"/>
                  </a:cubicBezTo>
                  <a:cubicBezTo>
                    <a:pt x="833" y="2961"/>
                    <a:pt x="888" y="3056"/>
                    <a:pt x="979" y="3081"/>
                  </a:cubicBezTo>
                  <a:lnTo>
                    <a:pt x="983" y="3082"/>
                  </a:lnTo>
                  <a:cubicBezTo>
                    <a:pt x="997" y="3085"/>
                    <a:pt x="1010" y="3087"/>
                    <a:pt x="1023" y="3087"/>
                  </a:cubicBezTo>
                  <a:cubicBezTo>
                    <a:pt x="1100" y="3087"/>
                    <a:pt x="1170" y="3036"/>
                    <a:pt x="1190" y="2959"/>
                  </a:cubicBezTo>
                  <a:cubicBezTo>
                    <a:pt x="1386" y="2232"/>
                    <a:pt x="1646" y="1526"/>
                    <a:pt x="1967" y="844"/>
                  </a:cubicBezTo>
                  <a:cubicBezTo>
                    <a:pt x="2009" y="759"/>
                    <a:pt x="1973" y="654"/>
                    <a:pt x="1886" y="614"/>
                  </a:cubicBezTo>
                  <a:cubicBezTo>
                    <a:pt x="1862" y="602"/>
                    <a:pt x="1837" y="597"/>
                    <a:pt x="1813" y="597"/>
                  </a:cubicBezTo>
                  <a:cubicBezTo>
                    <a:pt x="1747" y="597"/>
                    <a:pt x="1685" y="635"/>
                    <a:pt x="1656" y="698"/>
                  </a:cubicBezTo>
                  <a:cubicBezTo>
                    <a:pt x="1529" y="965"/>
                    <a:pt x="1415" y="1239"/>
                    <a:pt x="1308" y="1514"/>
                  </a:cubicBezTo>
                  <a:cubicBezTo>
                    <a:pt x="1223" y="1531"/>
                    <a:pt x="1137" y="1539"/>
                    <a:pt x="1052" y="1539"/>
                  </a:cubicBezTo>
                  <a:cubicBezTo>
                    <a:pt x="860" y="1539"/>
                    <a:pt x="670" y="1498"/>
                    <a:pt x="495" y="1417"/>
                  </a:cubicBezTo>
                  <a:cubicBezTo>
                    <a:pt x="418" y="1382"/>
                    <a:pt x="402" y="1358"/>
                    <a:pt x="399" y="1351"/>
                  </a:cubicBezTo>
                  <a:cubicBezTo>
                    <a:pt x="392" y="1334"/>
                    <a:pt x="399" y="1292"/>
                    <a:pt x="464" y="1184"/>
                  </a:cubicBezTo>
                  <a:lnTo>
                    <a:pt x="1013" y="267"/>
                  </a:lnTo>
                  <a:cubicBezTo>
                    <a:pt x="1068" y="186"/>
                    <a:pt x="1042" y="76"/>
                    <a:pt x="958" y="25"/>
                  </a:cubicBezTo>
                  <a:cubicBezTo>
                    <a:pt x="930" y="9"/>
                    <a:pt x="900" y="1"/>
                    <a:pt x="870"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8889269" y="4088692"/>
              <a:ext cx="254735" cy="281476"/>
            </a:xfrm>
            <a:custGeom>
              <a:avLst/>
              <a:gdLst/>
              <a:ahLst/>
              <a:cxnLst/>
              <a:rect l="l" t="t" r="r" b="b"/>
              <a:pathLst>
                <a:path w="6068" h="6705" extrusionOk="0">
                  <a:moveTo>
                    <a:pt x="3219" y="1"/>
                  </a:moveTo>
                  <a:cubicBezTo>
                    <a:pt x="3113" y="1"/>
                    <a:pt x="3004" y="16"/>
                    <a:pt x="2895" y="46"/>
                  </a:cubicBezTo>
                  <a:cubicBezTo>
                    <a:pt x="2575" y="133"/>
                    <a:pt x="2311" y="329"/>
                    <a:pt x="2064" y="520"/>
                  </a:cubicBezTo>
                  <a:cubicBezTo>
                    <a:pt x="1485" y="976"/>
                    <a:pt x="837" y="1546"/>
                    <a:pt x="444" y="2314"/>
                  </a:cubicBezTo>
                  <a:cubicBezTo>
                    <a:pt x="145" y="2896"/>
                    <a:pt x="1" y="3599"/>
                    <a:pt x="25" y="4345"/>
                  </a:cubicBezTo>
                  <a:cubicBezTo>
                    <a:pt x="38" y="4747"/>
                    <a:pt x="97" y="5064"/>
                    <a:pt x="212" y="5341"/>
                  </a:cubicBezTo>
                  <a:cubicBezTo>
                    <a:pt x="474" y="5975"/>
                    <a:pt x="1083" y="6459"/>
                    <a:pt x="1804" y="6633"/>
                  </a:cubicBezTo>
                  <a:cubicBezTo>
                    <a:pt x="1957" y="6670"/>
                    <a:pt x="2114" y="6692"/>
                    <a:pt x="2271" y="6701"/>
                  </a:cubicBezTo>
                  <a:cubicBezTo>
                    <a:pt x="2317" y="6703"/>
                    <a:pt x="2363" y="6704"/>
                    <a:pt x="2409" y="6704"/>
                  </a:cubicBezTo>
                  <a:cubicBezTo>
                    <a:pt x="3152" y="6704"/>
                    <a:pt x="3925" y="6405"/>
                    <a:pt x="4599" y="5852"/>
                  </a:cubicBezTo>
                  <a:cubicBezTo>
                    <a:pt x="5253" y="5320"/>
                    <a:pt x="5748" y="4619"/>
                    <a:pt x="6034" y="3827"/>
                  </a:cubicBezTo>
                  <a:cubicBezTo>
                    <a:pt x="6068" y="3735"/>
                    <a:pt x="6022" y="3635"/>
                    <a:pt x="5931" y="3601"/>
                  </a:cubicBezTo>
                  <a:cubicBezTo>
                    <a:pt x="5912" y="3595"/>
                    <a:pt x="5893" y="3592"/>
                    <a:pt x="5874" y="3592"/>
                  </a:cubicBezTo>
                  <a:cubicBezTo>
                    <a:pt x="5802" y="3592"/>
                    <a:pt x="5733" y="3637"/>
                    <a:pt x="5710" y="3710"/>
                  </a:cubicBezTo>
                  <a:cubicBezTo>
                    <a:pt x="5445" y="4443"/>
                    <a:pt x="4987" y="5092"/>
                    <a:pt x="4383" y="5586"/>
                  </a:cubicBezTo>
                  <a:cubicBezTo>
                    <a:pt x="3768" y="6088"/>
                    <a:pt x="3072" y="6360"/>
                    <a:pt x="2408" y="6360"/>
                  </a:cubicBezTo>
                  <a:cubicBezTo>
                    <a:pt x="2368" y="6360"/>
                    <a:pt x="2328" y="6359"/>
                    <a:pt x="2288" y="6357"/>
                  </a:cubicBezTo>
                  <a:cubicBezTo>
                    <a:pt x="1503" y="6318"/>
                    <a:pt x="798" y="5856"/>
                    <a:pt x="530" y="5210"/>
                  </a:cubicBezTo>
                  <a:cubicBezTo>
                    <a:pt x="432" y="4972"/>
                    <a:pt x="380" y="4694"/>
                    <a:pt x="368" y="4333"/>
                  </a:cubicBezTo>
                  <a:cubicBezTo>
                    <a:pt x="346" y="3647"/>
                    <a:pt x="478" y="3002"/>
                    <a:pt x="750" y="2470"/>
                  </a:cubicBezTo>
                  <a:cubicBezTo>
                    <a:pt x="1113" y="1762"/>
                    <a:pt x="1725" y="1224"/>
                    <a:pt x="2277" y="792"/>
                  </a:cubicBezTo>
                  <a:cubicBezTo>
                    <a:pt x="2495" y="622"/>
                    <a:pt x="2729" y="449"/>
                    <a:pt x="2986" y="377"/>
                  </a:cubicBezTo>
                  <a:cubicBezTo>
                    <a:pt x="3064" y="355"/>
                    <a:pt x="3141" y="345"/>
                    <a:pt x="3216" y="345"/>
                  </a:cubicBezTo>
                  <a:cubicBezTo>
                    <a:pt x="3391" y="345"/>
                    <a:pt x="3550" y="402"/>
                    <a:pt x="3652" y="508"/>
                  </a:cubicBezTo>
                  <a:cubicBezTo>
                    <a:pt x="3686" y="547"/>
                    <a:pt x="3735" y="567"/>
                    <a:pt x="3783" y="567"/>
                  </a:cubicBezTo>
                  <a:cubicBezTo>
                    <a:pt x="3825" y="567"/>
                    <a:pt x="3868" y="551"/>
                    <a:pt x="3901" y="519"/>
                  </a:cubicBezTo>
                  <a:cubicBezTo>
                    <a:pt x="3973" y="450"/>
                    <a:pt x="3972" y="335"/>
                    <a:pt x="3898" y="268"/>
                  </a:cubicBezTo>
                  <a:cubicBezTo>
                    <a:pt x="3729" y="94"/>
                    <a:pt x="3485" y="1"/>
                    <a:pt x="3219" y="1"/>
                  </a:cubicBez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11"/>
          <p:cNvGrpSpPr/>
          <p:nvPr/>
        </p:nvGrpSpPr>
        <p:grpSpPr>
          <a:xfrm rot="1794901">
            <a:off x="421426" y="463385"/>
            <a:ext cx="671410" cy="1164578"/>
            <a:chOff x="1423400" y="2645400"/>
            <a:chExt cx="387325" cy="671825"/>
          </a:xfrm>
          <a:solidFill>
            <a:schemeClr val="bg2">
              <a:lumMod val="75000"/>
            </a:schemeClr>
          </a:solidFill>
        </p:grpSpPr>
        <p:sp>
          <p:nvSpPr>
            <p:cNvPr id="594" name="Google Shape;594;p11"/>
            <p:cNvSpPr/>
            <p:nvPr/>
          </p:nvSpPr>
          <p:spPr>
            <a:xfrm>
              <a:off x="1436675" y="2671125"/>
              <a:ext cx="58125" cy="65725"/>
            </a:xfrm>
            <a:custGeom>
              <a:avLst/>
              <a:gdLst/>
              <a:ahLst/>
              <a:cxnLst/>
              <a:rect l="l" t="t" r="r" b="b"/>
              <a:pathLst>
                <a:path w="2325" h="2629" extrusionOk="0">
                  <a:moveTo>
                    <a:pt x="1338" y="1"/>
                  </a:moveTo>
                  <a:cubicBezTo>
                    <a:pt x="1322" y="1"/>
                    <a:pt x="1306" y="3"/>
                    <a:pt x="1290" y="8"/>
                  </a:cubicBezTo>
                  <a:cubicBezTo>
                    <a:pt x="1232" y="25"/>
                    <a:pt x="1190" y="70"/>
                    <a:pt x="1175" y="127"/>
                  </a:cubicBezTo>
                  <a:cubicBezTo>
                    <a:pt x="1122" y="125"/>
                    <a:pt x="1068" y="124"/>
                    <a:pt x="1015" y="124"/>
                  </a:cubicBezTo>
                  <a:cubicBezTo>
                    <a:pt x="724" y="124"/>
                    <a:pt x="433" y="160"/>
                    <a:pt x="150" y="229"/>
                  </a:cubicBezTo>
                  <a:cubicBezTo>
                    <a:pt x="57" y="251"/>
                    <a:pt x="1" y="344"/>
                    <a:pt x="23" y="437"/>
                  </a:cubicBezTo>
                  <a:cubicBezTo>
                    <a:pt x="42" y="515"/>
                    <a:pt x="112" y="567"/>
                    <a:pt x="190" y="567"/>
                  </a:cubicBezTo>
                  <a:cubicBezTo>
                    <a:pt x="204" y="567"/>
                    <a:pt x="218" y="566"/>
                    <a:pt x="231" y="562"/>
                  </a:cubicBezTo>
                  <a:cubicBezTo>
                    <a:pt x="255" y="557"/>
                    <a:pt x="279" y="555"/>
                    <a:pt x="303" y="551"/>
                  </a:cubicBezTo>
                  <a:lnTo>
                    <a:pt x="303" y="551"/>
                  </a:lnTo>
                  <a:cubicBezTo>
                    <a:pt x="271" y="581"/>
                    <a:pt x="253" y="623"/>
                    <a:pt x="251" y="668"/>
                  </a:cubicBezTo>
                  <a:lnTo>
                    <a:pt x="198" y="2395"/>
                  </a:lnTo>
                  <a:cubicBezTo>
                    <a:pt x="195" y="2475"/>
                    <a:pt x="250" y="2548"/>
                    <a:pt x="329" y="2567"/>
                  </a:cubicBezTo>
                  <a:cubicBezTo>
                    <a:pt x="340" y="2569"/>
                    <a:pt x="353" y="2571"/>
                    <a:pt x="364" y="2572"/>
                  </a:cubicBezTo>
                  <a:cubicBezTo>
                    <a:pt x="366" y="2572"/>
                    <a:pt x="367" y="2572"/>
                    <a:pt x="369" y="2572"/>
                  </a:cubicBezTo>
                  <a:cubicBezTo>
                    <a:pt x="462" y="2572"/>
                    <a:pt x="538" y="2499"/>
                    <a:pt x="541" y="2405"/>
                  </a:cubicBezTo>
                  <a:lnTo>
                    <a:pt x="595" y="678"/>
                  </a:lnTo>
                  <a:cubicBezTo>
                    <a:pt x="596" y="610"/>
                    <a:pt x="557" y="547"/>
                    <a:pt x="496" y="517"/>
                  </a:cubicBezTo>
                  <a:cubicBezTo>
                    <a:pt x="674" y="488"/>
                    <a:pt x="853" y="473"/>
                    <a:pt x="1033" y="473"/>
                  </a:cubicBezTo>
                  <a:cubicBezTo>
                    <a:pt x="1099" y="473"/>
                    <a:pt x="1164" y="475"/>
                    <a:pt x="1229" y="479"/>
                  </a:cubicBezTo>
                  <a:cubicBezTo>
                    <a:pt x="1380" y="1117"/>
                    <a:pt x="1403" y="1780"/>
                    <a:pt x="1298" y="2427"/>
                  </a:cubicBezTo>
                  <a:cubicBezTo>
                    <a:pt x="1283" y="2516"/>
                    <a:pt x="1339" y="2600"/>
                    <a:pt x="1426" y="2623"/>
                  </a:cubicBezTo>
                  <a:cubicBezTo>
                    <a:pt x="1431" y="2623"/>
                    <a:pt x="1435" y="2624"/>
                    <a:pt x="1441" y="2626"/>
                  </a:cubicBezTo>
                  <a:cubicBezTo>
                    <a:pt x="1450" y="2627"/>
                    <a:pt x="1459" y="2628"/>
                    <a:pt x="1469" y="2628"/>
                  </a:cubicBezTo>
                  <a:cubicBezTo>
                    <a:pt x="1551" y="2628"/>
                    <a:pt x="1624" y="2568"/>
                    <a:pt x="1638" y="2485"/>
                  </a:cubicBezTo>
                  <a:cubicBezTo>
                    <a:pt x="1743" y="1832"/>
                    <a:pt x="1728" y="1166"/>
                    <a:pt x="1591" y="520"/>
                  </a:cubicBezTo>
                  <a:lnTo>
                    <a:pt x="1591" y="520"/>
                  </a:lnTo>
                  <a:cubicBezTo>
                    <a:pt x="1756" y="548"/>
                    <a:pt x="1918" y="589"/>
                    <a:pt x="2075" y="641"/>
                  </a:cubicBezTo>
                  <a:cubicBezTo>
                    <a:pt x="2094" y="647"/>
                    <a:pt x="2113" y="650"/>
                    <a:pt x="2132" y="650"/>
                  </a:cubicBezTo>
                  <a:cubicBezTo>
                    <a:pt x="2203" y="650"/>
                    <a:pt x="2270" y="606"/>
                    <a:pt x="2294" y="534"/>
                  </a:cubicBezTo>
                  <a:cubicBezTo>
                    <a:pt x="2325" y="444"/>
                    <a:pt x="2277" y="345"/>
                    <a:pt x="2187" y="316"/>
                  </a:cubicBezTo>
                  <a:cubicBezTo>
                    <a:pt x="1967" y="244"/>
                    <a:pt x="1740" y="193"/>
                    <a:pt x="1512" y="165"/>
                  </a:cubicBezTo>
                  <a:cubicBezTo>
                    <a:pt x="1508" y="151"/>
                    <a:pt x="1507" y="137"/>
                    <a:pt x="1502" y="124"/>
                  </a:cubicBezTo>
                  <a:cubicBezTo>
                    <a:pt x="1481" y="49"/>
                    <a:pt x="1412" y="1"/>
                    <a:pt x="13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1423400" y="2645400"/>
              <a:ext cx="64325" cy="13975"/>
            </a:xfrm>
            <a:custGeom>
              <a:avLst/>
              <a:gdLst/>
              <a:ahLst/>
              <a:cxnLst/>
              <a:rect l="l" t="t" r="r" b="b"/>
              <a:pathLst>
                <a:path w="2573" h="559" extrusionOk="0">
                  <a:moveTo>
                    <a:pt x="1704" y="1"/>
                  </a:moveTo>
                  <a:cubicBezTo>
                    <a:pt x="1178" y="1"/>
                    <a:pt x="654" y="75"/>
                    <a:pt x="147" y="220"/>
                  </a:cubicBezTo>
                  <a:cubicBezTo>
                    <a:pt x="54" y="246"/>
                    <a:pt x="1" y="343"/>
                    <a:pt x="28" y="434"/>
                  </a:cubicBezTo>
                  <a:cubicBezTo>
                    <a:pt x="50" y="509"/>
                    <a:pt x="119" y="559"/>
                    <a:pt x="193" y="559"/>
                  </a:cubicBezTo>
                  <a:cubicBezTo>
                    <a:pt x="210" y="559"/>
                    <a:pt x="227" y="556"/>
                    <a:pt x="243" y="551"/>
                  </a:cubicBezTo>
                  <a:lnTo>
                    <a:pt x="242" y="551"/>
                  </a:lnTo>
                  <a:cubicBezTo>
                    <a:pt x="717" y="414"/>
                    <a:pt x="1208" y="345"/>
                    <a:pt x="1700" y="345"/>
                  </a:cubicBezTo>
                  <a:cubicBezTo>
                    <a:pt x="1923" y="345"/>
                    <a:pt x="2146" y="359"/>
                    <a:pt x="2368" y="388"/>
                  </a:cubicBezTo>
                  <a:cubicBezTo>
                    <a:pt x="2376" y="389"/>
                    <a:pt x="2384" y="389"/>
                    <a:pt x="2391" y="389"/>
                  </a:cubicBezTo>
                  <a:cubicBezTo>
                    <a:pt x="2476" y="389"/>
                    <a:pt x="2550" y="325"/>
                    <a:pt x="2561" y="239"/>
                  </a:cubicBezTo>
                  <a:cubicBezTo>
                    <a:pt x="2573" y="144"/>
                    <a:pt x="2506" y="58"/>
                    <a:pt x="2412" y="46"/>
                  </a:cubicBezTo>
                  <a:cubicBezTo>
                    <a:pt x="2177" y="16"/>
                    <a:pt x="1940" y="1"/>
                    <a:pt x="17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1495150" y="2692050"/>
              <a:ext cx="34100" cy="48225"/>
            </a:xfrm>
            <a:custGeom>
              <a:avLst/>
              <a:gdLst/>
              <a:ahLst/>
              <a:cxnLst/>
              <a:rect l="l" t="t" r="r" b="b"/>
              <a:pathLst>
                <a:path w="1364" h="1929" extrusionOk="0">
                  <a:moveTo>
                    <a:pt x="1170" y="0"/>
                  </a:moveTo>
                  <a:cubicBezTo>
                    <a:pt x="1132" y="0"/>
                    <a:pt x="1094" y="13"/>
                    <a:pt x="1062" y="39"/>
                  </a:cubicBezTo>
                  <a:cubicBezTo>
                    <a:pt x="844" y="216"/>
                    <a:pt x="651" y="423"/>
                    <a:pt x="491" y="654"/>
                  </a:cubicBezTo>
                  <a:cubicBezTo>
                    <a:pt x="408" y="658"/>
                    <a:pt x="340" y="722"/>
                    <a:pt x="329" y="803"/>
                  </a:cubicBezTo>
                  <a:cubicBezTo>
                    <a:pt x="322" y="857"/>
                    <a:pt x="312" y="910"/>
                    <a:pt x="302" y="964"/>
                  </a:cubicBezTo>
                  <a:cubicBezTo>
                    <a:pt x="176" y="1202"/>
                    <a:pt x="81" y="1455"/>
                    <a:pt x="21" y="1717"/>
                  </a:cubicBezTo>
                  <a:cubicBezTo>
                    <a:pt x="1" y="1801"/>
                    <a:pt x="46" y="1886"/>
                    <a:pt x="125" y="1917"/>
                  </a:cubicBezTo>
                  <a:cubicBezTo>
                    <a:pt x="132" y="1920"/>
                    <a:pt x="140" y="1922"/>
                    <a:pt x="147" y="1924"/>
                  </a:cubicBezTo>
                  <a:cubicBezTo>
                    <a:pt x="161" y="1927"/>
                    <a:pt x="175" y="1929"/>
                    <a:pt x="188" y="1929"/>
                  </a:cubicBezTo>
                  <a:cubicBezTo>
                    <a:pt x="249" y="1929"/>
                    <a:pt x="306" y="1896"/>
                    <a:pt x="337" y="1842"/>
                  </a:cubicBezTo>
                  <a:cubicBezTo>
                    <a:pt x="470" y="1607"/>
                    <a:pt x="567" y="1354"/>
                    <a:pt x="626" y="1092"/>
                  </a:cubicBezTo>
                  <a:cubicBezTo>
                    <a:pt x="792" y="791"/>
                    <a:pt x="1013" y="525"/>
                    <a:pt x="1279" y="307"/>
                  </a:cubicBezTo>
                  <a:cubicBezTo>
                    <a:pt x="1352" y="246"/>
                    <a:pt x="1364" y="138"/>
                    <a:pt x="1304" y="64"/>
                  </a:cubicBezTo>
                  <a:cubicBezTo>
                    <a:pt x="1270" y="22"/>
                    <a:pt x="1220" y="0"/>
                    <a:pt x="11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1544000" y="2661000"/>
              <a:ext cx="43375" cy="44025"/>
            </a:xfrm>
            <a:custGeom>
              <a:avLst/>
              <a:gdLst/>
              <a:ahLst/>
              <a:cxnLst/>
              <a:rect l="l" t="t" r="r" b="b"/>
              <a:pathLst>
                <a:path w="1735" h="1761" extrusionOk="0">
                  <a:moveTo>
                    <a:pt x="315" y="0"/>
                  </a:moveTo>
                  <a:cubicBezTo>
                    <a:pt x="187" y="0"/>
                    <a:pt x="80" y="71"/>
                    <a:pt x="33" y="189"/>
                  </a:cubicBezTo>
                  <a:cubicBezTo>
                    <a:pt x="1" y="269"/>
                    <a:pt x="34" y="362"/>
                    <a:pt x="110" y="404"/>
                  </a:cubicBezTo>
                  <a:cubicBezTo>
                    <a:pt x="136" y="418"/>
                    <a:pt x="164" y="424"/>
                    <a:pt x="192" y="424"/>
                  </a:cubicBezTo>
                  <a:cubicBezTo>
                    <a:pt x="247" y="424"/>
                    <a:pt x="301" y="398"/>
                    <a:pt x="334" y="351"/>
                  </a:cubicBezTo>
                  <a:cubicBezTo>
                    <a:pt x="353" y="358"/>
                    <a:pt x="369" y="373"/>
                    <a:pt x="378" y="393"/>
                  </a:cubicBezTo>
                  <a:cubicBezTo>
                    <a:pt x="392" y="462"/>
                    <a:pt x="374" y="545"/>
                    <a:pt x="351" y="642"/>
                  </a:cubicBezTo>
                  <a:cubicBezTo>
                    <a:pt x="334" y="707"/>
                    <a:pt x="322" y="773"/>
                    <a:pt x="313" y="839"/>
                  </a:cubicBezTo>
                  <a:cubicBezTo>
                    <a:pt x="278" y="1176"/>
                    <a:pt x="454" y="1518"/>
                    <a:pt x="742" y="1671"/>
                  </a:cubicBezTo>
                  <a:cubicBezTo>
                    <a:pt x="799" y="1701"/>
                    <a:pt x="859" y="1723"/>
                    <a:pt x="921" y="1739"/>
                  </a:cubicBezTo>
                  <a:cubicBezTo>
                    <a:pt x="984" y="1753"/>
                    <a:pt x="1047" y="1761"/>
                    <a:pt x="1111" y="1761"/>
                  </a:cubicBezTo>
                  <a:cubicBezTo>
                    <a:pt x="1311" y="1761"/>
                    <a:pt x="1508" y="1687"/>
                    <a:pt x="1662" y="1551"/>
                  </a:cubicBezTo>
                  <a:cubicBezTo>
                    <a:pt x="1731" y="1487"/>
                    <a:pt x="1735" y="1380"/>
                    <a:pt x="1671" y="1311"/>
                  </a:cubicBezTo>
                  <a:cubicBezTo>
                    <a:pt x="1638" y="1273"/>
                    <a:pt x="1591" y="1254"/>
                    <a:pt x="1544" y="1254"/>
                  </a:cubicBezTo>
                  <a:cubicBezTo>
                    <a:pt x="1505" y="1254"/>
                    <a:pt x="1465" y="1267"/>
                    <a:pt x="1432" y="1295"/>
                  </a:cubicBezTo>
                  <a:cubicBezTo>
                    <a:pt x="1344" y="1374"/>
                    <a:pt x="1227" y="1416"/>
                    <a:pt x="1111" y="1416"/>
                  </a:cubicBezTo>
                  <a:cubicBezTo>
                    <a:pt x="1039" y="1416"/>
                    <a:pt x="967" y="1400"/>
                    <a:pt x="904" y="1367"/>
                  </a:cubicBezTo>
                  <a:cubicBezTo>
                    <a:pt x="738" y="1280"/>
                    <a:pt x="634" y="1071"/>
                    <a:pt x="655" y="876"/>
                  </a:cubicBezTo>
                  <a:cubicBezTo>
                    <a:pt x="662" y="822"/>
                    <a:pt x="672" y="772"/>
                    <a:pt x="685" y="719"/>
                  </a:cubicBezTo>
                  <a:cubicBezTo>
                    <a:pt x="713" y="600"/>
                    <a:pt x="745" y="463"/>
                    <a:pt x="713" y="318"/>
                  </a:cubicBezTo>
                  <a:cubicBezTo>
                    <a:pt x="676" y="152"/>
                    <a:pt x="517" y="16"/>
                    <a:pt x="344" y="2"/>
                  </a:cubicBezTo>
                  <a:cubicBezTo>
                    <a:pt x="334" y="1"/>
                    <a:pt x="325" y="0"/>
                    <a:pt x="3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1546575" y="2718100"/>
              <a:ext cx="45850" cy="9675"/>
            </a:xfrm>
            <a:custGeom>
              <a:avLst/>
              <a:gdLst/>
              <a:ahLst/>
              <a:cxnLst/>
              <a:rect l="l" t="t" r="r" b="b"/>
              <a:pathLst>
                <a:path w="1834" h="387" extrusionOk="0">
                  <a:moveTo>
                    <a:pt x="1658" y="1"/>
                  </a:moveTo>
                  <a:cubicBezTo>
                    <a:pt x="1656" y="1"/>
                    <a:pt x="1655" y="1"/>
                    <a:pt x="1653" y="1"/>
                  </a:cubicBezTo>
                  <a:lnTo>
                    <a:pt x="175" y="43"/>
                  </a:lnTo>
                  <a:cubicBezTo>
                    <a:pt x="88" y="46"/>
                    <a:pt x="17" y="112"/>
                    <a:pt x="9" y="196"/>
                  </a:cubicBezTo>
                  <a:cubicBezTo>
                    <a:pt x="0" y="282"/>
                    <a:pt x="55" y="361"/>
                    <a:pt x="140" y="382"/>
                  </a:cubicBezTo>
                  <a:cubicBezTo>
                    <a:pt x="150" y="385"/>
                    <a:pt x="162" y="387"/>
                    <a:pt x="173" y="387"/>
                  </a:cubicBezTo>
                  <a:cubicBezTo>
                    <a:pt x="177" y="387"/>
                    <a:pt x="181" y="387"/>
                    <a:pt x="185" y="386"/>
                  </a:cubicBezTo>
                  <a:lnTo>
                    <a:pt x="1663" y="344"/>
                  </a:lnTo>
                  <a:cubicBezTo>
                    <a:pt x="1757" y="343"/>
                    <a:pt x="1833" y="262"/>
                    <a:pt x="1830" y="168"/>
                  </a:cubicBezTo>
                  <a:cubicBezTo>
                    <a:pt x="1827" y="74"/>
                    <a:pt x="1750" y="1"/>
                    <a:pt x="16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1561975" y="2734200"/>
              <a:ext cx="46200" cy="11350"/>
            </a:xfrm>
            <a:custGeom>
              <a:avLst/>
              <a:gdLst/>
              <a:ahLst/>
              <a:cxnLst/>
              <a:rect l="l" t="t" r="r" b="b"/>
              <a:pathLst>
                <a:path w="1848" h="454" extrusionOk="0">
                  <a:moveTo>
                    <a:pt x="1663" y="0"/>
                  </a:moveTo>
                  <a:cubicBezTo>
                    <a:pt x="1653" y="0"/>
                    <a:pt x="1643" y="1"/>
                    <a:pt x="1632" y="3"/>
                  </a:cubicBezTo>
                  <a:cubicBezTo>
                    <a:pt x="1225" y="74"/>
                    <a:pt x="811" y="110"/>
                    <a:pt x="396" y="110"/>
                  </a:cubicBezTo>
                  <a:cubicBezTo>
                    <a:pt x="327" y="110"/>
                    <a:pt x="257" y="109"/>
                    <a:pt x="188" y="107"/>
                  </a:cubicBezTo>
                  <a:cubicBezTo>
                    <a:pt x="186" y="107"/>
                    <a:pt x="184" y="107"/>
                    <a:pt x="183" y="107"/>
                  </a:cubicBezTo>
                  <a:cubicBezTo>
                    <a:pt x="96" y="107"/>
                    <a:pt x="25" y="171"/>
                    <a:pt x="12" y="256"/>
                  </a:cubicBezTo>
                  <a:cubicBezTo>
                    <a:pt x="1" y="342"/>
                    <a:pt x="56" y="425"/>
                    <a:pt x="142" y="446"/>
                  </a:cubicBezTo>
                  <a:cubicBezTo>
                    <a:pt x="153" y="449"/>
                    <a:pt x="166" y="450"/>
                    <a:pt x="177" y="450"/>
                  </a:cubicBezTo>
                  <a:cubicBezTo>
                    <a:pt x="252" y="453"/>
                    <a:pt x="328" y="454"/>
                    <a:pt x="403" y="454"/>
                  </a:cubicBezTo>
                  <a:cubicBezTo>
                    <a:pt x="835" y="454"/>
                    <a:pt x="1266" y="416"/>
                    <a:pt x="1691" y="342"/>
                  </a:cubicBezTo>
                  <a:cubicBezTo>
                    <a:pt x="1786" y="325"/>
                    <a:pt x="1848" y="236"/>
                    <a:pt x="1832" y="142"/>
                  </a:cubicBezTo>
                  <a:cubicBezTo>
                    <a:pt x="1817" y="59"/>
                    <a:pt x="1745" y="0"/>
                    <a:pt x="1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1631200" y="2678500"/>
              <a:ext cx="34500" cy="59575"/>
            </a:xfrm>
            <a:custGeom>
              <a:avLst/>
              <a:gdLst/>
              <a:ahLst/>
              <a:cxnLst/>
              <a:rect l="l" t="t" r="r" b="b"/>
              <a:pathLst>
                <a:path w="1380" h="2383" extrusionOk="0">
                  <a:moveTo>
                    <a:pt x="627" y="1"/>
                  </a:moveTo>
                  <a:cubicBezTo>
                    <a:pt x="463" y="1"/>
                    <a:pt x="300" y="41"/>
                    <a:pt x="143" y="87"/>
                  </a:cubicBezTo>
                  <a:cubicBezTo>
                    <a:pt x="53" y="114"/>
                    <a:pt x="1" y="210"/>
                    <a:pt x="27" y="301"/>
                  </a:cubicBezTo>
                  <a:cubicBezTo>
                    <a:pt x="49" y="376"/>
                    <a:pt x="117" y="424"/>
                    <a:pt x="191" y="424"/>
                  </a:cubicBezTo>
                  <a:cubicBezTo>
                    <a:pt x="207" y="424"/>
                    <a:pt x="224" y="422"/>
                    <a:pt x="241" y="416"/>
                  </a:cubicBezTo>
                  <a:cubicBezTo>
                    <a:pt x="387" y="373"/>
                    <a:pt x="521" y="348"/>
                    <a:pt x="635" y="348"/>
                  </a:cubicBezTo>
                  <a:cubicBezTo>
                    <a:pt x="684" y="348"/>
                    <a:pt x="730" y="353"/>
                    <a:pt x="771" y="363"/>
                  </a:cubicBezTo>
                  <a:cubicBezTo>
                    <a:pt x="893" y="395"/>
                    <a:pt x="1018" y="514"/>
                    <a:pt x="1007" y="644"/>
                  </a:cubicBezTo>
                  <a:cubicBezTo>
                    <a:pt x="1000" y="708"/>
                    <a:pt x="966" y="774"/>
                    <a:pt x="925" y="851"/>
                  </a:cubicBezTo>
                  <a:cubicBezTo>
                    <a:pt x="889" y="916"/>
                    <a:pt x="858" y="985"/>
                    <a:pt x="832" y="1055"/>
                  </a:cubicBezTo>
                  <a:cubicBezTo>
                    <a:pt x="779" y="1220"/>
                    <a:pt x="787" y="1381"/>
                    <a:pt x="796" y="1537"/>
                  </a:cubicBezTo>
                  <a:cubicBezTo>
                    <a:pt x="801" y="1644"/>
                    <a:pt x="807" y="1745"/>
                    <a:pt x="790" y="1835"/>
                  </a:cubicBezTo>
                  <a:cubicBezTo>
                    <a:pt x="779" y="1900"/>
                    <a:pt x="724" y="1973"/>
                    <a:pt x="659" y="2013"/>
                  </a:cubicBezTo>
                  <a:cubicBezTo>
                    <a:pt x="631" y="2030"/>
                    <a:pt x="611" y="2037"/>
                    <a:pt x="598" y="2037"/>
                  </a:cubicBezTo>
                  <a:cubicBezTo>
                    <a:pt x="591" y="2037"/>
                    <a:pt x="586" y="2035"/>
                    <a:pt x="583" y="2032"/>
                  </a:cubicBezTo>
                  <a:cubicBezTo>
                    <a:pt x="550" y="1980"/>
                    <a:pt x="494" y="1952"/>
                    <a:pt x="437" y="1952"/>
                  </a:cubicBezTo>
                  <a:cubicBezTo>
                    <a:pt x="405" y="1952"/>
                    <a:pt x="372" y="1961"/>
                    <a:pt x="343" y="1980"/>
                  </a:cubicBezTo>
                  <a:cubicBezTo>
                    <a:pt x="262" y="2034"/>
                    <a:pt x="241" y="2142"/>
                    <a:pt x="296" y="2222"/>
                  </a:cubicBezTo>
                  <a:cubicBezTo>
                    <a:pt x="344" y="2297"/>
                    <a:pt x="419" y="2352"/>
                    <a:pt x="506" y="2373"/>
                  </a:cubicBezTo>
                  <a:cubicBezTo>
                    <a:pt x="534" y="2379"/>
                    <a:pt x="563" y="2383"/>
                    <a:pt x="591" y="2383"/>
                  </a:cubicBezTo>
                  <a:cubicBezTo>
                    <a:pt x="618" y="2383"/>
                    <a:pt x="645" y="2380"/>
                    <a:pt x="672" y="2374"/>
                  </a:cubicBezTo>
                  <a:cubicBezTo>
                    <a:pt x="887" y="2331"/>
                    <a:pt x="1087" y="2121"/>
                    <a:pt x="1128" y="1897"/>
                  </a:cubicBezTo>
                  <a:cubicBezTo>
                    <a:pt x="1152" y="1766"/>
                    <a:pt x="1146" y="1640"/>
                    <a:pt x="1139" y="1517"/>
                  </a:cubicBezTo>
                  <a:cubicBezTo>
                    <a:pt x="1132" y="1388"/>
                    <a:pt x="1125" y="1265"/>
                    <a:pt x="1159" y="1161"/>
                  </a:cubicBezTo>
                  <a:cubicBezTo>
                    <a:pt x="1179" y="1109"/>
                    <a:pt x="1203" y="1058"/>
                    <a:pt x="1229" y="1010"/>
                  </a:cubicBezTo>
                  <a:cubicBezTo>
                    <a:pt x="1280" y="916"/>
                    <a:pt x="1336" y="808"/>
                    <a:pt x="1349" y="677"/>
                  </a:cubicBezTo>
                  <a:cubicBezTo>
                    <a:pt x="1380" y="352"/>
                    <a:pt x="1121" y="101"/>
                    <a:pt x="859" y="31"/>
                  </a:cubicBezTo>
                  <a:cubicBezTo>
                    <a:pt x="782" y="10"/>
                    <a:pt x="704" y="1"/>
                    <a:pt x="6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1681300" y="2713725"/>
              <a:ext cx="10100" cy="11050"/>
            </a:xfrm>
            <a:custGeom>
              <a:avLst/>
              <a:gdLst/>
              <a:ahLst/>
              <a:cxnLst/>
              <a:rect l="l" t="t" r="r" b="b"/>
              <a:pathLst>
                <a:path w="404" h="442" extrusionOk="0">
                  <a:moveTo>
                    <a:pt x="217" y="1"/>
                  </a:moveTo>
                  <a:cubicBezTo>
                    <a:pt x="140" y="1"/>
                    <a:pt x="71" y="51"/>
                    <a:pt x="50" y="128"/>
                  </a:cubicBezTo>
                  <a:lnTo>
                    <a:pt x="26" y="224"/>
                  </a:lnTo>
                  <a:cubicBezTo>
                    <a:pt x="1" y="318"/>
                    <a:pt x="57" y="414"/>
                    <a:pt x="152" y="436"/>
                  </a:cubicBezTo>
                  <a:cubicBezTo>
                    <a:pt x="166" y="440"/>
                    <a:pt x="180" y="441"/>
                    <a:pt x="193" y="441"/>
                  </a:cubicBezTo>
                  <a:cubicBezTo>
                    <a:pt x="273" y="441"/>
                    <a:pt x="344" y="386"/>
                    <a:pt x="361" y="305"/>
                  </a:cubicBezTo>
                  <a:lnTo>
                    <a:pt x="384" y="208"/>
                  </a:lnTo>
                  <a:cubicBezTo>
                    <a:pt x="404" y="118"/>
                    <a:pt x="347" y="28"/>
                    <a:pt x="257" y="5"/>
                  </a:cubicBezTo>
                  <a:cubicBezTo>
                    <a:pt x="244" y="2"/>
                    <a:pt x="230" y="1"/>
                    <a:pt x="2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1709750" y="2682200"/>
              <a:ext cx="20750" cy="49500"/>
            </a:xfrm>
            <a:custGeom>
              <a:avLst/>
              <a:gdLst/>
              <a:ahLst/>
              <a:cxnLst/>
              <a:rect l="l" t="t" r="r" b="b"/>
              <a:pathLst>
                <a:path w="830" h="1980" extrusionOk="0">
                  <a:moveTo>
                    <a:pt x="644" y="1"/>
                  </a:moveTo>
                  <a:cubicBezTo>
                    <a:pt x="559" y="1"/>
                    <a:pt x="485" y="64"/>
                    <a:pt x="473" y="152"/>
                  </a:cubicBezTo>
                  <a:cubicBezTo>
                    <a:pt x="392" y="698"/>
                    <a:pt x="245" y="1231"/>
                    <a:pt x="37" y="1742"/>
                  </a:cubicBezTo>
                  <a:cubicBezTo>
                    <a:pt x="0" y="1831"/>
                    <a:pt x="42" y="1931"/>
                    <a:pt x="131" y="1967"/>
                  </a:cubicBezTo>
                  <a:cubicBezTo>
                    <a:pt x="138" y="1970"/>
                    <a:pt x="147" y="1973"/>
                    <a:pt x="155" y="1974"/>
                  </a:cubicBezTo>
                  <a:cubicBezTo>
                    <a:pt x="169" y="1978"/>
                    <a:pt x="183" y="1980"/>
                    <a:pt x="197" y="1980"/>
                  </a:cubicBezTo>
                  <a:cubicBezTo>
                    <a:pt x="265" y="1980"/>
                    <a:pt x="328" y="1938"/>
                    <a:pt x="355" y="1873"/>
                  </a:cubicBezTo>
                  <a:cubicBezTo>
                    <a:pt x="573" y="1335"/>
                    <a:pt x="728" y="775"/>
                    <a:pt x="814" y="202"/>
                  </a:cubicBezTo>
                  <a:cubicBezTo>
                    <a:pt x="829" y="107"/>
                    <a:pt x="765" y="18"/>
                    <a:pt x="669" y="2"/>
                  </a:cubicBezTo>
                  <a:cubicBezTo>
                    <a:pt x="660" y="1"/>
                    <a:pt x="652" y="1"/>
                    <a:pt x="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1726075" y="2669000"/>
              <a:ext cx="41025" cy="63075"/>
            </a:xfrm>
            <a:custGeom>
              <a:avLst/>
              <a:gdLst/>
              <a:ahLst/>
              <a:cxnLst/>
              <a:rect l="l" t="t" r="r" b="b"/>
              <a:pathLst>
                <a:path w="1641" h="2523" extrusionOk="0">
                  <a:moveTo>
                    <a:pt x="783" y="1"/>
                  </a:moveTo>
                  <a:cubicBezTo>
                    <a:pt x="575" y="1"/>
                    <a:pt x="367" y="27"/>
                    <a:pt x="165" y="81"/>
                  </a:cubicBezTo>
                  <a:cubicBezTo>
                    <a:pt x="74" y="105"/>
                    <a:pt x="19" y="198"/>
                    <a:pt x="41" y="290"/>
                  </a:cubicBezTo>
                  <a:cubicBezTo>
                    <a:pt x="61" y="368"/>
                    <a:pt x="131" y="419"/>
                    <a:pt x="208" y="419"/>
                  </a:cubicBezTo>
                  <a:cubicBezTo>
                    <a:pt x="223" y="419"/>
                    <a:pt x="238" y="417"/>
                    <a:pt x="252" y="414"/>
                  </a:cubicBezTo>
                  <a:cubicBezTo>
                    <a:pt x="424" y="368"/>
                    <a:pt x="601" y="345"/>
                    <a:pt x="779" y="345"/>
                  </a:cubicBezTo>
                  <a:cubicBezTo>
                    <a:pt x="829" y="345"/>
                    <a:pt x="880" y="346"/>
                    <a:pt x="931" y="350"/>
                  </a:cubicBezTo>
                  <a:cubicBezTo>
                    <a:pt x="984" y="354"/>
                    <a:pt x="1007" y="362"/>
                    <a:pt x="1013" y="362"/>
                  </a:cubicBezTo>
                  <a:cubicBezTo>
                    <a:pt x="1014" y="362"/>
                    <a:pt x="1015" y="362"/>
                    <a:pt x="1015" y="361"/>
                  </a:cubicBezTo>
                  <a:lnTo>
                    <a:pt x="1015" y="361"/>
                  </a:lnTo>
                  <a:cubicBezTo>
                    <a:pt x="1017" y="376"/>
                    <a:pt x="1015" y="391"/>
                    <a:pt x="1012" y="405"/>
                  </a:cubicBezTo>
                  <a:cubicBezTo>
                    <a:pt x="972" y="612"/>
                    <a:pt x="775" y="767"/>
                    <a:pt x="563" y="932"/>
                  </a:cubicBezTo>
                  <a:cubicBezTo>
                    <a:pt x="303" y="1136"/>
                    <a:pt x="7" y="1366"/>
                    <a:pt x="3" y="1748"/>
                  </a:cubicBezTo>
                  <a:cubicBezTo>
                    <a:pt x="0" y="2124"/>
                    <a:pt x="311" y="2402"/>
                    <a:pt x="622" y="2484"/>
                  </a:cubicBezTo>
                  <a:lnTo>
                    <a:pt x="642" y="2490"/>
                  </a:lnTo>
                  <a:cubicBezTo>
                    <a:pt x="740" y="2513"/>
                    <a:pt x="837" y="2522"/>
                    <a:pt x="934" y="2522"/>
                  </a:cubicBezTo>
                  <a:cubicBezTo>
                    <a:pt x="1128" y="2522"/>
                    <a:pt x="1317" y="2485"/>
                    <a:pt x="1492" y="2449"/>
                  </a:cubicBezTo>
                  <a:cubicBezTo>
                    <a:pt x="1582" y="2428"/>
                    <a:pt x="1640" y="2339"/>
                    <a:pt x="1622" y="2248"/>
                  </a:cubicBezTo>
                  <a:cubicBezTo>
                    <a:pt x="1606" y="2166"/>
                    <a:pt x="1534" y="2110"/>
                    <a:pt x="1454" y="2110"/>
                  </a:cubicBezTo>
                  <a:cubicBezTo>
                    <a:pt x="1444" y="2110"/>
                    <a:pt x="1435" y="2111"/>
                    <a:pt x="1425" y="2112"/>
                  </a:cubicBezTo>
                  <a:cubicBezTo>
                    <a:pt x="1267" y="2143"/>
                    <a:pt x="1099" y="2183"/>
                    <a:pt x="935" y="2183"/>
                  </a:cubicBezTo>
                  <a:cubicBezTo>
                    <a:pt x="859" y="2183"/>
                    <a:pt x="783" y="2174"/>
                    <a:pt x="710" y="2152"/>
                  </a:cubicBezTo>
                  <a:cubicBezTo>
                    <a:pt x="532" y="2105"/>
                    <a:pt x="345" y="1949"/>
                    <a:pt x="348" y="1751"/>
                  </a:cubicBezTo>
                  <a:cubicBezTo>
                    <a:pt x="349" y="1535"/>
                    <a:pt x="546" y="1381"/>
                    <a:pt x="776" y="1202"/>
                  </a:cubicBezTo>
                  <a:cubicBezTo>
                    <a:pt x="1015" y="1015"/>
                    <a:pt x="1287" y="803"/>
                    <a:pt x="1350" y="468"/>
                  </a:cubicBezTo>
                  <a:cubicBezTo>
                    <a:pt x="1370" y="366"/>
                    <a:pt x="1359" y="276"/>
                    <a:pt x="1319" y="201"/>
                  </a:cubicBezTo>
                  <a:cubicBezTo>
                    <a:pt x="1226" y="25"/>
                    <a:pt x="1022" y="11"/>
                    <a:pt x="955" y="7"/>
                  </a:cubicBezTo>
                  <a:cubicBezTo>
                    <a:pt x="897" y="3"/>
                    <a:pt x="840" y="1"/>
                    <a:pt x="7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1629375" y="2749875"/>
              <a:ext cx="130400" cy="13550"/>
            </a:xfrm>
            <a:custGeom>
              <a:avLst/>
              <a:gdLst/>
              <a:ahLst/>
              <a:cxnLst/>
              <a:rect l="l" t="t" r="r" b="b"/>
              <a:pathLst>
                <a:path w="5216" h="542" extrusionOk="0">
                  <a:moveTo>
                    <a:pt x="187" y="1"/>
                  </a:moveTo>
                  <a:cubicBezTo>
                    <a:pt x="104" y="1"/>
                    <a:pt x="33" y="59"/>
                    <a:pt x="17" y="141"/>
                  </a:cubicBezTo>
                  <a:cubicBezTo>
                    <a:pt x="0" y="230"/>
                    <a:pt x="57" y="317"/>
                    <a:pt x="145" y="340"/>
                  </a:cubicBezTo>
                  <a:cubicBezTo>
                    <a:pt x="151" y="341"/>
                    <a:pt x="157" y="343"/>
                    <a:pt x="164" y="344"/>
                  </a:cubicBezTo>
                  <a:cubicBezTo>
                    <a:pt x="1171" y="475"/>
                    <a:pt x="2185" y="541"/>
                    <a:pt x="3200" y="541"/>
                  </a:cubicBezTo>
                  <a:cubicBezTo>
                    <a:pt x="3817" y="541"/>
                    <a:pt x="4435" y="517"/>
                    <a:pt x="5051" y="468"/>
                  </a:cubicBezTo>
                  <a:cubicBezTo>
                    <a:pt x="5145" y="460"/>
                    <a:pt x="5215" y="377"/>
                    <a:pt x="5208" y="282"/>
                  </a:cubicBezTo>
                  <a:cubicBezTo>
                    <a:pt x="5200" y="192"/>
                    <a:pt x="5124" y="124"/>
                    <a:pt x="5036" y="124"/>
                  </a:cubicBezTo>
                  <a:cubicBezTo>
                    <a:pt x="5031" y="124"/>
                    <a:pt x="5027" y="124"/>
                    <a:pt x="5023" y="125"/>
                  </a:cubicBezTo>
                  <a:lnTo>
                    <a:pt x="5023" y="126"/>
                  </a:lnTo>
                  <a:cubicBezTo>
                    <a:pt x="4417" y="174"/>
                    <a:pt x="3810" y="198"/>
                    <a:pt x="3203" y="198"/>
                  </a:cubicBezTo>
                  <a:cubicBezTo>
                    <a:pt x="2202" y="198"/>
                    <a:pt x="1202" y="133"/>
                    <a:pt x="209" y="2"/>
                  </a:cubicBezTo>
                  <a:cubicBezTo>
                    <a:pt x="201" y="1"/>
                    <a:pt x="194" y="1"/>
                    <a:pt x="1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1658125" y="2776275"/>
              <a:ext cx="79800" cy="60200"/>
            </a:xfrm>
            <a:custGeom>
              <a:avLst/>
              <a:gdLst/>
              <a:ahLst/>
              <a:cxnLst/>
              <a:rect l="l" t="t" r="r" b="b"/>
              <a:pathLst>
                <a:path w="3192" h="2408" extrusionOk="0">
                  <a:moveTo>
                    <a:pt x="1006" y="0"/>
                  </a:moveTo>
                  <a:cubicBezTo>
                    <a:pt x="692" y="0"/>
                    <a:pt x="377" y="83"/>
                    <a:pt x="103" y="248"/>
                  </a:cubicBezTo>
                  <a:cubicBezTo>
                    <a:pt x="24" y="297"/>
                    <a:pt x="0" y="402"/>
                    <a:pt x="48" y="482"/>
                  </a:cubicBezTo>
                  <a:cubicBezTo>
                    <a:pt x="80" y="535"/>
                    <a:pt x="137" y="565"/>
                    <a:pt x="196" y="565"/>
                  </a:cubicBezTo>
                  <a:cubicBezTo>
                    <a:pt x="225" y="565"/>
                    <a:pt x="254" y="558"/>
                    <a:pt x="280" y="542"/>
                  </a:cubicBezTo>
                  <a:cubicBezTo>
                    <a:pt x="501" y="411"/>
                    <a:pt x="751" y="344"/>
                    <a:pt x="1003" y="344"/>
                  </a:cubicBezTo>
                  <a:cubicBezTo>
                    <a:pt x="1176" y="344"/>
                    <a:pt x="1350" y="375"/>
                    <a:pt x="1516" y="440"/>
                  </a:cubicBezTo>
                  <a:cubicBezTo>
                    <a:pt x="1171" y="987"/>
                    <a:pt x="748" y="1478"/>
                    <a:pt x="258" y="1901"/>
                  </a:cubicBezTo>
                  <a:cubicBezTo>
                    <a:pt x="155" y="1991"/>
                    <a:pt x="190" y="2158"/>
                    <a:pt x="323" y="2196"/>
                  </a:cubicBezTo>
                  <a:cubicBezTo>
                    <a:pt x="397" y="2219"/>
                    <a:pt x="475" y="2238"/>
                    <a:pt x="551" y="2257"/>
                  </a:cubicBezTo>
                  <a:cubicBezTo>
                    <a:pt x="965" y="2357"/>
                    <a:pt x="1389" y="2408"/>
                    <a:pt x="1813" y="2408"/>
                  </a:cubicBezTo>
                  <a:cubicBezTo>
                    <a:pt x="2225" y="2408"/>
                    <a:pt x="2638" y="2360"/>
                    <a:pt x="3042" y="2265"/>
                  </a:cubicBezTo>
                  <a:cubicBezTo>
                    <a:pt x="3134" y="2244"/>
                    <a:pt x="3191" y="2151"/>
                    <a:pt x="3170" y="2058"/>
                  </a:cubicBezTo>
                  <a:cubicBezTo>
                    <a:pt x="3151" y="1979"/>
                    <a:pt x="3081" y="1925"/>
                    <a:pt x="3004" y="1925"/>
                  </a:cubicBezTo>
                  <a:cubicBezTo>
                    <a:pt x="2990" y="1925"/>
                    <a:pt x="2977" y="1927"/>
                    <a:pt x="2963" y="1930"/>
                  </a:cubicBezTo>
                  <a:cubicBezTo>
                    <a:pt x="2585" y="2019"/>
                    <a:pt x="2199" y="2063"/>
                    <a:pt x="1813" y="2063"/>
                  </a:cubicBezTo>
                  <a:cubicBezTo>
                    <a:pt x="1448" y="2063"/>
                    <a:pt x="1083" y="2024"/>
                    <a:pt x="724" y="1944"/>
                  </a:cubicBezTo>
                  <a:cubicBezTo>
                    <a:pt x="1186" y="1505"/>
                    <a:pt x="1585" y="1004"/>
                    <a:pt x="1910" y="455"/>
                  </a:cubicBezTo>
                  <a:cubicBezTo>
                    <a:pt x="1933" y="414"/>
                    <a:pt x="1940" y="368"/>
                    <a:pt x="1929" y="323"/>
                  </a:cubicBezTo>
                  <a:cubicBezTo>
                    <a:pt x="1916" y="278"/>
                    <a:pt x="1886" y="240"/>
                    <a:pt x="1847" y="217"/>
                  </a:cubicBezTo>
                  <a:cubicBezTo>
                    <a:pt x="1591" y="72"/>
                    <a:pt x="1299" y="0"/>
                    <a:pt x="10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1526650" y="2779825"/>
              <a:ext cx="120650" cy="104400"/>
            </a:xfrm>
            <a:custGeom>
              <a:avLst/>
              <a:gdLst/>
              <a:ahLst/>
              <a:cxnLst/>
              <a:rect l="l" t="t" r="r" b="b"/>
              <a:pathLst>
                <a:path w="4826" h="4176" extrusionOk="0">
                  <a:moveTo>
                    <a:pt x="4630" y="0"/>
                  </a:moveTo>
                  <a:cubicBezTo>
                    <a:pt x="4573" y="0"/>
                    <a:pt x="4517" y="29"/>
                    <a:pt x="4485" y="81"/>
                  </a:cubicBezTo>
                  <a:cubicBezTo>
                    <a:pt x="3597" y="1528"/>
                    <a:pt x="2073" y="2568"/>
                    <a:pt x="455" y="2865"/>
                  </a:cubicBezTo>
                  <a:cubicBezTo>
                    <a:pt x="467" y="2509"/>
                    <a:pt x="665" y="2150"/>
                    <a:pt x="973" y="1984"/>
                  </a:cubicBezTo>
                  <a:cubicBezTo>
                    <a:pt x="1058" y="1940"/>
                    <a:pt x="1089" y="1835"/>
                    <a:pt x="1044" y="1750"/>
                  </a:cubicBezTo>
                  <a:cubicBezTo>
                    <a:pt x="1013" y="1692"/>
                    <a:pt x="954" y="1660"/>
                    <a:pt x="893" y="1660"/>
                  </a:cubicBezTo>
                  <a:cubicBezTo>
                    <a:pt x="865" y="1660"/>
                    <a:pt x="836" y="1667"/>
                    <a:pt x="810" y="1681"/>
                  </a:cubicBezTo>
                  <a:cubicBezTo>
                    <a:pt x="367" y="1920"/>
                    <a:pt x="94" y="2431"/>
                    <a:pt x="111" y="2938"/>
                  </a:cubicBezTo>
                  <a:cubicBezTo>
                    <a:pt x="42" y="2968"/>
                    <a:pt x="1" y="3039"/>
                    <a:pt x="9" y="3114"/>
                  </a:cubicBezTo>
                  <a:cubicBezTo>
                    <a:pt x="19" y="3184"/>
                    <a:pt x="70" y="3242"/>
                    <a:pt x="140" y="3259"/>
                  </a:cubicBezTo>
                  <a:cubicBezTo>
                    <a:pt x="149" y="3260"/>
                    <a:pt x="157" y="3260"/>
                    <a:pt x="165" y="3260"/>
                  </a:cubicBezTo>
                  <a:cubicBezTo>
                    <a:pt x="298" y="3700"/>
                    <a:pt x="659" y="4039"/>
                    <a:pt x="1089" y="4143"/>
                  </a:cubicBezTo>
                  <a:cubicBezTo>
                    <a:pt x="1181" y="4164"/>
                    <a:pt x="1276" y="4176"/>
                    <a:pt x="1371" y="4176"/>
                  </a:cubicBezTo>
                  <a:cubicBezTo>
                    <a:pt x="1381" y="4176"/>
                    <a:pt x="1392" y="4176"/>
                    <a:pt x="1403" y="4175"/>
                  </a:cubicBezTo>
                  <a:cubicBezTo>
                    <a:pt x="1497" y="4173"/>
                    <a:pt x="1572" y="4094"/>
                    <a:pt x="1569" y="3998"/>
                  </a:cubicBezTo>
                  <a:cubicBezTo>
                    <a:pt x="1566" y="3905"/>
                    <a:pt x="1489" y="3832"/>
                    <a:pt x="1397" y="3832"/>
                  </a:cubicBezTo>
                  <a:cubicBezTo>
                    <a:pt x="1395" y="3832"/>
                    <a:pt x="1393" y="3832"/>
                    <a:pt x="1391" y="3832"/>
                  </a:cubicBezTo>
                  <a:cubicBezTo>
                    <a:pt x="1385" y="3832"/>
                    <a:pt x="1378" y="3832"/>
                    <a:pt x="1371" y="3832"/>
                  </a:cubicBezTo>
                  <a:cubicBezTo>
                    <a:pt x="996" y="3832"/>
                    <a:pt x="640" y="3568"/>
                    <a:pt x="509" y="3206"/>
                  </a:cubicBezTo>
                  <a:cubicBezTo>
                    <a:pt x="2244" y="2893"/>
                    <a:pt x="3824" y="1815"/>
                    <a:pt x="4778" y="260"/>
                  </a:cubicBezTo>
                  <a:cubicBezTo>
                    <a:pt x="4826" y="179"/>
                    <a:pt x="4801" y="75"/>
                    <a:pt x="4720" y="26"/>
                  </a:cubicBezTo>
                  <a:cubicBezTo>
                    <a:pt x="4692" y="9"/>
                    <a:pt x="4661" y="0"/>
                    <a:pt x="4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1483575" y="2894325"/>
              <a:ext cx="58875" cy="95600"/>
            </a:xfrm>
            <a:custGeom>
              <a:avLst/>
              <a:gdLst/>
              <a:ahLst/>
              <a:cxnLst/>
              <a:rect l="l" t="t" r="r" b="b"/>
              <a:pathLst>
                <a:path w="2355" h="3824" extrusionOk="0">
                  <a:moveTo>
                    <a:pt x="2164" y="1"/>
                  </a:moveTo>
                  <a:cubicBezTo>
                    <a:pt x="2085" y="1"/>
                    <a:pt x="2015" y="54"/>
                    <a:pt x="1998" y="134"/>
                  </a:cubicBezTo>
                  <a:cubicBezTo>
                    <a:pt x="1762" y="1211"/>
                    <a:pt x="1393" y="2254"/>
                    <a:pt x="902" y="3241"/>
                  </a:cubicBezTo>
                  <a:cubicBezTo>
                    <a:pt x="623" y="2510"/>
                    <a:pt x="439" y="1749"/>
                    <a:pt x="354" y="973"/>
                  </a:cubicBezTo>
                  <a:cubicBezTo>
                    <a:pt x="344" y="885"/>
                    <a:pt x="270" y="820"/>
                    <a:pt x="185" y="820"/>
                  </a:cubicBezTo>
                  <a:cubicBezTo>
                    <a:pt x="178" y="820"/>
                    <a:pt x="171" y="820"/>
                    <a:pt x="164" y="821"/>
                  </a:cubicBezTo>
                  <a:cubicBezTo>
                    <a:pt x="70" y="831"/>
                    <a:pt x="1" y="916"/>
                    <a:pt x="12" y="1010"/>
                  </a:cubicBezTo>
                  <a:cubicBezTo>
                    <a:pt x="115" y="1943"/>
                    <a:pt x="354" y="2857"/>
                    <a:pt x="724" y="3719"/>
                  </a:cubicBezTo>
                  <a:cubicBezTo>
                    <a:pt x="746" y="3770"/>
                    <a:pt x="789" y="3807"/>
                    <a:pt x="841" y="3819"/>
                  </a:cubicBezTo>
                  <a:cubicBezTo>
                    <a:pt x="852" y="3822"/>
                    <a:pt x="864" y="3824"/>
                    <a:pt x="875" y="3824"/>
                  </a:cubicBezTo>
                  <a:cubicBezTo>
                    <a:pt x="877" y="3824"/>
                    <a:pt x="880" y="3824"/>
                    <a:pt x="882" y="3824"/>
                  </a:cubicBezTo>
                  <a:cubicBezTo>
                    <a:pt x="946" y="3824"/>
                    <a:pt x="1004" y="3789"/>
                    <a:pt x="1034" y="3734"/>
                  </a:cubicBezTo>
                  <a:cubicBezTo>
                    <a:pt x="1627" y="2624"/>
                    <a:pt x="2064" y="1438"/>
                    <a:pt x="2333" y="209"/>
                  </a:cubicBezTo>
                  <a:cubicBezTo>
                    <a:pt x="2354" y="116"/>
                    <a:pt x="2292" y="32"/>
                    <a:pt x="2202" y="5"/>
                  </a:cubicBezTo>
                  <a:cubicBezTo>
                    <a:pt x="2189" y="2"/>
                    <a:pt x="2176" y="1"/>
                    <a:pt x="21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1535600" y="2941350"/>
              <a:ext cx="28475" cy="80725"/>
            </a:xfrm>
            <a:custGeom>
              <a:avLst/>
              <a:gdLst/>
              <a:ahLst/>
              <a:cxnLst/>
              <a:rect l="l" t="t" r="r" b="b"/>
              <a:pathLst>
                <a:path w="1139" h="3229" extrusionOk="0">
                  <a:moveTo>
                    <a:pt x="940" y="1"/>
                  </a:moveTo>
                  <a:cubicBezTo>
                    <a:pt x="906" y="1"/>
                    <a:pt x="872" y="11"/>
                    <a:pt x="842" y="31"/>
                  </a:cubicBezTo>
                  <a:cubicBezTo>
                    <a:pt x="338" y="383"/>
                    <a:pt x="19" y="991"/>
                    <a:pt x="10" y="1615"/>
                  </a:cubicBezTo>
                  <a:cubicBezTo>
                    <a:pt x="0" y="2240"/>
                    <a:pt x="303" y="2848"/>
                    <a:pt x="798" y="3197"/>
                  </a:cubicBezTo>
                  <a:cubicBezTo>
                    <a:pt x="817" y="3209"/>
                    <a:pt x="836" y="3218"/>
                    <a:pt x="857" y="3223"/>
                  </a:cubicBezTo>
                  <a:cubicBezTo>
                    <a:pt x="873" y="3227"/>
                    <a:pt x="888" y="3229"/>
                    <a:pt x="902" y="3229"/>
                  </a:cubicBezTo>
                  <a:cubicBezTo>
                    <a:pt x="1058" y="3229"/>
                    <a:pt x="1139" y="3016"/>
                    <a:pt x="997" y="2915"/>
                  </a:cubicBezTo>
                  <a:cubicBezTo>
                    <a:pt x="598" y="2635"/>
                    <a:pt x="347" y="2127"/>
                    <a:pt x="354" y="1620"/>
                  </a:cubicBezTo>
                  <a:cubicBezTo>
                    <a:pt x="362" y="1114"/>
                    <a:pt x="631" y="600"/>
                    <a:pt x="1040" y="313"/>
                  </a:cubicBezTo>
                  <a:cubicBezTo>
                    <a:pt x="1118" y="258"/>
                    <a:pt x="1136" y="152"/>
                    <a:pt x="1081" y="73"/>
                  </a:cubicBezTo>
                  <a:cubicBezTo>
                    <a:pt x="1048" y="26"/>
                    <a:pt x="995" y="1"/>
                    <a:pt x="9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1568400" y="2956850"/>
              <a:ext cx="30900" cy="56725"/>
            </a:xfrm>
            <a:custGeom>
              <a:avLst/>
              <a:gdLst/>
              <a:ahLst/>
              <a:cxnLst/>
              <a:rect l="l" t="t" r="r" b="b"/>
              <a:pathLst>
                <a:path w="1236" h="2269" extrusionOk="0">
                  <a:moveTo>
                    <a:pt x="1040" y="0"/>
                  </a:moveTo>
                  <a:cubicBezTo>
                    <a:pt x="986" y="0"/>
                    <a:pt x="933" y="25"/>
                    <a:pt x="900" y="73"/>
                  </a:cubicBezTo>
                  <a:cubicBezTo>
                    <a:pt x="750" y="287"/>
                    <a:pt x="618" y="509"/>
                    <a:pt x="503" y="741"/>
                  </a:cubicBezTo>
                  <a:lnTo>
                    <a:pt x="321" y="553"/>
                  </a:lnTo>
                  <a:cubicBezTo>
                    <a:pt x="288" y="518"/>
                    <a:pt x="243" y="500"/>
                    <a:pt x="198" y="500"/>
                  </a:cubicBezTo>
                  <a:cubicBezTo>
                    <a:pt x="155" y="500"/>
                    <a:pt x="112" y="516"/>
                    <a:pt x="79" y="548"/>
                  </a:cubicBezTo>
                  <a:cubicBezTo>
                    <a:pt x="10" y="615"/>
                    <a:pt x="9" y="723"/>
                    <a:pt x="73" y="792"/>
                  </a:cubicBezTo>
                  <a:lnTo>
                    <a:pt x="342" y="1072"/>
                  </a:lnTo>
                  <a:cubicBezTo>
                    <a:pt x="204" y="1390"/>
                    <a:pt x="97" y="1720"/>
                    <a:pt x="21" y="2059"/>
                  </a:cubicBezTo>
                  <a:cubicBezTo>
                    <a:pt x="0" y="2150"/>
                    <a:pt x="56" y="2242"/>
                    <a:pt x="149" y="2264"/>
                  </a:cubicBezTo>
                  <a:lnTo>
                    <a:pt x="152" y="2264"/>
                  </a:lnTo>
                  <a:cubicBezTo>
                    <a:pt x="164" y="2267"/>
                    <a:pt x="177" y="2268"/>
                    <a:pt x="189" y="2268"/>
                  </a:cubicBezTo>
                  <a:cubicBezTo>
                    <a:pt x="268" y="2268"/>
                    <a:pt x="339" y="2214"/>
                    <a:pt x="358" y="2133"/>
                  </a:cubicBezTo>
                  <a:cubicBezTo>
                    <a:pt x="418" y="1865"/>
                    <a:pt x="503" y="1601"/>
                    <a:pt x="605" y="1345"/>
                  </a:cubicBezTo>
                  <a:lnTo>
                    <a:pt x="850" y="1600"/>
                  </a:lnTo>
                  <a:cubicBezTo>
                    <a:pt x="884" y="1635"/>
                    <a:pt x="929" y="1653"/>
                    <a:pt x="974" y="1653"/>
                  </a:cubicBezTo>
                  <a:cubicBezTo>
                    <a:pt x="1017" y="1653"/>
                    <a:pt x="1060" y="1637"/>
                    <a:pt x="1094" y="1606"/>
                  </a:cubicBezTo>
                  <a:cubicBezTo>
                    <a:pt x="1163" y="1539"/>
                    <a:pt x="1164" y="1431"/>
                    <a:pt x="1099" y="1362"/>
                  </a:cubicBezTo>
                  <a:lnTo>
                    <a:pt x="756" y="1005"/>
                  </a:lnTo>
                  <a:cubicBezTo>
                    <a:pt x="877" y="748"/>
                    <a:pt x="1019" y="503"/>
                    <a:pt x="1181" y="273"/>
                  </a:cubicBezTo>
                  <a:cubicBezTo>
                    <a:pt x="1236" y="194"/>
                    <a:pt x="1216" y="87"/>
                    <a:pt x="1139" y="32"/>
                  </a:cubicBezTo>
                  <a:cubicBezTo>
                    <a:pt x="1109" y="11"/>
                    <a:pt x="1074"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1595250" y="2935825"/>
              <a:ext cx="42175" cy="81250"/>
            </a:xfrm>
            <a:custGeom>
              <a:avLst/>
              <a:gdLst/>
              <a:ahLst/>
              <a:cxnLst/>
              <a:rect l="l" t="t" r="r" b="b"/>
              <a:pathLst>
                <a:path w="1687" h="3250" extrusionOk="0">
                  <a:moveTo>
                    <a:pt x="967" y="0"/>
                  </a:moveTo>
                  <a:cubicBezTo>
                    <a:pt x="939" y="0"/>
                    <a:pt x="910" y="7"/>
                    <a:pt x="884" y="21"/>
                  </a:cubicBezTo>
                  <a:cubicBezTo>
                    <a:pt x="801" y="68"/>
                    <a:pt x="771" y="172"/>
                    <a:pt x="818" y="255"/>
                  </a:cubicBezTo>
                  <a:cubicBezTo>
                    <a:pt x="1302" y="1135"/>
                    <a:pt x="964" y="2410"/>
                    <a:pt x="107" y="2929"/>
                  </a:cubicBezTo>
                  <a:cubicBezTo>
                    <a:pt x="25" y="2979"/>
                    <a:pt x="0" y="3086"/>
                    <a:pt x="49" y="3166"/>
                  </a:cubicBezTo>
                  <a:cubicBezTo>
                    <a:pt x="82" y="3219"/>
                    <a:pt x="138" y="3249"/>
                    <a:pt x="196" y="3249"/>
                  </a:cubicBezTo>
                  <a:cubicBezTo>
                    <a:pt x="227" y="3249"/>
                    <a:pt x="258" y="3241"/>
                    <a:pt x="286" y="3224"/>
                  </a:cubicBezTo>
                  <a:cubicBezTo>
                    <a:pt x="1289" y="2614"/>
                    <a:pt x="1686" y="1121"/>
                    <a:pt x="1118" y="89"/>
                  </a:cubicBezTo>
                  <a:cubicBezTo>
                    <a:pt x="1087" y="32"/>
                    <a:pt x="1028" y="0"/>
                    <a:pt x="9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1641375" y="2920725"/>
              <a:ext cx="51225" cy="16425"/>
            </a:xfrm>
            <a:custGeom>
              <a:avLst/>
              <a:gdLst/>
              <a:ahLst/>
              <a:cxnLst/>
              <a:rect l="l" t="t" r="r" b="b"/>
              <a:pathLst>
                <a:path w="2049" h="657" extrusionOk="0">
                  <a:moveTo>
                    <a:pt x="1860" y="0"/>
                  </a:moveTo>
                  <a:cubicBezTo>
                    <a:pt x="1850" y="0"/>
                    <a:pt x="1839" y="1"/>
                    <a:pt x="1829" y="3"/>
                  </a:cubicBezTo>
                  <a:lnTo>
                    <a:pt x="189" y="316"/>
                  </a:lnTo>
                  <a:cubicBezTo>
                    <a:pt x="6" y="351"/>
                    <a:pt x="0" y="608"/>
                    <a:pt x="181" y="652"/>
                  </a:cubicBezTo>
                  <a:cubicBezTo>
                    <a:pt x="193" y="655"/>
                    <a:pt x="205" y="656"/>
                    <a:pt x="219" y="656"/>
                  </a:cubicBezTo>
                  <a:cubicBezTo>
                    <a:pt x="230" y="656"/>
                    <a:pt x="241" y="655"/>
                    <a:pt x="252" y="653"/>
                  </a:cubicBezTo>
                  <a:lnTo>
                    <a:pt x="1894" y="342"/>
                  </a:lnTo>
                  <a:cubicBezTo>
                    <a:pt x="1986" y="324"/>
                    <a:pt x="2048" y="234"/>
                    <a:pt x="2030" y="141"/>
                  </a:cubicBezTo>
                  <a:cubicBezTo>
                    <a:pt x="2014" y="57"/>
                    <a:pt x="1942" y="0"/>
                    <a:pt x="18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1646225" y="2949900"/>
              <a:ext cx="41575" cy="11500"/>
            </a:xfrm>
            <a:custGeom>
              <a:avLst/>
              <a:gdLst/>
              <a:ahLst/>
              <a:cxnLst/>
              <a:rect l="l" t="t" r="r" b="b"/>
              <a:pathLst>
                <a:path w="1663" h="460" extrusionOk="0">
                  <a:moveTo>
                    <a:pt x="1475" y="1"/>
                  </a:moveTo>
                  <a:cubicBezTo>
                    <a:pt x="1463" y="1"/>
                    <a:pt x="1451" y="2"/>
                    <a:pt x="1439" y="4"/>
                  </a:cubicBezTo>
                  <a:cubicBezTo>
                    <a:pt x="1117" y="78"/>
                    <a:pt x="787" y="115"/>
                    <a:pt x="458" y="115"/>
                  </a:cubicBezTo>
                  <a:cubicBezTo>
                    <a:pt x="370" y="115"/>
                    <a:pt x="282" y="113"/>
                    <a:pt x="195" y="107"/>
                  </a:cubicBezTo>
                  <a:cubicBezTo>
                    <a:pt x="191" y="107"/>
                    <a:pt x="187" y="107"/>
                    <a:pt x="184" y="107"/>
                  </a:cubicBezTo>
                  <a:cubicBezTo>
                    <a:pt x="98" y="107"/>
                    <a:pt x="27" y="169"/>
                    <a:pt x="13" y="252"/>
                  </a:cubicBezTo>
                  <a:cubicBezTo>
                    <a:pt x="1" y="341"/>
                    <a:pt x="57" y="424"/>
                    <a:pt x="143" y="445"/>
                  </a:cubicBezTo>
                  <a:cubicBezTo>
                    <a:pt x="153" y="448"/>
                    <a:pt x="162" y="449"/>
                    <a:pt x="174" y="451"/>
                  </a:cubicBezTo>
                  <a:cubicBezTo>
                    <a:pt x="269" y="456"/>
                    <a:pt x="364" y="459"/>
                    <a:pt x="458" y="459"/>
                  </a:cubicBezTo>
                  <a:cubicBezTo>
                    <a:pt x="814" y="459"/>
                    <a:pt x="1168" y="419"/>
                    <a:pt x="1515" y="339"/>
                  </a:cubicBezTo>
                  <a:cubicBezTo>
                    <a:pt x="1607" y="317"/>
                    <a:pt x="1663" y="225"/>
                    <a:pt x="1642" y="134"/>
                  </a:cubicBezTo>
                  <a:cubicBezTo>
                    <a:pt x="1623" y="55"/>
                    <a:pt x="1553" y="1"/>
                    <a:pt x="14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1694025" y="2857175"/>
              <a:ext cx="116700" cy="137800"/>
            </a:xfrm>
            <a:custGeom>
              <a:avLst/>
              <a:gdLst/>
              <a:ahLst/>
              <a:cxnLst/>
              <a:rect l="l" t="t" r="r" b="b"/>
              <a:pathLst>
                <a:path w="4668" h="5512" extrusionOk="0">
                  <a:moveTo>
                    <a:pt x="3455" y="0"/>
                  </a:moveTo>
                  <a:cubicBezTo>
                    <a:pt x="2676" y="0"/>
                    <a:pt x="1895" y="26"/>
                    <a:pt x="1122" y="78"/>
                  </a:cubicBezTo>
                  <a:cubicBezTo>
                    <a:pt x="1071" y="81"/>
                    <a:pt x="1025" y="106"/>
                    <a:pt x="995" y="145"/>
                  </a:cubicBezTo>
                  <a:cubicBezTo>
                    <a:pt x="964" y="186"/>
                    <a:pt x="953" y="237"/>
                    <a:pt x="964" y="286"/>
                  </a:cubicBezTo>
                  <a:cubicBezTo>
                    <a:pt x="1309" y="1844"/>
                    <a:pt x="1232" y="3535"/>
                    <a:pt x="747" y="5072"/>
                  </a:cubicBezTo>
                  <a:cubicBezTo>
                    <a:pt x="521" y="4880"/>
                    <a:pt x="377" y="4607"/>
                    <a:pt x="351" y="4312"/>
                  </a:cubicBezTo>
                  <a:cubicBezTo>
                    <a:pt x="343" y="4223"/>
                    <a:pt x="268" y="4155"/>
                    <a:pt x="179" y="4155"/>
                  </a:cubicBezTo>
                  <a:cubicBezTo>
                    <a:pt x="174" y="4155"/>
                    <a:pt x="169" y="4155"/>
                    <a:pt x="163" y="4155"/>
                  </a:cubicBezTo>
                  <a:cubicBezTo>
                    <a:pt x="69" y="4164"/>
                    <a:pt x="0" y="4247"/>
                    <a:pt x="7" y="4341"/>
                  </a:cubicBezTo>
                  <a:cubicBezTo>
                    <a:pt x="51" y="4824"/>
                    <a:pt x="346" y="5276"/>
                    <a:pt x="762" y="5493"/>
                  </a:cubicBezTo>
                  <a:cubicBezTo>
                    <a:pt x="774" y="5498"/>
                    <a:pt x="787" y="5504"/>
                    <a:pt x="801" y="5507"/>
                  </a:cubicBezTo>
                  <a:cubicBezTo>
                    <a:pt x="815" y="5510"/>
                    <a:pt x="828" y="5512"/>
                    <a:pt x="842" y="5512"/>
                  </a:cubicBezTo>
                  <a:cubicBezTo>
                    <a:pt x="913" y="5512"/>
                    <a:pt x="980" y="5467"/>
                    <a:pt x="1004" y="5395"/>
                  </a:cubicBezTo>
                  <a:cubicBezTo>
                    <a:pt x="1547" y="3808"/>
                    <a:pt x="1667" y="2044"/>
                    <a:pt x="1341" y="409"/>
                  </a:cubicBezTo>
                  <a:cubicBezTo>
                    <a:pt x="2039" y="366"/>
                    <a:pt x="2744" y="344"/>
                    <a:pt x="3446" y="344"/>
                  </a:cubicBezTo>
                  <a:cubicBezTo>
                    <a:pt x="3735" y="344"/>
                    <a:pt x="4024" y="348"/>
                    <a:pt x="4311" y="355"/>
                  </a:cubicBezTo>
                  <a:cubicBezTo>
                    <a:pt x="4272" y="1188"/>
                    <a:pt x="4182" y="2017"/>
                    <a:pt x="4038" y="2838"/>
                  </a:cubicBezTo>
                  <a:cubicBezTo>
                    <a:pt x="4026" y="2932"/>
                    <a:pt x="4086" y="3018"/>
                    <a:pt x="4179" y="3038"/>
                  </a:cubicBezTo>
                  <a:cubicBezTo>
                    <a:pt x="4189" y="3039"/>
                    <a:pt x="4198" y="3040"/>
                    <a:pt x="4208" y="3040"/>
                  </a:cubicBezTo>
                  <a:cubicBezTo>
                    <a:pt x="4290" y="3040"/>
                    <a:pt x="4364" y="2982"/>
                    <a:pt x="4378" y="2897"/>
                  </a:cubicBezTo>
                  <a:cubicBezTo>
                    <a:pt x="4534" y="2005"/>
                    <a:pt x="4630" y="1101"/>
                    <a:pt x="4663" y="195"/>
                  </a:cubicBezTo>
                  <a:cubicBezTo>
                    <a:pt x="4668" y="99"/>
                    <a:pt x="4593" y="19"/>
                    <a:pt x="4497" y="16"/>
                  </a:cubicBezTo>
                  <a:cubicBezTo>
                    <a:pt x="4151" y="5"/>
                    <a:pt x="3803" y="0"/>
                    <a:pt x="34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1742950" y="2920875"/>
              <a:ext cx="38900" cy="61350"/>
            </a:xfrm>
            <a:custGeom>
              <a:avLst/>
              <a:gdLst/>
              <a:ahLst/>
              <a:cxnLst/>
              <a:rect l="l" t="t" r="r" b="b"/>
              <a:pathLst>
                <a:path w="1556" h="2454" extrusionOk="0">
                  <a:moveTo>
                    <a:pt x="896" y="0"/>
                  </a:moveTo>
                  <a:cubicBezTo>
                    <a:pt x="866" y="0"/>
                    <a:pt x="835" y="8"/>
                    <a:pt x="808" y="25"/>
                  </a:cubicBezTo>
                  <a:cubicBezTo>
                    <a:pt x="460" y="239"/>
                    <a:pt x="198" y="567"/>
                    <a:pt x="69" y="954"/>
                  </a:cubicBezTo>
                  <a:cubicBezTo>
                    <a:pt x="22" y="1092"/>
                    <a:pt x="1" y="1296"/>
                    <a:pt x="83" y="1451"/>
                  </a:cubicBezTo>
                  <a:cubicBezTo>
                    <a:pt x="126" y="1537"/>
                    <a:pt x="204" y="1602"/>
                    <a:pt x="298" y="1627"/>
                  </a:cubicBezTo>
                  <a:cubicBezTo>
                    <a:pt x="328" y="1635"/>
                    <a:pt x="357" y="1638"/>
                    <a:pt x="385" y="1638"/>
                  </a:cubicBezTo>
                  <a:cubicBezTo>
                    <a:pt x="583" y="1638"/>
                    <a:pt x="740" y="1472"/>
                    <a:pt x="803" y="1401"/>
                  </a:cubicBezTo>
                  <a:lnTo>
                    <a:pt x="1183" y="970"/>
                  </a:lnTo>
                  <a:lnTo>
                    <a:pt x="1183" y="970"/>
                  </a:lnTo>
                  <a:cubicBezTo>
                    <a:pt x="1143" y="1398"/>
                    <a:pt x="1055" y="1820"/>
                    <a:pt x="924" y="2228"/>
                  </a:cubicBezTo>
                  <a:cubicBezTo>
                    <a:pt x="896" y="2320"/>
                    <a:pt x="945" y="2415"/>
                    <a:pt x="1036" y="2445"/>
                  </a:cubicBezTo>
                  <a:lnTo>
                    <a:pt x="1048" y="2449"/>
                  </a:lnTo>
                  <a:cubicBezTo>
                    <a:pt x="1061" y="2452"/>
                    <a:pt x="1074" y="2453"/>
                    <a:pt x="1087" y="2453"/>
                  </a:cubicBezTo>
                  <a:cubicBezTo>
                    <a:pt x="1161" y="2453"/>
                    <a:pt x="1230" y="2407"/>
                    <a:pt x="1252" y="2334"/>
                  </a:cubicBezTo>
                  <a:cubicBezTo>
                    <a:pt x="1444" y="1736"/>
                    <a:pt x="1545" y="1113"/>
                    <a:pt x="1554" y="486"/>
                  </a:cubicBezTo>
                  <a:cubicBezTo>
                    <a:pt x="1555" y="380"/>
                    <a:pt x="1469" y="312"/>
                    <a:pt x="1380" y="312"/>
                  </a:cubicBezTo>
                  <a:cubicBezTo>
                    <a:pt x="1334" y="312"/>
                    <a:pt x="1288" y="330"/>
                    <a:pt x="1252" y="370"/>
                  </a:cubicBezTo>
                  <a:lnTo>
                    <a:pt x="544" y="1174"/>
                  </a:lnTo>
                  <a:cubicBezTo>
                    <a:pt x="439" y="1293"/>
                    <a:pt x="398" y="1298"/>
                    <a:pt x="392" y="1298"/>
                  </a:cubicBezTo>
                  <a:cubicBezTo>
                    <a:pt x="391" y="1298"/>
                    <a:pt x="391" y="1298"/>
                    <a:pt x="391" y="1298"/>
                  </a:cubicBezTo>
                  <a:cubicBezTo>
                    <a:pt x="371" y="1279"/>
                    <a:pt x="356" y="1174"/>
                    <a:pt x="394" y="1063"/>
                  </a:cubicBezTo>
                  <a:cubicBezTo>
                    <a:pt x="498" y="753"/>
                    <a:pt x="708" y="491"/>
                    <a:pt x="985" y="320"/>
                  </a:cubicBezTo>
                  <a:cubicBezTo>
                    <a:pt x="1065" y="270"/>
                    <a:pt x="1092" y="165"/>
                    <a:pt x="1043" y="83"/>
                  </a:cubicBezTo>
                  <a:cubicBezTo>
                    <a:pt x="1010" y="30"/>
                    <a:pt x="954" y="0"/>
                    <a:pt x="8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1474725" y="3032800"/>
              <a:ext cx="312500" cy="20925"/>
            </a:xfrm>
            <a:custGeom>
              <a:avLst/>
              <a:gdLst/>
              <a:ahLst/>
              <a:cxnLst/>
              <a:rect l="l" t="t" r="r" b="b"/>
              <a:pathLst>
                <a:path w="12500" h="837" extrusionOk="0">
                  <a:moveTo>
                    <a:pt x="12322" y="0"/>
                  </a:moveTo>
                  <a:cubicBezTo>
                    <a:pt x="12320" y="0"/>
                    <a:pt x="12318" y="0"/>
                    <a:pt x="12316" y="0"/>
                  </a:cubicBezTo>
                  <a:lnTo>
                    <a:pt x="171" y="493"/>
                  </a:lnTo>
                  <a:cubicBezTo>
                    <a:pt x="75" y="496"/>
                    <a:pt x="0" y="576"/>
                    <a:pt x="4" y="672"/>
                  </a:cubicBezTo>
                  <a:cubicBezTo>
                    <a:pt x="7" y="748"/>
                    <a:pt x="61" y="814"/>
                    <a:pt x="135" y="831"/>
                  </a:cubicBezTo>
                  <a:cubicBezTo>
                    <a:pt x="151" y="835"/>
                    <a:pt x="168" y="837"/>
                    <a:pt x="183" y="837"/>
                  </a:cubicBezTo>
                  <a:lnTo>
                    <a:pt x="12330" y="345"/>
                  </a:lnTo>
                  <a:cubicBezTo>
                    <a:pt x="12425" y="341"/>
                    <a:pt x="12499" y="261"/>
                    <a:pt x="12495" y="167"/>
                  </a:cubicBezTo>
                  <a:cubicBezTo>
                    <a:pt x="12491" y="73"/>
                    <a:pt x="12414" y="0"/>
                    <a:pt x="123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1508150" y="3079925"/>
              <a:ext cx="63225" cy="76200"/>
            </a:xfrm>
            <a:custGeom>
              <a:avLst/>
              <a:gdLst/>
              <a:ahLst/>
              <a:cxnLst/>
              <a:rect l="l" t="t" r="r" b="b"/>
              <a:pathLst>
                <a:path w="2529" h="3048" extrusionOk="0">
                  <a:moveTo>
                    <a:pt x="2003" y="1"/>
                  </a:moveTo>
                  <a:cubicBezTo>
                    <a:pt x="1968" y="1"/>
                    <a:pt x="1932" y="3"/>
                    <a:pt x="1896" y="9"/>
                  </a:cubicBezTo>
                  <a:cubicBezTo>
                    <a:pt x="1582" y="55"/>
                    <a:pt x="1266" y="299"/>
                    <a:pt x="1126" y="601"/>
                  </a:cubicBezTo>
                  <a:cubicBezTo>
                    <a:pt x="993" y="888"/>
                    <a:pt x="962" y="1197"/>
                    <a:pt x="932" y="1495"/>
                  </a:cubicBezTo>
                  <a:cubicBezTo>
                    <a:pt x="917" y="1660"/>
                    <a:pt x="901" y="1814"/>
                    <a:pt x="869" y="1965"/>
                  </a:cubicBezTo>
                  <a:cubicBezTo>
                    <a:pt x="792" y="2337"/>
                    <a:pt x="540" y="2703"/>
                    <a:pt x="242" y="2703"/>
                  </a:cubicBezTo>
                  <a:cubicBezTo>
                    <a:pt x="229" y="2703"/>
                    <a:pt x="217" y="2703"/>
                    <a:pt x="204" y="2701"/>
                  </a:cubicBezTo>
                  <a:cubicBezTo>
                    <a:pt x="198" y="2701"/>
                    <a:pt x="192" y="2700"/>
                    <a:pt x="186" y="2700"/>
                  </a:cubicBezTo>
                  <a:cubicBezTo>
                    <a:pt x="103" y="2700"/>
                    <a:pt x="30" y="2760"/>
                    <a:pt x="16" y="2843"/>
                  </a:cubicBezTo>
                  <a:cubicBezTo>
                    <a:pt x="0" y="2932"/>
                    <a:pt x="57" y="3018"/>
                    <a:pt x="145" y="3039"/>
                  </a:cubicBezTo>
                  <a:cubicBezTo>
                    <a:pt x="152" y="3042"/>
                    <a:pt x="161" y="3043"/>
                    <a:pt x="168" y="3043"/>
                  </a:cubicBezTo>
                  <a:cubicBezTo>
                    <a:pt x="193" y="3046"/>
                    <a:pt x="218" y="3047"/>
                    <a:pt x="243" y="3047"/>
                  </a:cubicBezTo>
                  <a:cubicBezTo>
                    <a:pt x="733" y="3047"/>
                    <a:pt x="1102" y="2539"/>
                    <a:pt x="1207" y="2035"/>
                  </a:cubicBezTo>
                  <a:cubicBezTo>
                    <a:pt x="1238" y="1868"/>
                    <a:pt x="1262" y="1699"/>
                    <a:pt x="1274" y="1529"/>
                  </a:cubicBezTo>
                  <a:cubicBezTo>
                    <a:pt x="1304" y="1247"/>
                    <a:pt x="1329" y="981"/>
                    <a:pt x="1439" y="746"/>
                  </a:cubicBezTo>
                  <a:cubicBezTo>
                    <a:pt x="1530" y="546"/>
                    <a:pt x="1744" y="380"/>
                    <a:pt x="1947" y="349"/>
                  </a:cubicBezTo>
                  <a:cubicBezTo>
                    <a:pt x="1967" y="346"/>
                    <a:pt x="1985" y="345"/>
                    <a:pt x="2003" y="345"/>
                  </a:cubicBezTo>
                  <a:cubicBezTo>
                    <a:pt x="2087" y="345"/>
                    <a:pt x="2155" y="375"/>
                    <a:pt x="2207" y="434"/>
                  </a:cubicBezTo>
                  <a:cubicBezTo>
                    <a:pt x="2242" y="472"/>
                    <a:pt x="2289" y="491"/>
                    <a:pt x="2337" y="491"/>
                  </a:cubicBezTo>
                  <a:cubicBezTo>
                    <a:pt x="2378" y="491"/>
                    <a:pt x="2419" y="477"/>
                    <a:pt x="2451" y="448"/>
                  </a:cubicBezTo>
                  <a:cubicBezTo>
                    <a:pt x="2521" y="384"/>
                    <a:pt x="2528" y="276"/>
                    <a:pt x="2465" y="204"/>
                  </a:cubicBezTo>
                  <a:cubicBezTo>
                    <a:pt x="2347" y="72"/>
                    <a:pt x="2186" y="1"/>
                    <a:pt x="20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1555675" y="3106075"/>
              <a:ext cx="19625" cy="44650"/>
            </a:xfrm>
            <a:custGeom>
              <a:avLst/>
              <a:gdLst/>
              <a:ahLst/>
              <a:cxnLst/>
              <a:rect l="l" t="t" r="r" b="b"/>
              <a:pathLst>
                <a:path w="785" h="1786" extrusionOk="0">
                  <a:moveTo>
                    <a:pt x="606" y="1"/>
                  </a:moveTo>
                  <a:cubicBezTo>
                    <a:pt x="516" y="1"/>
                    <a:pt x="440" y="70"/>
                    <a:pt x="433" y="162"/>
                  </a:cubicBezTo>
                  <a:cubicBezTo>
                    <a:pt x="392" y="640"/>
                    <a:pt x="260" y="1106"/>
                    <a:pt x="43" y="1536"/>
                  </a:cubicBezTo>
                  <a:cubicBezTo>
                    <a:pt x="1" y="1620"/>
                    <a:pt x="35" y="1724"/>
                    <a:pt x="119" y="1766"/>
                  </a:cubicBezTo>
                  <a:cubicBezTo>
                    <a:pt x="132" y="1773"/>
                    <a:pt x="145" y="1778"/>
                    <a:pt x="157" y="1781"/>
                  </a:cubicBezTo>
                  <a:cubicBezTo>
                    <a:pt x="171" y="1784"/>
                    <a:pt x="184" y="1785"/>
                    <a:pt x="197" y="1785"/>
                  </a:cubicBezTo>
                  <a:cubicBezTo>
                    <a:pt x="261" y="1785"/>
                    <a:pt x="321" y="1750"/>
                    <a:pt x="350" y="1692"/>
                  </a:cubicBezTo>
                  <a:cubicBezTo>
                    <a:pt x="587" y="1223"/>
                    <a:pt x="732" y="714"/>
                    <a:pt x="777" y="190"/>
                  </a:cubicBezTo>
                  <a:cubicBezTo>
                    <a:pt x="785" y="94"/>
                    <a:pt x="715" y="10"/>
                    <a:pt x="619" y="1"/>
                  </a:cubicBezTo>
                  <a:cubicBezTo>
                    <a:pt x="615" y="1"/>
                    <a:pt x="610" y="1"/>
                    <a:pt x="6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1573950" y="3083575"/>
              <a:ext cx="13150" cy="12925"/>
            </a:xfrm>
            <a:custGeom>
              <a:avLst/>
              <a:gdLst/>
              <a:ahLst/>
              <a:cxnLst/>
              <a:rect l="l" t="t" r="r" b="b"/>
              <a:pathLst>
                <a:path w="526" h="517" extrusionOk="0">
                  <a:moveTo>
                    <a:pt x="332" y="0"/>
                  </a:moveTo>
                  <a:cubicBezTo>
                    <a:pt x="281" y="0"/>
                    <a:pt x="231" y="23"/>
                    <a:pt x="198" y="65"/>
                  </a:cubicBezTo>
                  <a:lnTo>
                    <a:pt x="60" y="237"/>
                  </a:lnTo>
                  <a:cubicBezTo>
                    <a:pt x="1" y="312"/>
                    <a:pt x="13" y="419"/>
                    <a:pt x="86" y="479"/>
                  </a:cubicBezTo>
                  <a:cubicBezTo>
                    <a:pt x="118" y="504"/>
                    <a:pt x="156" y="516"/>
                    <a:pt x="193" y="516"/>
                  </a:cubicBezTo>
                  <a:cubicBezTo>
                    <a:pt x="244" y="516"/>
                    <a:pt x="294" y="494"/>
                    <a:pt x="328" y="451"/>
                  </a:cubicBezTo>
                  <a:lnTo>
                    <a:pt x="465" y="281"/>
                  </a:lnTo>
                  <a:cubicBezTo>
                    <a:pt x="526" y="206"/>
                    <a:pt x="514" y="98"/>
                    <a:pt x="440" y="39"/>
                  </a:cubicBezTo>
                  <a:cubicBezTo>
                    <a:pt x="408" y="13"/>
                    <a:pt x="370" y="0"/>
                    <a:pt x="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1577500" y="3106925"/>
              <a:ext cx="38350" cy="39050"/>
            </a:xfrm>
            <a:custGeom>
              <a:avLst/>
              <a:gdLst/>
              <a:ahLst/>
              <a:cxnLst/>
              <a:rect l="l" t="t" r="r" b="b"/>
              <a:pathLst>
                <a:path w="1534" h="1562" extrusionOk="0">
                  <a:moveTo>
                    <a:pt x="1299" y="0"/>
                  </a:moveTo>
                  <a:cubicBezTo>
                    <a:pt x="1254" y="0"/>
                    <a:pt x="1211" y="18"/>
                    <a:pt x="1179" y="52"/>
                  </a:cubicBezTo>
                  <a:lnTo>
                    <a:pt x="67" y="1160"/>
                  </a:lnTo>
                  <a:cubicBezTo>
                    <a:pt x="1" y="1227"/>
                    <a:pt x="1" y="1335"/>
                    <a:pt x="67" y="1403"/>
                  </a:cubicBezTo>
                  <a:cubicBezTo>
                    <a:pt x="89" y="1426"/>
                    <a:pt x="117" y="1441"/>
                    <a:pt x="148" y="1450"/>
                  </a:cubicBezTo>
                  <a:cubicBezTo>
                    <a:pt x="161" y="1453"/>
                    <a:pt x="175" y="1454"/>
                    <a:pt x="188" y="1454"/>
                  </a:cubicBezTo>
                  <a:cubicBezTo>
                    <a:pt x="233" y="1454"/>
                    <a:pt x="278" y="1436"/>
                    <a:pt x="310" y="1404"/>
                  </a:cubicBezTo>
                  <a:lnTo>
                    <a:pt x="1149" y="567"/>
                  </a:lnTo>
                  <a:lnTo>
                    <a:pt x="1149" y="567"/>
                  </a:lnTo>
                  <a:cubicBezTo>
                    <a:pt x="1139" y="827"/>
                    <a:pt x="1080" y="1084"/>
                    <a:pt x="976" y="1323"/>
                  </a:cubicBezTo>
                  <a:cubicBezTo>
                    <a:pt x="940" y="1409"/>
                    <a:pt x="979" y="1509"/>
                    <a:pt x="1065" y="1547"/>
                  </a:cubicBezTo>
                  <a:cubicBezTo>
                    <a:pt x="1087" y="1557"/>
                    <a:pt x="1111" y="1561"/>
                    <a:pt x="1134" y="1561"/>
                  </a:cubicBezTo>
                  <a:cubicBezTo>
                    <a:pt x="1199" y="1561"/>
                    <a:pt x="1261" y="1524"/>
                    <a:pt x="1290" y="1462"/>
                  </a:cubicBezTo>
                  <a:cubicBezTo>
                    <a:pt x="1472" y="1050"/>
                    <a:pt x="1533" y="595"/>
                    <a:pt x="1470" y="149"/>
                  </a:cubicBezTo>
                  <a:cubicBezTo>
                    <a:pt x="1462" y="84"/>
                    <a:pt x="1417" y="31"/>
                    <a:pt x="1355" y="10"/>
                  </a:cubicBezTo>
                  <a:cubicBezTo>
                    <a:pt x="1337" y="3"/>
                    <a:pt x="1318" y="0"/>
                    <a:pt x="12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1626725" y="3105525"/>
              <a:ext cx="40300" cy="11375"/>
            </a:xfrm>
            <a:custGeom>
              <a:avLst/>
              <a:gdLst/>
              <a:ahLst/>
              <a:cxnLst/>
              <a:rect l="l" t="t" r="r" b="b"/>
              <a:pathLst>
                <a:path w="1612" h="455" extrusionOk="0">
                  <a:moveTo>
                    <a:pt x="1431" y="0"/>
                  </a:moveTo>
                  <a:cubicBezTo>
                    <a:pt x="1426" y="0"/>
                    <a:pt x="1421" y="0"/>
                    <a:pt x="1415" y="1"/>
                  </a:cubicBezTo>
                  <a:lnTo>
                    <a:pt x="215" y="112"/>
                  </a:lnTo>
                  <a:cubicBezTo>
                    <a:pt x="22" y="130"/>
                    <a:pt x="1" y="403"/>
                    <a:pt x="189" y="450"/>
                  </a:cubicBezTo>
                  <a:cubicBezTo>
                    <a:pt x="203" y="453"/>
                    <a:pt x="218" y="455"/>
                    <a:pt x="232" y="455"/>
                  </a:cubicBezTo>
                  <a:cubicBezTo>
                    <a:pt x="237" y="455"/>
                    <a:pt x="241" y="454"/>
                    <a:pt x="246" y="454"/>
                  </a:cubicBezTo>
                  <a:lnTo>
                    <a:pt x="1448" y="343"/>
                  </a:lnTo>
                  <a:cubicBezTo>
                    <a:pt x="1542" y="334"/>
                    <a:pt x="1611" y="250"/>
                    <a:pt x="1603" y="156"/>
                  </a:cubicBezTo>
                  <a:cubicBezTo>
                    <a:pt x="1595" y="67"/>
                    <a:pt x="1519" y="0"/>
                    <a:pt x="14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1637575" y="3123575"/>
              <a:ext cx="40000" cy="14000"/>
            </a:xfrm>
            <a:custGeom>
              <a:avLst/>
              <a:gdLst/>
              <a:ahLst/>
              <a:cxnLst/>
              <a:rect l="l" t="t" r="r" b="b"/>
              <a:pathLst>
                <a:path w="1600" h="560" extrusionOk="0">
                  <a:moveTo>
                    <a:pt x="1414" y="1"/>
                  </a:moveTo>
                  <a:cubicBezTo>
                    <a:pt x="1403" y="1"/>
                    <a:pt x="1393" y="2"/>
                    <a:pt x="1383" y="4"/>
                  </a:cubicBezTo>
                  <a:lnTo>
                    <a:pt x="158" y="218"/>
                  </a:lnTo>
                  <a:cubicBezTo>
                    <a:pt x="64" y="233"/>
                    <a:pt x="0" y="322"/>
                    <a:pt x="17" y="416"/>
                  </a:cubicBezTo>
                  <a:cubicBezTo>
                    <a:pt x="31" y="500"/>
                    <a:pt x="104" y="560"/>
                    <a:pt x="187" y="560"/>
                  </a:cubicBezTo>
                  <a:cubicBezTo>
                    <a:pt x="197" y="560"/>
                    <a:pt x="207" y="559"/>
                    <a:pt x="217" y="557"/>
                  </a:cubicBezTo>
                  <a:lnTo>
                    <a:pt x="1442" y="343"/>
                  </a:lnTo>
                  <a:cubicBezTo>
                    <a:pt x="1536" y="327"/>
                    <a:pt x="1599" y="237"/>
                    <a:pt x="1584" y="143"/>
                  </a:cubicBezTo>
                  <a:cubicBezTo>
                    <a:pt x="1569" y="59"/>
                    <a:pt x="1496" y="1"/>
                    <a:pt x="14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1686525" y="3085975"/>
              <a:ext cx="86925" cy="63900"/>
            </a:xfrm>
            <a:custGeom>
              <a:avLst/>
              <a:gdLst/>
              <a:ahLst/>
              <a:cxnLst/>
              <a:rect l="l" t="t" r="r" b="b"/>
              <a:pathLst>
                <a:path w="3477" h="2556" extrusionOk="0">
                  <a:moveTo>
                    <a:pt x="598" y="1254"/>
                  </a:moveTo>
                  <a:cubicBezTo>
                    <a:pt x="621" y="1254"/>
                    <a:pt x="644" y="1257"/>
                    <a:pt x="666" y="1263"/>
                  </a:cubicBezTo>
                  <a:cubicBezTo>
                    <a:pt x="732" y="1280"/>
                    <a:pt x="805" y="1315"/>
                    <a:pt x="884" y="1354"/>
                  </a:cubicBezTo>
                  <a:lnTo>
                    <a:pt x="1529" y="1684"/>
                  </a:lnTo>
                  <a:cubicBezTo>
                    <a:pt x="1481" y="1716"/>
                    <a:pt x="1432" y="1747"/>
                    <a:pt x="1380" y="1777"/>
                  </a:cubicBezTo>
                  <a:cubicBezTo>
                    <a:pt x="1219" y="1868"/>
                    <a:pt x="1020" y="1940"/>
                    <a:pt x="835" y="1940"/>
                  </a:cubicBezTo>
                  <a:cubicBezTo>
                    <a:pt x="720" y="1940"/>
                    <a:pt x="610" y="1912"/>
                    <a:pt x="520" y="1844"/>
                  </a:cubicBezTo>
                  <a:cubicBezTo>
                    <a:pt x="417" y="1767"/>
                    <a:pt x="369" y="1592"/>
                    <a:pt x="407" y="1436"/>
                  </a:cubicBezTo>
                  <a:cubicBezTo>
                    <a:pt x="421" y="1375"/>
                    <a:pt x="461" y="1273"/>
                    <a:pt x="560" y="1257"/>
                  </a:cubicBezTo>
                  <a:cubicBezTo>
                    <a:pt x="573" y="1255"/>
                    <a:pt x="586" y="1254"/>
                    <a:pt x="598" y="1254"/>
                  </a:cubicBezTo>
                  <a:close/>
                  <a:moveTo>
                    <a:pt x="2618" y="0"/>
                  </a:moveTo>
                  <a:cubicBezTo>
                    <a:pt x="2534" y="0"/>
                    <a:pt x="2461" y="62"/>
                    <a:pt x="2448" y="148"/>
                  </a:cubicBezTo>
                  <a:cubicBezTo>
                    <a:pt x="2386" y="638"/>
                    <a:pt x="2162" y="1092"/>
                    <a:pt x="1815" y="1443"/>
                  </a:cubicBezTo>
                  <a:lnTo>
                    <a:pt x="1039" y="1047"/>
                  </a:lnTo>
                  <a:cubicBezTo>
                    <a:pt x="922" y="987"/>
                    <a:pt x="768" y="909"/>
                    <a:pt x="595" y="909"/>
                  </a:cubicBezTo>
                  <a:cubicBezTo>
                    <a:pt x="566" y="909"/>
                    <a:pt x="536" y="912"/>
                    <a:pt x="506" y="917"/>
                  </a:cubicBezTo>
                  <a:cubicBezTo>
                    <a:pt x="293" y="952"/>
                    <a:pt x="131" y="1115"/>
                    <a:pt x="72" y="1353"/>
                  </a:cubicBezTo>
                  <a:cubicBezTo>
                    <a:pt x="0" y="1644"/>
                    <a:pt x="99" y="1960"/>
                    <a:pt x="313" y="2119"/>
                  </a:cubicBezTo>
                  <a:cubicBezTo>
                    <a:pt x="401" y="2186"/>
                    <a:pt x="503" y="2233"/>
                    <a:pt x="611" y="2259"/>
                  </a:cubicBezTo>
                  <a:cubicBezTo>
                    <a:pt x="683" y="2276"/>
                    <a:pt x="758" y="2285"/>
                    <a:pt x="836" y="2285"/>
                  </a:cubicBezTo>
                  <a:cubicBezTo>
                    <a:pt x="1060" y="2285"/>
                    <a:pt x="1306" y="2215"/>
                    <a:pt x="1551" y="2075"/>
                  </a:cubicBezTo>
                  <a:cubicBezTo>
                    <a:pt x="1663" y="2012"/>
                    <a:pt x="1770" y="1938"/>
                    <a:pt x="1869" y="1857"/>
                  </a:cubicBezTo>
                  <a:lnTo>
                    <a:pt x="3208" y="2538"/>
                  </a:lnTo>
                  <a:cubicBezTo>
                    <a:pt x="3232" y="2550"/>
                    <a:pt x="3257" y="2555"/>
                    <a:pt x="3282" y="2555"/>
                  </a:cubicBezTo>
                  <a:cubicBezTo>
                    <a:pt x="3345" y="2555"/>
                    <a:pt x="3404" y="2520"/>
                    <a:pt x="3435" y="2461"/>
                  </a:cubicBezTo>
                  <a:cubicBezTo>
                    <a:pt x="3477" y="2378"/>
                    <a:pt x="3446" y="2276"/>
                    <a:pt x="3364" y="2233"/>
                  </a:cubicBezTo>
                  <a:lnTo>
                    <a:pt x="2134" y="1606"/>
                  </a:lnTo>
                  <a:cubicBezTo>
                    <a:pt x="2493" y="1212"/>
                    <a:pt x="2722" y="718"/>
                    <a:pt x="2790" y="190"/>
                  </a:cubicBezTo>
                  <a:cubicBezTo>
                    <a:pt x="2798" y="96"/>
                    <a:pt x="2732" y="13"/>
                    <a:pt x="2639" y="2"/>
                  </a:cubicBezTo>
                  <a:cubicBezTo>
                    <a:pt x="2632" y="1"/>
                    <a:pt x="2625" y="0"/>
                    <a:pt x="2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1659675" y="3163625"/>
              <a:ext cx="105225" cy="21250"/>
            </a:xfrm>
            <a:custGeom>
              <a:avLst/>
              <a:gdLst/>
              <a:ahLst/>
              <a:cxnLst/>
              <a:rect l="l" t="t" r="r" b="b"/>
              <a:pathLst>
                <a:path w="4209" h="850" extrusionOk="0">
                  <a:moveTo>
                    <a:pt x="4027" y="1"/>
                  </a:moveTo>
                  <a:cubicBezTo>
                    <a:pt x="4019" y="1"/>
                    <a:pt x="4011" y="1"/>
                    <a:pt x="4003" y="2"/>
                  </a:cubicBezTo>
                  <a:lnTo>
                    <a:pt x="203" y="507"/>
                  </a:lnTo>
                  <a:cubicBezTo>
                    <a:pt x="14" y="533"/>
                    <a:pt x="0" y="800"/>
                    <a:pt x="185" y="845"/>
                  </a:cubicBezTo>
                  <a:cubicBezTo>
                    <a:pt x="198" y="848"/>
                    <a:pt x="212" y="850"/>
                    <a:pt x="226" y="850"/>
                  </a:cubicBezTo>
                  <a:cubicBezTo>
                    <a:pt x="233" y="850"/>
                    <a:pt x="241" y="849"/>
                    <a:pt x="248" y="848"/>
                  </a:cubicBezTo>
                  <a:lnTo>
                    <a:pt x="4048" y="344"/>
                  </a:lnTo>
                  <a:cubicBezTo>
                    <a:pt x="4143" y="331"/>
                    <a:pt x="4209" y="244"/>
                    <a:pt x="4196" y="150"/>
                  </a:cubicBezTo>
                  <a:cubicBezTo>
                    <a:pt x="4185" y="63"/>
                    <a:pt x="4111" y="1"/>
                    <a:pt x="40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1671800" y="3203025"/>
              <a:ext cx="12000" cy="67925"/>
            </a:xfrm>
            <a:custGeom>
              <a:avLst/>
              <a:gdLst/>
              <a:ahLst/>
              <a:cxnLst/>
              <a:rect l="l" t="t" r="r" b="b"/>
              <a:pathLst>
                <a:path w="480" h="2717" extrusionOk="0">
                  <a:moveTo>
                    <a:pt x="184" y="1"/>
                  </a:moveTo>
                  <a:cubicBezTo>
                    <a:pt x="176" y="1"/>
                    <a:pt x="168" y="2"/>
                    <a:pt x="160" y="3"/>
                  </a:cubicBezTo>
                  <a:cubicBezTo>
                    <a:pt x="66" y="17"/>
                    <a:pt x="1" y="103"/>
                    <a:pt x="14" y="197"/>
                  </a:cubicBezTo>
                  <a:cubicBezTo>
                    <a:pt x="125" y="970"/>
                    <a:pt x="135" y="1754"/>
                    <a:pt x="46" y="2529"/>
                  </a:cubicBezTo>
                  <a:cubicBezTo>
                    <a:pt x="38" y="2622"/>
                    <a:pt x="105" y="2705"/>
                    <a:pt x="198" y="2715"/>
                  </a:cubicBezTo>
                  <a:cubicBezTo>
                    <a:pt x="205" y="2716"/>
                    <a:pt x="212" y="2716"/>
                    <a:pt x="219" y="2716"/>
                  </a:cubicBezTo>
                  <a:cubicBezTo>
                    <a:pt x="303" y="2716"/>
                    <a:pt x="376" y="2653"/>
                    <a:pt x="388" y="2567"/>
                  </a:cubicBezTo>
                  <a:cubicBezTo>
                    <a:pt x="479" y="1763"/>
                    <a:pt x="468" y="950"/>
                    <a:pt x="354" y="149"/>
                  </a:cubicBezTo>
                  <a:cubicBezTo>
                    <a:pt x="343" y="63"/>
                    <a:pt x="268" y="1"/>
                    <a:pt x="1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1674175" y="3185375"/>
              <a:ext cx="52825" cy="70675"/>
            </a:xfrm>
            <a:custGeom>
              <a:avLst/>
              <a:gdLst/>
              <a:ahLst/>
              <a:cxnLst/>
              <a:rect l="l" t="t" r="r" b="b"/>
              <a:pathLst>
                <a:path w="2113" h="2827" extrusionOk="0">
                  <a:moveTo>
                    <a:pt x="1012" y="0"/>
                  </a:moveTo>
                  <a:cubicBezTo>
                    <a:pt x="717" y="0"/>
                    <a:pt x="422" y="48"/>
                    <a:pt x="140" y="144"/>
                  </a:cubicBezTo>
                  <a:cubicBezTo>
                    <a:pt x="49" y="175"/>
                    <a:pt x="0" y="272"/>
                    <a:pt x="31" y="362"/>
                  </a:cubicBezTo>
                  <a:cubicBezTo>
                    <a:pt x="56" y="434"/>
                    <a:pt x="123" y="480"/>
                    <a:pt x="194" y="480"/>
                  </a:cubicBezTo>
                  <a:cubicBezTo>
                    <a:pt x="212" y="480"/>
                    <a:pt x="231" y="477"/>
                    <a:pt x="249" y="471"/>
                  </a:cubicBezTo>
                  <a:cubicBezTo>
                    <a:pt x="497" y="387"/>
                    <a:pt x="755" y="345"/>
                    <a:pt x="1013" y="345"/>
                  </a:cubicBezTo>
                  <a:cubicBezTo>
                    <a:pt x="1244" y="345"/>
                    <a:pt x="1475" y="378"/>
                    <a:pt x="1699" y="445"/>
                  </a:cubicBezTo>
                  <a:lnTo>
                    <a:pt x="1228" y="1770"/>
                  </a:lnTo>
                  <a:cubicBezTo>
                    <a:pt x="1123" y="2061"/>
                    <a:pt x="953" y="2451"/>
                    <a:pt x="674" y="2483"/>
                  </a:cubicBezTo>
                  <a:cubicBezTo>
                    <a:pt x="484" y="2506"/>
                    <a:pt x="468" y="2776"/>
                    <a:pt x="653" y="2821"/>
                  </a:cubicBezTo>
                  <a:cubicBezTo>
                    <a:pt x="666" y="2825"/>
                    <a:pt x="680" y="2827"/>
                    <a:pt x="694" y="2827"/>
                  </a:cubicBezTo>
                  <a:cubicBezTo>
                    <a:pt x="701" y="2827"/>
                    <a:pt x="708" y="2826"/>
                    <a:pt x="715" y="2826"/>
                  </a:cubicBezTo>
                  <a:cubicBezTo>
                    <a:pt x="1184" y="2771"/>
                    <a:pt x="1418" y="2263"/>
                    <a:pt x="1551" y="1885"/>
                  </a:cubicBezTo>
                  <a:lnTo>
                    <a:pt x="2082" y="397"/>
                  </a:lnTo>
                  <a:cubicBezTo>
                    <a:pt x="2113" y="309"/>
                    <a:pt x="2068" y="212"/>
                    <a:pt x="1981" y="179"/>
                  </a:cubicBezTo>
                  <a:cubicBezTo>
                    <a:pt x="1669" y="60"/>
                    <a:pt x="1341" y="0"/>
                    <a:pt x="10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1458275" y="3223725"/>
              <a:ext cx="52775" cy="53600"/>
            </a:xfrm>
            <a:custGeom>
              <a:avLst/>
              <a:gdLst/>
              <a:ahLst/>
              <a:cxnLst/>
              <a:rect l="l" t="t" r="r" b="b"/>
              <a:pathLst>
                <a:path w="2111" h="2144" extrusionOk="0">
                  <a:moveTo>
                    <a:pt x="1151" y="346"/>
                  </a:moveTo>
                  <a:cubicBezTo>
                    <a:pt x="1216" y="346"/>
                    <a:pt x="1281" y="353"/>
                    <a:pt x="1345" y="370"/>
                  </a:cubicBezTo>
                  <a:cubicBezTo>
                    <a:pt x="1487" y="403"/>
                    <a:pt x="1618" y="475"/>
                    <a:pt x="1724" y="578"/>
                  </a:cubicBezTo>
                  <a:cubicBezTo>
                    <a:pt x="1537" y="678"/>
                    <a:pt x="1394" y="831"/>
                    <a:pt x="1254" y="980"/>
                  </a:cubicBezTo>
                  <a:cubicBezTo>
                    <a:pt x="1182" y="1061"/>
                    <a:pt x="1106" y="1138"/>
                    <a:pt x="1026" y="1210"/>
                  </a:cubicBezTo>
                  <a:cubicBezTo>
                    <a:pt x="909" y="1309"/>
                    <a:pt x="743" y="1371"/>
                    <a:pt x="605" y="1371"/>
                  </a:cubicBezTo>
                  <a:cubicBezTo>
                    <a:pt x="580" y="1371"/>
                    <a:pt x="556" y="1369"/>
                    <a:pt x="533" y="1365"/>
                  </a:cubicBezTo>
                  <a:cubicBezTo>
                    <a:pt x="460" y="1348"/>
                    <a:pt x="413" y="1317"/>
                    <a:pt x="385" y="1262"/>
                  </a:cubicBezTo>
                  <a:cubicBezTo>
                    <a:pt x="358" y="1213"/>
                    <a:pt x="351" y="1144"/>
                    <a:pt x="361" y="1056"/>
                  </a:cubicBezTo>
                  <a:cubicBezTo>
                    <a:pt x="394" y="755"/>
                    <a:pt x="617" y="479"/>
                    <a:pt x="905" y="385"/>
                  </a:cubicBezTo>
                  <a:lnTo>
                    <a:pt x="905" y="384"/>
                  </a:lnTo>
                  <a:cubicBezTo>
                    <a:pt x="984" y="358"/>
                    <a:pt x="1067" y="346"/>
                    <a:pt x="1151" y="346"/>
                  </a:cubicBezTo>
                  <a:close/>
                  <a:moveTo>
                    <a:pt x="1150" y="1"/>
                  </a:moveTo>
                  <a:cubicBezTo>
                    <a:pt x="1031" y="1"/>
                    <a:pt x="912" y="19"/>
                    <a:pt x="798" y="57"/>
                  </a:cubicBezTo>
                  <a:cubicBezTo>
                    <a:pt x="375" y="201"/>
                    <a:pt x="73" y="574"/>
                    <a:pt x="19" y="1017"/>
                  </a:cubicBezTo>
                  <a:cubicBezTo>
                    <a:pt x="1" y="1176"/>
                    <a:pt x="22" y="1311"/>
                    <a:pt x="81" y="1422"/>
                  </a:cubicBezTo>
                  <a:cubicBezTo>
                    <a:pt x="160" y="1569"/>
                    <a:pt x="302" y="1673"/>
                    <a:pt x="468" y="1701"/>
                  </a:cubicBezTo>
                  <a:cubicBezTo>
                    <a:pt x="512" y="1710"/>
                    <a:pt x="557" y="1714"/>
                    <a:pt x="604" y="1714"/>
                  </a:cubicBezTo>
                  <a:cubicBezTo>
                    <a:pt x="824" y="1714"/>
                    <a:pt x="1069" y="1624"/>
                    <a:pt x="1248" y="1470"/>
                  </a:cubicBezTo>
                  <a:cubicBezTo>
                    <a:pt x="1290" y="1435"/>
                    <a:pt x="1331" y="1396"/>
                    <a:pt x="1370" y="1356"/>
                  </a:cubicBezTo>
                  <a:lnTo>
                    <a:pt x="1370" y="1356"/>
                  </a:lnTo>
                  <a:cubicBezTo>
                    <a:pt x="1294" y="1543"/>
                    <a:pt x="1232" y="1735"/>
                    <a:pt x="1183" y="1929"/>
                  </a:cubicBezTo>
                  <a:cubicBezTo>
                    <a:pt x="1161" y="2022"/>
                    <a:pt x="1216" y="2115"/>
                    <a:pt x="1308" y="2139"/>
                  </a:cubicBezTo>
                  <a:lnTo>
                    <a:pt x="1310" y="2139"/>
                  </a:lnTo>
                  <a:cubicBezTo>
                    <a:pt x="1323" y="2142"/>
                    <a:pt x="1336" y="2143"/>
                    <a:pt x="1349" y="2143"/>
                  </a:cubicBezTo>
                  <a:cubicBezTo>
                    <a:pt x="1427" y="2143"/>
                    <a:pt x="1498" y="2092"/>
                    <a:pt x="1517" y="2014"/>
                  </a:cubicBezTo>
                  <a:cubicBezTo>
                    <a:pt x="1628" y="1570"/>
                    <a:pt x="1815" y="1151"/>
                    <a:pt x="2069" y="772"/>
                  </a:cubicBezTo>
                  <a:cubicBezTo>
                    <a:pt x="2111" y="712"/>
                    <a:pt x="2108" y="630"/>
                    <a:pt x="2063" y="572"/>
                  </a:cubicBezTo>
                  <a:cubicBezTo>
                    <a:pt x="2053" y="560"/>
                    <a:pt x="2042" y="548"/>
                    <a:pt x="2029" y="538"/>
                  </a:cubicBezTo>
                  <a:cubicBezTo>
                    <a:pt x="2052" y="478"/>
                    <a:pt x="2039" y="408"/>
                    <a:pt x="1994" y="361"/>
                  </a:cubicBezTo>
                  <a:cubicBezTo>
                    <a:pt x="1777" y="128"/>
                    <a:pt x="1464" y="1"/>
                    <a:pt x="11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1515750" y="3189725"/>
              <a:ext cx="53300" cy="69875"/>
            </a:xfrm>
            <a:custGeom>
              <a:avLst/>
              <a:gdLst/>
              <a:ahLst/>
              <a:cxnLst/>
              <a:rect l="l" t="t" r="r" b="b"/>
              <a:pathLst>
                <a:path w="2132" h="2795" extrusionOk="0">
                  <a:moveTo>
                    <a:pt x="1355" y="0"/>
                  </a:moveTo>
                  <a:cubicBezTo>
                    <a:pt x="1133" y="0"/>
                    <a:pt x="919" y="69"/>
                    <a:pt x="739" y="126"/>
                  </a:cubicBezTo>
                  <a:cubicBezTo>
                    <a:pt x="646" y="155"/>
                    <a:pt x="594" y="252"/>
                    <a:pt x="624" y="345"/>
                  </a:cubicBezTo>
                  <a:cubicBezTo>
                    <a:pt x="647" y="417"/>
                    <a:pt x="715" y="464"/>
                    <a:pt x="788" y="464"/>
                  </a:cubicBezTo>
                  <a:cubicBezTo>
                    <a:pt x="807" y="464"/>
                    <a:pt x="826" y="461"/>
                    <a:pt x="845" y="454"/>
                  </a:cubicBezTo>
                  <a:cubicBezTo>
                    <a:pt x="1007" y="402"/>
                    <a:pt x="1185" y="344"/>
                    <a:pt x="1353" y="344"/>
                  </a:cubicBezTo>
                  <a:cubicBezTo>
                    <a:pt x="1401" y="344"/>
                    <a:pt x="1449" y="349"/>
                    <a:pt x="1495" y="360"/>
                  </a:cubicBezTo>
                  <a:lnTo>
                    <a:pt x="1497" y="360"/>
                  </a:lnTo>
                  <a:cubicBezTo>
                    <a:pt x="1597" y="385"/>
                    <a:pt x="1682" y="450"/>
                    <a:pt x="1736" y="537"/>
                  </a:cubicBezTo>
                  <a:cubicBezTo>
                    <a:pt x="1765" y="584"/>
                    <a:pt x="1774" y="640"/>
                    <a:pt x="1760" y="694"/>
                  </a:cubicBezTo>
                  <a:cubicBezTo>
                    <a:pt x="1743" y="749"/>
                    <a:pt x="1698" y="803"/>
                    <a:pt x="1646" y="865"/>
                  </a:cubicBezTo>
                  <a:cubicBezTo>
                    <a:pt x="1588" y="930"/>
                    <a:pt x="1537" y="1002"/>
                    <a:pt x="1497" y="1078"/>
                  </a:cubicBezTo>
                  <a:cubicBezTo>
                    <a:pt x="1442" y="1192"/>
                    <a:pt x="1426" y="1312"/>
                    <a:pt x="1414" y="1417"/>
                  </a:cubicBezTo>
                  <a:cubicBezTo>
                    <a:pt x="1407" y="1465"/>
                    <a:pt x="1401" y="1511"/>
                    <a:pt x="1391" y="1558"/>
                  </a:cubicBezTo>
                  <a:cubicBezTo>
                    <a:pt x="1283" y="2051"/>
                    <a:pt x="697" y="2290"/>
                    <a:pt x="138" y="2459"/>
                  </a:cubicBezTo>
                  <a:cubicBezTo>
                    <a:pt x="50" y="2488"/>
                    <a:pt x="0" y="2583"/>
                    <a:pt x="29" y="2673"/>
                  </a:cubicBezTo>
                  <a:cubicBezTo>
                    <a:pt x="51" y="2746"/>
                    <a:pt x="118" y="2794"/>
                    <a:pt x="192" y="2794"/>
                  </a:cubicBezTo>
                  <a:cubicBezTo>
                    <a:pt x="207" y="2794"/>
                    <a:pt x="223" y="2792"/>
                    <a:pt x="238" y="2788"/>
                  </a:cubicBezTo>
                  <a:cubicBezTo>
                    <a:pt x="855" y="2602"/>
                    <a:pt x="1580" y="2302"/>
                    <a:pt x="1727" y="1631"/>
                  </a:cubicBezTo>
                  <a:cubicBezTo>
                    <a:pt x="1740" y="1575"/>
                    <a:pt x="1747" y="1517"/>
                    <a:pt x="1754" y="1461"/>
                  </a:cubicBezTo>
                  <a:cubicBezTo>
                    <a:pt x="1765" y="1373"/>
                    <a:pt x="1775" y="1292"/>
                    <a:pt x="1806" y="1230"/>
                  </a:cubicBezTo>
                  <a:cubicBezTo>
                    <a:pt x="1836" y="1178"/>
                    <a:pt x="1870" y="1130"/>
                    <a:pt x="1910" y="1086"/>
                  </a:cubicBezTo>
                  <a:cubicBezTo>
                    <a:pt x="1977" y="1006"/>
                    <a:pt x="2053" y="916"/>
                    <a:pt x="2089" y="795"/>
                  </a:cubicBezTo>
                  <a:cubicBezTo>
                    <a:pt x="2131" y="650"/>
                    <a:pt x="2112" y="495"/>
                    <a:pt x="2034" y="367"/>
                  </a:cubicBezTo>
                  <a:cubicBezTo>
                    <a:pt x="1933" y="197"/>
                    <a:pt x="1770" y="74"/>
                    <a:pt x="1578" y="25"/>
                  </a:cubicBezTo>
                  <a:lnTo>
                    <a:pt x="1574" y="25"/>
                  </a:lnTo>
                  <a:cubicBezTo>
                    <a:pt x="1501" y="8"/>
                    <a:pt x="1427"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1534300" y="3258675"/>
              <a:ext cx="43750" cy="52425"/>
            </a:xfrm>
            <a:custGeom>
              <a:avLst/>
              <a:gdLst/>
              <a:ahLst/>
              <a:cxnLst/>
              <a:rect l="l" t="t" r="r" b="b"/>
              <a:pathLst>
                <a:path w="1750" h="2097" extrusionOk="0">
                  <a:moveTo>
                    <a:pt x="1002" y="0"/>
                  </a:moveTo>
                  <a:cubicBezTo>
                    <a:pt x="918" y="0"/>
                    <a:pt x="850" y="47"/>
                    <a:pt x="829" y="127"/>
                  </a:cubicBezTo>
                  <a:cubicBezTo>
                    <a:pt x="776" y="333"/>
                    <a:pt x="735" y="542"/>
                    <a:pt x="701" y="752"/>
                  </a:cubicBezTo>
                  <a:cubicBezTo>
                    <a:pt x="553" y="699"/>
                    <a:pt x="410" y="638"/>
                    <a:pt x="269" y="571"/>
                  </a:cubicBezTo>
                  <a:cubicBezTo>
                    <a:pt x="245" y="559"/>
                    <a:pt x="220" y="554"/>
                    <a:pt x="195" y="554"/>
                  </a:cubicBezTo>
                  <a:cubicBezTo>
                    <a:pt x="132" y="554"/>
                    <a:pt x="71" y="589"/>
                    <a:pt x="41" y="649"/>
                  </a:cubicBezTo>
                  <a:cubicBezTo>
                    <a:pt x="0" y="734"/>
                    <a:pt x="33" y="835"/>
                    <a:pt x="117" y="879"/>
                  </a:cubicBezTo>
                  <a:cubicBezTo>
                    <a:pt x="290" y="963"/>
                    <a:pt x="469" y="1038"/>
                    <a:pt x="652" y="1100"/>
                  </a:cubicBezTo>
                  <a:cubicBezTo>
                    <a:pt x="621" y="1374"/>
                    <a:pt x="605" y="1650"/>
                    <a:pt x="608" y="1926"/>
                  </a:cubicBezTo>
                  <a:cubicBezTo>
                    <a:pt x="608" y="2021"/>
                    <a:pt x="684" y="2096"/>
                    <a:pt x="779" y="2096"/>
                  </a:cubicBezTo>
                  <a:cubicBezTo>
                    <a:pt x="780" y="2096"/>
                    <a:pt x="781" y="2096"/>
                    <a:pt x="781" y="2096"/>
                  </a:cubicBezTo>
                  <a:cubicBezTo>
                    <a:pt x="876" y="2096"/>
                    <a:pt x="952" y="2018"/>
                    <a:pt x="952" y="1923"/>
                  </a:cubicBezTo>
                  <a:cubicBezTo>
                    <a:pt x="950" y="1683"/>
                    <a:pt x="963" y="1440"/>
                    <a:pt x="988" y="1201"/>
                  </a:cubicBezTo>
                  <a:cubicBezTo>
                    <a:pt x="1016" y="1208"/>
                    <a:pt x="1043" y="1218"/>
                    <a:pt x="1071" y="1226"/>
                  </a:cubicBezTo>
                  <a:cubicBezTo>
                    <a:pt x="1228" y="1264"/>
                    <a:pt x="1385" y="1294"/>
                    <a:pt x="1544" y="1315"/>
                  </a:cubicBezTo>
                  <a:cubicBezTo>
                    <a:pt x="1552" y="1316"/>
                    <a:pt x="1560" y="1317"/>
                    <a:pt x="1567" y="1317"/>
                  </a:cubicBezTo>
                  <a:cubicBezTo>
                    <a:pt x="1652" y="1317"/>
                    <a:pt x="1725" y="1254"/>
                    <a:pt x="1737" y="1167"/>
                  </a:cubicBezTo>
                  <a:cubicBezTo>
                    <a:pt x="1750" y="1073"/>
                    <a:pt x="1684" y="986"/>
                    <a:pt x="1589" y="973"/>
                  </a:cubicBezTo>
                  <a:cubicBezTo>
                    <a:pt x="1402" y="948"/>
                    <a:pt x="1215" y="908"/>
                    <a:pt x="1033" y="858"/>
                  </a:cubicBezTo>
                  <a:cubicBezTo>
                    <a:pt x="1066" y="641"/>
                    <a:pt x="1108" y="426"/>
                    <a:pt x="1163" y="213"/>
                  </a:cubicBezTo>
                  <a:cubicBezTo>
                    <a:pt x="1187" y="122"/>
                    <a:pt x="1132" y="29"/>
                    <a:pt x="1039" y="3"/>
                  </a:cubicBezTo>
                  <a:cubicBezTo>
                    <a:pt x="1026" y="1"/>
                    <a:pt x="1014" y="0"/>
                    <a:pt x="10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1584750" y="3223450"/>
              <a:ext cx="73925" cy="93775"/>
            </a:xfrm>
            <a:custGeom>
              <a:avLst/>
              <a:gdLst/>
              <a:ahLst/>
              <a:cxnLst/>
              <a:rect l="l" t="t" r="r" b="b"/>
              <a:pathLst>
                <a:path w="2957" h="3751" extrusionOk="0">
                  <a:moveTo>
                    <a:pt x="1617" y="0"/>
                  </a:moveTo>
                  <a:cubicBezTo>
                    <a:pt x="1454" y="0"/>
                    <a:pt x="1291" y="19"/>
                    <a:pt x="1131" y="57"/>
                  </a:cubicBezTo>
                  <a:cubicBezTo>
                    <a:pt x="1042" y="82"/>
                    <a:pt x="989" y="174"/>
                    <a:pt x="1010" y="262"/>
                  </a:cubicBezTo>
                  <a:cubicBezTo>
                    <a:pt x="1030" y="341"/>
                    <a:pt x="1100" y="395"/>
                    <a:pt x="1178" y="395"/>
                  </a:cubicBezTo>
                  <a:cubicBezTo>
                    <a:pt x="1189" y="395"/>
                    <a:pt x="1200" y="394"/>
                    <a:pt x="1211" y="392"/>
                  </a:cubicBezTo>
                  <a:cubicBezTo>
                    <a:pt x="1346" y="360"/>
                    <a:pt x="1483" y="344"/>
                    <a:pt x="1619" y="344"/>
                  </a:cubicBezTo>
                  <a:cubicBezTo>
                    <a:pt x="1831" y="344"/>
                    <a:pt x="2043" y="382"/>
                    <a:pt x="2243" y="459"/>
                  </a:cubicBezTo>
                  <a:cubicBezTo>
                    <a:pt x="2384" y="513"/>
                    <a:pt x="2469" y="575"/>
                    <a:pt x="2507" y="647"/>
                  </a:cubicBezTo>
                  <a:cubicBezTo>
                    <a:pt x="2589" y="807"/>
                    <a:pt x="2437" y="1039"/>
                    <a:pt x="2268" y="1203"/>
                  </a:cubicBezTo>
                  <a:lnTo>
                    <a:pt x="2226" y="1243"/>
                  </a:lnTo>
                  <a:cubicBezTo>
                    <a:pt x="2018" y="1443"/>
                    <a:pt x="1757" y="1692"/>
                    <a:pt x="1764" y="2036"/>
                  </a:cubicBezTo>
                  <a:cubicBezTo>
                    <a:pt x="1769" y="2109"/>
                    <a:pt x="1780" y="2184"/>
                    <a:pt x="1798" y="2255"/>
                  </a:cubicBezTo>
                  <a:cubicBezTo>
                    <a:pt x="1808" y="2298"/>
                    <a:pt x="1816" y="2341"/>
                    <a:pt x="1822" y="2384"/>
                  </a:cubicBezTo>
                  <a:cubicBezTo>
                    <a:pt x="1842" y="2621"/>
                    <a:pt x="1636" y="2840"/>
                    <a:pt x="1422" y="2932"/>
                  </a:cubicBezTo>
                  <a:cubicBezTo>
                    <a:pt x="1198" y="3030"/>
                    <a:pt x="939" y="3041"/>
                    <a:pt x="683" y="3041"/>
                  </a:cubicBezTo>
                  <a:cubicBezTo>
                    <a:pt x="983" y="2406"/>
                    <a:pt x="1177" y="1726"/>
                    <a:pt x="1260" y="1028"/>
                  </a:cubicBezTo>
                  <a:cubicBezTo>
                    <a:pt x="1276" y="896"/>
                    <a:pt x="1218" y="716"/>
                    <a:pt x="1094" y="644"/>
                  </a:cubicBezTo>
                  <a:cubicBezTo>
                    <a:pt x="1059" y="624"/>
                    <a:pt x="1019" y="614"/>
                    <a:pt x="979" y="614"/>
                  </a:cubicBezTo>
                  <a:cubicBezTo>
                    <a:pt x="927" y="614"/>
                    <a:pt x="875" y="631"/>
                    <a:pt x="832" y="665"/>
                  </a:cubicBezTo>
                  <a:cubicBezTo>
                    <a:pt x="710" y="759"/>
                    <a:pt x="765" y="955"/>
                    <a:pt x="918" y="972"/>
                  </a:cubicBezTo>
                  <a:cubicBezTo>
                    <a:pt x="918" y="977"/>
                    <a:pt x="918" y="983"/>
                    <a:pt x="918" y="989"/>
                  </a:cubicBezTo>
                  <a:cubicBezTo>
                    <a:pt x="813" y="1874"/>
                    <a:pt x="517" y="2727"/>
                    <a:pt x="51" y="3487"/>
                  </a:cubicBezTo>
                  <a:cubicBezTo>
                    <a:pt x="1" y="3569"/>
                    <a:pt x="26" y="3676"/>
                    <a:pt x="109" y="3725"/>
                  </a:cubicBezTo>
                  <a:cubicBezTo>
                    <a:pt x="123" y="3735"/>
                    <a:pt x="140" y="3742"/>
                    <a:pt x="158" y="3746"/>
                  </a:cubicBezTo>
                  <a:cubicBezTo>
                    <a:pt x="171" y="3749"/>
                    <a:pt x="185" y="3751"/>
                    <a:pt x="198" y="3751"/>
                  </a:cubicBezTo>
                  <a:cubicBezTo>
                    <a:pt x="256" y="3751"/>
                    <a:pt x="313" y="3720"/>
                    <a:pt x="345" y="3669"/>
                  </a:cubicBezTo>
                  <a:cubicBezTo>
                    <a:pt x="405" y="3573"/>
                    <a:pt x="452" y="3470"/>
                    <a:pt x="506" y="3372"/>
                  </a:cubicBezTo>
                  <a:cubicBezTo>
                    <a:pt x="522" y="3382"/>
                    <a:pt x="540" y="3386"/>
                    <a:pt x="559" y="3386"/>
                  </a:cubicBezTo>
                  <a:cubicBezTo>
                    <a:pt x="561" y="3386"/>
                    <a:pt x="564" y="3386"/>
                    <a:pt x="566" y="3386"/>
                  </a:cubicBezTo>
                  <a:cubicBezTo>
                    <a:pt x="600" y="3386"/>
                    <a:pt x="635" y="3386"/>
                    <a:pt x="670" y="3386"/>
                  </a:cubicBezTo>
                  <a:cubicBezTo>
                    <a:pt x="957" y="3386"/>
                    <a:pt x="1270" y="3375"/>
                    <a:pt x="1559" y="3248"/>
                  </a:cubicBezTo>
                  <a:cubicBezTo>
                    <a:pt x="1875" y="3111"/>
                    <a:pt x="2199" y="2773"/>
                    <a:pt x="2164" y="2355"/>
                  </a:cubicBezTo>
                  <a:cubicBezTo>
                    <a:pt x="2157" y="2296"/>
                    <a:pt x="2147" y="2239"/>
                    <a:pt x="2133" y="2181"/>
                  </a:cubicBezTo>
                  <a:cubicBezTo>
                    <a:pt x="2119" y="2132"/>
                    <a:pt x="2111" y="2081"/>
                    <a:pt x="2108" y="2030"/>
                  </a:cubicBezTo>
                  <a:cubicBezTo>
                    <a:pt x="2104" y="1836"/>
                    <a:pt x="2286" y="1661"/>
                    <a:pt x="2462" y="1493"/>
                  </a:cubicBezTo>
                  <a:lnTo>
                    <a:pt x="2506" y="1450"/>
                  </a:lnTo>
                  <a:cubicBezTo>
                    <a:pt x="2845" y="1122"/>
                    <a:pt x="2956" y="773"/>
                    <a:pt x="2813" y="490"/>
                  </a:cubicBezTo>
                  <a:cubicBezTo>
                    <a:pt x="2735" y="340"/>
                    <a:pt x="2591" y="224"/>
                    <a:pt x="2367" y="138"/>
                  </a:cubicBezTo>
                  <a:cubicBezTo>
                    <a:pt x="2126" y="47"/>
                    <a:pt x="1872" y="0"/>
                    <a:pt x="16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6">
    <p:spTree>
      <p:nvGrpSpPr>
        <p:cNvPr id="1" name="Shape 631"/>
        <p:cNvGrpSpPr/>
        <p:nvPr/>
      </p:nvGrpSpPr>
      <p:grpSpPr>
        <a:xfrm>
          <a:off x="0" y="0"/>
          <a:ext cx="0" cy="0"/>
          <a:chOff x="0" y="0"/>
          <a:chExt cx="0" cy="0"/>
        </a:xfrm>
      </p:grpSpPr>
      <p:grpSp>
        <p:nvGrpSpPr>
          <p:cNvPr id="632" name="Google Shape;632;p13"/>
          <p:cNvGrpSpPr/>
          <p:nvPr/>
        </p:nvGrpSpPr>
        <p:grpSpPr>
          <a:xfrm rot="10800000">
            <a:off x="7136350" y="4108422"/>
            <a:ext cx="4119182" cy="2497665"/>
            <a:chOff x="2962745" y="2063425"/>
            <a:chExt cx="2598525" cy="1644174"/>
          </a:xfrm>
        </p:grpSpPr>
        <p:sp>
          <p:nvSpPr>
            <p:cNvPr id="633" name="Google Shape;633;p13"/>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 name="Google Shape;635;p13"/>
          <p:cNvSpPr txBox="1">
            <a:spLocks noGrp="1"/>
          </p:cNvSpPr>
          <p:nvPr>
            <p:ph type="title"/>
          </p:nvPr>
        </p:nvSpPr>
        <p:spPr>
          <a:xfrm>
            <a:off x="713225" y="539496"/>
            <a:ext cx="7717500" cy="457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6" name="Google Shape;636;p13"/>
          <p:cNvSpPr txBox="1">
            <a:spLocks noGrp="1"/>
          </p:cNvSpPr>
          <p:nvPr>
            <p:ph type="title" idx="2" hasCustomPrompt="1"/>
          </p:nvPr>
        </p:nvSpPr>
        <p:spPr>
          <a:xfrm>
            <a:off x="713303" y="115943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37" name="Google Shape;637;p13"/>
          <p:cNvSpPr txBox="1">
            <a:spLocks noGrp="1"/>
          </p:cNvSpPr>
          <p:nvPr>
            <p:ph type="subTitle" idx="1"/>
          </p:nvPr>
        </p:nvSpPr>
        <p:spPr>
          <a:xfrm>
            <a:off x="713303" y="1534337"/>
            <a:ext cx="2279400" cy="365700"/>
          </a:xfrm>
          <a:prstGeom prst="rect">
            <a:avLst/>
          </a:prstGeom>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a:endParaRPr/>
          </a:p>
        </p:txBody>
      </p:sp>
      <p:sp>
        <p:nvSpPr>
          <p:cNvPr id="638" name="Google Shape;638;p13"/>
          <p:cNvSpPr txBox="1">
            <a:spLocks noGrp="1"/>
          </p:cNvSpPr>
          <p:nvPr>
            <p:ph type="subTitle" idx="3"/>
          </p:nvPr>
        </p:nvSpPr>
        <p:spPr>
          <a:xfrm>
            <a:off x="713303" y="193835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39" name="Google Shape;639;p13"/>
          <p:cNvSpPr txBox="1">
            <a:spLocks noGrp="1"/>
          </p:cNvSpPr>
          <p:nvPr>
            <p:ph type="title" idx="4" hasCustomPrompt="1"/>
          </p:nvPr>
        </p:nvSpPr>
        <p:spPr>
          <a:xfrm>
            <a:off x="3426938" y="115943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0" name="Google Shape;640;p13"/>
          <p:cNvSpPr txBox="1">
            <a:spLocks noGrp="1"/>
          </p:cNvSpPr>
          <p:nvPr>
            <p:ph type="subTitle" idx="5"/>
          </p:nvPr>
        </p:nvSpPr>
        <p:spPr>
          <a:xfrm>
            <a:off x="3426938" y="153433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41" name="Google Shape;641;p13"/>
          <p:cNvSpPr txBox="1">
            <a:spLocks noGrp="1"/>
          </p:cNvSpPr>
          <p:nvPr>
            <p:ph type="subTitle" idx="6"/>
          </p:nvPr>
        </p:nvSpPr>
        <p:spPr>
          <a:xfrm>
            <a:off x="3426938" y="193835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42" name="Google Shape;642;p13"/>
          <p:cNvSpPr txBox="1">
            <a:spLocks noGrp="1"/>
          </p:cNvSpPr>
          <p:nvPr>
            <p:ph type="title" idx="7" hasCustomPrompt="1"/>
          </p:nvPr>
        </p:nvSpPr>
        <p:spPr>
          <a:xfrm>
            <a:off x="6143002" y="115943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3" name="Google Shape;643;p13"/>
          <p:cNvSpPr txBox="1">
            <a:spLocks noGrp="1"/>
          </p:cNvSpPr>
          <p:nvPr>
            <p:ph type="subTitle" idx="8"/>
          </p:nvPr>
        </p:nvSpPr>
        <p:spPr>
          <a:xfrm>
            <a:off x="6143002" y="153433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44" name="Google Shape;644;p13"/>
          <p:cNvSpPr txBox="1">
            <a:spLocks noGrp="1"/>
          </p:cNvSpPr>
          <p:nvPr>
            <p:ph type="subTitle" idx="9"/>
          </p:nvPr>
        </p:nvSpPr>
        <p:spPr>
          <a:xfrm>
            <a:off x="6143002" y="193835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45" name="Google Shape;645;p13"/>
          <p:cNvSpPr txBox="1">
            <a:spLocks noGrp="1"/>
          </p:cNvSpPr>
          <p:nvPr>
            <p:ph type="title" idx="13" hasCustomPrompt="1"/>
          </p:nvPr>
        </p:nvSpPr>
        <p:spPr>
          <a:xfrm>
            <a:off x="713278" y="274248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6" name="Google Shape;646;p13"/>
          <p:cNvSpPr txBox="1">
            <a:spLocks noGrp="1"/>
          </p:cNvSpPr>
          <p:nvPr>
            <p:ph type="subTitle" idx="14"/>
          </p:nvPr>
        </p:nvSpPr>
        <p:spPr>
          <a:xfrm>
            <a:off x="713278" y="311738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47" name="Google Shape;647;p13"/>
          <p:cNvSpPr txBox="1">
            <a:spLocks noGrp="1"/>
          </p:cNvSpPr>
          <p:nvPr>
            <p:ph type="subTitle" idx="15"/>
          </p:nvPr>
        </p:nvSpPr>
        <p:spPr>
          <a:xfrm>
            <a:off x="713278" y="352140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48" name="Google Shape;648;p13"/>
          <p:cNvSpPr txBox="1">
            <a:spLocks noGrp="1"/>
          </p:cNvSpPr>
          <p:nvPr>
            <p:ph type="title" idx="16" hasCustomPrompt="1"/>
          </p:nvPr>
        </p:nvSpPr>
        <p:spPr>
          <a:xfrm>
            <a:off x="3426913" y="274248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9" name="Google Shape;649;p13"/>
          <p:cNvSpPr txBox="1">
            <a:spLocks noGrp="1"/>
          </p:cNvSpPr>
          <p:nvPr>
            <p:ph type="subTitle" idx="17"/>
          </p:nvPr>
        </p:nvSpPr>
        <p:spPr>
          <a:xfrm>
            <a:off x="3426913" y="311738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50" name="Google Shape;650;p13"/>
          <p:cNvSpPr txBox="1">
            <a:spLocks noGrp="1"/>
          </p:cNvSpPr>
          <p:nvPr>
            <p:ph type="subTitle" idx="18"/>
          </p:nvPr>
        </p:nvSpPr>
        <p:spPr>
          <a:xfrm>
            <a:off x="3426913" y="352140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51" name="Google Shape;651;p13"/>
          <p:cNvSpPr txBox="1">
            <a:spLocks noGrp="1"/>
          </p:cNvSpPr>
          <p:nvPr>
            <p:ph type="title" idx="19" hasCustomPrompt="1"/>
          </p:nvPr>
        </p:nvSpPr>
        <p:spPr>
          <a:xfrm>
            <a:off x="6142977" y="274248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52" name="Google Shape;652;p13"/>
          <p:cNvSpPr txBox="1">
            <a:spLocks noGrp="1"/>
          </p:cNvSpPr>
          <p:nvPr>
            <p:ph type="subTitle" idx="20"/>
          </p:nvPr>
        </p:nvSpPr>
        <p:spPr>
          <a:xfrm>
            <a:off x="6142977" y="311738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53" name="Google Shape;653;p13"/>
          <p:cNvSpPr txBox="1">
            <a:spLocks noGrp="1"/>
          </p:cNvSpPr>
          <p:nvPr>
            <p:ph type="subTitle" idx="21"/>
          </p:nvPr>
        </p:nvSpPr>
        <p:spPr>
          <a:xfrm>
            <a:off x="6142977" y="352140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grpSp>
        <p:nvGrpSpPr>
          <p:cNvPr id="654" name="Google Shape;654;p13"/>
          <p:cNvGrpSpPr/>
          <p:nvPr/>
        </p:nvGrpSpPr>
        <p:grpSpPr>
          <a:xfrm rot="-1053043">
            <a:off x="7661236" y="3845546"/>
            <a:ext cx="1894115" cy="1036483"/>
            <a:chOff x="2015475" y="891175"/>
            <a:chExt cx="1158325" cy="633850"/>
          </a:xfrm>
        </p:grpSpPr>
        <p:sp>
          <p:nvSpPr>
            <p:cNvPr id="655" name="Google Shape;655;p13"/>
            <p:cNvSpPr/>
            <p:nvPr/>
          </p:nvSpPr>
          <p:spPr>
            <a:xfrm>
              <a:off x="2440450" y="1178325"/>
              <a:ext cx="683975" cy="346700"/>
            </a:xfrm>
            <a:custGeom>
              <a:avLst/>
              <a:gdLst/>
              <a:ahLst/>
              <a:cxnLst/>
              <a:rect l="l" t="t" r="r" b="b"/>
              <a:pathLst>
                <a:path w="27359" h="13868" extrusionOk="0">
                  <a:moveTo>
                    <a:pt x="27359" y="0"/>
                  </a:moveTo>
                  <a:lnTo>
                    <a:pt x="0" y="6237"/>
                  </a:lnTo>
                  <a:lnTo>
                    <a:pt x="0" y="13867"/>
                  </a:lnTo>
                  <a:lnTo>
                    <a:pt x="27359" y="6983"/>
                  </a:lnTo>
                  <a:lnTo>
                    <a:pt x="273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2479500" y="1401375"/>
              <a:ext cx="10575" cy="56925"/>
            </a:xfrm>
            <a:custGeom>
              <a:avLst/>
              <a:gdLst/>
              <a:ahLst/>
              <a:cxnLst/>
              <a:rect l="l" t="t" r="r" b="b"/>
              <a:pathLst>
                <a:path w="423" h="2277" extrusionOk="0">
                  <a:moveTo>
                    <a:pt x="423" y="1"/>
                  </a:moveTo>
                  <a:lnTo>
                    <a:pt x="0" y="102"/>
                  </a:lnTo>
                  <a:lnTo>
                    <a:pt x="0" y="2277"/>
                  </a:lnTo>
                  <a:lnTo>
                    <a:pt x="423" y="2175"/>
                  </a:lnTo>
                  <a:lnTo>
                    <a:pt x="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2519750" y="1381100"/>
              <a:ext cx="54950" cy="67550"/>
            </a:xfrm>
            <a:custGeom>
              <a:avLst/>
              <a:gdLst/>
              <a:ahLst/>
              <a:cxnLst/>
              <a:rect l="l" t="t" r="r" b="b"/>
              <a:pathLst>
                <a:path w="2198" h="2702" extrusionOk="0">
                  <a:moveTo>
                    <a:pt x="2198" y="1"/>
                  </a:moveTo>
                  <a:lnTo>
                    <a:pt x="1747" y="109"/>
                  </a:lnTo>
                  <a:lnTo>
                    <a:pt x="1099" y="1501"/>
                  </a:lnTo>
                  <a:lnTo>
                    <a:pt x="455" y="419"/>
                  </a:lnTo>
                  <a:lnTo>
                    <a:pt x="1" y="527"/>
                  </a:lnTo>
                  <a:lnTo>
                    <a:pt x="1" y="2702"/>
                  </a:lnTo>
                  <a:lnTo>
                    <a:pt x="424" y="2601"/>
                  </a:lnTo>
                  <a:lnTo>
                    <a:pt x="424" y="1161"/>
                  </a:lnTo>
                  <a:lnTo>
                    <a:pt x="985" y="2099"/>
                  </a:lnTo>
                  <a:lnTo>
                    <a:pt x="1214" y="2045"/>
                  </a:lnTo>
                  <a:lnTo>
                    <a:pt x="1776" y="837"/>
                  </a:lnTo>
                  <a:lnTo>
                    <a:pt x="1776" y="2277"/>
                  </a:lnTo>
                  <a:lnTo>
                    <a:pt x="2198" y="2177"/>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2580725" y="1372450"/>
              <a:ext cx="50825" cy="61650"/>
            </a:xfrm>
            <a:custGeom>
              <a:avLst/>
              <a:gdLst/>
              <a:ahLst/>
              <a:cxnLst/>
              <a:rect l="l" t="t" r="r" b="b"/>
              <a:pathLst>
                <a:path w="2033" h="2466" extrusionOk="0">
                  <a:moveTo>
                    <a:pt x="1019" y="527"/>
                  </a:moveTo>
                  <a:lnTo>
                    <a:pt x="1318" y="1310"/>
                  </a:lnTo>
                  <a:lnTo>
                    <a:pt x="705" y="1456"/>
                  </a:lnTo>
                  <a:lnTo>
                    <a:pt x="705" y="1456"/>
                  </a:lnTo>
                  <a:lnTo>
                    <a:pt x="1019" y="527"/>
                  </a:lnTo>
                  <a:close/>
                  <a:moveTo>
                    <a:pt x="1204" y="1"/>
                  </a:moveTo>
                  <a:lnTo>
                    <a:pt x="831" y="91"/>
                  </a:lnTo>
                  <a:lnTo>
                    <a:pt x="1" y="2465"/>
                  </a:lnTo>
                  <a:lnTo>
                    <a:pt x="436" y="2361"/>
                  </a:lnTo>
                  <a:lnTo>
                    <a:pt x="636" y="1770"/>
                  </a:lnTo>
                  <a:lnTo>
                    <a:pt x="1394" y="1588"/>
                  </a:lnTo>
                  <a:lnTo>
                    <a:pt x="1597" y="2082"/>
                  </a:lnTo>
                  <a:lnTo>
                    <a:pt x="2032"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2627550" y="1357625"/>
              <a:ext cx="45275" cy="61100"/>
            </a:xfrm>
            <a:custGeom>
              <a:avLst/>
              <a:gdLst/>
              <a:ahLst/>
              <a:cxnLst/>
              <a:rect l="l" t="t" r="r" b="b"/>
              <a:pathLst>
                <a:path w="1811" h="2444" extrusionOk="0">
                  <a:moveTo>
                    <a:pt x="1810" y="1"/>
                  </a:moveTo>
                  <a:lnTo>
                    <a:pt x="0" y="434"/>
                  </a:lnTo>
                  <a:lnTo>
                    <a:pt x="0" y="805"/>
                  </a:lnTo>
                  <a:lnTo>
                    <a:pt x="695" y="639"/>
                  </a:lnTo>
                  <a:lnTo>
                    <a:pt x="695" y="2443"/>
                  </a:lnTo>
                  <a:lnTo>
                    <a:pt x="1115" y="2343"/>
                  </a:lnTo>
                  <a:lnTo>
                    <a:pt x="1115" y="537"/>
                  </a:lnTo>
                  <a:lnTo>
                    <a:pt x="1810" y="371"/>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2679550" y="1345075"/>
              <a:ext cx="45725" cy="65325"/>
            </a:xfrm>
            <a:custGeom>
              <a:avLst/>
              <a:gdLst/>
              <a:ahLst/>
              <a:cxnLst/>
              <a:rect l="l" t="t" r="r" b="b"/>
              <a:pathLst>
                <a:path w="1829" h="2613" extrusionOk="0">
                  <a:moveTo>
                    <a:pt x="1829" y="0"/>
                  </a:moveTo>
                  <a:lnTo>
                    <a:pt x="1409" y="100"/>
                  </a:lnTo>
                  <a:lnTo>
                    <a:pt x="1409" y="980"/>
                  </a:lnTo>
                  <a:lnTo>
                    <a:pt x="423" y="1217"/>
                  </a:lnTo>
                  <a:lnTo>
                    <a:pt x="423" y="337"/>
                  </a:lnTo>
                  <a:lnTo>
                    <a:pt x="0" y="438"/>
                  </a:lnTo>
                  <a:lnTo>
                    <a:pt x="0" y="2613"/>
                  </a:lnTo>
                  <a:lnTo>
                    <a:pt x="423" y="2512"/>
                  </a:lnTo>
                  <a:lnTo>
                    <a:pt x="423" y="1584"/>
                  </a:lnTo>
                  <a:lnTo>
                    <a:pt x="1409" y="1347"/>
                  </a:lnTo>
                  <a:lnTo>
                    <a:pt x="1409" y="2276"/>
                  </a:lnTo>
                  <a:lnTo>
                    <a:pt x="1829" y="2175"/>
                  </a:lnTo>
                  <a:lnTo>
                    <a:pt x="18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2736600" y="1333500"/>
              <a:ext cx="37775" cy="63250"/>
            </a:xfrm>
            <a:custGeom>
              <a:avLst/>
              <a:gdLst/>
              <a:ahLst/>
              <a:cxnLst/>
              <a:rect l="l" t="t" r="r" b="b"/>
              <a:pathLst>
                <a:path w="1511" h="2530" extrusionOk="0">
                  <a:moveTo>
                    <a:pt x="1484" y="0"/>
                  </a:moveTo>
                  <a:lnTo>
                    <a:pt x="0" y="355"/>
                  </a:lnTo>
                  <a:lnTo>
                    <a:pt x="0" y="2530"/>
                  </a:lnTo>
                  <a:lnTo>
                    <a:pt x="1510" y="2168"/>
                  </a:lnTo>
                  <a:lnTo>
                    <a:pt x="1510" y="1798"/>
                  </a:lnTo>
                  <a:lnTo>
                    <a:pt x="422" y="2058"/>
                  </a:lnTo>
                  <a:lnTo>
                    <a:pt x="422" y="1491"/>
                  </a:lnTo>
                  <a:lnTo>
                    <a:pt x="1339" y="1271"/>
                  </a:lnTo>
                  <a:lnTo>
                    <a:pt x="1339" y="929"/>
                  </a:lnTo>
                  <a:lnTo>
                    <a:pt x="422" y="1148"/>
                  </a:lnTo>
                  <a:lnTo>
                    <a:pt x="422" y="624"/>
                  </a:lnTo>
                  <a:lnTo>
                    <a:pt x="1484" y="371"/>
                  </a:lnTo>
                  <a:lnTo>
                    <a:pt x="14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2782625" y="1318200"/>
              <a:ext cx="54950" cy="67550"/>
            </a:xfrm>
            <a:custGeom>
              <a:avLst/>
              <a:gdLst/>
              <a:ahLst/>
              <a:cxnLst/>
              <a:rect l="l" t="t" r="r" b="b"/>
              <a:pathLst>
                <a:path w="2198" h="2702" extrusionOk="0">
                  <a:moveTo>
                    <a:pt x="2197" y="0"/>
                  </a:moveTo>
                  <a:lnTo>
                    <a:pt x="1747" y="108"/>
                  </a:lnTo>
                  <a:lnTo>
                    <a:pt x="1098" y="1501"/>
                  </a:lnTo>
                  <a:lnTo>
                    <a:pt x="453" y="417"/>
                  </a:lnTo>
                  <a:lnTo>
                    <a:pt x="0" y="525"/>
                  </a:lnTo>
                  <a:lnTo>
                    <a:pt x="0" y="2701"/>
                  </a:lnTo>
                  <a:lnTo>
                    <a:pt x="424" y="2600"/>
                  </a:lnTo>
                  <a:lnTo>
                    <a:pt x="424" y="1160"/>
                  </a:lnTo>
                  <a:lnTo>
                    <a:pt x="984" y="2097"/>
                  </a:lnTo>
                  <a:lnTo>
                    <a:pt x="1213" y="2042"/>
                  </a:lnTo>
                  <a:lnTo>
                    <a:pt x="1775" y="836"/>
                  </a:lnTo>
                  <a:lnTo>
                    <a:pt x="1775" y="2276"/>
                  </a:lnTo>
                  <a:lnTo>
                    <a:pt x="2197" y="2175"/>
                  </a:lnTo>
                  <a:lnTo>
                    <a:pt x="21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2843600" y="1309525"/>
              <a:ext cx="50800" cy="61625"/>
            </a:xfrm>
            <a:custGeom>
              <a:avLst/>
              <a:gdLst/>
              <a:ahLst/>
              <a:cxnLst/>
              <a:rect l="l" t="t" r="r" b="b"/>
              <a:pathLst>
                <a:path w="2032" h="2465" extrusionOk="0">
                  <a:moveTo>
                    <a:pt x="1018" y="527"/>
                  </a:moveTo>
                  <a:lnTo>
                    <a:pt x="1318" y="1310"/>
                  </a:lnTo>
                  <a:lnTo>
                    <a:pt x="704" y="1456"/>
                  </a:lnTo>
                  <a:lnTo>
                    <a:pt x="1018" y="527"/>
                  </a:lnTo>
                  <a:close/>
                  <a:moveTo>
                    <a:pt x="1204" y="1"/>
                  </a:moveTo>
                  <a:lnTo>
                    <a:pt x="831" y="91"/>
                  </a:lnTo>
                  <a:lnTo>
                    <a:pt x="0" y="2464"/>
                  </a:lnTo>
                  <a:lnTo>
                    <a:pt x="435" y="2360"/>
                  </a:lnTo>
                  <a:lnTo>
                    <a:pt x="634" y="1770"/>
                  </a:lnTo>
                  <a:lnTo>
                    <a:pt x="1394" y="1589"/>
                  </a:lnTo>
                  <a:lnTo>
                    <a:pt x="1597" y="2083"/>
                  </a:lnTo>
                  <a:lnTo>
                    <a:pt x="2031"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2890400" y="1294725"/>
              <a:ext cx="45275" cy="61075"/>
            </a:xfrm>
            <a:custGeom>
              <a:avLst/>
              <a:gdLst/>
              <a:ahLst/>
              <a:cxnLst/>
              <a:rect l="l" t="t" r="r" b="b"/>
              <a:pathLst>
                <a:path w="1811" h="2443" extrusionOk="0">
                  <a:moveTo>
                    <a:pt x="1811" y="0"/>
                  </a:moveTo>
                  <a:lnTo>
                    <a:pt x="0" y="434"/>
                  </a:lnTo>
                  <a:lnTo>
                    <a:pt x="0" y="804"/>
                  </a:lnTo>
                  <a:lnTo>
                    <a:pt x="696" y="638"/>
                  </a:lnTo>
                  <a:lnTo>
                    <a:pt x="696" y="2442"/>
                  </a:lnTo>
                  <a:lnTo>
                    <a:pt x="1115" y="2341"/>
                  </a:lnTo>
                  <a:lnTo>
                    <a:pt x="1115" y="537"/>
                  </a:lnTo>
                  <a:lnTo>
                    <a:pt x="1811" y="370"/>
                  </a:lnTo>
                  <a:lnTo>
                    <a:pt x="1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2942400" y="1290575"/>
              <a:ext cx="10600" cy="56925"/>
            </a:xfrm>
            <a:custGeom>
              <a:avLst/>
              <a:gdLst/>
              <a:ahLst/>
              <a:cxnLst/>
              <a:rect l="l" t="t" r="r" b="b"/>
              <a:pathLst>
                <a:path w="424" h="2277" extrusionOk="0">
                  <a:moveTo>
                    <a:pt x="423" y="0"/>
                  </a:moveTo>
                  <a:lnTo>
                    <a:pt x="1" y="101"/>
                  </a:lnTo>
                  <a:lnTo>
                    <a:pt x="1" y="2276"/>
                  </a:lnTo>
                  <a:lnTo>
                    <a:pt x="423" y="2175"/>
                  </a:lnTo>
                  <a:lnTo>
                    <a:pt x="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2960975" y="1281050"/>
              <a:ext cx="48775" cy="56875"/>
            </a:xfrm>
            <a:custGeom>
              <a:avLst/>
              <a:gdLst/>
              <a:ahLst/>
              <a:cxnLst/>
              <a:rect l="l" t="t" r="r" b="b"/>
              <a:pathLst>
                <a:path w="1951" h="2275" extrusionOk="0">
                  <a:moveTo>
                    <a:pt x="1340" y="1"/>
                  </a:moveTo>
                  <a:cubicBezTo>
                    <a:pt x="1258" y="1"/>
                    <a:pt x="1169" y="12"/>
                    <a:pt x="1074" y="35"/>
                  </a:cubicBezTo>
                  <a:cubicBezTo>
                    <a:pt x="905" y="76"/>
                    <a:pt x="753" y="143"/>
                    <a:pt x="620" y="239"/>
                  </a:cubicBezTo>
                  <a:cubicBezTo>
                    <a:pt x="488" y="333"/>
                    <a:pt x="375" y="443"/>
                    <a:pt x="284" y="567"/>
                  </a:cubicBezTo>
                  <a:cubicBezTo>
                    <a:pt x="191" y="691"/>
                    <a:pt x="122" y="825"/>
                    <a:pt x="74" y="965"/>
                  </a:cubicBezTo>
                  <a:cubicBezTo>
                    <a:pt x="25" y="1106"/>
                    <a:pt x="1" y="1244"/>
                    <a:pt x="1" y="1376"/>
                  </a:cubicBezTo>
                  <a:cubicBezTo>
                    <a:pt x="1" y="1516"/>
                    <a:pt x="28" y="1645"/>
                    <a:pt x="80" y="1766"/>
                  </a:cubicBezTo>
                  <a:cubicBezTo>
                    <a:pt x="132" y="1887"/>
                    <a:pt x="204" y="1990"/>
                    <a:pt x="297" y="2073"/>
                  </a:cubicBezTo>
                  <a:cubicBezTo>
                    <a:pt x="389" y="2156"/>
                    <a:pt x="501" y="2215"/>
                    <a:pt x="629" y="2249"/>
                  </a:cubicBezTo>
                  <a:cubicBezTo>
                    <a:pt x="691" y="2266"/>
                    <a:pt x="756" y="2274"/>
                    <a:pt x="824" y="2274"/>
                  </a:cubicBezTo>
                  <a:cubicBezTo>
                    <a:pt x="898" y="2274"/>
                    <a:pt x="975" y="2264"/>
                    <a:pt x="1055" y="2245"/>
                  </a:cubicBezTo>
                  <a:cubicBezTo>
                    <a:pt x="1143" y="2224"/>
                    <a:pt x="1233" y="2191"/>
                    <a:pt x="1324" y="2146"/>
                  </a:cubicBezTo>
                  <a:cubicBezTo>
                    <a:pt x="1417" y="2103"/>
                    <a:pt x="1503" y="2049"/>
                    <a:pt x="1583" y="1987"/>
                  </a:cubicBezTo>
                  <a:cubicBezTo>
                    <a:pt x="1665" y="1924"/>
                    <a:pt x="1737" y="1855"/>
                    <a:pt x="1801" y="1776"/>
                  </a:cubicBezTo>
                  <a:cubicBezTo>
                    <a:pt x="1866" y="1699"/>
                    <a:pt x="1915" y="1616"/>
                    <a:pt x="1950" y="1525"/>
                  </a:cubicBezTo>
                  <a:lnTo>
                    <a:pt x="1604" y="1409"/>
                  </a:lnTo>
                  <a:cubicBezTo>
                    <a:pt x="1579" y="1475"/>
                    <a:pt x="1546" y="1533"/>
                    <a:pt x="1506" y="1585"/>
                  </a:cubicBezTo>
                  <a:cubicBezTo>
                    <a:pt x="1465" y="1637"/>
                    <a:pt x="1420" y="1680"/>
                    <a:pt x="1372" y="1718"/>
                  </a:cubicBezTo>
                  <a:cubicBezTo>
                    <a:pt x="1324" y="1756"/>
                    <a:pt x="1273" y="1789"/>
                    <a:pt x="1220" y="1814"/>
                  </a:cubicBezTo>
                  <a:cubicBezTo>
                    <a:pt x="1168" y="1838"/>
                    <a:pt x="1117" y="1856"/>
                    <a:pt x="1068" y="1869"/>
                  </a:cubicBezTo>
                  <a:cubicBezTo>
                    <a:pt x="1020" y="1880"/>
                    <a:pt x="974" y="1885"/>
                    <a:pt x="931" y="1885"/>
                  </a:cubicBezTo>
                  <a:cubicBezTo>
                    <a:pt x="888" y="1885"/>
                    <a:pt x="848" y="1880"/>
                    <a:pt x="809" y="1869"/>
                  </a:cubicBezTo>
                  <a:cubicBezTo>
                    <a:pt x="730" y="1846"/>
                    <a:pt x="663" y="1808"/>
                    <a:pt x="606" y="1755"/>
                  </a:cubicBezTo>
                  <a:cubicBezTo>
                    <a:pt x="550" y="1701"/>
                    <a:pt x="508" y="1634"/>
                    <a:pt x="477" y="1551"/>
                  </a:cubicBezTo>
                  <a:cubicBezTo>
                    <a:pt x="446" y="1471"/>
                    <a:pt x="430" y="1382"/>
                    <a:pt x="430" y="1285"/>
                  </a:cubicBezTo>
                  <a:cubicBezTo>
                    <a:pt x="430" y="1200"/>
                    <a:pt x="444" y="1110"/>
                    <a:pt x="470" y="1017"/>
                  </a:cubicBezTo>
                  <a:cubicBezTo>
                    <a:pt x="496" y="924"/>
                    <a:pt x="536" y="837"/>
                    <a:pt x="588" y="756"/>
                  </a:cubicBezTo>
                  <a:cubicBezTo>
                    <a:pt x="640" y="675"/>
                    <a:pt x="706" y="604"/>
                    <a:pt x="785" y="543"/>
                  </a:cubicBezTo>
                  <a:cubicBezTo>
                    <a:pt x="862" y="481"/>
                    <a:pt x="955" y="437"/>
                    <a:pt x="1062" y="412"/>
                  </a:cubicBezTo>
                  <a:cubicBezTo>
                    <a:pt x="1110" y="399"/>
                    <a:pt x="1161" y="394"/>
                    <a:pt x="1211" y="392"/>
                  </a:cubicBezTo>
                  <a:cubicBezTo>
                    <a:pt x="1216" y="392"/>
                    <a:pt x="1220" y="392"/>
                    <a:pt x="1225" y="392"/>
                  </a:cubicBezTo>
                  <a:cubicBezTo>
                    <a:pt x="1272" y="392"/>
                    <a:pt x="1315" y="399"/>
                    <a:pt x="1359" y="411"/>
                  </a:cubicBezTo>
                  <a:cubicBezTo>
                    <a:pt x="1406" y="425"/>
                    <a:pt x="1449" y="447"/>
                    <a:pt x="1490" y="478"/>
                  </a:cubicBezTo>
                  <a:cubicBezTo>
                    <a:pt x="1531" y="511"/>
                    <a:pt x="1566" y="554"/>
                    <a:pt x="1594" y="609"/>
                  </a:cubicBezTo>
                  <a:lnTo>
                    <a:pt x="1919" y="308"/>
                  </a:lnTo>
                  <a:cubicBezTo>
                    <a:pt x="1848" y="184"/>
                    <a:pt x="1739" y="95"/>
                    <a:pt x="1593" y="42"/>
                  </a:cubicBezTo>
                  <a:cubicBezTo>
                    <a:pt x="1516" y="15"/>
                    <a:pt x="1432"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3012825" y="1269625"/>
              <a:ext cx="43025" cy="57300"/>
            </a:xfrm>
            <a:custGeom>
              <a:avLst/>
              <a:gdLst/>
              <a:ahLst/>
              <a:cxnLst/>
              <a:rect l="l" t="t" r="r" b="b"/>
              <a:pathLst>
                <a:path w="1721" h="2292" extrusionOk="0">
                  <a:moveTo>
                    <a:pt x="1179" y="0"/>
                  </a:moveTo>
                  <a:cubicBezTo>
                    <a:pt x="1086" y="0"/>
                    <a:pt x="987" y="13"/>
                    <a:pt x="883" y="37"/>
                  </a:cubicBezTo>
                  <a:cubicBezTo>
                    <a:pt x="773" y="64"/>
                    <a:pt x="669" y="103"/>
                    <a:pt x="573" y="157"/>
                  </a:cubicBezTo>
                  <a:cubicBezTo>
                    <a:pt x="477" y="209"/>
                    <a:pt x="393" y="272"/>
                    <a:pt x="321" y="347"/>
                  </a:cubicBezTo>
                  <a:cubicBezTo>
                    <a:pt x="248" y="421"/>
                    <a:pt x="192" y="506"/>
                    <a:pt x="151" y="602"/>
                  </a:cubicBezTo>
                  <a:cubicBezTo>
                    <a:pt x="110" y="697"/>
                    <a:pt x="89" y="800"/>
                    <a:pt x="89" y="911"/>
                  </a:cubicBezTo>
                  <a:cubicBezTo>
                    <a:pt x="89" y="994"/>
                    <a:pt x="103" y="1063"/>
                    <a:pt x="128" y="1118"/>
                  </a:cubicBezTo>
                  <a:cubicBezTo>
                    <a:pt x="154" y="1172"/>
                    <a:pt x="192" y="1215"/>
                    <a:pt x="242" y="1249"/>
                  </a:cubicBezTo>
                  <a:cubicBezTo>
                    <a:pt x="293" y="1283"/>
                    <a:pt x="358" y="1308"/>
                    <a:pt x="434" y="1324"/>
                  </a:cubicBezTo>
                  <a:cubicBezTo>
                    <a:pt x="511" y="1339"/>
                    <a:pt x="601" y="1348"/>
                    <a:pt x="705" y="1352"/>
                  </a:cubicBezTo>
                  <a:cubicBezTo>
                    <a:pt x="791" y="1356"/>
                    <a:pt x="869" y="1360"/>
                    <a:pt x="938" y="1363"/>
                  </a:cubicBezTo>
                  <a:cubicBezTo>
                    <a:pt x="1007" y="1367"/>
                    <a:pt x="1067" y="1376"/>
                    <a:pt x="1117" y="1388"/>
                  </a:cubicBezTo>
                  <a:cubicBezTo>
                    <a:pt x="1164" y="1401"/>
                    <a:pt x="1202" y="1421"/>
                    <a:pt x="1229" y="1448"/>
                  </a:cubicBezTo>
                  <a:cubicBezTo>
                    <a:pt x="1256" y="1473"/>
                    <a:pt x="1269" y="1510"/>
                    <a:pt x="1269" y="1557"/>
                  </a:cubicBezTo>
                  <a:cubicBezTo>
                    <a:pt x="1269" y="1707"/>
                    <a:pt x="1153" y="1808"/>
                    <a:pt x="919" y="1864"/>
                  </a:cubicBezTo>
                  <a:cubicBezTo>
                    <a:pt x="842" y="1883"/>
                    <a:pt x="765" y="1893"/>
                    <a:pt x="690" y="1893"/>
                  </a:cubicBezTo>
                  <a:cubicBezTo>
                    <a:pt x="685" y="1893"/>
                    <a:pt x="680" y="1892"/>
                    <a:pt x="675" y="1892"/>
                  </a:cubicBezTo>
                  <a:cubicBezTo>
                    <a:pt x="594" y="1891"/>
                    <a:pt x="523" y="1883"/>
                    <a:pt x="458" y="1870"/>
                  </a:cubicBezTo>
                  <a:cubicBezTo>
                    <a:pt x="392" y="1856"/>
                    <a:pt x="335" y="1839"/>
                    <a:pt x="287" y="1821"/>
                  </a:cubicBezTo>
                  <a:cubicBezTo>
                    <a:pt x="240" y="1802"/>
                    <a:pt x="206" y="1787"/>
                    <a:pt x="188" y="1773"/>
                  </a:cubicBezTo>
                  <a:lnTo>
                    <a:pt x="0" y="2182"/>
                  </a:lnTo>
                  <a:cubicBezTo>
                    <a:pt x="127" y="2241"/>
                    <a:pt x="271" y="2277"/>
                    <a:pt x="430" y="2288"/>
                  </a:cubicBezTo>
                  <a:cubicBezTo>
                    <a:pt x="465" y="2290"/>
                    <a:pt x="500" y="2292"/>
                    <a:pt x="536" y="2292"/>
                  </a:cubicBezTo>
                  <a:cubicBezTo>
                    <a:pt x="661" y="2292"/>
                    <a:pt x="787" y="2276"/>
                    <a:pt x="914" y="2246"/>
                  </a:cubicBezTo>
                  <a:cubicBezTo>
                    <a:pt x="1021" y="2220"/>
                    <a:pt x="1122" y="2184"/>
                    <a:pt x="1219" y="2137"/>
                  </a:cubicBezTo>
                  <a:cubicBezTo>
                    <a:pt x="1316" y="2091"/>
                    <a:pt x="1402" y="2033"/>
                    <a:pt x="1477" y="1964"/>
                  </a:cubicBezTo>
                  <a:cubicBezTo>
                    <a:pt x="1551" y="1895"/>
                    <a:pt x="1611" y="1814"/>
                    <a:pt x="1654" y="1721"/>
                  </a:cubicBezTo>
                  <a:cubicBezTo>
                    <a:pt x="1698" y="1628"/>
                    <a:pt x="1720" y="1522"/>
                    <a:pt x="1720" y="1405"/>
                  </a:cubicBezTo>
                  <a:cubicBezTo>
                    <a:pt x="1720" y="1305"/>
                    <a:pt x="1703" y="1225"/>
                    <a:pt x="1671" y="1165"/>
                  </a:cubicBezTo>
                  <a:cubicBezTo>
                    <a:pt x="1639" y="1104"/>
                    <a:pt x="1592" y="1056"/>
                    <a:pt x="1532" y="1023"/>
                  </a:cubicBezTo>
                  <a:cubicBezTo>
                    <a:pt x="1471" y="987"/>
                    <a:pt x="1398" y="965"/>
                    <a:pt x="1311" y="952"/>
                  </a:cubicBezTo>
                  <a:cubicBezTo>
                    <a:pt x="1225" y="941"/>
                    <a:pt x="1128" y="932"/>
                    <a:pt x="1022" y="930"/>
                  </a:cubicBezTo>
                  <a:cubicBezTo>
                    <a:pt x="939" y="930"/>
                    <a:pt x="867" y="927"/>
                    <a:pt x="805" y="924"/>
                  </a:cubicBezTo>
                  <a:cubicBezTo>
                    <a:pt x="744" y="920"/>
                    <a:pt x="691" y="911"/>
                    <a:pt x="651" y="899"/>
                  </a:cubicBezTo>
                  <a:cubicBezTo>
                    <a:pt x="610" y="886"/>
                    <a:pt x="579" y="868"/>
                    <a:pt x="558" y="844"/>
                  </a:cubicBezTo>
                  <a:cubicBezTo>
                    <a:pt x="537" y="818"/>
                    <a:pt x="525" y="785"/>
                    <a:pt x="525" y="740"/>
                  </a:cubicBezTo>
                  <a:cubicBezTo>
                    <a:pt x="525" y="662"/>
                    <a:pt x="553" y="595"/>
                    <a:pt x="611" y="538"/>
                  </a:cubicBezTo>
                  <a:cubicBezTo>
                    <a:pt x="667" y="481"/>
                    <a:pt x="755" y="438"/>
                    <a:pt x="872" y="412"/>
                  </a:cubicBezTo>
                  <a:cubicBezTo>
                    <a:pt x="936" y="396"/>
                    <a:pt x="1001" y="389"/>
                    <a:pt x="1064" y="389"/>
                  </a:cubicBezTo>
                  <a:cubicBezTo>
                    <a:pt x="1128" y="391"/>
                    <a:pt x="1187" y="396"/>
                    <a:pt x="1240" y="407"/>
                  </a:cubicBezTo>
                  <a:cubicBezTo>
                    <a:pt x="1295" y="417"/>
                    <a:pt x="1340" y="431"/>
                    <a:pt x="1378" y="447"/>
                  </a:cubicBezTo>
                  <a:cubicBezTo>
                    <a:pt x="1416" y="462"/>
                    <a:pt x="1442" y="475"/>
                    <a:pt x="1457" y="486"/>
                  </a:cubicBezTo>
                  <a:lnTo>
                    <a:pt x="1643" y="98"/>
                  </a:lnTo>
                  <a:cubicBezTo>
                    <a:pt x="1547" y="56"/>
                    <a:pt x="1435" y="26"/>
                    <a:pt x="1305" y="9"/>
                  </a:cubicBezTo>
                  <a:cubicBezTo>
                    <a:pt x="1264" y="3"/>
                    <a:pt x="1222" y="0"/>
                    <a:pt x="1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2015475" y="1079175"/>
              <a:ext cx="1108950" cy="255075"/>
            </a:xfrm>
            <a:custGeom>
              <a:avLst/>
              <a:gdLst/>
              <a:ahLst/>
              <a:cxnLst/>
              <a:rect l="l" t="t" r="r" b="b"/>
              <a:pathLst>
                <a:path w="44358" h="10203" extrusionOk="0">
                  <a:moveTo>
                    <a:pt x="27359" y="1"/>
                  </a:moveTo>
                  <a:lnTo>
                    <a:pt x="0" y="6238"/>
                  </a:lnTo>
                  <a:lnTo>
                    <a:pt x="16999" y="10203"/>
                  </a:lnTo>
                  <a:lnTo>
                    <a:pt x="44358" y="3966"/>
                  </a:lnTo>
                  <a:lnTo>
                    <a:pt x="273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2027500" y="1242000"/>
              <a:ext cx="412975" cy="276850"/>
            </a:xfrm>
            <a:custGeom>
              <a:avLst/>
              <a:gdLst/>
              <a:ahLst/>
              <a:cxnLst/>
              <a:rect l="l" t="t" r="r" b="b"/>
              <a:pathLst>
                <a:path w="16519" h="11074" extrusionOk="0">
                  <a:moveTo>
                    <a:pt x="0" y="1"/>
                  </a:moveTo>
                  <a:lnTo>
                    <a:pt x="0" y="7151"/>
                  </a:lnTo>
                  <a:cubicBezTo>
                    <a:pt x="0" y="7151"/>
                    <a:pt x="16232" y="11039"/>
                    <a:pt x="16518" y="11074"/>
                  </a:cubicBezTo>
                  <a:lnTo>
                    <a:pt x="16518" y="371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2015475" y="1235100"/>
              <a:ext cx="425000" cy="289925"/>
            </a:xfrm>
            <a:custGeom>
              <a:avLst/>
              <a:gdLst/>
              <a:ahLst/>
              <a:cxnLst/>
              <a:rect l="l" t="t" r="r" b="b"/>
              <a:pathLst>
                <a:path w="17000" h="11597" extrusionOk="0">
                  <a:moveTo>
                    <a:pt x="0" y="1"/>
                  </a:moveTo>
                  <a:lnTo>
                    <a:pt x="0" y="244"/>
                  </a:lnTo>
                  <a:lnTo>
                    <a:pt x="16497" y="4242"/>
                  </a:lnTo>
                  <a:lnTo>
                    <a:pt x="16497" y="11082"/>
                  </a:lnTo>
                  <a:lnTo>
                    <a:pt x="0" y="7234"/>
                  </a:lnTo>
                  <a:lnTo>
                    <a:pt x="0" y="7478"/>
                  </a:lnTo>
                  <a:lnTo>
                    <a:pt x="16999" y="11596"/>
                  </a:lnTo>
                  <a:lnTo>
                    <a:pt x="16999" y="11199"/>
                  </a:lnTo>
                  <a:lnTo>
                    <a:pt x="16999" y="4363"/>
                  </a:lnTo>
                  <a:lnTo>
                    <a:pt x="16999" y="3966"/>
                  </a:lnTo>
                  <a:lnTo>
                    <a:pt x="16497" y="384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2484175" y="997350"/>
              <a:ext cx="689625" cy="335300"/>
            </a:xfrm>
            <a:custGeom>
              <a:avLst/>
              <a:gdLst/>
              <a:ahLst/>
              <a:cxnLst/>
              <a:rect l="l" t="t" r="r" b="b"/>
              <a:pathLst>
                <a:path w="27585" h="13412" extrusionOk="0">
                  <a:moveTo>
                    <a:pt x="27584" y="0"/>
                  </a:moveTo>
                  <a:lnTo>
                    <a:pt x="126" y="5782"/>
                  </a:lnTo>
                  <a:lnTo>
                    <a:pt x="1" y="13411"/>
                  </a:lnTo>
                  <a:lnTo>
                    <a:pt x="1" y="13411"/>
                  </a:lnTo>
                  <a:lnTo>
                    <a:pt x="27469" y="6981"/>
                  </a:lnTo>
                  <a:lnTo>
                    <a:pt x="275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2064050" y="891175"/>
              <a:ext cx="1109750" cy="250750"/>
            </a:xfrm>
            <a:custGeom>
              <a:avLst/>
              <a:gdLst/>
              <a:ahLst/>
              <a:cxnLst/>
              <a:rect l="l" t="t" r="r" b="b"/>
              <a:pathLst>
                <a:path w="44390" h="10030" extrusionOk="0">
                  <a:moveTo>
                    <a:pt x="27459" y="0"/>
                  </a:moveTo>
                  <a:lnTo>
                    <a:pt x="1" y="5784"/>
                  </a:lnTo>
                  <a:lnTo>
                    <a:pt x="16931" y="10029"/>
                  </a:lnTo>
                  <a:lnTo>
                    <a:pt x="44389" y="4247"/>
                  </a:lnTo>
                  <a:lnTo>
                    <a:pt x="27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2073025" y="1042875"/>
              <a:ext cx="414300" cy="283650"/>
            </a:xfrm>
            <a:custGeom>
              <a:avLst/>
              <a:gdLst/>
              <a:ahLst/>
              <a:cxnLst/>
              <a:rect l="l" t="t" r="r" b="b"/>
              <a:pathLst>
                <a:path w="16572" h="11346" extrusionOk="0">
                  <a:moveTo>
                    <a:pt x="119" y="0"/>
                  </a:moveTo>
                  <a:lnTo>
                    <a:pt x="1" y="7149"/>
                  </a:lnTo>
                  <a:cubicBezTo>
                    <a:pt x="1" y="7149"/>
                    <a:pt x="16165" y="11306"/>
                    <a:pt x="16451" y="11345"/>
                  </a:cubicBezTo>
                  <a:lnTo>
                    <a:pt x="16572" y="3988"/>
                  </a:lnTo>
                  <a:lnTo>
                    <a:pt x="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2060975" y="1035775"/>
              <a:ext cx="426350" cy="296875"/>
            </a:xfrm>
            <a:custGeom>
              <a:avLst/>
              <a:gdLst/>
              <a:ahLst/>
              <a:cxnLst/>
              <a:rect l="l" t="t" r="r" b="b"/>
              <a:pathLst>
                <a:path w="17054" h="11875" extrusionOk="0">
                  <a:moveTo>
                    <a:pt x="124" y="0"/>
                  </a:moveTo>
                  <a:lnTo>
                    <a:pt x="121" y="244"/>
                  </a:lnTo>
                  <a:lnTo>
                    <a:pt x="16549" y="4513"/>
                  </a:lnTo>
                  <a:lnTo>
                    <a:pt x="16436" y="11353"/>
                  </a:lnTo>
                  <a:lnTo>
                    <a:pt x="4" y="7232"/>
                  </a:lnTo>
                  <a:lnTo>
                    <a:pt x="0" y="7476"/>
                  </a:lnTo>
                  <a:lnTo>
                    <a:pt x="16929" y="11874"/>
                  </a:lnTo>
                  <a:lnTo>
                    <a:pt x="16934" y="11479"/>
                  </a:lnTo>
                  <a:lnTo>
                    <a:pt x="17048" y="4642"/>
                  </a:lnTo>
                  <a:lnTo>
                    <a:pt x="17054" y="4245"/>
                  </a:lnTo>
                  <a:lnTo>
                    <a:pt x="16556" y="4120"/>
                  </a:lnTo>
                  <a:lnTo>
                    <a:pt x="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2523875" y="1203475"/>
              <a:ext cx="10575" cy="56950"/>
            </a:xfrm>
            <a:custGeom>
              <a:avLst/>
              <a:gdLst/>
              <a:ahLst/>
              <a:cxnLst/>
              <a:rect l="l" t="t" r="r" b="b"/>
              <a:pathLst>
                <a:path w="423" h="2278" extrusionOk="0">
                  <a:moveTo>
                    <a:pt x="423" y="0"/>
                  </a:moveTo>
                  <a:lnTo>
                    <a:pt x="0" y="102"/>
                  </a:lnTo>
                  <a:lnTo>
                    <a:pt x="0" y="2278"/>
                  </a:lnTo>
                  <a:lnTo>
                    <a:pt x="423" y="2175"/>
                  </a:lnTo>
                  <a:lnTo>
                    <a:pt x="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2545800" y="1198225"/>
              <a:ext cx="10575" cy="56925"/>
            </a:xfrm>
            <a:custGeom>
              <a:avLst/>
              <a:gdLst/>
              <a:ahLst/>
              <a:cxnLst/>
              <a:rect l="l" t="t" r="r" b="b"/>
              <a:pathLst>
                <a:path w="423" h="2277" extrusionOk="0">
                  <a:moveTo>
                    <a:pt x="423" y="1"/>
                  </a:moveTo>
                  <a:lnTo>
                    <a:pt x="0" y="102"/>
                  </a:lnTo>
                  <a:lnTo>
                    <a:pt x="0" y="2277"/>
                  </a:lnTo>
                  <a:lnTo>
                    <a:pt x="423" y="2177"/>
                  </a:lnTo>
                  <a:lnTo>
                    <a:pt x="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2586050" y="1177950"/>
              <a:ext cx="54950" cy="67575"/>
            </a:xfrm>
            <a:custGeom>
              <a:avLst/>
              <a:gdLst/>
              <a:ahLst/>
              <a:cxnLst/>
              <a:rect l="l" t="t" r="r" b="b"/>
              <a:pathLst>
                <a:path w="2198" h="2703" extrusionOk="0">
                  <a:moveTo>
                    <a:pt x="2198" y="1"/>
                  </a:moveTo>
                  <a:lnTo>
                    <a:pt x="1747" y="109"/>
                  </a:lnTo>
                  <a:lnTo>
                    <a:pt x="1097" y="1503"/>
                  </a:lnTo>
                  <a:lnTo>
                    <a:pt x="454" y="419"/>
                  </a:lnTo>
                  <a:lnTo>
                    <a:pt x="1" y="527"/>
                  </a:lnTo>
                  <a:lnTo>
                    <a:pt x="1" y="2702"/>
                  </a:lnTo>
                  <a:lnTo>
                    <a:pt x="423" y="2602"/>
                  </a:lnTo>
                  <a:lnTo>
                    <a:pt x="423" y="1162"/>
                  </a:lnTo>
                  <a:lnTo>
                    <a:pt x="984" y="2100"/>
                  </a:lnTo>
                  <a:lnTo>
                    <a:pt x="1214" y="2045"/>
                  </a:lnTo>
                  <a:lnTo>
                    <a:pt x="1775" y="838"/>
                  </a:lnTo>
                  <a:lnTo>
                    <a:pt x="1775" y="2278"/>
                  </a:lnTo>
                  <a:lnTo>
                    <a:pt x="2198" y="2177"/>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2647025" y="1169300"/>
              <a:ext cx="50800" cy="61650"/>
            </a:xfrm>
            <a:custGeom>
              <a:avLst/>
              <a:gdLst/>
              <a:ahLst/>
              <a:cxnLst/>
              <a:rect l="l" t="t" r="r" b="b"/>
              <a:pathLst>
                <a:path w="2032" h="2466" extrusionOk="0">
                  <a:moveTo>
                    <a:pt x="1017" y="527"/>
                  </a:moveTo>
                  <a:lnTo>
                    <a:pt x="1318" y="1310"/>
                  </a:lnTo>
                  <a:lnTo>
                    <a:pt x="705" y="1456"/>
                  </a:lnTo>
                  <a:lnTo>
                    <a:pt x="1017" y="527"/>
                  </a:lnTo>
                  <a:close/>
                  <a:moveTo>
                    <a:pt x="1204" y="1"/>
                  </a:moveTo>
                  <a:lnTo>
                    <a:pt x="831" y="91"/>
                  </a:lnTo>
                  <a:lnTo>
                    <a:pt x="1" y="2465"/>
                  </a:lnTo>
                  <a:lnTo>
                    <a:pt x="1" y="2465"/>
                  </a:lnTo>
                  <a:lnTo>
                    <a:pt x="436" y="2361"/>
                  </a:lnTo>
                  <a:lnTo>
                    <a:pt x="634" y="1771"/>
                  </a:lnTo>
                  <a:lnTo>
                    <a:pt x="1394" y="1588"/>
                  </a:lnTo>
                  <a:lnTo>
                    <a:pt x="1597" y="2082"/>
                  </a:lnTo>
                  <a:lnTo>
                    <a:pt x="2032"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2693825" y="1154500"/>
              <a:ext cx="45275" cy="61075"/>
            </a:xfrm>
            <a:custGeom>
              <a:avLst/>
              <a:gdLst/>
              <a:ahLst/>
              <a:cxnLst/>
              <a:rect l="l" t="t" r="r" b="b"/>
              <a:pathLst>
                <a:path w="1811" h="2443" extrusionOk="0">
                  <a:moveTo>
                    <a:pt x="1811" y="0"/>
                  </a:moveTo>
                  <a:lnTo>
                    <a:pt x="1" y="434"/>
                  </a:lnTo>
                  <a:lnTo>
                    <a:pt x="1" y="804"/>
                  </a:lnTo>
                  <a:lnTo>
                    <a:pt x="696" y="638"/>
                  </a:lnTo>
                  <a:lnTo>
                    <a:pt x="696" y="2442"/>
                  </a:lnTo>
                  <a:lnTo>
                    <a:pt x="1116" y="2342"/>
                  </a:lnTo>
                  <a:lnTo>
                    <a:pt x="1116" y="538"/>
                  </a:lnTo>
                  <a:lnTo>
                    <a:pt x="1811" y="370"/>
                  </a:lnTo>
                  <a:lnTo>
                    <a:pt x="1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2745800" y="1141925"/>
              <a:ext cx="45775" cy="65375"/>
            </a:xfrm>
            <a:custGeom>
              <a:avLst/>
              <a:gdLst/>
              <a:ahLst/>
              <a:cxnLst/>
              <a:rect l="l" t="t" r="r" b="b"/>
              <a:pathLst>
                <a:path w="1831" h="2615" extrusionOk="0">
                  <a:moveTo>
                    <a:pt x="1831" y="1"/>
                  </a:moveTo>
                  <a:lnTo>
                    <a:pt x="1411" y="102"/>
                  </a:lnTo>
                  <a:lnTo>
                    <a:pt x="1411" y="980"/>
                  </a:lnTo>
                  <a:lnTo>
                    <a:pt x="424" y="1217"/>
                  </a:lnTo>
                  <a:lnTo>
                    <a:pt x="424" y="337"/>
                  </a:lnTo>
                  <a:lnTo>
                    <a:pt x="1" y="438"/>
                  </a:lnTo>
                  <a:lnTo>
                    <a:pt x="1" y="2614"/>
                  </a:lnTo>
                  <a:lnTo>
                    <a:pt x="424" y="2513"/>
                  </a:lnTo>
                  <a:lnTo>
                    <a:pt x="424" y="1584"/>
                  </a:lnTo>
                  <a:lnTo>
                    <a:pt x="1411" y="1349"/>
                  </a:lnTo>
                  <a:lnTo>
                    <a:pt x="1411" y="2277"/>
                  </a:lnTo>
                  <a:lnTo>
                    <a:pt x="1831" y="2175"/>
                  </a:lnTo>
                  <a:lnTo>
                    <a:pt x="18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2802875" y="1130350"/>
              <a:ext cx="37800" cy="63250"/>
            </a:xfrm>
            <a:custGeom>
              <a:avLst/>
              <a:gdLst/>
              <a:ahLst/>
              <a:cxnLst/>
              <a:rect l="l" t="t" r="r" b="b"/>
              <a:pathLst>
                <a:path w="1512" h="2530" extrusionOk="0">
                  <a:moveTo>
                    <a:pt x="1483" y="1"/>
                  </a:moveTo>
                  <a:lnTo>
                    <a:pt x="1" y="355"/>
                  </a:lnTo>
                  <a:lnTo>
                    <a:pt x="1" y="2530"/>
                  </a:lnTo>
                  <a:lnTo>
                    <a:pt x="1511" y="2168"/>
                  </a:lnTo>
                  <a:lnTo>
                    <a:pt x="1511" y="1798"/>
                  </a:lnTo>
                  <a:lnTo>
                    <a:pt x="423" y="2058"/>
                  </a:lnTo>
                  <a:lnTo>
                    <a:pt x="423" y="1491"/>
                  </a:lnTo>
                  <a:lnTo>
                    <a:pt x="1339" y="1273"/>
                  </a:lnTo>
                  <a:lnTo>
                    <a:pt x="1339" y="930"/>
                  </a:lnTo>
                  <a:lnTo>
                    <a:pt x="423" y="1149"/>
                  </a:lnTo>
                  <a:lnTo>
                    <a:pt x="423" y="624"/>
                  </a:lnTo>
                  <a:lnTo>
                    <a:pt x="1483" y="371"/>
                  </a:lnTo>
                  <a:lnTo>
                    <a:pt x="14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2848900" y="1115050"/>
              <a:ext cx="54975" cy="67550"/>
            </a:xfrm>
            <a:custGeom>
              <a:avLst/>
              <a:gdLst/>
              <a:ahLst/>
              <a:cxnLst/>
              <a:rect l="l" t="t" r="r" b="b"/>
              <a:pathLst>
                <a:path w="2199" h="2702" extrusionOk="0">
                  <a:moveTo>
                    <a:pt x="2198" y="0"/>
                  </a:moveTo>
                  <a:lnTo>
                    <a:pt x="1748" y="109"/>
                  </a:lnTo>
                  <a:lnTo>
                    <a:pt x="1097" y="1502"/>
                  </a:lnTo>
                  <a:lnTo>
                    <a:pt x="454" y="418"/>
                  </a:lnTo>
                  <a:lnTo>
                    <a:pt x="1" y="527"/>
                  </a:lnTo>
                  <a:lnTo>
                    <a:pt x="1" y="2701"/>
                  </a:lnTo>
                  <a:lnTo>
                    <a:pt x="423" y="2600"/>
                  </a:lnTo>
                  <a:lnTo>
                    <a:pt x="423" y="1160"/>
                  </a:lnTo>
                  <a:lnTo>
                    <a:pt x="985" y="2099"/>
                  </a:lnTo>
                  <a:lnTo>
                    <a:pt x="1214" y="2044"/>
                  </a:lnTo>
                  <a:lnTo>
                    <a:pt x="1774" y="836"/>
                  </a:lnTo>
                  <a:lnTo>
                    <a:pt x="1774" y="2276"/>
                  </a:lnTo>
                  <a:lnTo>
                    <a:pt x="2198" y="2176"/>
                  </a:lnTo>
                  <a:lnTo>
                    <a:pt x="2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2909900" y="1106400"/>
              <a:ext cx="50800" cy="61625"/>
            </a:xfrm>
            <a:custGeom>
              <a:avLst/>
              <a:gdLst/>
              <a:ahLst/>
              <a:cxnLst/>
              <a:rect l="l" t="t" r="r" b="b"/>
              <a:pathLst>
                <a:path w="2032" h="2465" extrusionOk="0">
                  <a:moveTo>
                    <a:pt x="1016" y="526"/>
                  </a:moveTo>
                  <a:lnTo>
                    <a:pt x="1316" y="1309"/>
                  </a:lnTo>
                  <a:lnTo>
                    <a:pt x="704" y="1455"/>
                  </a:lnTo>
                  <a:lnTo>
                    <a:pt x="704" y="1455"/>
                  </a:lnTo>
                  <a:lnTo>
                    <a:pt x="1016" y="526"/>
                  </a:lnTo>
                  <a:close/>
                  <a:moveTo>
                    <a:pt x="1204" y="0"/>
                  </a:moveTo>
                  <a:lnTo>
                    <a:pt x="829" y="90"/>
                  </a:lnTo>
                  <a:lnTo>
                    <a:pt x="0" y="2465"/>
                  </a:lnTo>
                  <a:lnTo>
                    <a:pt x="435" y="2359"/>
                  </a:lnTo>
                  <a:lnTo>
                    <a:pt x="634" y="1769"/>
                  </a:lnTo>
                  <a:lnTo>
                    <a:pt x="1394" y="1588"/>
                  </a:lnTo>
                  <a:lnTo>
                    <a:pt x="1596" y="2082"/>
                  </a:lnTo>
                  <a:lnTo>
                    <a:pt x="2031" y="1978"/>
                  </a:lnTo>
                  <a:lnTo>
                    <a:pt x="12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2956650" y="1091575"/>
              <a:ext cx="45325" cy="61075"/>
            </a:xfrm>
            <a:custGeom>
              <a:avLst/>
              <a:gdLst/>
              <a:ahLst/>
              <a:cxnLst/>
              <a:rect l="l" t="t" r="r" b="b"/>
              <a:pathLst>
                <a:path w="1813" h="2443" extrusionOk="0">
                  <a:moveTo>
                    <a:pt x="1812" y="0"/>
                  </a:moveTo>
                  <a:lnTo>
                    <a:pt x="1" y="434"/>
                  </a:lnTo>
                  <a:lnTo>
                    <a:pt x="1" y="804"/>
                  </a:lnTo>
                  <a:lnTo>
                    <a:pt x="698" y="638"/>
                  </a:lnTo>
                  <a:lnTo>
                    <a:pt x="698" y="2443"/>
                  </a:lnTo>
                  <a:lnTo>
                    <a:pt x="1117" y="2341"/>
                  </a:lnTo>
                  <a:lnTo>
                    <a:pt x="1117" y="537"/>
                  </a:lnTo>
                  <a:lnTo>
                    <a:pt x="1812" y="371"/>
                  </a:lnTo>
                  <a:lnTo>
                    <a:pt x="18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3008675" y="1087425"/>
              <a:ext cx="10600" cy="56925"/>
            </a:xfrm>
            <a:custGeom>
              <a:avLst/>
              <a:gdLst/>
              <a:ahLst/>
              <a:cxnLst/>
              <a:rect l="l" t="t" r="r" b="b"/>
              <a:pathLst>
                <a:path w="424" h="2277" extrusionOk="0">
                  <a:moveTo>
                    <a:pt x="424" y="0"/>
                  </a:moveTo>
                  <a:lnTo>
                    <a:pt x="0" y="102"/>
                  </a:lnTo>
                  <a:lnTo>
                    <a:pt x="0" y="2276"/>
                  </a:lnTo>
                  <a:lnTo>
                    <a:pt x="424" y="2175"/>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3027275" y="1077925"/>
              <a:ext cx="48775" cy="56850"/>
            </a:xfrm>
            <a:custGeom>
              <a:avLst/>
              <a:gdLst/>
              <a:ahLst/>
              <a:cxnLst/>
              <a:rect l="l" t="t" r="r" b="b"/>
              <a:pathLst>
                <a:path w="1951" h="2274" extrusionOk="0">
                  <a:moveTo>
                    <a:pt x="1340" y="0"/>
                  </a:moveTo>
                  <a:cubicBezTo>
                    <a:pt x="1257" y="0"/>
                    <a:pt x="1168" y="11"/>
                    <a:pt x="1073" y="34"/>
                  </a:cubicBezTo>
                  <a:cubicBezTo>
                    <a:pt x="903" y="75"/>
                    <a:pt x="752" y="142"/>
                    <a:pt x="620" y="238"/>
                  </a:cubicBezTo>
                  <a:cubicBezTo>
                    <a:pt x="486" y="332"/>
                    <a:pt x="375" y="442"/>
                    <a:pt x="282" y="566"/>
                  </a:cubicBezTo>
                  <a:cubicBezTo>
                    <a:pt x="191" y="691"/>
                    <a:pt x="120" y="824"/>
                    <a:pt x="73" y="964"/>
                  </a:cubicBezTo>
                  <a:cubicBezTo>
                    <a:pt x="25" y="1105"/>
                    <a:pt x="1" y="1243"/>
                    <a:pt x="1" y="1375"/>
                  </a:cubicBezTo>
                  <a:cubicBezTo>
                    <a:pt x="1" y="1515"/>
                    <a:pt x="28" y="1644"/>
                    <a:pt x="80" y="1765"/>
                  </a:cubicBezTo>
                  <a:cubicBezTo>
                    <a:pt x="132" y="1886"/>
                    <a:pt x="204" y="1989"/>
                    <a:pt x="296" y="2072"/>
                  </a:cubicBezTo>
                  <a:cubicBezTo>
                    <a:pt x="389" y="2155"/>
                    <a:pt x="500" y="2214"/>
                    <a:pt x="629" y="2248"/>
                  </a:cubicBezTo>
                  <a:cubicBezTo>
                    <a:pt x="691" y="2265"/>
                    <a:pt x="757" y="2274"/>
                    <a:pt x="826" y="2274"/>
                  </a:cubicBezTo>
                  <a:cubicBezTo>
                    <a:pt x="899" y="2274"/>
                    <a:pt x="975" y="2264"/>
                    <a:pt x="1055" y="2245"/>
                  </a:cubicBezTo>
                  <a:cubicBezTo>
                    <a:pt x="1142" y="2224"/>
                    <a:pt x="1232" y="2190"/>
                    <a:pt x="1324" y="2147"/>
                  </a:cubicBezTo>
                  <a:cubicBezTo>
                    <a:pt x="1417" y="2102"/>
                    <a:pt x="1503" y="2048"/>
                    <a:pt x="1583" y="1986"/>
                  </a:cubicBezTo>
                  <a:cubicBezTo>
                    <a:pt x="1665" y="1924"/>
                    <a:pt x="1736" y="1854"/>
                    <a:pt x="1801" y="1777"/>
                  </a:cubicBezTo>
                  <a:cubicBezTo>
                    <a:pt x="1866" y="1698"/>
                    <a:pt x="1915" y="1615"/>
                    <a:pt x="1950" y="1525"/>
                  </a:cubicBezTo>
                  <a:lnTo>
                    <a:pt x="1604" y="1408"/>
                  </a:lnTo>
                  <a:cubicBezTo>
                    <a:pt x="1579" y="1474"/>
                    <a:pt x="1546" y="1532"/>
                    <a:pt x="1505" y="1584"/>
                  </a:cubicBezTo>
                  <a:cubicBezTo>
                    <a:pt x="1465" y="1636"/>
                    <a:pt x="1420" y="1680"/>
                    <a:pt x="1372" y="1718"/>
                  </a:cubicBezTo>
                  <a:cubicBezTo>
                    <a:pt x="1324" y="1756"/>
                    <a:pt x="1273" y="1788"/>
                    <a:pt x="1221" y="1813"/>
                  </a:cubicBezTo>
                  <a:cubicBezTo>
                    <a:pt x="1168" y="1837"/>
                    <a:pt x="1116" y="1855"/>
                    <a:pt x="1068" y="1868"/>
                  </a:cubicBezTo>
                  <a:cubicBezTo>
                    <a:pt x="1021" y="1879"/>
                    <a:pt x="976" y="1885"/>
                    <a:pt x="932" y="1885"/>
                  </a:cubicBezTo>
                  <a:cubicBezTo>
                    <a:pt x="889" y="1885"/>
                    <a:pt x="848" y="1879"/>
                    <a:pt x="809" y="1868"/>
                  </a:cubicBezTo>
                  <a:cubicBezTo>
                    <a:pt x="730" y="1846"/>
                    <a:pt x="662" y="1809"/>
                    <a:pt x="606" y="1754"/>
                  </a:cubicBezTo>
                  <a:cubicBezTo>
                    <a:pt x="550" y="1701"/>
                    <a:pt x="506" y="1633"/>
                    <a:pt x="477" y="1551"/>
                  </a:cubicBezTo>
                  <a:cubicBezTo>
                    <a:pt x="446" y="1470"/>
                    <a:pt x="430" y="1381"/>
                    <a:pt x="430" y="1285"/>
                  </a:cubicBezTo>
                  <a:cubicBezTo>
                    <a:pt x="430" y="1200"/>
                    <a:pt x="443" y="1109"/>
                    <a:pt x="470" y="1017"/>
                  </a:cubicBezTo>
                  <a:cubicBezTo>
                    <a:pt x="496" y="924"/>
                    <a:pt x="536" y="836"/>
                    <a:pt x="588" y="755"/>
                  </a:cubicBezTo>
                  <a:cubicBezTo>
                    <a:pt x="640" y="675"/>
                    <a:pt x="705" y="603"/>
                    <a:pt x="783" y="541"/>
                  </a:cubicBezTo>
                  <a:cubicBezTo>
                    <a:pt x="862" y="480"/>
                    <a:pt x="955" y="437"/>
                    <a:pt x="1061" y="411"/>
                  </a:cubicBezTo>
                  <a:cubicBezTo>
                    <a:pt x="1110" y="399"/>
                    <a:pt x="1161" y="393"/>
                    <a:pt x="1211" y="392"/>
                  </a:cubicBezTo>
                  <a:cubicBezTo>
                    <a:pt x="1216" y="391"/>
                    <a:pt x="1220" y="391"/>
                    <a:pt x="1224" y="391"/>
                  </a:cubicBezTo>
                  <a:cubicBezTo>
                    <a:pt x="1270" y="391"/>
                    <a:pt x="1315" y="398"/>
                    <a:pt x="1358" y="410"/>
                  </a:cubicBezTo>
                  <a:cubicBezTo>
                    <a:pt x="1406" y="424"/>
                    <a:pt x="1449" y="446"/>
                    <a:pt x="1490" y="477"/>
                  </a:cubicBezTo>
                  <a:cubicBezTo>
                    <a:pt x="1531" y="510"/>
                    <a:pt x="1565" y="553"/>
                    <a:pt x="1594" y="608"/>
                  </a:cubicBezTo>
                  <a:lnTo>
                    <a:pt x="1919" y="307"/>
                  </a:lnTo>
                  <a:cubicBezTo>
                    <a:pt x="1848" y="183"/>
                    <a:pt x="1739" y="95"/>
                    <a:pt x="1593" y="41"/>
                  </a:cubicBezTo>
                  <a:cubicBezTo>
                    <a:pt x="1516" y="14"/>
                    <a:pt x="1432"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3079125" y="1066500"/>
              <a:ext cx="43025" cy="57275"/>
            </a:xfrm>
            <a:custGeom>
              <a:avLst/>
              <a:gdLst/>
              <a:ahLst/>
              <a:cxnLst/>
              <a:rect l="l" t="t" r="r" b="b"/>
              <a:pathLst>
                <a:path w="1721" h="2291" extrusionOk="0">
                  <a:moveTo>
                    <a:pt x="1180" y="0"/>
                  </a:moveTo>
                  <a:cubicBezTo>
                    <a:pt x="1087" y="0"/>
                    <a:pt x="988" y="13"/>
                    <a:pt x="883" y="38"/>
                  </a:cubicBezTo>
                  <a:cubicBezTo>
                    <a:pt x="773" y="65"/>
                    <a:pt x="670" y="104"/>
                    <a:pt x="574" y="156"/>
                  </a:cubicBezTo>
                  <a:cubicBezTo>
                    <a:pt x="477" y="208"/>
                    <a:pt x="393" y="272"/>
                    <a:pt x="321" y="346"/>
                  </a:cubicBezTo>
                  <a:cubicBezTo>
                    <a:pt x="248" y="421"/>
                    <a:pt x="192" y="507"/>
                    <a:pt x="151" y="602"/>
                  </a:cubicBezTo>
                  <a:cubicBezTo>
                    <a:pt x="110" y="698"/>
                    <a:pt x="90" y="801"/>
                    <a:pt x="90" y="911"/>
                  </a:cubicBezTo>
                  <a:cubicBezTo>
                    <a:pt x="90" y="994"/>
                    <a:pt x="103" y="1063"/>
                    <a:pt x="128" y="1117"/>
                  </a:cubicBezTo>
                  <a:cubicBezTo>
                    <a:pt x="154" y="1172"/>
                    <a:pt x="192" y="1216"/>
                    <a:pt x="242" y="1250"/>
                  </a:cubicBezTo>
                  <a:cubicBezTo>
                    <a:pt x="293" y="1284"/>
                    <a:pt x="358" y="1307"/>
                    <a:pt x="434" y="1323"/>
                  </a:cubicBezTo>
                  <a:cubicBezTo>
                    <a:pt x="511" y="1338"/>
                    <a:pt x="601" y="1348"/>
                    <a:pt x="705" y="1351"/>
                  </a:cubicBezTo>
                  <a:cubicBezTo>
                    <a:pt x="791" y="1355"/>
                    <a:pt x="869" y="1360"/>
                    <a:pt x="938" y="1362"/>
                  </a:cubicBezTo>
                  <a:cubicBezTo>
                    <a:pt x="1008" y="1367"/>
                    <a:pt x="1067" y="1375"/>
                    <a:pt x="1116" y="1388"/>
                  </a:cubicBezTo>
                  <a:cubicBezTo>
                    <a:pt x="1166" y="1400"/>
                    <a:pt x="1202" y="1420"/>
                    <a:pt x="1229" y="1447"/>
                  </a:cubicBezTo>
                  <a:cubicBezTo>
                    <a:pt x="1256" y="1474"/>
                    <a:pt x="1270" y="1510"/>
                    <a:pt x="1270" y="1557"/>
                  </a:cubicBezTo>
                  <a:cubicBezTo>
                    <a:pt x="1270" y="1706"/>
                    <a:pt x="1153" y="1809"/>
                    <a:pt x="919" y="1863"/>
                  </a:cubicBezTo>
                  <a:cubicBezTo>
                    <a:pt x="841" y="1882"/>
                    <a:pt x="765" y="1892"/>
                    <a:pt x="689" y="1892"/>
                  </a:cubicBezTo>
                  <a:cubicBezTo>
                    <a:pt x="684" y="1892"/>
                    <a:pt x="679" y="1892"/>
                    <a:pt x="674" y="1892"/>
                  </a:cubicBezTo>
                  <a:cubicBezTo>
                    <a:pt x="596" y="1890"/>
                    <a:pt x="522" y="1883"/>
                    <a:pt x="458" y="1869"/>
                  </a:cubicBezTo>
                  <a:cubicBezTo>
                    <a:pt x="391" y="1855"/>
                    <a:pt x="335" y="1838"/>
                    <a:pt x="287" y="1821"/>
                  </a:cubicBezTo>
                  <a:cubicBezTo>
                    <a:pt x="239" y="1803"/>
                    <a:pt x="206" y="1786"/>
                    <a:pt x="187" y="1772"/>
                  </a:cubicBezTo>
                  <a:lnTo>
                    <a:pt x="0" y="2182"/>
                  </a:lnTo>
                  <a:cubicBezTo>
                    <a:pt x="127" y="2241"/>
                    <a:pt x="270" y="2277"/>
                    <a:pt x="429" y="2287"/>
                  </a:cubicBezTo>
                  <a:cubicBezTo>
                    <a:pt x="465" y="2290"/>
                    <a:pt x="500" y="2291"/>
                    <a:pt x="536" y="2291"/>
                  </a:cubicBezTo>
                  <a:cubicBezTo>
                    <a:pt x="661" y="2291"/>
                    <a:pt x="787" y="2276"/>
                    <a:pt x="914" y="2245"/>
                  </a:cubicBezTo>
                  <a:cubicBezTo>
                    <a:pt x="1021" y="2220"/>
                    <a:pt x="1122" y="2183"/>
                    <a:pt x="1219" y="2137"/>
                  </a:cubicBezTo>
                  <a:cubicBezTo>
                    <a:pt x="1316" y="2090"/>
                    <a:pt x="1401" y="2032"/>
                    <a:pt x="1475" y="1963"/>
                  </a:cubicBezTo>
                  <a:cubicBezTo>
                    <a:pt x="1550" y="1894"/>
                    <a:pt x="1610" y="1813"/>
                    <a:pt x="1654" y="1720"/>
                  </a:cubicBezTo>
                  <a:cubicBezTo>
                    <a:pt x="1698" y="1627"/>
                    <a:pt x="1720" y="1521"/>
                    <a:pt x="1720" y="1406"/>
                  </a:cubicBezTo>
                  <a:cubicBezTo>
                    <a:pt x="1720" y="1306"/>
                    <a:pt x="1703" y="1226"/>
                    <a:pt x="1671" y="1164"/>
                  </a:cubicBezTo>
                  <a:cubicBezTo>
                    <a:pt x="1639" y="1103"/>
                    <a:pt x="1592" y="1057"/>
                    <a:pt x="1532" y="1022"/>
                  </a:cubicBezTo>
                  <a:cubicBezTo>
                    <a:pt x="1471" y="988"/>
                    <a:pt x="1398" y="964"/>
                    <a:pt x="1311" y="953"/>
                  </a:cubicBezTo>
                  <a:cubicBezTo>
                    <a:pt x="1225" y="940"/>
                    <a:pt x="1128" y="933"/>
                    <a:pt x="1022" y="929"/>
                  </a:cubicBezTo>
                  <a:cubicBezTo>
                    <a:pt x="939" y="929"/>
                    <a:pt x="867" y="926"/>
                    <a:pt x="805" y="923"/>
                  </a:cubicBezTo>
                  <a:cubicBezTo>
                    <a:pt x="743" y="919"/>
                    <a:pt x="691" y="912"/>
                    <a:pt x="650" y="899"/>
                  </a:cubicBezTo>
                  <a:cubicBezTo>
                    <a:pt x="610" y="887"/>
                    <a:pt x="579" y="868"/>
                    <a:pt x="558" y="843"/>
                  </a:cubicBezTo>
                  <a:cubicBezTo>
                    <a:pt x="536" y="819"/>
                    <a:pt x="525" y="784"/>
                    <a:pt x="525" y="739"/>
                  </a:cubicBezTo>
                  <a:cubicBezTo>
                    <a:pt x="525" y="661"/>
                    <a:pt x="553" y="594"/>
                    <a:pt x="611" y="538"/>
                  </a:cubicBezTo>
                  <a:cubicBezTo>
                    <a:pt x="667" y="481"/>
                    <a:pt x="755" y="439"/>
                    <a:pt x="871" y="411"/>
                  </a:cubicBezTo>
                  <a:cubicBezTo>
                    <a:pt x="936" y="395"/>
                    <a:pt x="1001" y="388"/>
                    <a:pt x="1064" y="388"/>
                  </a:cubicBezTo>
                  <a:cubicBezTo>
                    <a:pt x="1128" y="391"/>
                    <a:pt x="1187" y="397"/>
                    <a:pt x="1240" y="407"/>
                  </a:cubicBezTo>
                  <a:cubicBezTo>
                    <a:pt x="1295" y="418"/>
                    <a:pt x="1340" y="431"/>
                    <a:pt x="1378" y="446"/>
                  </a:cubicBezTo>
                  <a:cubicBezTo>
                    <a:pt x="1416" y="462"/>
                    <a:pt x="1441" y="474"/>
                    <a:pt x="1456" y="485"/>
                  </a:cubicBezTo>
                  <a:lnTo>
                    <a:pt x="1643" y="97"/>
                  </a:lnTo>
                  <a:cubicBezTo>
                    <a:pt x="1547" y="55"/>
                    <a:pt x="1434" y="25"/>
                    <a:pt x="1306" y="8"/>
                  </a:cubicBezTo>
                  <a:cubicBezTo>
                    <a:pt x="1265" y="3"/>
                    <a:pt x="1223" y="0"/>
                    <a:pt x="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13"/>
          <p:cNvGrpSpPr/>
          <p:nvPr/>
        </p:nvGrpSpPr>
        <p:grpSpPr>
          <a:xfrm>
            <a:off x="8653010" y="1699308"/>
            <a:ext cx="1217060" cy="1150670"/>
            <a:chOff x="6139950" y="1806300"/>
            <a:chExt cx="810725" cy="766500"/>
          </a:xfrm>
        </p:grpSpPr>
        <p:sp>
          <p:nvSpPr>
            <p:cNvPr id="689" name="Google Shape;689;p13"/>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5" name="Google Shape;705;p13"/>
          <p:cNvPicPr preferRelativeResize="0"/>
          <p:nvPr/>
        </p:nvPicPr>
        <p:blipFill>
          <a:blip r:embed="rId2">
            <a:alphaModFix/>
          </a:blip>
          <a:stretch>
            <a:fillRect/>
          </a:stretch>
        </p:blipFill>
        <p:spPr>
          <a:xfrm rot="-996109">
            <a:off x="-965170" y="-1129172"/>
            <a:ext cx="3925839" cy="2965745"/>
          </a:xfrm>
          <a:prstGeom prst="rect">
            <a:avLst/>
          </a:prstGeom>
          <a:noFill/>
          <a:ln>
            <a:noFill/>
          </a:ln>
        </p:spPr>
      </p:pic>
      <p:grpSp>
        <p:nvGrpSpPr>
          <p:cNvPr id="706" name="Google Shape;706;p13"/>
          <p:cNvGrpSpPr/>
          <p:nvPr/>
        </p:nvGrpSpPr>
        <p:grpSpPr>
          <a:xfrm rot="-4479499">
            <a:off x="8163087" y="87316"/>
            <a:ext cx="566272" cy="1100833"/>
            <a:chOff x="4430936" y="3975096"/>
            <a:chExt cx="249494" cy="506155"/>
          </a:xfrm>
        </p:grpSpPr>
        <p:sp>
          <p:nvSpPr>
            <p:cNvPr id="707" name="Google Shape;707;p13"/>
            <p:cNvSpPr/>
            <p:nvPr/>
          </p:nvSpPr>
          <p:spPr>
            <a:xfrm>
              <a:off x="4629839" y="3975096"/>
              <a:ext cx="50591" cy="50576"/>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4430936" y="4381651"/>
              <a:ext cx="99625" cy="99600"/>
            </a:xfrm>
            <a:custGeom>
              <a:avLst/>
              <a:gdLst/>
              <a:ahLst/>
              <a:cxnLst/>
              <a:rect l="l" t="t" r="r" b="b"/>
              <a:pathLst>
                <a:path w="3985" h="3984" extrusionOk="0">
                  <a:moveTo>
                    <a:pt x="1993" y="0"/>
                  </a:moveTo>
                  <a:cubicBezTo>
                    <a:pt x="893" y="0"/>
                    <a:pt x="0" y="891"/>
                    <a:pt x="0" y="1992"/>
                  </a:cubicBezTo>
                  <a:cubicBezTo>
                    <a:pt x="0" y="3093"/>
                    <a:pt x="893" y="3984"/>
                    <a:pt x="1993" y="3984"/>
                  </a:cubicBezTo>
                  <a:cubicBezTo>
                    <a:pt x="3094" y="3984"/>
                    <a:pt x="3985" y="3093"/>
                    <a:pt x="3985" y="1992"/>
                  </a:cubicBezTo>
                  <a:cubicBezTo>
                    <a:pt x="3985" y="891"/>
                    <a:pt x="3094" y="0"/>
                    <a:pt x="1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13"/>
          <p:cNvGrpSpPr/>
          <p:nvPr/>
        </p:nvGrpSpPr>
        <p:grpSpPr>
          <a:xfrm rot="1284372">
            <a:off x="8544272" y="114890"/>
            <a:ext cx="429248" cy="404073"/>
            <a:chOff x="6419700" y="4349575"/>
            <a:chExt cx="365700" cy="344225"/>
          </a:xfrm>
        </p:grpSpPr>
        <p:sp>
          <p:nvSpPr>
            <p:cNvPr id="710" name="Google Shape;710;p13"/>
            <p:cNvSpPr/>
            <p:nvPr/>
          </p:nvSpPr>
          <p:spPr>
            <a:xfrm>
              <a:off x="6447775" y="4356150"/>
              <a:ext cx="337625" cy="337650"/>
            </a:xfrm>
            <a:custGeom>
              <a:avLst/>
              <a:gdLst/>
              <a:ahLst/>
              <a:cxnLst/>
              <a:rect l="l" t="t" r="r" b="b"/>
              <a:pathLst>
                <a:path w="13505" h="13506" extrusionOk="0">
                  <a:moveTo>
                    <a:pt x="6895" y="0"/>
                  </a:moveTo>
                  <a:lnTo>
                    <a:pt x="2519" y="1491"/>
                  </a:lnTo>
                  <a:lnTo>
                    <a:pt x="3819" y="5311"/>
                  </a:lnTo>
                  <a:lnTo>
                    <a:pt x="1" y="6611"/>
                  </a:lnTo>
                  <a:lnTo>
                    <a:pt x="1490" y="10986"/>
                  </a:lnTo>
                  <a:lnTo>
                    <a:pt x="5310" y="9686"/>
                  </a:lnTo>
                  <a:lnTo>
                    <a:pt x="6610" y="13506"/>
                  </a:lnTo>
                  <a:lnTo>
                    <a:pt x="10986" y="12015"/>
                  </a:lnTo>
                  <a:lnTo>
                    <a:pt x="9685" y="8196"/>
                  </a:lnTo>
                  <a:lnTo>
                    <a:pt x="13505" y="6894"/>
                  </a:lnTo>
                  <a:lnTo>
                    <a:pt x="12015" y="2520"/>
                  </a:lnTo>
                  <a:lnTo>
                    <a:pt x="8195" y="3820"/>
                  </a:lnTo>
                  <a:lnTo>
                    <a:pt x="6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6419700" y="4349575"/>
              <a:ext cx="337625" cy="337650"/>
            </a:xfrm>
            <a:custGeom>
              <a:avLst/>
              <a:gdLst/>
              <a:ahLst/>
              <a:cxnLst/>
              <a:rect l="l" t="t" r="r" b="b"/>
              <a:pathLst>
                <a:path w="13505" h="13506" extrusionOk="0">
                  <a:moveTo>
                    <a:pt x="6895" y="0"/>
                  </a:moveTo>
                  <a:lnTo>
                    <a:pt x="2518" y="1491"/>
                  </a:lnTo>
                  <a:lnTo>
                    <a:pt x="3819" y="5309"/>
                  </a:lnTo>
                  <a:lnTo>
                    <a:pt x="0" y="6610"/>
                  </a:lnTo>
                  <a:lnTo>
                    <a:pt x="1489" y="10986"/>
                  </a:lnTo>
                  <a:lnTo>
                    <a:pt x="5310" y="9685"/>
                  </a:lnTo>
                  <a:lnTo>
                    <a:pt x="6610" y="13505"/>
                  </a:lnTo>
                  <a:lnTo>
                    <a:pt x="10986" y="12015"/>
                  </a:lnTo>
                  <a:lnTo>
                    <a:pt x="9686" y="8195"/>
                  </a:lnTo>
                  <a:lnTo>
                    <a:pt x="13504" y="6894"/>
                  </a:lnTo>
                  <a:lnTo>
                    <a:pt x="12015" y="2520"/>
                  </a:lnTo>
                  <a:lnTo>
                    <a:pt x="8195" y="3820"/>
                  </a:lnTo>
                  <a:lnTo>
                    <a:pt x="68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13"/>
          <p:cNvGrpSpPr/>
          <p:nvPr/>
        </p:nvGrpSpPr>
        <p:grpSpPr>
          <a:xfrm rot="2700000">
            <a:off x="-402254" y="4093057"/>
            <a:ext cx="1902470" cy="490636"/>
            <a:chOff x="1591534" y="3775524"/>
            <a:chExt cx="3076966" cy="793532"/>
          </a:xfrm>
        </p:grpSpPr>
        <p:sp>
          <p:nvSpPr>
            <p:cNvPr id="713" name="Google Shape;713;p13"/>
            <p:cNvSpPr/>
            <p:nvPr/>
          </p:nvSpPr>
          <p:spPr>
            <a:xfrm rot="5400000">
              <a:off x="2652008" y="2986321"/>
              <a:ext cx="534850" cy="2535252"/>
            </a:xfrm>
            <a:custGeom>
              <a:avLst/>
              <a:gdLst/>
              <a:ahLst/>
              <a:cxnLst/>
              <a:rect l="l" t="t" r="r" b="b"/>
              <a:pathLst>
                <a:path w="6730" h="31902" extrusionOk="0">
                  <a:moveTo>
                    <a:pt x="4069" y="1"/>
                  </a:moveTo>
                  <a:lnTo>
                    <a:pt x="2681" y="80"/>
                  </a:lnTo>
                  <a:lnTo>
                    <a:pt x="1577" y="142"/>
                  </a:lnTo>
                  <a:cubicBezTo>
                    <a:pt x="1564" y="627"/>
                    <a:pt x="1550" y="1110"/>
                    <a:pt x="1531" y="1596"/>
                  </a:cubicBezTo>
                  <a:cubicBezTo>
                    <a:pt x="1516" y="1988"/>
                    <a:pt x="1502" y="2385"/>
                    <a:pt x="1479" y="2778"/>
                  </a:cubicBezTo>
                  <a:cubicBezTo>
                    <a:pt x="1474" y="2962"/>
                    <a:pt x="1464" y="3145"/>
                    <a:pt x="1455" y="3328"/>
                  </a:cubicBezTo>
                  <a:cubicBezTo>
                    <a:pt x="1443" y="3601"/>
                    <a:pt x="1432" y="3880"/>
                    <a:pt x="1415" y="4155"/>
                  </a:cubicBezTo>
                  <a:cubicBezTo>
                    <a:pt x="1406" y="4336"/>
                    <a:pt x="1395" y="4516"/>
                    <a:pt x="1386" y="4699"/>
                  </a:cubicBezTo>
                  <a:cubicBezTo>
                    <a:pt x="1372" y="4940"/>
                    <a:pt x="1358" y="5181"/>
                    <a:pt x="1343" y="5423"/>
                  </a:cubicBezTo>
                  <a:cubicBezTo>
                    <a:pt x="1334" y="5601"/>
                    <a:pt x="1323" y="5783"/>
                    <a:pt x="1312" y="5963"/>
                  </a:cubicBezTo>
                  <a:cubicBezTo>
                    <a:pt x="1298" y="6210"/>
                    <a:pt x="1281" y="6459"/>
                    <a:pt x="1267" y="6709"/>
                  </a:cubicBezTo>
                  <a:cubicBezTo>
                    <a:pt x="1256" y="6892"/>
                    <a:pt x="1243" y="7075"/>
                    <a:pt x="1230" y="7258"/>
                  </a:cubicBezTo>
                  <a:cubicBezTo>
                    <a:pt x="1219" y="7450"/>
                    <a:pt x="1206" y="7638"/>
                    <a:pt x="1194" y="7827"/>
                  </a:cubicBezTo>
                  <a:cubicBezTo>
                    <a:pt x="1182" y="8008"/>
                    <a:pt x="1171" y="8189"/>
                    <a:pt x="1158" y="8369"/>
                  </a:cubicBezTo>
                  <a:cubicBezTo>
                    <a:pt x="646" y="16161"/>
                    <a:pt x="0" y="23995"/>
                    <a:pt x="1009" y="31902"/>
                  </a:cubicBezTo>
                  <a:cubicBezTo>
                    <a:pt x="1505" y="31879"/>
                    <a:pt x="2093" y="31396"/>
                    <a:pt x="2794" y="30345"/>
                  </a:cubicBezTo>
                  <a:cubicBezTo>
                    <a:pt x="6730" y="24442"/>
                    <a:pt x="6400" y="14700"/>
                    <a:pt x="5511" y="7849"/>
                  </a:cubicBezTo>
                  <a:cubicBezTo>
                    <a:pt x="5482" y="7644"/>
                    <a:pt x="5457" y="7444"/>
                    <a:pt x="5428" y="7244"/>
                  </a:cubicBezTo>
                  <a:cubicBezTo>
                    <a:pt x="5402" y="7044"/>
                    <a:pt x="5373" y="6844"/>
                    <a:pt x="5345" y="6649"/>
                  </a:cubicBezTo>
                  <a:cubicBezTo>
                    <a:pt x="5309" y="6422"/>
                    <a:pt x="5278" y="6198"/>
                    <a:pt x="5242" y="5980"/>
                  </a:cubicBezTo>
                  <a:cubicBezTo>
                    <a:pt x="5194" y="5670"/>
                    <a:pt x="5146" y="5366"/>
                    <a:pt x="5100" y="5076"/>
                  </a:cubicBezTo>
                  <a:cubicBezTo>
                    <a:pt x="5063" y="4863"/>
                    <a:pt x="5026" y="4654"/>
                    <a:pt x="4993" y="4450"/>
                  </a:cubicBezTo>
                  <a:cubicBezTo>
                    <a:pt x="4938" y="4142"/>
                    <a:pt x="4886" y="3848"/>
                    <a:pt x="4832" y="3566"/>
                  </a:cubicBezTo>
                  <a:cubicBezTo>
                    <a:pt x="4786" y="3325"/>
                    <a:pt x="4743" y="3095"/>
                    <a:pt x="4700" y="2875"/>
                  </a:cubicBezTo>
                  <a:cubicBezTo>
                    <a:pt x="4660" y="2681"/>
                    <a:pt x="4624" y="2495"/>
                    <a:pt x="4586" y="2319"/>
                  </a:cubicBezTo>
                  <a:cubicBezTo>
                    <a:pt x="4542" y="2090"/>
                    <a:pt x="4496" y="1874"/>
                    <a:pt x="4455" y="1676"/>
                  </a:cubicBezTo>
                  <a:cubicBezTo>
                    <a:pt x="4226" y="613"/>
                    <a:pt x="4069" y="1"/>
                    <a:pt x="4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rot="5400000">
              <a:off x="2778766" y="2714685"/>
              <a:ext cx="270207" cy="2524126"/>
            </a:xfrm>
            <a:custGeom>
              <a:avLst/>
              <a:gdLst/>
              <a:ahLst/>
              <a:cxnLst/>
              <a:rect l="l" t="t" r="r" b="b"/>
              <a:pathLst>
                <a:path w="3400" h="31762" extrusionOk="0">
                  <a:moveTo>
                    <a:pt x="3400" y="0"/>
                  </a:moveTo>
                  <a:lnTo>
                    <a:pt x="2941" y="26"/>
                  </a:lnTo>
                  <a:lnTo>
                    <a:pt x="1243" y="120"/>
                  </a:lnTo>
                  <a:cubicBezTo>
                    <a:pt x="1243" y="120"/>
                    <a:pt x="1184" y="862"/>
                    <a:pt x="1098" y="2121"/>
                  </a:cubicBezTo>
                  <a:cubicBezTo>
                    <a:pt x="1087" y="2297"/>
                    <a:pt x="1073" y="2487"/>
                    <a:pt x="1060" y="2686"/>
                  </a:cubicBezTo>
                  <a:cubicBezTo>
                    <a:pt x="1045" y="2935"/>
                    <a:pt x="1026" y="3201"/>
                    <a:pt x="1012" y="3481"/>
                  </a:cubicBezTo>
                  <a:cubicBezTo>
                    <a:pt x="998" y="3663"/>
                    <a:pt x="986" y="3848"/>
                    <a:pt x="974" y="4043"/>
                  </a:cubicBezTo>
                  <a:cubicBezTo>
                    <a:pt x="963" y="4220"/>
                    <a:pt x="953" y="4403"/>
                    <a:pt x="941" y="4587"/>
                  </a:cubicBezTo>
                  <a:lnTo>
                    <a:pt x="942" y="4589"/>
                  </a:lnTo>
                  <a:cubicBezTo>
                    <a:pt x="928" y="4779"/>
                    <a:pt x="918" y="4973"/>
                    <a:pt x="907" y="5170"/>
                  </a:cubicBezTo>
                  <a:cubicBezTo>
                    <a:pt x="897" y="5309"/>
                    <a:pt x="890" y="5450"/>
                    <a:pt x="883" y="5595"/>
                  </a:cubicBezTo>
                  <a:cubicBezTo>
                    <a:pt x="873" y="5787"/>
                    <a:pt x="862" y="5982"/>
                    <a:pt x="849" y="6179"/>
                  </a:cubicBezTo>
                  <a:cubicBezTo>
                    <a:pt x="836" y="6430"/>
                    <a:pt x="822" y="6685"/>
                    <a:pt x="810" y="6944"/>
                  </a:cubicBezTo>
                  <a:cubicBezTo>
                    <a:pt x="800" y="7132"/>
                    <a:pt x="790" y="7328"/>
                    <a:pt x="780" y="7522"/>
                  </a:cubicBezTo>
                  <a:cubicBezTo>
                    <a:pt x="311" y="16875"/>
                    <a:pt x="0" y="31761"/>
                    <a:pt x="2793" y="31761"/>
                  </a:cubicBezTo>
                  <a:cubicBezTo>
                    <a:pt x="2805" y="31761"/>
                    <a:pt x="2818" y="31761"/>
                    <a:pt x="2831" y="31760"/>
                  </a:cubicBezTo>
                  <a:cubicBezTo>
                    <a:pt x="2790" y="31448"/>
                    <a:pt x="2755" y="31135"/>
                    <a:pt x="2721" y="30823"/>
                  </a:cubicBezTo>
                  <a:cubicBezTo>
                    <a:pt x="2644" y="30147"/>
                    <a:pt x="2579" y="29470"/>
                    <a:pt x="2530" y="28797"/>
                  </a:cubicBezTo>
                  <a:cubicBezTo>
                    <a:pt x="2513" y="28596"/>
                    <a:pt x="2497" y="28398"/>
                    <a:pt x="2485" y="28199"/>
                  </a:cubicBezTo>
                  <a:cubicBezTo>
                    <a:pt x="2476" y="28136"/>
                    <a:pt x="2472" y="28071"/>
                    <a:pt x="2471" y="28008"/>
                  </a:cubicBezTo>
                  <a:cubicBezTo>
                    <a:pt x="2452" y="27777"/>
                    <a:pt x="2440" y="27549"/>
                    <a:pt x="2428" y="27321"/>
                  </a:cubicBezTo>
                  <a:cubicBezTo>
                    <a:pt x="2413" y="27072"/>
                    <a:pt x="2399" y="26825"/>
                    <a:pt x="2390" y="26582"/>
                  </a:cubicBezTo>
                  <a:cubicBezTo>
                    <a:pt x="2365" y="26085"/>
                    <a:pt x="2347" y="25595"/>
                    <a:pt x="2334" y="25105"/>
                  </a:cubicBezTo>
                  <a:cubicBezTo>
                    <a:pt x="2324" y="24858"/>
                    <a:pt x="2320" y="24614"/>
                    <a:pt x="2317" y="24368"/>
                  </a:cubicBezTo>
                  <a:cubicBezTo>
                    <a:pt x="2286" y="22893"/>
                    <a:pt x="2296" y="21420"/>
                    <a:pt x="2334" y="19951"/>
                  </a:cubicBezTo>
                  <a:cubicBezTo>
                    <a:pt x="2342" y="19562"/>
                    <a:pt x="2355" y="19175"/>
                    <a:pt x="2369" y="18788"/>
                  </a:cubicBezTo>
                  <a:cubicBezTo>
                    <a:pt x="2372" y="18683"/>
                    <a:pt x="2376" y="18581"/>
                    <a:pt x="2380" y="18481"/>
                  </a:cubicBezTo>
                  <a:cubicBezTo>
                    <a:pt x="2397" y="17989"/>
                    <a:pt x="2418" y="17500"/>
                    <a:pt x="2444" y="17013"/>
                  </a:cubicBezTo>
                  <a:cubicBezTo>
                    <a:pt x="2463" y="16523"/>
                    <a:pt x="2489" y="16035"/>
                    <a:pt x="2516" y="15547"/>
                  </a:cubicBezTo>
                  <a:cubicBezTo>
                    <a:pt x="2648" y="13102"/>
                    <a:pt x="2820" y="10662"/>
                    <a:pt x="2980" y="8227"/>
                  </a:cubicBezTo>
                  <a:cubicBezTo>
                    <a:pt x="2994" y="8047"/>
                    <a:pt x="3005" y="7867"/>
                    <a:pt x="3015" y="7685"/>
                  </a:cubicBezTo>
                  <a:cubicBezTo>
                    <a:pt x="3029" y="7497"/>
                    <a:pt x="3042" y="7308"/>
                    <a:pt x="3055" y="7118"/>
                  </a:cubicBezTo>
                  <a:lnTo>
                    <a:pt x="3053" y="7117"/>
                  </a:lnTo>
                  <a:cubicBezTo>
                    <a:pt x="3066" y="6934"/>
                    <a:pt x="3077" y="6751"/>
                    <a:pt x="3090" y="6568"/>
                  </a:cubicBezTo>
                  <a:cubicBezTo>
                    <a:pt x="3104" y="6317"/>
                    <a:pt x="3121" y="6068"/>
                    <a:pt x="3135" y="5822"/>
                  </a:cubicBezTo>
                  <a:cubicBezTo>
                    <a:pt x="3146" y="5642"/>
                    <a:pt x="3156" y="5460"/>
                    <a:pt x="3166" y="5281"/>
                  </a:cubicBezTo>
                  <a:cubicBezTo>
                    <a:pt x="3181" y="5039"/>
                    <a:pt x="3195" y="4799"/>
                    <a:pt x="3209" y="4558"/>
                  </a:cubicBezTo>
                  <a:cubicBezTo>
                    <a:pt x="3218" y="4376"/>
                    <a:pt x="3229" y="4195"/>
                    <a:pt x="3238" y="4013"/>
                  </a:cubicBezTo>
                  <a:cubicBezTo>
                    <a:pt x="3252" y="3736"/>
                    <a:pt x="3264" y="3463"/>
                    <a:pt x="3278" y="3187"/>
                  </a:cubicBezTo>
                  <a:cubicBezTo>
                    <a:pt x="3287" y="3004"/>
                    <a:pt x="3295" y="2821"/>
                    <a:pt x="3301" y="2637"/>
                  </a:cubicBezTo>
                  <a:cubicBezTo>
                    <a:pt x="3322" y="2242"/>
                    <a:pt x="3338" y="1850"/>
                    <a:pt x="3354" y="1454"/>
                  </a:cubicBezTo>
                  <a:cubicBezTo>
                    <a:pt x="3371" y="969"/>
                    <a:pt x="3387" y="486"/>
                    <a:pt x="3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rot="5400000">
              <a:off x="1929312" y="3641353"/>
              <a:ext cx="598348" cy="1257056"/>
            </a:xfrm>
            <a:custGeom>
              <a:avLst/>
              <a:gdLst/>
              <a:ahLst/>
              <a:cxnLst/>
              <a:rect l="l" t="t" r="r" b="b"/>
              <a:pathLst>
                <a:path w="7529" h="15818" extrusionOk="0">
                  <a:moveTo>
                    <a:pt x="6487" y="1"/>
                  </a:moveTo>
                  <a:cubicBezTo>
                    <a:pt x="6486" y="1"/>
                    <a:pt x="5045" y="1190"/>
                    <a:pt x="2699" y="1190"/>
                  </a:cubicBezTo>
                  <a:cubicBezTo>
                    <a:pt x="2275" y="1190"/>
                    <a:pt x="1821" y="1151"/>
                    <a:pt x="1341" y="1059"/>
                  </a:cubicBezTo>
                  <a:lnTo>
                    <a:pt x="1341" y="1059"/>
                  </a:lnTo>
                  <a:cubicBezTo>
                    <a:pt x="1" y="5772"/>
                    <a:pt x="548" y="10978"/>
                    <a:pt x="2212" y="15817"/>
                  </a:cubicBezTo>
                  <a:cubicBezTo>
                    <a:pt x="4986" y="14598"/>
                    <a:pt x="7528" y="3128"/>
                    <a:pt x="6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rot="5400000">
              <a:off x="2036719" y="3330339"/>
              <a:ext cx="370978" cy="1261348"/>
            </a:xfrm>
            <a:custGeom>
              <a:avLst/>
              <a:gdLst/>
              <a:ahLst/>
              <a:cxnLst/>
              <a:rect l="l" t="t" r="r" b="b"/>
              <a:pathLst>
                <a:path w="4668" h="15872" extrusionOk="0">
                  <a:moveTo>
                    <a:pt x="1115" y="1"/>
                  </a:moveTo>
                  <a:cubicBezTo>
                    <a:pt x="1115" y="1"/>
                    <a:pt x="0" y="12020"/>
                    <a:pt x="3229" y="15388"/>
                  </a:cubicBezTo>
                  <a:cubicBezTo>
                    <a:pt x="3547" y="15720"/>
                    <a:pt x="3870" y="15871"/>
                    <a:pt x="4193" y="15871"/>
                  </a:cubicBezTo>
                  <a:cubicBezTo>
                    <a:pt x="4352" y="15871"/>
                    <a:pt x="4510" y="15835"/>
                    <a:pt x="4668" y="15765"/>
                  </a:cubicBezTo>
                  <a:cubicBezTo>
                    <a:pt x="3004" y="10926"/>
                    <a:pt x="2457" y="5720"/>
                    <a:pt x="3797" y="1007"/>
                  </a:cubicBezTo>
                  <a:cubicBezTo>
                    <a:pt x="2975" y="849"/>
                    <a:pt x="2077" y="540"/>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rot="5400000">
              <a:off x="2500157" y="3693482"/>
              <a:ext cx="103871" cy="941561"/>
            </a:xfrm>
            <a:custGeom>
              <a:avLst/>
              <a:gdLst/>
              <a:ahLst/>
              <a:cxnLst/>
              <a:rect l="l" t="t" r="r" b="b"/>
              <a:pathLst>
                <a:path w="1307" h="11848" extrusionOk="0">
                  <a:moveTo>
                    <a:pt x="1" y="0"/>
                  </a:moveTo>
                  <a:lnTo>
                    <a:pt x="86" y="11791"/>
                  </a:lnTo>
                  <a:lnTo>
                    <a:pt x="896" y="11848"/>
                  </a:lnTo>
                  <a:lnTo>
                    <a:pt x="1307" y="2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rot="5400000">
              <a:off x="2499243" y="3715535"/>
              <a:ext cx="104030" cy="941640"/>
            </a:xfrm>
            <a:custGeom>
              <a:avLst/>
              <a:gdLst/>
              <a:ahLst/>
              <a:cxnLst/>
              <a:rect l="l" t="t" r="r" b="b"/>
              <a:pathLst>
                <a:path w="1309" h="11849" extrusionOk="0">
                  <a:moveTo>
                    <a:pt x="1" y="0"/>
                  </a:moveTo>
                  <a:lnTo>
                    <a:pt x="87" y="11793"/>
                  </a:lnTo>
                  <a:lnTo>
                    <a:pt x="896" y="11849"/>
                  </a:lnTo>
                  <a:lnTo>
                    <a:pt x="1308" y="2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rot="5400000">
              <a:off x="4232562" y="3943893"/>
              <a:ext cx="225225" cy="506621"/>
            </a:xfrm>
            <a:custGeom>
              <a:avLst/>
              <a:gdLst/>
              <a:ahLst/>
              <a:cxnLst/>
              <a:rect l="l" t="t" r="r" b="b"/>
              <a:pathLst>
                <a:path w="2834" h="6375" extrusionOk="0">
                  <a:moveTo>
                    <a:pt x="487" y="1"/>
                  </a:moveTo>
                  <a:lnTo>
                    <a:pt x="236" y="14"/>
                  </a:lnTo>
                  <a:lnTo>
                    <a:pt x="0" y="26"/>
                  </a:lnTo>
                  <a:cubicBezTo>
                    <a:pt x="680" y="2129"/>
                    <a:pt x="1221" y="4249"/>
                    <a:pt x="1711" y="6374"/>
                  </a:cubicBezTo>
                  <a:cubicBezTo>
                    <a:pt x="1889" y="6249"/>
                    <a:pt x="2057" y="6108"/>
                    <a:pt x="2209" y="5952"/>
                  </a:cubicBezTo>
                  <a:cubicBezTo>
                    <a:pt x="2441" y="5714"/>
                    <a:pt x="2649" y="5454"/>
                    <a:pt x="2834" y="5178"/>
                  </a:cubicBezTo>
                  <a:lnTo>
                    <a:pt x="4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rot="5400000">
              <a:off x="4187899" y="3811890"/>
              <a:ext cx="280141" cy="537217"/>
            </a:xfrm>
            <a:custGeom>
              <a:avLst/>
              <a:gdLst/>
              <a:ahLst/>
              <a:cxnLst/>
              <a:rect l="l" t="t" r="r" b="b"/>
              <a:pathLst>
                <a:path w="3525" h="6760" extrusionOk="0">
                  <a:moveTo>
                    <a:pt x="1814" y="1"/>
                  </a:moveTo>
                  <a:lnTo>
                    <a:pt x="1741" y="5"/>
                  </a:lnTo>
                  <a:lnTo>
                    <a:pt x="1567" y="13"/>
                  </a:lnTo>
                  <a:lnTo>
                    <a:pt x="0" y="5416"/>
                  </a:lnTo>
                  <a:cubicBezTo>
                    <a:pt x="0" y="5416"/>
                    <a:pt x="669" y="6336"/>
                    <a:pt x="1650" y="6654"/>
                  </a:cubicBezTo>
                  <a:cubicBezTo>
                    <a:pt x="1852" y="6720"/>
                    <a:pt x="2068" y="6759"/>
                    <a:pt x="2294" y="6759"/>
                  </a:cubicBezTo>
                  <a:cubicBezTo>
                    <a:pt x="2680" y="6759"/>
                    <a:pt x="3095" y="6645"/>
                    <a:pt x="3525" y="6350"/>
                  </a:cubicBezTo>
                  <a:cubicBezTo>
                    <a:pt x="3035" y="4223"/>
                    <a:pt x="2494" y="2104"/>
                    <a:pt x="1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rot="5400000">
              <a:off x="4602698" y="4057571"/>
              <a:ext cx="58492" cy="73112"/>
            </a:xfrm>
            <a:custGeom>
              <a:avLst/>
              <a:gdLst/>
              <a:ahLst/>
              <a:cxnLst/>
              <a:rect l="l" t="t" r="r" b="b"/>
              <a:pathLst>
                <a:path w="736" h="920" extrusionOk="0">
                  <a:moveTo>
                    <a:pt x="211" y="1"/>
                  </a:moveTo>
                  <a:cubicBezTo>
                    <a:pt x="100" y="1"/>
                    <a:pt x="13" y="230"/>
                    <a:pt x="1" y="920"/>
                  </a:cubicBezTo>
                  <a:lnTo>
                    <a:pt x="735" y="882"/>
                  </a:lnTo>
                  <a:cubicBezTo>
                    <a:pt x="735" y="882"/>
                    <a:pt x="428"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rot="5400000">
              <a:off x="3523870" y="3891561"/>
              <a:ext cx="517128" cy="543019"/>
            </a:xfrm>
            <a:custGeom>
              <a:avLst/>
              <a:gdLst/>
              <a:ahLst/>
              <a:cxnLst/>
              <a:rect l="l" t="t" r="r" b="b"/>
              <a:pathLst>
                <a:path w="6507" h="6833" extrusionOk="0">
                  <a:moveTo>
                    <a:pt x="5486" y="1"/>
                  </a:moveTo>
                  <a:cubicBezTo>
                    <a:pt x="5455" y="30"/>
                    <a:pt x="5424" y="57"/>
                    <a:pt x="5390" y="85"/>
                  </a:cubicBezTo>
                  <a:cubicBezTo>
                    <a:pt x="4617" y="737"/>
                    <a:pt x="3578" y="1103"/>
                    <a:pt x="2510" y="1103"/>
                  </a:cubicBezTo>
                  <a:cubicBezTo>
                    <a:pt x="2456" y="1103"/>
                    <a:pt x="2400" y="1103"/>
                    <a:pt x="2345" y="1100"/>
                  </a:cubicBezTo>
                  <a:cubicBezTo>
                    <a:pt x="1656" y="1075"/>
                    <a:pt x="953" y="895"/>
                    <a:pt x="307" y="586"/>
                  </a:cubicBezTo>
                  <a:cubicBezTo>
                    <a:pt x="294" y="764"/>
                    <a:pt x="282" y="952"/>
                    <a:pt x="269" y="1152"/>
                  </a:cubicBezTo>
                  <a:cubicBezTo>
                    <a:pt x="932" y="1449"/>
                    <a:pt x="1646" y="1618"/>
                    <a:pt x="2372" y="1649"/>
                  </a:cubicBezTo>
                  <a:lnTo>
                    <a:pt x="2487" y="1652"/>
                  </a:lnTo>
                  <a:cubicBezTo>
                    <a:pt x="2505" y="1652"/>
                    <a:pt x="2522" y="1652"/>
                    <a:pt x="2540" y="1652"/>
                  </a:cubicBezTo>
                  <a:cubicBezTo>
                    <a:pt x="3666" y="1652"/>
                    <a:pt x="4768" y="1293"/>
                    <a:pt x="5616" y="643"/>
                  </a:cubicBezTo>
                  <a:cubicBezTo>
                    <a:pt x="5574" y="413"/>
                    <a:pt x="5526" y="198"/>
                    <a:pt x="5486" y="1"/>
                  </a:cubicBezTo>
                  <a:close/>
                  <a:moveTo>
                    <a:pt x="5732" y="1199"/>
                  </a:moveTo>
                  <a:cubicBezTo>
                    <a:pt x="5029" y="2000"/>
                    <a:pt x="3886" y="2484"/>
                    <a:pt x="2643" y="2484"/>
                  </a:cubicBezTo>
                  <a:cubicBezTo>
                    <a:pt x="2642" y="2484"/>
                    <a:pt x="2640" y="2484"/>
                    <a:pt x="2638" y="2484"/>
                  </a:cubicBezTo>
                  <a:cubicBezTo>
                    <a:pt x="2573" y="2484"/>
                    <a:pt x="2511" y="2481"/>
                    <a:pt x="2447" y="2478"/>
                  </a:cubicBezTo>
                  <a:cubicBezTo>
                    <a:pt x="1719" y="2450"/>
                    <a:pt x="962" y="2267"/>
                    <a:pt x="221" y="1946"/>
                  </a:cubicBezTo>
                  <a:cubicBezTo>
                    <a:pt x="206" y="2128"/>
                    <a:pt x="195" y="2315"/>
                    <a:pt x="182" y="2508"/>
                  </a:cubicBezTo>
                  <a:cubicBezTo>
                    <a:pt x="928" y="2812"/>
                    <a:pt x="1685" y="2989"/>
                    <a:pt x="2418" y="3024"/>
                  </a:cubicBezTo>
                  <a:cubicBezTo>
                    <a:pt x="2507" y="3028"/>
                    <a:pt x="2599" y="3031"/>
                    <a:pt x="2687" y="3033"/>
                  </a:cubicBezTo>
                  <a:cubicBezTo>
                    <a:pt x="2689" y="3033"/>
                    <a:pt x="2691" y="3033"/>
                    <a:pt x="2693" y="3033"/>
                  </a:cubicBezTo>
                  <a:cubicBezTo>
                    <a:pt x="3917" y="3033"/>
                    <a:pt x="5060" y="2613"/>
                    <a:pt x="5864" y="1891"/>
                  </a:cubicBezTo>
                  <a:cubicBezTo>
                    <a:pt x="5818" y="1650"/>
                    <a:pt x="5775" y="1418"/>
                    <a:pt x="5732" y="1199"/>
                  </a:cubicBezTo>
                  <a:close/>
                  <a:moveTo>
                    <a:pt x="5991" y="2806"/>
                  </a:moveTo>
                  <a:cubicBezTo>
                    <a:pt x="5191" y="3404"/>
                    <a:pt x="4186" y="3756"/>
                    <a:pt x="3141" y="3798"/>
                  </a:cubicBezTo>
                  <a:cubicBezTo>
                    <a:pt x="3072" y="3801"/>
                    <a:pt x="3003" y="3802"/>
                    <a:pt x="2934" y="3802"/>
                  </a:cubicBezTo>
                  <a:cubicBezTo>
                    <a:pt x="2745" y="3802"/>
                    <a:pt x="2556" y="3792"/>
                    <a:pt x="2368" y="3772"/>
                  </a:cubicBezTo>
                  <a:cubicBezTo>
                    <a:pt x="1608" y="3693"/>
                    <a:pt x="848" y="3455"/>
                    <a:pt x="161" y="3083"/>
                  </a:cubicBezTo>
                  <a:cubicBezTo>
                    <a:pt x="148" y="3271"/>
                    <a:pt x="138" y="3463"/>
                    <a:pt x="127" y="3659"/>
                  </a:cubicBezTo>
                  <a:cubicBezTo>
                    <a:pt x="820" y="4005"/>
                    <a:pt x="1568" y="4225"/>
                    <a:pt x="2338" y="4309"/>
                  </a:cubicBezTo>
                  <a:cubicBezTo>
                    <a:pt x="2550" y="4334"/>
                    <a:pt x="2763" y="4347"/>
                    <a:pt x="2976" y="4347"/>
                  </a:cubicBezTo>
                  <a:cubicBezTo>
                    <a:pt x="3053" y="4347"/>
                    <a:pt x="3131" y="4345"/>
                    <a:pt x="3208" y="4342"/>
                  </a:cubicBezTo>
                  <a:cubicBezTo>
                    <a:pt x="4254" y="4302"/>
                    <a:pt x="5260" y="3980"/>
                    <a:pt x="6098" y="3427"/>
                  </a:cubicBezTo>
                  <a:cubicBezTo>
                    <a:pt x="6061" y="3214"/>
                    <a:pt x="6025" y="3007"/>
                    <a:pt x="5991" y="2806"/>
                  </a:cubicBezTo>
                  <a:close/>
                  <a:moveTo>
                    <a:pt x="103" y="4081"/>
                  </a:moveTo>
                  <a:cubicBezTo>
                    <a:pt x="92" y="4270"/>
                    <a:pt x="81" y="4466"/>
                    <a:pt x="69" y="4661"/>
                  </a:cubicBezTo>
                  <a:cubicBezTo>
                    <a:pt x="814" y="5058"/>
                    <a:pt x="1533" y="5388"/>
                    <a:pt x="2257" y="5594"/>
                  </a:cubicBezTo>
                  <a:lnTo>
                    <a:pt x="2257" y="5593"/>
                  </a:lnTo>
                  <a:lnTo>
                    <a:pt x="2259" y="5594"/>
                  </a:lnTo>
                  <a:cubicBezTo>
                    <a:pt x="2760" y="5737"/>
                    <a:pt x="3261" y="5819"/>
                    <a:pt x="3771" y="5819"/>
                  </a:cubicBezTo>
                  <a:cubicBezTo>
                    <a:pt x="3889" y="5819"/>
                    <a:pt x="4008" y="5815"/>
                    <a:pt x="4127" y="5806"/>
                  </a:cubicBezTo>
                  <a:cubicBezTo>
                    <a:pt x="4662" y="5768"/>
                    <a:pt x="5184" y="5630"/>
                    <a:pt x="5667" y="5397"/>
                  </a:cubicBezTo>
                  <a:cubicBezTo>
                    <a:pt x="5905" y="5283"/>
                    <a:pt x="6130" y="5147"/>
                    <a:pt x="6340" y="4988"/>
                  </a:cubicBezTo>
                  <a:cubicBezTo>
                    <a:pt x="6305" y="4763"/>
                    <a:pt x="6275" y="4542"/>
                    <a:pt x="6239" y="4325"/>
                  </a:cubicBezTo>
                  <a:cubicBezTo>
                    <a:pt x="5985" y="4561"/>
                    <a:pt x="5697" y="4757"/>
                    <a:pt x="5384" y="4906"/>
                  </a:cubicBezTo>
                  <a:cubicBezTo>
                    <a:pt x="4962" y="5109"/>
                    <a:pt x="4504" y="5231"/>
                    <a:pt x="4037" y="5265"/>
                  </a:cubicBezTo>
                  <a:cubicBezTo>
                    <a:pt x="3939" y="5272"/>
                    <a:pt x="3841" y="5275"/>
                    <a:pt x="3742" y="5275"/>
                  </a:cubicBezTo>
                  <a:cubicBezTo>
                    <a:pt x="3258" y="5275"/>
                    <a:pt x="2778" y="5193"/>
                    <a:pt x="2293" y="5048"/>
                  </a:cubicBezTo>
                  <a:cubicBezTo>
                    <a:pt x="1580" y="4834"/>
                    <a:pt x="853" y="4488"/>
                    <a:pt x="103" y="4081"/>
                  </a:cubicBezTo>
                  <a:close/>
                  <a:moveTo>
                    <a:pt x="30" y="5420"/>
                  </a:moveTo>
                  <a:cubicBezTo>
                    <a:pt x="20" y="5607"/>
                    <a:pt x="10" y="5801"/>
                    <a:pt x="0" y="5994"/>
                  </a:cubicBezTo>
                  <a:cubicBezTo>
                    <a:pt x="697" y="6317"/>
                    <a:pt x="1430" y="6553"/>
                    <a:pt x="2185" y="6697"/>
                  </a:cubicBezTo>
                  <a:lnTo>
                    <a:pt x="2185" y="6695"/>
                  </a:lnTo>
                  <a:cubicBezTo>
                    <a:pt x="2527" y="6758"/>
                    <a:pt x="2872" y="6801"/>
                    <a:pt x="3219" y="6822"/>
                  </a:cubicBezTo>
                  <a:cubicBezTo>
                    <a:pt x="3351" y="6829"/>
                    <a:pt x="3482" y="6832"/>
                    <a:pt x="3611" y="6832"/>
                  </a:cubicBezTo>
                  <a:cubicBezTo>
                    <a:pt x="4662" y="6832"/>
                    <a:pt x="5653" y="6606"/>
                    <a:pt x="6506" y="6180"/>
                  </a:cubicBezTo>
                  <a:cubicBezTo>
                    <a:pt x="6476" y="5976"/>
                    <a:pt x="6451" y="5777"/>
                    <a:pt x="6423" y="5579"/>
                  </a:cubicBezTo>
                  <a:cubicBezTo>
                    <a:pt x="5604" y="6041"/>
                    <a:pt x="4622" y="6287"/>
                    <a:pt x="3573" y="6287"/>
                  </a:cubicBezTo>
                  <a:cubicBezTo>
                    <a:pt x="3451" y="6287"/>
                    <a:pt x="3327" y="6284"/>
                    <a:pt x="3202" y="6277"/>
                  </a:cubicBezTo>
                  <a:cubicBezTo>
                    <a:pt x="2873" y="6259"/>
                    <a:pt x="2545" y="6219"/>
                    <a:pt x="2220" y="6157"/>
                  </a:cubicBezTo>
                  <a:cubicBezTo>
                    <a:pt x="1491" y="6021"/>
                    <a:pt x="752" y="5770"/>
                    <a:pt x="30" y="54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rot="5400000">
              <a:off x="2172929" y="3918664"/>
              <a:ext cx="256855" cy="795813"/>
            </a:xfrm>
            <a:custGeom>
              <a:avLst/>
              <a:gdLst/>
              <a:ahLst/>
              <a:cxnLst/>
              <a:rect l="l" t="t" r="r" b="b"/>
              <a:pathLst>
                <a:path w="3232" h="10014" extrusionOk="0">
                  <a:moveTo>
                    <a:pt x="2365" y="1"/>
                  </a:moveTo>
                  <a:cubicBezTo>
                    <a:pt x="2135" y="1"/>
                    <a:pt x="2024" y="281"/>
                    <a:pt x="1987" y="511"/>
                  </a:cubicBezTo>
                  <a:cubicBezTo>
                    <a:pt x="1670" y="2476"/>
                    <a:pt x="1631" y="4516"/>
                    <a:pt x="1058" y="6405"/>
                  </a:cubicBezTo>
                  <a:cubicBezTo>
                    <a:pt x="809" y="7231"/>
                    <a:pt x="1" y="8617"/>
                    <a:pt x="341" y="9532"/>
                  </a:cubicBezTo>
                  <a:cubicBezTo>
                    <a:pt x="472" y="9882"/>
                    <a:pt x="625" y="10014"/>
                    <a:pt x="780" y="10014"/>
                  </a:cubicBezTo>
                  <a:cubicBezTo>
                    <a:pt x="1111" y="10014"/>
                    <a:pt x="1449" y="9412"/>
                    <a:pt x="1590" y="9075"/>
                  </a:cubicBezTo>
                  <a:cubicBezTo>
                    <a:pt x="2475" y="6952"/>
                    <a:pt x="2931" y="4549"/>
                    <a:pt x="3161" y="2230"/>
                  </a:cubicBezTo>
                  <a:cubicBezTo>
                    <a:pt x="3231" y="1509"/>
                    <a:pt x="3228" y="667"/>
                    <a:pt x="2657" y="144"/>
                  </a:cubicBezTo>
                  <a:cubicBezTo>
                    <a:pt x="2584" y="78"/>
                    <a:pt x="2498" y="17"/>
                    <a:pt x="2402" y="3"/>
                  </a:cubicBezTo>
                  <a:cubicBezTo>
                    <a:pt x="2389" y="1"/>
                    <a:pt x="2377" y="1"/>
                    <a:pt x="2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rot="5400000">
              <a:off x="3146140" y="4114797"/>
              <a:ext cx="98943" cy="486913"/>
            </a:xfrm>
            <a:custGeom>
              <a:avLst/>
              <a:gdLst/>
              <a:ahLst/>
              <a:cxnLst/>
              <a:rect l="l" t="t" r="r" b="b"/>
              <a:pathLst>
                <a:path w="1245" h="6127" extrusionOk="0">
                  <a:moveTo>
                    <a:pt x="501" y="0"/>
                  </a:moveTo>
                  <a:cubicBezTo>
                    <a:pt x="489" y="0"/>
                    <a:pt x="476" y="2"/>
                    <a:pt x="463" y="4"/>
                  </a:cubicBezTo>
                  <a:cubicBezTo>
                    <a:pt x="353" y="25"/>
                    <a:pt x="296" y="135"/>
                    <a:pt x="261" y="235"/>
                  </a:cubicBezTo>
                  <a:cubicBezTo>
                    <a:pt x="168" y="498"/>
                    <a:pt x="135" y="781"/>
                    <a:pt x="109" y="1062"/>
                  </a:cubicBezTo>
                  <a:cubicBezTo>
                    <a:pt x="28" y="1922"/>
                    <a:pt x="0" y="2788"/>
                    <a:pt x="26" y="3651"/>
                  </a:cubicBezTo>
                  <a:cubicBezTo>
                    <a:pt x="38" y="4091"/>
                    <a:pt x="64" y="4532"/>
                    <a:pt x="103" y="4974"/>
                  </a:cubicBezTo>
                  <a:cubicBezTo>
                    <a:pt x="123" y="5189"/>
                    <a:pt x="78" y="5897"/>
                    <a:pt x="255" y="6061"/>
                  </a:cubicBezTo>
                  <a:cubicBezTo>
                    <a:pt x="305" y="6107"/>
                    <a:pt x="355" y="6126"/>
                    <a:pt x="404" y="6126"/>
                  </a:cubicBezTo>
                  <a:cubicBezTo>
                    <a:pt x="660" y="6126"/>
                    <a:pt x="892" y="5593"/>
                    <a:pt x="967" y="5419"/>
                  </a:cubicBezTo>
                  <a:cubicBezTo>
                    <a:pt x="1244" y="4785"/>
                    <a:pt x="1212" y="4045"/>
                    <a:pt x="1197" y="3347"/>
                  </a:cubicBezTo>
                  <a:cubicBezTo>
                    <a:pt x="1173" y="2360"/>
                    <a:pt x="1052" y="1379"/>
                    <a:pt x="835" y="418"/>
                  </a:cubicBezTo>
                  <a:cubicBezTo>
                    <a:pt x="794" y="235"/>
                    <a:pt x="676" y="0"/>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13"/>
          <p:cNvSpPr/>
          <p:nvPr/>
        </p:nvSpPr>
        <p:spPr>
          <a:xfrm rot="-4479511">
            <a:off x="437542" y="4746934"/>
            <a:ext cx="114823" cy="109997"/>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7_1">
    <p:spTree>
      <p:nvGrpSpPr>
        <p:cNvPr id="1" name="Shape 798"/>
        <p:cNvGrpSpPr/>
        <p:nvPr/>
      </p:nvGrpSpPr>
      <p:grpSpPr>
        <a:xfrm>
          <a:off x="0" y="0"/>
          <a:ext cx="0" cy="0"/>
          <a:chOff x="0" y="0"/>
          <a:chExt cx="0" cy="0"/>
        </a:xfrm>
      </p:grpSpPr>
      <p:sp>
        <p:nvSpPr>
          <p:cNvPr id="799" name="Google Shape;799;p15"/>
          <p:cNvSpPr txBox="1">
            <a:spLocks noGrp="1"/>
          </p:cNvSpPr>
          <p:nvPr>
            <p:ph type="title"/>
          </p:nvPr>
        </p:nvSpPr>
        <p:spPr>
          <a:xfrm>
            <a:off x="713228" y="542781"/>
            <a:ext cx="77175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800" name="Google Shape;800;p15"/>
          <p:cNvGrpSpPr/>
          <p:nvPr/>
        </p:nvGrpSpPr>
        <p:grpSpPr>
          <a:xfrm>
            <a:off x="8061466" y="4339074"/>
            <a:ext cx="1299592" cy="1228699"/>
            <a:chOff x="6139950" y="1806300"/>
            <a:chExt cx="810725" cy="766500"/>
          </a:xfrm>
        </p:grpSpPr>
        <p:sp>
          <p:nvSpPr>
            <p:cNvPr id="801" name="Google Shape;801;p15"/>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5"/>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5"/>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5"/>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5"/>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5"/>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5"/>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5"/>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15"/>
          <p:cNvGrpSpPr/>
          <p:nvPr/>
        </p:nvGrpSpPr>
        <p:grpSpPr>
          <a:xfrm>
            <a:off x="5503637" y="143139"/>
            <a:ext cx="560001" cy="177578"/>
            <a:chOff x="5181425" y="2685475"/>
            <a:chExt cx="224900" cy="74425"/>
          </a:xfrm>
        </p:grpSpPr>
        <p:sp>
          <p:nvSpPr>
            <p:cNvPr id="880" name="Google Shape;880;p15"/>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15"/>
          <p:cNvGrpSpPr/>
          <p:nvPr/>
        </p:nvGrpSpPr>
        <p:grpSpPr>
          <a:xfrm rot="-5023130">
            <a:off x="6723803" y="4611844"/>
            <a:ext cx="339500" cy="553033"/>
            <a:chOff x="2668575" y="3244800"/>
            <a:chExt cx="131950" cy="224300"/>
          </a:xfrm>
        </p:grpSpPr>
        <p:sp>
          <p:nvSpPr>
            <p:cNvPr id="886" name="Google Shape;886;p15"/>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5"/>
          <p:cNvGrpSpPr/>
          <p:nvPr/>
        </p:nvGrpSpPr>
        <p:grpSpPr>
          <a:xfrm rot="-4545576">
            <a:off x="7364250" y="1418473"/>
            <a:ext cx="3016374" cy="783828"/>
            <a:chOff x="2703993" y="3118564"/>
            <a:chExt cx="1172382" cy="317914"/>
          </a:xfrm>
        </p:grpSpPr>
        <p:sp>
          <p:nvSpPr>
            <p:cNvPr id="889" name="Google Shape;889;p15"/>
            <p:cNvSpPr/>
            <p:nvPr/>
          </p:nvSpPr>
          <p:spPr>
            <a:xfrm>
              <a:off x="3808385" y="3118564"/>
              <a:ext cx="67991" cy="67934"/>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2703993" y="3354876"/>
              <a:ext cx="88603" cy="81602"/>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 name="Google Shape;891;p15"/>
          <p:cNvSpPr/>
          <p:nvPr/>
        </p:nvSpPr>
        <p:spPr>
          <a:xfrm rot="-4545599">
            <a:off x="8456038" y="497976"/>
            <a:ext cx="290930" cy="278544"/>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 name="Google Shape;892;p15"/>
          <p:cNvGrpSpPr/>
          <p:nvPr/>
        </p:nvGrpSpPr>
        <p:grpSpPr>
          <a:xfrm>
            <a:off x="5929724" y="406907"/>
            <a:ext cx="872185" cy="276578"/>
            <a:chOff x="5181425" y="2685475"/>
            <a:chExt cx="224900" cy="74425"/>
          </a:xfrm>
        </p:grpSpPr>
        <p:sp>
          <p:nvSpPr>
            <p:cNvPr id="893" name="Google Shape;893;p15"/>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14">
    <p:spTree>
      <p:nvGrpSpPr>
        <p:cNvPr id="1" name="Shape 945"/>
        <p:cNvGrpSpPr/>
        <p:nvPr/>
      </p:nvGrpSpPr>
      <p:grpSpPr>
        <a:xfrm>
          <a:off x="0" y="0"/>
          <a:ext cx="0" cy="0"/>
          <a:chOff x="0" y="0"/>
          <a:chExt cx="0" cy="0"/>
        </a:xfrm>
      </p:grpSpPr>
      <p:grpSp>
        <p:nvGrpSpPr>
          <p:cNvPr id="946" name="Google Shape;946;p16"/>
          <p:cNvGrpSpPr/>
          <p:nvPr/>
        </p:nvGrpSpPr>
        <p:grpSpPr>
          <a:xfrm rot="-222055">
            <a:off x="8239973" y="1981497"/>
            <a:ext cx="742959" cy="1943650"/>
            <a:chOff x="7719200" y="1424500"/>
            <a:chExt cx="446525" cy="1168150"/>
          </a:xfrm>
        </p:grpSpPr>
        <p:sp>
          <p:nvSpPr>
            <p:cNvPr id="947" name="Google Shape;947;p16"/>
            <p:cNvSpPr/>
            <p:nvPr/>
          </p:nvSpPr>
          <p:spPr>
            <a:xfrm>
              <a:off x="7845300" y="1430450"/>
              <a:ext cx="41450" cy="63750"/>
            </a:xfrm>
            <a:custGeom>
              <a:avLst/>
              <a:gdLst/>
              <a:ahLst/>
              <a:cxnLst/>
              <a:rect l="l" t="t" r="r" b="b"/>
              <a:pathLst>
                <a:path w="1658" h="2550" extrusionOk="0">
                  <a:moveTo>
                    <a:pt x="1463" y="1"/>
                  </a:moveTo>
                  <a:cubicBezTo>
                    <a:pt x="1407" y="1"/>
                    <a:pt x="1353" y="28"/>
                    <a:pt x="1320" y="77"/>
                  </a:cubicBezTo>
                  <a:cubicBezTo>
                    <a:pt x="1145" y="309"/>
                    <a:pt x="985" y="553"/>
                    <a:pt x="831" y="799"/>
                  </a:cubicBezTo>
                  <a:cubicBezTo>
                    <a:pt x="695" y="557"/>
                    <a:pt x="515" y="343"/>
                    <a:pt x="299" y="169"/>
                  </a:cubicBezTo>
                  <a:cubicBezTo>
                    <a:pt x="268" y="145"/>
                    <a:pt x="231" y="134"/>
                    <a:pt x="195" y="134"/>
                  </a:cubicBezTo>
                  <a:cubicBezTo>
                    <a:pt x="144" y="134"/>
                    <a:pt x="94" y="156"/>
                    <a:pt x="60" y="198"/>
                  </a:cubicBezTo>
                  <a:cubicBezTo>
                    <a:pt x="1" y="271"/>
                    <a:pt x="12" y="377"/>
                    <a:pt x="84" y="438"/>
                  </a:cubicBezTo>
                  <a:cubicBezTo>
                    <a:pt x="316" y="628"/>
                    <a:pt x="501" y="870"/>
                    <a:pt x="620" y="1146"/>
                  </a:cubicBezTo>
                  <a:cubicBezTo>
                    <a:pt x="405" y="1521"/>
                    <a:pt x="215" y="1911"/>
                    <a:pt x="49" y="2311"/>
                  </a:cubicBezTo>
                  <a:cubicBezTo>
                    <a:pt x="12" y="2398"/>
                    <a:pt x="53" y="2500"/>
                    <a:pt x="140" y="2536"/>
                  </a:cubicBezTo>
                  <a:cubicBezTo>
                    <a:pt x="144" y="2538"/>
                    <a:pt x="149" y="2539"/>
                    <a:pt x="152" y="2540"/>
                  </a:cubicBezTo>
                  <a:cubicBezTo>
                    <a:pt x="169" y="2546"/>
                    <a:pt x="188" y="2549"/>
                    <a:pt x="206" y="2549"/>
                  </a:cubicBezTo>
                  <a:cubicBezTo>
                    <a:pt x="274" y="2549"/>
                    <a:pt x="338" y="2509"/>
                    <a:pt x="365" y="2443"/>
                  </a:cubicBezTo>
                  <a:cubicBezTo>
                    <a:pt x="482" y="2162"/>
                    <a:pt x="616" y="1887"/>
                    <a:pt x="757" y="1619"/>
                  </a:cubicBezTo>
                  <a:cubicBezTo>
                    <a:pt x="772" y="1711"/>
                    <a:pt x="781" y="1806"/>
                    <a:pt x="782" y="1900"/>
                  </a:cubicBezTo>
                  <a:cubicBezTo>
                    <a:pt x="781" y="1973"/>
                    <a:pt x="829" y="2039"/>
                    <a:pt x="899" y="2063"/>
                  </a:cubicBezTo>
                  <a:cubicBezTo>
                    <a:pt x="916" y="2069"/>
                    <a:pt x="934" y="2072"/>
                    <a:pt x="952" y="2072"/>
                  </a:cubicBezTo>
                  <a:cubicBezTo>
                    <a:pt x="953" y="2072"/>
                    <a:pt x="954" y="2072"/>
                    <a:pt x="955" y="2072"/>
                  </a:cubicBezTo>
                  <a:cubicBezTo>
                    <a:pt x="1048" y="2072"/>
                    <a:pt x="1124" y="1995"/>
                    <a:pt x="1126" y="1900"/>
                  </a:cubicBezTo>
                  <a:cubicBezTo>
                    <a:pt x="1126" y="1654"/>
                    <a:pt x="1085" y="1409"/>
                    <a:pt x="1003" y="1175"/>
                  </a:cubicBezTo>
                  <a:cubicBezTo>
                    <a:pt x="1185" y="867"/>
                    <a:pt x="1382" y="570"/>
                    <a:pt x="1594" y="284"/>
                  </a:cubicBezTo>
                  <a:cubicBezTo>
                    <a:pt x="1658" y="208"/>
                    <a:pt x="1644" y="96"/>
                    <a:pt x="1565" y="35"/>
                  </a:cubicBezTo>
                  <a:cubicBezTo>
                    <a:pt x="1534" y="12"/>
                    <a:pt x="1498" y="1"/>
                    <a:pt x="14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6"/>
            <p:cNvSpPr/>
            <p:nvPr/>
          </p:nvSpPr>
          <p:spPr>
            <a:xfrm>
              <a:off x="7888025" y="1424500"/>
              <a:ext cx="29200" cy="81575"/>
            </a:xfrm>
            <a:custGeom>
              <a:avLst/>
              <a:gdLst/>
              <a:ahLst/>
              <a:cxnLst/>
              <a:rect l="l" t="t" r="r" b="b"/>
              <a:pathLst>
                <a:path w="1168" h="3263" extrusionOk="0">
                  <a:moveTo>
                    <a:pt x="979" y="1"/>
                  </a:moveTo>
                  <a:cubicBezTo>
                    <a:pt x="935" y="1"/>
                    <a:pt x="891" y="17"/>
                    <a:pt x="858" y="49"/>
                  </a:cubicBezTo>
                  <a:cubicBezTo>
                    <a:pt x="284" y="626"/>
                    <a:pt x="1" y="1484"/>
                    <a:pt x="118" y="2287"/>
                  </a:cubicBezTo>
                  <a:cubicBezTo>
                    <a:pt x="175" y="2683"/>
                    <a:pt x="398" y="3106"/>
                    <a:pt x="764" y="3227"/>
                  </a:cubicBezTo>
                  <a:cubicBezTo>
                    <a:pt x="828" y="3250"/>
                    <a:pt x="897" y="3261"/>
                    <a:pt x="966" y="3263"/>
                  </a:cubicBezTo>
                  <a:cubicBezTo>
                    <a:pt x="1059" y="3263"/>
                    <a:pt x="1135" y="3187"/>
                    <a:pt x="1137" y="3094"/>
                  </a:cubicBezTo>
                  <a:cubicBezTo>
                    <a:pt x="1138" y="3001"/>
                    <a:pt x="1065" y="2923"/>
                    <a:pt x="972" y="2919"/>
                  </a:cubicBezTo>
                  <a:cubicBezTo>
                    <a:pt x="700" y="2915"/>
                    <a:pt x="507" y="2573"/>
                    <a:pt x="458" y="2238"/>
                  </a:cubicBezTo>
                  <a:cubicBezTo>
                    <a:pt x="355" y="1538"/>
                    <a:pt x="603" y="794"/>
                    <a:pt x="1101" y="293"/>
                  </a:cubicBezTo>
                  <a:cubicBezTo>
                    <a:pt x="1168" y="225"/>
                    <a:pt x="1166" y="118"/>
                    <a:pt x="1100" y="51"/>
                  </a:cubicBezTo>
                  <a:cubicBezTo>
                    <a:pt x="1067" y="17"/>
                    <a:pt x="102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6"/>
            <p:cNvSpPr/>
            <p:nvPr/>
          </p:nvSpPr>
          <p:spPr>
            <a:xfrm>
              <a:off x="7918000" y="1457675"/>
              <a:ext cx="33925" cy="55275"/>
            </a:xfrm>
            <a:custGeom>
              <a:avLst/>
              <a:gdLst/>
              <a:ahLst/>
              <a:cxnLst/>
              <a:rect l="l" t="t" r="r" b="b"/>
              <a:pathLst>
                <a:path w="1357" h="2211" extrusionOk="0">
                  <a:moveTo>
                    <a:pt x="201" y="0"/>
                  </a:moveTo>
                  <a:cubicBezTo>
                    <a:pt x="162" y="0"/>
                    <a:pt x="122" y="14"/>
                    <a:pt x="90" y="41"/>
                  </a:cubicBezTo>
                  <a:cubicBezTo>
                    <a:pt x="16" y="103"/>
                    <a:pt x="9" y="213"/>
                    <a:pt x="73" y="286"/>
                  </a:cubicBezTo>
                  <a:cubicBezTo>
                    <a:pt x="254" y="499"/>
                    <a:pt x="425" y="724"/>
                    <a:pt x="589" y="952"/>
                  </a:cubicBezTo>
                  <a:cubicBezTo>
                    <a:pt x="402" y="1285"/>
                    <a:pt x="218" y="1620"/>
                    <a:pt x="45" y="1961"/>
                  </a:cubicBezTo>
                  <a:cubicBezTo>
                    <a:pt x="1" y="2045"/>
                    <a:pt x="35" y="2148"/>
                    <a:pt x="119" y="2192"/>
                  </a:cubicBezTo>
                  <a:cubicBezTo>
                    <a:pt x="128" y="2196"/>
                    <a:pt x="135" y="2199"/>
                    <a:pt x="143" y="2202"/>
                  </a:cubicBezTo>
                  <a:cubicBezTo>
                    <a:pt x="161" y="2208"/>
                    <a:pt x="179" y="2210"/>
                    <a:pt x="197" y="2210"/>
                  </a:cubicBezTo>
                  <a:cubicBezTo>
                    <a:pt x="261" y="2210"/>
                    <a:pt x="321" y="2175"/>
                    <a:pt x="351" y="2117"/>
                  </a:cubicBezTo>
                  <a:cubicBezTo>
                    <a:pt x="496" y="1832"/>
                    <a:pt x="648" y="1549"/>
                    <a:pt x="806" y="1267"/>
                  </a:cubicBezTo>
                  <a:cubicBezTo>
                    <a:pt x="847" y="1329"/>
                    <a:pt x="892" y="1390"/>
                    <a:pt x="933" y="1453"/>
                  </a:cubicBezTo>
                  <a:cubicBezTo>
                    <a:pt x="965" y="1504"/>
                    <a:pt x="1021" y="1533"/>
                    <a:pt x="1077" y="1533"/>
                  </a:cubicBezTo>
                  <a:cubicBezTo>
                    <a:pt x="1109" y="1533"/>
                    <a:pt x="1141" y="1524"/>
                    <a:pt x="1169" y="1505"/>
                  </a:cubicBezTo>
                  <a:cubicBezTo>
                    <a:pt x="1249" y="1454"/>
                    <a:pt x="1273" y="1349"/>
                    <a:pt x="1223" y="1268"/>
                  </a:cubicBezTo>
                  <a:cubicBezTo>
                    <a:pt x="1152" y="1156"/>
                    <a:pt x="1072" y="1047"/>
                    <a:pt x="997" y="938"/>
                  </a:cubicBezTo>
                  <a:cubicBezTo>
                    <a:pt x="1100" y="759"/>
                    <a:pt x="1202" y="580"/>
                    <a:pt x="1307" y="406"/>
                  </a:cubicBezTo>
                  <a:cubicBezTo>
                    <a:pt x="1356" y="324"/>
                    <a:pt x="1331" y="218"/>
                    <a:pt x="1249" y="169"/>
                  </a:cubicBezTo>
                  <a:cubicBezTo>
                    <a:pt x="1222" y="152"/>
                    <a:pt x="1191" y="144"/>
                    <a:pt x="1161" y="144"/>
                  </a:cubicBezTo>
                  <a:cubicBezTo>
                    <a:pt x="1103" y="144"/>
                    <a:pt x="1046" y="173"/>
                    <a:pt x="1013" y="227"/>
                  </a:cubicBezTo>
                  <a:cubicBezTo>
                    <a:pt x="934" y="358"/>
                    <a:pt x="858" y="493"/>
                    <a:pt x="781" y="625"/>
                  </a:cubicBezTo>
                  <a:cubicBezTo>
                    <a:pt x="637" y="432"/>
                    <a:pt x="489" y="244"/>
                    <a:pt x="335" y="62"/>
                  </a:cubicBezTo>
                  <a:cubicBezTo>
                    <a:pt x="300" y="21"/>
                    <a:pt x="251"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6"/>
            <p:cNvSpPr/>
            <p:nvPr/>
          </p:nvSpPr>
          <p:spPr>
            <a:xfrm>
              <a:off x="7962875" y="1467850"/>
              <a:ext cx="31550" cy="49050"/>
            </a:xfrm>
            <a:custGeom>
              <a:avLst/>
              <a:gdLst/>
              <a:ahLst/>
              <a:cxnLst/>
              <a:rect l="l" t="t" r="r" b="b"/>
              <a:pathLst>
                <a:path w="1262" h="1962" extrusionOk="0">
                  <a:moveTo>
                    <a:pt x="590" y="1"/>
                  </a:moveTo>
                  <a:cubicBezTo>
                    <a:pt x="512" y="1"/>
                    <a:pt x="442" y="53"/>
                    <a:pt x="421" y="132"/>
                  </a:cubicBezTo>
                  <a:lnTo>
                    <a:pt x="350" y="424"/>
                  </a:lnTo>
                  <a:cubicBezTo>
                    <a:pt x="329" y="418"/>
                    <a:pt x="307" y="415"/>
                    <a:pt x="286" y="408"/>
                  </a:cubicBezTo>
                  <a:cubicBezTo>
                    <a:pt x="274" y="404"/>
                    <a:pt x="258" y="398"/>
                    <a:pt x="248" y="396"/>
                  </a:cubicBezTo>
                  <a:cubicBezTo>
                    <a:pt x="230" y="390"/>
                    <a:pt x="212" y="387"/>
                    <a:pt x="194" y="387"/>
                  </a:cubicBezTo>
                  <a:cubicBezTo>
                    <a:pt x="122" y="387"/>
                    <a:pt x="55" y="432"/>
                    <a:pt x="32" y="503"/>
                  </a:cubicBezTo>
                  <a:cubicBezTo>
                    <a:pt x="1" y="593"/>
                    <a:pt x="47" y="690"/>
                    <a:pt x="137" y="721"/>
                  </a:cubicBezTo>
                  <a:cubicBezTo>
                    <a:pt x="151" y="726"/>
                    <a:pt x="164" y="731"/>
                    <a:pt x="178" y="735"/>
                  </a:cubicBezTo>
                  <a:cubicBezTo>
                    <a:pt x="207" y="745"/>
                    <a:pt x="238" y="747"/>
                    <a:pt x="268" y="757"/>
                  </a:cubicBezTo>
                  <a:lnTo>
                    <a:pt x="23" y="1748"/>
                  </a:lnTo>
                  <a:cubicBezTo>
                    <a:pt x="2" y="1836"/>
                    <a:pt x="50" y="1924"/>
                    <a:pt x="136" y="1954"/>
                  </a:cubicBezTo>
                  <a:cubicBezTo>
                    <a:pt x="140" y="1955"/>
                    <a:pt x="144" y="1955"/>
                    <a:pt x="148" y="1957"/>
                  </a:cubicBezTo>
                  <a:cubicBezTo>
                    <a:pt x="162" y="1960"/>
                    <a:pt x="176" y="1962"/>
                    <a:pt x="190" y="1962"/>
                  </a:cubicBezTo>
                  <a:cubicBezTo>
                    <a:pt x="267" y="1962"/>
                    <a:pt x="337" y="1909"/>
                    <a:pt x="357" y="1831"/>
                  </a:cubicBezTo>
                  <a:lnTo>
                    <a:pt x="602" y="838"/>
                  </a:lnTo>
                  <a:cubicBezTo>
                    <a:pt x="749" y="863"/>
                    <a:pt x="897" y="876"/>
                    <a:pt x="1047" y="876"/>
                  </a:cubicBezTo>
                  <a:cubicBezTo>
                    <a:pt x="1061" y="876"/>
                    <a:pt x="1076" y="876"/>
                    <a:pt x="1091" y="876"/>
                  </a:cubicBezTo>
                  <a:cubicBezTo>
                    <a:pt x="1186" y="876"/>
                    <a:pt x="1262" y="797"/>
                    <a:pt x="1262" y="702"/>
                  </a:cubicBezTo>
                  <a:cubicBezTo>
                    <a:pt x="1260" y="608"/>
                    <a:pt x="1183" y="532"/>
                    <a:pt x="1088" y="532"/>
                  </a:cubicBezTo>
                  <a:cubicBezTo>
                    <a:pt x="1088" y="532"/>
                    <a:pt x="1087" y="532"/>
                    <a:pt x="1086" y="532"/>
                  </a:cubicBezTo>
                  <a:cubicBezTo>
                    <a:pt x="1076" y="532"/>
                    <a:pt x="1067" y="532"/>
                    <a:pt x="1057" y="532"/>
                  </a:cubicBezTo>
                  <a:cubicBezTo>
                    <a:pt x="933" y="532"/>
                    <a:pt x="808" y="524"/>
                    <a:pt x="685" y="504"/>
                  </a:cubicBezTo>
                  <a:lnTo>
                    <a:pt x="756" y="215"/>
                  </a:lnTo>
                  <a:cubicBezTo>
                    <a:pt x="779" y="123"/>
                    <a:pt x="723" y="30"/>
                    <a:pt x="631" y="6"/>
                  </a:cubicBezTo>
                  <a:cubicBezTo>
                    <a:pt x="617" y="2"/>
                    <a:pt x="603" y="1"/>
                    <a:pt x="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6"/>
            <p:cNvSpPr/>
            <p:nvPr/>
          </p:nvSpPr>
          <p:spPr>
            <a:xfrm>
              <a:off x="7990950" y="1458275"/>
              <a:ext cx="27275" cy="63775"/>
            </a:xfrm>
            <a:custGeom>
              <a:avLst/>
              <a:gdLst/>
              <a:ahLst/>
              <a:cxnLst/>
              <a:rect l="l" t="t" r="r" b="b"/>
              <a:pathLst>
                <a:path w="1091" h="2551" extrusionOk="0">
                  <a:moveTo>
                    <a:pt x="872" y="0"/>
                  </a:moveTo>
                  <a:cubicBezTo>
                    <a:pt x="871" y="0"/>
                    <a:pt x="870" y="0"/>
                    <a:pt x="869" y="0"/>
                  </a:cubicBezTo>
                  <a:cubicBezTo>
                    <a:pt x="776" y="3"/>
                    <a:pt x="702" y="79"/>
                    <a:pt x="702" y="172"/>
                  </a:cubicBezTo>
                  <a:cubicBezTo>
                    <a:pt x="696" y="693"/>
                    <a:pt x="469" y="1188"/>
                    <a:pt x="80" y="1534"/>
                  </a:cubicBezTo>
                  <a:cubicBezTo>
                    <a:pt x="8" y="1596"/>
                    <a:pt x="1" y="1706"/>
                    <a:pt x="63" y="1777"/>
                  </a:cubicBezTo>
                  <a:cubicBezTo>
                    <a:pt x="97" y="1816"/>
                    <a:pt x="145" y="1836"/>
                    <a:pt x="193" y="1836"/>
                  </a:cubicBezTo>
                  <a:cubicBezTo>
                    <a:pt x="233" y="1836"/>
                    <a:pt x="274" y="1822"/>
                    <a:pt x="306" y="1793"/>
                  </a:cubicBezTo>
                  <a:cubicBezTo>
                    <a:pt x="465" y="1653"/>
                    <a:pt x="603" y="1489"/>
                    <a:pt x="714" y="1309"/>
                  </a:cubicBezTo>
                  <a:lnTo>
                    <a:pt x="714" y="1309"/>
                  </a:lnTo>
                  <a:cubicBezTo>
                    <a:pt x="702" y="1660"/>
                    <a:pt x="674" y="2010"/>
                    <a:pt x="630" y="2356"/>
                  </a:cubicBezTo>
                  <a:cubicBezTo>
                    <a:pt x="619" y="2438"/>
                    <a:pt x="668" y="2515"/>
                    <a:pt x="745" y="2542"/>
                  </a:cubicBezTo>
                  <a:cubicBezTo>
                    <a:pt x="757" y="2545"/>
                    <a:pt x="768" y="2548"/>
                    <a:pt x="779" y="2549"/>
                  </a:cubicBezTo>
                  <a:cubicBezTo>
                    <a:pt x="787" y="2550"/>
                    <a:pt x="794" y="2551"/>
                    <a:pt x="802" y="2551"/>
                  </a:cubicBezTo>
                  <a:cubicBezTo>
                    <a:pt x="887" y="2551"/>
                    <a:pt x="960" y="2487"/>
                    <a:pt x="971" y="2400"/>
                  </a:cubicBezTo>
                  <a:cubicBezTo>
                    <a:pt x="1065" y="1658"/>
                    <a:pt x="1090" y="908"/>
                    <a:pt x="1045" y="162"/>
                  </a:cubicBezTo>
                  <a:cubicBezTo>
                    <a:pt x="1040" y="70"/>
                    <a:pt x="962"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6"/>
            <p:cNvSpPr/>
            <p:nvPr/>
          </p:nvSpPr>
          <p:spPr>
            <a:xfrm>
              <a:off x="8011800" y="1432475"/>
              <a:ext cx="35600" cy="109975"/>
            </a:xfrm>
            <a:custGeom>
              <a:avLst/>
              <a:gdLst/>
              <a:ahLst/>
              <a:cxnLst/>
              <a:rect l="l" t="t" r="r" b="b"/>
              <a:pathLst>
                <a:path w="1424" h="4399" extrusionOk="0">
                  <a:moveTo>
                    <a:pt x="647" y="0"/>
                  </a:moveTo>
                  <a:cubicBezTo>
                    <a:pt x="592" y="0"/>
                    <a:pt x="537" y="27"/>
                    <a:pt x="504" y="76"/>
                  </a:cubicBezTo>
                  <a:cubicBezTo>
                    <a:pt x="450" y="155"/>
                    <a:pt x="470" y="262"/>
                    <a:pt x="549" y="316"/>
                  </a:cubicBezTo>
                  <a:cubicBezTo>
                    <a:pt x="1049" y="654"/>
                    <a:pt x="1036" y="1424"/>
                    <a:pt x="1006" y="1739"/>
                  </a:cubicBezTo>
                  <a:cubicBezTo>
                    <a:pt x="925" y="2607"/>
                    <a:pt x="595" y="3433"/>
                    <a:pt x="58" y="4120"/>
                  </a:cubicBezTo>
                  <a:cubicBezTo>
                    <a:pt x="0" y="4195"/>
                    <a:pt x="13" y="4303"/>
                    <a:pt x="87" y="4362"/>
                  </a:cubicBezTo>
                  <a:cubicBezTo>
                    <a:pt x="104" y="4374"/>
                    <a:pt x="121" y="4384"/>
                    <a:pt x="141" y="4389"/>
                  </a:cubicBezTo>
                  <a:cubicBezTo>
                    <a:pt x="159" y="4395"/>
                    <a:pt x="177" y="4398"/>
                    <a:pt x="195" y="4398"/>
                  </a:cubicBezTo>
                  <a:cubicBezTo>
                    <a:pt x="247" y="4398"/>
                    <a:pt x="296" y="4375"/>
                    <a:pt x="329" y="4333"/>
                  </a:cubicBezTo>
                  <a:cubicBezTo>
                    <a:pt x="908" y="3594"/>
                    <a:pt x="1261" y="2704"/>
                    <a:pt x="1350" y="1770"/>
                  </a:cubicBezTo>
                  <a:cubicBezTo>
                    <a:pt x="1423" y="974"/>
                    <a:pt x="1202" y="341"/>
                    <a:pt x="743" y="30"/>
                  </a:cubicBezTo>
                  <a:cubicBezTo>
                    <a:pt x="714" y="10"/>
                    <a:pt x="680"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6"/>
            <p:cNvSpPr/>
            <p:nvPr/>
          </p:nvSpPr>
          <p:spPr>
            <a:xfrm>
              <a:off x="7812475" y="1563800"/>
              <a:ext cx="50800" cy="44125"/>
            </a:xfrm>
            <a:custGeom>
              <a:avLst/>
              <a:gdLst/>
              <a:ahLst/>
              <a:cxnLst/>
              <a:rect l="l" t="t" r="r" b="b"/>
              <a:pathLst>
                <a:path w="2032" h="1765" extrusionOk="0">
                  <a:moveTo>
                    <a:pt x="1331" y="0"/>
                  </a:moveTo>
                  <a:cubicBezTo>
                    <a:pt x="1131" y="0"/>
                    <a:pt x="969" y="146"/>
                    <a:pt x="903" y="205"/>
                  </a:cubicBezTo>
                  <a:cubicBezTo>
                    <a:pt x="810" y="288"/>
                    <a:pt x="721" y="373"/>
                    <a:pt x="635" y="464"/>
                  </a:cubicBezTo>
                  <a:lnTo>
                    <a:pt x="640" y="451"/>
                  </a:lnTo>
                  <a:cubicBezTo>
                    <a:pt x="668" y="362"/>
                    <a:pt x="619" y="266"/>
                    <a:pt x="530" y="237"/>
                  </a:cubicBezTo>
                  <a:lnTo>
                    <a:pt x="526" y="236"/>
                  </a:lnTo>
                  <a:cubicBezTo>
                    <a:pt x="509" y="230"/>
                    <a:pt x="492" y="228"/>
                    <a:pt x="475" y="228"/>
                  </a:cubicBezTo>
                  <a:cubicBezTo>
                    <a:pt x="402" y="228"/>
                    <a:pt x="333" y="275"/>
                    <a:pt x="310" y="350"/>
                  </a:cubicBezTo>
                  <a:lnTo>
                    <a:pt x="26" y="1271"/>
                  </a:lnTo>
                  <a:cubicBezTo>
                    <a:pt x="1" y="1355"/>
                    <a:pt x="40" y="1443"/>
                    <a:pt x="119" y="1478"/>
                  </a:cubicBezTo>
                  <a:cubicBezTo>
                    <a:pt x="125" y="1481"/>
                    <a:pt x="130" y="1484"/>
                    <a:pt x="137" y="1485"/>
                  </a:cubicBezTo>
                  <a:cubicBezTo>
                    <a:pt x="155" y="1491"/>
                    <a:pt x="173" y="1494"/>
                    <a:pt x="190" y="1494"/>
                  </a:cubicBezTo>
                  <a:cubicBezTo>
                    <a:pt x="249" y="1494"/>
                    <a:pt x="305" y="1464"/>
                    <a:pt x="337" y="1412"/>
                  </a:cubicBezTo>
                  <a:cubicBezTo>
                    <a:pt x="555" y="1059"/>
                    <a:pt x="823" y="738"/>
                    <a:pt x="1132" y="461"/>
                  </a:cubicBezTo>
                  <a:cubicBezTo>
                    <a:pt x="1220" y="383"/>
                    <a:pt x="1287" y="344"/>
                    <a:pt x="1332" y="344"/>
                  </a:cubicBezTo>
                  <a:cubicBezTo>
                    <a:pt x="1337" y="344"/>
                    <a:pt x="1342" y="344"/>
                    <a:pt x="1346" y="345"/>
                  </a:cubicBezTo>
                  <a:cubicBezTo>
                    <a:pt x="1446" y="375"/>
                    <a:pt x="1459" y="648"/>
                    <a:pt x="1462" y="752"/>
                  </a:cubicBezTo>
                  <a:cubicBezTo>
                    <a:pt x="1473" y="1067"/>
                    <a:pt x="1546" y="1378"/>
                    <a:pt x="1678" y="1664"/>
                  </a:cubicBezTo>
                  <a:cubicBezTo>
                    <a:pt x="1708" y="1728"/>
                    <a:pt x="1770" y="1764"/>
                    <a:pt x="1835" y="1764"/>
                  </a:cubicBezTo>
                  <a:cubicBezTo>
                    <a:pt x="1859" y="1764"/>
                    <a:pt x="1884" y="1759"/>
                    <a:pt x="1908" y="1749"/>
                  </a:cubicBezTo>
                  <a:cubicBezTo>
                    <a:pt x="1994" y="1708"/>
                    <a:pt x="2032" y="1606"/>
                    <a:pt x="1991" y="1521"/>
                  </a:cubicBezTo>
                  <a:cubicBezTo>
                    <a:pt x="1878" y="1276"/>
                    <a:pt x="1815" y="1010"/>
                    <a:pt x="1805" y="741"/>
                  </a:cubicBezTo>
                  <a:cubicBezTo>
                    <a:pt x="1798" y="530"/>
                    <a:pt x="1788" y="93"/>
                    <a:pt x="1422" y="10"/>
                  </a:cubicBezTo>
                  <a:cubicBezTo>
                    <a:pt x="1391" y="3"/>
                    <a:pt x="1361" y="0"/>
                    <a:pt x="1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6"/>
            <p:cNvSpPr/>
            <p:nvPr/>
          </p:nvSpPr>
          <p:spPr>
            <a:xfrm>
              <a:off x="7878400" y="1553525"/>
              <a:ext cx="30275" cy="70025"/>
            </a:xfrm>
            <a:custGeom>
              <a:avLst/>
              <a:gdLst/>
              <a:ahLst/>
              <a:cxnLst/>
              <a:rect l="l" t="t" r="r" b="b"/>
              <a:pathLst>
                <a:path w="1211" h="2801" extrusionOk="0">
                  <a:moveTo>
                    <a:pt x="914" y="1"/>
                  </a:moveTo>
                  <a:cubicBezTo>
                    <a:pt x="852" y="1"/>
                    <a:pt x="789" y="14"/>
                    <a:pt x="731" y="40"/>
                  </a:cubicBezTo>
                  <a:cubicBezTo>
                    <a:pt x="453" y="164"/>
                    <a:pt x="304" y="528"/>
                    <a:pt x="265" y="637"/>
                  </a:cubicBezTo>
                  <a:cubicBezTo>
                    <a:pt x="141" y="983"/>
                    <a:pt x="0" y="1376"/>
                    <a:pt x="28" y="1788"/>
                  </a:cubicBezTo>
                  <a:cubicBezTo>
                    <a:pt x="53" y="2172"/>
                    <a:pt x="279" y="2637"/>
                    <a:pt x="712" y="2780"/>
                  </a:cubicBezTo>
                  <a:cubicBezTo>
                    <a:pt x="728" y="2786"/>
                    <a:pt x="743" y="2790"/>
                    <a:pt x="759" y="2794"/>
                  </a:cubicBezTo>
                  <a:cubicBezTo>
                    <a:pt x="774" y="2799"/>
                    <a:pt x="789" y="2801"/>
                    <a:pt x="804" y="2801"/>
                  </a:cubicBezTo>
                  <a:cubicBezTo>
                    <a:pt x="879" y="2801"/>
                    <a:pt x="949" y="2750"/>
                    <a:pt x="970" y="2673"/>
                  </a:cubicBezTo>
                  <a:cubicBezTo>
                    <a:pt x="994" y="2582"/>
                    <a:pt x="940" y="2482"/>
                    <a:pt x="849" y="2462"/>
                  </a:cubicBezTo>
                  <a:cubicBezTo>
                    <a:pt x="567" y="2376"/>
                    <a:pt x="391" y="2053"/>
                    <a:pt x="372" y="1764"/>
                  </a:cubicBezTo>
                  <a:cubicBezTo>
                    <a:pt x="348" y="1425"/>
                    <a:pt x="470" y="1083"/>
                    <a:pt x="588" y="752"/>
                  </a:cubicBezTo>
                  <a:cubicBezTo>
                    <a:pt x="657" y="562"/>
                    <a:pt x="773" y="397"/>
                    <a:pt x="870" y="355"/>
                  </a:cubicBezTo>
                  <a:cubicBezTo>
                    <a:pt x="884" y="348"/>
                    <a:pt x="900" y="344"/>
                    <a:pt x="915" y="344"/>
                  </a:cubicBezTo>
                  <a:cubicBezTo>
                    <a:pt x="929" y="344"/>
                    <a:pt x="943" y="347"/>
                    <a:pt x="956" y="354"/>
                  </a:cubicBezTo>
                  <a:cubicBezTo>
                    <a:pt x="976" y="361"/>
                    <a:pt x="996" y="365"/>
                    <a:pt x="1016" y="365"/>
                  </a:cubicBezTo>
                  <a:cubicBezTo>
                    <a:pt x="1084" y="365"/>
                    <a:pt x="1148" y="324"/>
                    <a:pt x="1175" y="258"/>
                  </a:cubicBezTo>
                  <a:cubicBezTo>
                    <a:pt x="1211" y="172"/>
                    <a:pt x="1173" y="74"/>
                    <a:pt x="1088" y="36"/>
                  </a:cubicBezTo>
                  <a:cubicBezTo>
                    <a:pt x="1032" y="12"/>
                    <a:pt x="973" y="1"/>
                    <a:pt x="9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6"/>
            <p:cNvSpPr/>
            <p:nvPr/>
          </p:nvSpPr>
          <p:spPr>
            <a:xfrm>
              <a:off x="7909950" y="1573275"/>
              <a:ext cx="34450" cy="57975"/>
            </a:xfrm>
            <a:custGeom>
              <a:avLst/>
              <a:gdLst/>
              <a:ahLst/>
              <a:cxnLst/>
              <a:rect l="l" t="t" r="r" b="b"/>
              <a:pathLst>
                <a:path w="1378" h="2319" extrusionOk="0">
                  <a:moveTo>
                    <a:pt x="1181" y="1"/>
                  </a:moveTo>
                  <a:cubicBezTo>
                    <a:pt x="1120" y="1"/>
                    <a:pt x="1061" y="33"/>
                    <a:pt x="1030" y="90"/>
                  </a:cubicBezTo>
                  <a:lnTo>
                    <a:pt x="642" y="802"/>
                  </a:lnTo>
                  <a:cubicBezTo>
                    <a:pt x="534" y="617"/>
                    <a:pt x="438" y="422"/>
                    <a:pt x="360" y="221"/>
                  </a:cubicBezTo>
                  <a:cubicBezTo>
                    <a:pt x="334" y="151"/>
                    <a:pt x="268" y="108"/>
                    <a:pt x="197" y="108"/>
                  </a:cubicBezTo>
                  <a:cubicBezTo>
                    <a:pt x="176" y="108"/>
                    <a:pt x="155" y="112"/>
                    <a:pt x="134" y="120"/>
                  </a:cubicBezTo>
                  <a:cubicBezTo>
                    <a:pt x="44" y="155"/>
                    <a:pt x="1" y="256"/>
                    <a:pt x="39" y="346"/>
                  </a:cubicBezTo>
                  <a:cubicBezTo>
                    <a:pt x="148" y="628"/>
                    <a:pt x="288" y="900"/>
                    <a:pt x="452" y="1154"/>
                  </a:cubicBezTo>
                  <a:lnTo>
                    <a:pt x="155" y="1702"/>
                  </a:lnTo>
                  <a:cubicBezTo>
                    <a:pt x="112" y="1781"/>
                    <a:pt x="32" y="1928"/>
                    <a:pt x="74" y="2089"/>
                  </a:cubicBezTo>
                  <a:cubicBezTo>
                    <a:pt x="103" y="2190"/>
                    <a:pt x="181" y="2270"/>
                    <a:pt x="282" y="2303"/>
                  </a:cubicBezTo>
                  <a:cubicBezTo>
                    <a:pt x="296" y="2307"/>
                    <a:pt x="313" y="2311"/>
                    <a:pt x="329" y="2314"/>
                  </a:cubicBezTo>
                  <a:cubicBezTo>
                    <a:pt x="345" y="2317"/>
                    <a:pt x="362" y="2319"/>
                    <a:pt x="378" y="2319"/>
                  </a:cubicBezTo>
                  <a:cubicBezTo>
                    <a:pt x="463" y="2319"/>
                    <a:pt x="544" y="2278"/>
                    <a:pt x="593" y="2207"/>
                  </a:cubicBezTo>
                  <a:cubicBezTo>
                    <a:pt x="647" y="2128"/>
                    <a:pt x="626" y="2021"/>
                    <a:pt x="547" y="1969"/>
                  </a:cubicBezTo>
                  <a:cubicBezTo>
                    <a:pt x="519" y="1949"/>
                    <a:pt x="486" y="1938"/>
                    <a:pt x="451" y="1938"/>
                  </a:cubicBezTo>
                  <a:cubicBezTo>
                    <a:pt x="441" y="1938"/>
                    <a:pt x="431" y="1939"/>
                    <a:pt x="420" y="1941"/>
                  </a:cubicBezTo>
                  <a:cubicBezTo>
                    <a:pt x="431" y="1916"/>
                    <a:pt x="444" y="1890"/>
                    <a:pt x="458" y="1865"/>
                  </a:cubicBezTo>
                  <a:lnTo>
                    <a:pt x="672" y="1470"/>
                  </a:lnTo>
                  <a:cubicBezTo>
                    <a:pt x="752" y="1572"/>
                    <a:pt x="835" y="1674"/>
                    <a:pt x="924" y="1771"/>
                  </a:cubicBezTo>
                  <a:cubicBezTo>
                    <a:pt x="957" y="1808"/>
                    <a:pt x="1004" y="1827"/>
                    <a:pt x="1050" y="1827"/>
                  </a:cubicBezTo>
                  <a:cubicBezTo>
                    <a:pt x="1091" y="1827"/>
                    <a:pt x="1133" y="1812"/>
                    <a:pt x="1166" y="1782"/>
                  </a:cubicBezTo>
                  <a:cubicBezTo>
                    <a:pt x="1236" y="1717"/>
                    <a:pt x="1242" y="1609"/>
                    <a:pt x="1177" y="1539"/>
                  </a:cubicBezTo>
                  <a:cubicBezTo>
                    <a:pt x="1062" y="1410"/>
                    <a:pt x="955" y="1274"/>
                    <a:pt x="855" y="1133"/>
                  </a:cubicBezTo>
                  <a:lnTo>
                    <a:pt x="1332" y="255"/>
                  </a:lnTo>
                  <a:cubicBezTo>
                    <a:pt x="1377" y="172"/>
                    <a:pt x="1346" y="68"/>
                    <a:pt x="1263" y="21"/>
                  </a:cubicBezTo>
                  <a:cubicBezTo>
                    <a:pt x="1237" y="7"/>
                    <a:pt x="1209" y="1"/>
                    <a:pt x="1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6"/>
            <p:cNvSpPr/>
            <p:nvPr/>
          </p:nvSpPr>
          <p:spPr>
            <a:xfrm>
              <a:off x="7948475" y="1582050"/>
              <a:ext cx="30625" cy="43400"/>
            </a:xfrm>
            <a:custGeom>
              <a:avLst/>
              <a:gdLst/>
              <a:ahLst/>
              <a:cxnLst/>
              <a:rect l="l" t="t" r="r" b="b"/>
              <a:pathLst>
                <a:path w="1225" h="1736" extrusionOk="0">
                  <a:moveTo>
                    <a:pt x="704" y="1"/>
                  </a:moveTo>
                  <a:cubicBezTo>
                    <a:pt x="619" y="1"/>
                    <a:pt x="544" y="62"/>
                    <a:pt x="532" y="147"/>
                  </a:cubicBezTo>
                  <a:lnTo>
                    <a:pt x="479" y="495"/>
                  </a:lnTo>
                  <a:cubicBezTo>
                    <a:pt x="416" y="474"/>
                    <a:pt x="356" y="442"/>
                    <a:pt x="302" y="401"/>
                  </a:cubicBezTo>
                  <a:cubicBezTo>
                    <a:pt x="270" y="375"/>
                    <a:pt x="232" y="362"/>
                    <a:pt x="194" y="362"/>
                  </a:cubicBezTo>
                  <a:cubicBezTo>
                    <a:pt x="144" y="362"/>
                    <a:pt x="94" y="385"/>
                    <a:pt x="60" y="427"/>
                  </a:cubicBezTo>
                  <a:cubicBezTo>
                    <a:pt x="1" y="501"/>
                    <a:pt x="12" y="609"/>
                    <a:pt x="87" y="668"/>
                  </a:cubicBezTo>
                  <a:cubicBezTo>
                    <a:pt x="175" y="739"/>
                    <a:pt x="275" y="793"/>
                    <a:pt x="384" y="829"/>
                  </a:cubicBezTo>
                  <a:cubicBezTo>
                    <a:pt x="398" y="834"/>
                    <a:pt x="413" y="836"/>
                    <a:pt x="429" y="840"/>
                  </a:cubicBezTo>
                  <a:lnTo>
                    <a:pt x="326" y="1538"/>
                  </a:lnTo>
                  <a:cubicBezTo>
                    <a:pt x="313" y="1621"/>
                    <a:pt x="363" y="1700"/>
                    <a:pt x="441" y="1727"/>
                  </a:cubicBezTo>
                  <a:cubicBezTo>
                    <a:pt x="451" y="1729"/>
                    <a:pt x="461" y="1732"/>
                    <a:pt x="471" y="1734"/>
                  </a:cubicBezTo>
                  <a:cubicBezTo>
                    <a:pt x="480" y="1735"/>
                    <a:pt x="488" y="1736"/>
                    <a:pt x="496" y="1736"/>
                  </a:cubicBezTo>
                  <a:cubicBezTo>
                    <a:pt x="580" y="1736"/>
                    <a:pt x="654" y="1674"/>
                    <a:pt x="665" y="1589"/>
                  </a:cubicBezTo>
                  <a:lnTo>
                    <a:pt x="771" y="878"/>
                  </a:lnTo>
                  <a:cubicBezTo>
                    <a:pt x="885" y="871"/>
                    <a:pt x="996" y="846"/>
                    <a:pt x="1100" y="800"/>
                  </a:cubicBezTo>
                  <a:cubicBezTo>
                    <a:pt x="1186" y="761"/>
                    <a:pt x="1224" y="661"/>
                    <a:pt x="1186" y="575"/>
                  </a:cubicBezTo>
                  <a:cubicBezTo>
                    <a:pt x="1158" y="511"/>
                    <a:pt x="1095" y="473"/>
                    <a:pt x="1028" y="473"/>
                  </a:cubicBezTo>
                  <a:cubicBezTo>
                    <a:pt x="1006" y="473"/>
                    <a:pt x="983" y="477"/>
                    <a:pt x="961" y="487"/>
                  </a:cubicBezTo>
                  <a:cubicBezTo>
                    <a:pt x="917" y="503"/>
                    <a:pt x="871" y="518"/>
                    <a:pt x="824" y="525"/>
                  </a:cubicBezTo>
                  <a:lnTo>
                    <a:pt x="872" y="198"/>
                  </a:lnTo>
                  <a:cubicBezTo>
                    <a:pt x="888" y="104"/>
                    <a:pt x="821" y="16"/>
                    <a:pt x="727" y="2"/>
                  </a:cubicBezTo>
                  <a:cubicBezTo>
                    <a:pt x="719" y="1"/>
                    <a:pt x="711" y="1"/>
                    <a:pt x="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6"/>
            <p:cNvSpPr/>
            <p:nvPr/>
          </p:nvSpPr>
          <p:spPr>
            <a:xfrm>
              <a:off x="7981150" y="1578325"/>
              <a:ext cx="18175" cy="55900"/>
            </a:xfrm>
            <a:custGeom>
              <a:avLst/>
              <a:gdLst/>
              <a:ahLst/>
              <a:cxnLst/>
              <a:rect l="l" t="t" r="r" b="b"/>
              <a:pathLst>
                <a:path w="727" h="2236" extrusionOk="0">
                  <a:moveTo>
                    <a:pt x="554" y="1"/>
                  </a:moveTo>
                  <a:cubicBezTo>
                    <a:pt x="489" y="1"/>
                    <a:pt x="428" y="38"/>
                    <a:pt x="398" y="99"/>
                  </a:cubicBezTo>
                  <a:cubicBezTo>
                    <a:pt x="208" y="499"/>
                    <a:pt x="80" y="924"/>
                    <a:pt x="18" y="1363"/>
                  </a:cubicBezTo>
                  <a:cubicBezTo>
                    <a:pt x="0" y="1481"/>
                    <a:pt x="94" y="1561"/>
                    <a:pt x="190" y="1561"/>
                  </a:cubicBezTo>
                  <a:cubicBezTo>
                    <a:pt x="242" y="1561"/>
                    <a:pt x="294" y="1538"/>
                    <a:pt x="329" y="1486"/>
                  </a:cubicBezTo>
                  <a:lnTo>
                    <a:pt x="329" y="1486"/>
                  </a:lnTo>
                  <a:cubicBezTo>
                    <a:pt x="318" y="1674"/>
                    <a:pt x="304" y="1862"/>
                    <a:pt x="289" y="2049"/>
                  </a:cubicBezTo>
                  <a:cubicBezTo>
                    <a:pt x="283" y="2128"/>
                    <a:pt x="331" y="2201"/>
                    <a:pt x="407" y="2226"/>
                  </a:cubicBezTo>
                  <a:cubicBezTo>
                    <a:pt x="420" y="2230"/>
                    <a:pt x="434" y="2233"/>
                    <a:pt x="448" y="2235"/>
                  </a:cubicBezTo>
                  <a:cubicBezTo>
                    <a:pt x="453" y="2235"/>
                    <a:pt x="458" y="2235"/>
                    <a:pt x="463" y="2235"/>
                  </a:cubicBezTo>
                  <a:cubicBezTo>
                    <a:pt x="551" y="2235"/>
                    <a:pt x="625" y="2166"/>
                    <a:pt x="632" y="2077"/>
                  </a:cubicBezTo>
                  <a:cubicBezTo>
                    <a:pt x="686" y="1446"/>
                    <a:pt x="717" y="807"/>
                    <a:pt x="726" y="177"/>
                  </a:cubicBezTo>
                  <a:cubicBezTo>
                    <a:pt x="726" y="95"/>
                    <a:pt x="671" y="25"/>
                    <a:pt x="593" y="5"/>
                  </a:cubicBezTo>
                  <a:cubicBezTo>
                    <a:pt x="580" y="2"/>
                    <a:pt x="567" y="1"/>
                    <a:pt x="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6"/>
            <p:cNvSpPr/>
            <p:nvPr/>
          </p:nvSpPr>
          <p:spPr>
            <a:xfrm>
              <a:off x="7988025" y="1557025"/>
              <a:ext cx="40550" cy="95650"/>
            </a:xfrm>
            <a:custGeom>
              <a:avLst/>
              <a:gdLst/>
              <a:ahLst/>
              <a:cxnLst/>
              <a:rect l="l" t="t" r="r" b="b"/>
              <a:pathLst>
                <a:path w="1622" h="3826" extrusionOk="0">
                  <a:moveTo>
                    <a:pt x="1002" y="1"/>
                  </a:moveTo>
                  <a:cubicBezTo>
                    <a:pt x="982" y="1"/>
                    <a:pt x="962" y="4"/>
                    <a:pt x="943" y="11"/>
                  </a:cubicBezTo>
                  <a:cubicBezTo>
                    <a:pt x="854" y="45"/>
                    <a:pt x="807" y="143"/>
                    <a:pt x="841" y="232"/>
                  </a:cubicBezTo>
                  <a:cubicBezTo>
                    <a:pt x="1252" y="1351"/>
                    <a:pt x="936" y="2707"/>
                    <a:pt x="71" y="3529"/>
                  </a:cubicBezTo>
                  <a:cubicBezTo>
                    <a:pt x="2" y="3593"/>
                    <a:pt x="1" y="3703"/>
                    <a:pt x="66" y="3772"/>
                  </a:cubicBezTo>
                  <a:cubicBezTo>
                    <a:pt x="85" y="3792"/>
                    <a:pt x="109" y="3807"/>
                    <a:pt x="136" y="3816"/>
                  </a:cubicBezTo>
                  <a:cubicBezTo>
                    <a:pt x="154" y="3822"/>
                    <a:pt x="173" y="3825"/>
                    <a:pt x="191" y="3825"/>
                  </a:cubicBezTo>
                  <a:cubicBezTo>
                    <a:pt x="234" y="3825"/>
                    <a:pt x="277" y="3808"/>
                    <a:pt x="309" y="3778"/>
                  </a:cubicBezTo>
                  <a:cubicBezTo>
                    <a:pt x="1269" y="2864"/>
                    <a:pt x="1621" y="1358"/>
                    <a:pt x="1164" y="114"/>
                  </a:cubicBezTo>
                  <a:cubicBezTo>
                    <a:pt x="1138" y="43"/>
                    <a:pt x="1073" y="1"/>
                    <a:pt x="1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6"/>
            <p:cNvSpPr/>
            <p:nvPr/>
          </p:nvSpPr>
          <p:spPr>
            <a:xfrm>
              <a:off x="7769550" y="1633525"/>
              <a:ext cx="248350" cy="32375"/>
            </a:xfrm>
            <a:custGeom>
              <a:avLst/>
              <a:gdLst/>
              <a:ahLst/>
              <a:cxnLst/>
              <a:rect l="l" t="t" r="r" b="b"/>
              <a:pathLst>
                <a:path w="9934" h="1295" extrusionOk="0">
                  <a:moveTo>
                    <a:pt x="188" y="1"/>
                  </a:moveTo>
                  <a:cubicBezTo>
                    <a:pt x="111" y="1"/>
                    <a:pt x="43" y="53"/>
                    <a:pt x="23" y="129"/>
                  </a:cubicBezTo>
                  <a:cubicBezTo>
                    <a:pt x="0" y="217"/>
                    <a:pt x="48" y="307"/>
                    <a:pt x="134" y="336"/>
                  </a:cubicBezTo>
                  <a:cubicBezTo>
                    <a:pt x="141" y="338"/>
                    <a:pt x="150" y="340"/>
                    <a:pt x="157" y="342"/>
                  </a:cubicBezTo>
                  <a:cubicBezTo>
                    <a:pt x="3324" y="936"/>
                    <a:pt x="6537" y="1255"/>
                    <a:pt x="9759" y="1295"/>
                  </a:cubicBezTo>
                  <a:cubicBezTo>
                    <a:pt x="9853" y="1295"/>
                    <a:pt x="9932" y="1219"/>
                    <a:pt x="9934" y="1124"/>
                  </a:cubicBezTo>
                  <a:cubicBezTo>
                    <a:pt x="9934" y="1029"/>
                    <a:pt x="9858" y="951"/>
                    <a:pt x="9763" y="950"/>
                  </a:cubicBezTo>
                  <a:cubicBezTo>
                    <a:pt x="6561" y="910"/>
                    <a:pt x="3367" y="594"/>
                    <a:pt x="220" y="4"/>
                  </a:cubicBezTo>
                  <a:cubicBezTo>
                    <a:pt x="209" y="2"/>
                    <a:pt x="198"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6"/>
            <p:cNvSpPr/>
            <p:nvPr/>
          </p:nvSpPr>
          <p:spPr>
            <a:xfrm>
              <a:off x="7727875" y="1514125"/>
              <a:ext cx="285350" cy="97550"/>
            </a:xfrm>
            <a:custGeom>
              <a:avLst/>
              <a:gdLst/>
              <a:ahLst/>
              <a:cxnLst/>
              <a:rect l="l" t="t" r="r" b="b"/>
              <a:pathLst>
                <a:path w="11414" h="3902" extrusionOk="0">
                  <a:moveTo>
                    <a:pt x="2881" y="0"/>
                  </a:moveTo>
                  <a:cubicBezTo>
                    <a:pt x="2811" y="0"/>
                    <a:pt x="2741" y="38"/>
                    <a:pt x="2715" y="108"/>
                  </a:cubicBezTo>
                  <a:cubicBezTo>
                    <a:pt x="2339" y="1095"/>
                    <a:pt x="1964" y="2085"/>
                    <a:pt x="1596" y="3074"/>
                  </a:cubicBezTo>
                  <a:cubicBezTo>
                    <a:pt x="1544" y="2884"/>
                    <a:pt x="1468" y="2695"/>
                    <a:pt x="1347" y="2529"/>
                  </a:cubicBezTo>
                  <a:cubicBezTo>
                    <a:pt x="1160" y="2272"/>
                    <a:pt x="836" y="2082"/>
                    <a:pt x="513" y="2082"/>
                  </a:cubicBezTo>
                  <a:cubicBezTo>
                    <a:pt x="372" y="2082"/>
                    <a:pt x="231" y="2118"/>
                    <a:pt x="102" y="2201"/>
                  </a:cubicBezTo>
                  <a:cubicBezTo>
                    <a:pt x="23" y="2253"/>
                    <a:pt x="1" y="2359"/>
                    <a:pt x="52" y="2438"/>
                  </a:cubicBezTo>
                  <a:cubicBezTo>
                    <a:pt x="84" y="2489"/>
                    <a:pt x="140" y="2517"/>
                    <a:pt x="197" y="2517"/>
                  </a:cubicBezTo>
                  <a:cubicBezTo>
                    <a:pt x="228" y="2517"/>
                    <a:pt x="260" y="2509"/>
                    <a:pt x="288" y="2491"/>
                  </a:cubicBezTo>
                  <a:cubicBezTo>
                    <a:pt x="356" y="2447"/>
                    <a:pt x="433" y="2428"/>
                    <a:pt x="513" y="2428"/>
                  </a:cubicBezTo>
                  <a:cubicBezTo>
                    <a:pt x="719" y="2428"/>
                    <a:pt x="943" y="2558"/>
                    <a:pt x="1068" y="2731"/>
                  </a:cubicBezTo>
                  <a:cubicBezTo>
                    <a:pt x="1275" y="3016"/>
                    <a:pt x="1321" y="3406"/>
                    <a:pt x="1363" y="3750"/>
                  </a:cubicBezTo>
                  <a:cubicBezTo>
                    <a:pt x="1372" y="3816"/>
                    <a:pt x="1417" y="3872"/>
                    <a:pt x="1480" y="3893"/>
                  </a:cubicBezTo>
                  <a:cubicBezTo>
                    <a:pt x="1492" y="3897"/>
                    <a:pt x="1503" y="3899"/>
                    <a:pt x="1515" y="3900"/>
                  </a:cubicBezTo>
                  <a:cubicBezTo>
                    <a:pt x="1522" y="3901"/>
                    <a:pt x="1530" y="3902"/>
                    <a:pt x="1536" y="3902"/>
                  </a:cubicBezTo>
                  <a:cubicBezTo>
                    <a:pt x="1607" y="3902"/>
                    <a:pt x="1671" y="3857"/>
                    <a:pt x="1696" y="3791"/>
                  </a:cubicBezTo>
                  <a:cubicBezTo>
                    <a:pt x="2118" y="2657"/>
                    <a:pt x="2543" y="1527"/>
                    <a:pt x="2974" y="400"/>
                  </a:cubicBezTo>
                  <a:cubicBezTo>
                    <a:pt x="5706" y="774"/>
                    <a:pt x="8480" y="1094"/>
                    <a:pt x="11216" y="1351"/>
                  </a:cubicBezTo>
                  <a:cubicBezTo>
                    <a:pt x="11222" y="1352"/>
                    <a:pt x="11227" y="1352"/>
                    <a:pt x="11232" y="1352"/>
                  </a:cubicBezTo>
                  <a:cubicBezTo>
                    <a:pt x="11321" y="1352"/>
                    <a:pt x="11396" y="1285"/>
                    <a:pt x="11405" y="1196"/>
                  </a:cubicBezTo>
                  <a:cubicBezTo>
                    <a:pt x="11413" y="1101"/>
                    <a:pt x="11344" y="1018"/>
                    <a:pt x="11249" y="1008"/>
                  </a:cubicBezTo>
                  <a:cubicBezTo>
                    <a:pt x="8511" y="752"/>
                    <a:pt x="5737" y="431"/>
                    <a:pt x="3003" y="56"/>
                  </a:cubicBezTo>
                  <a:cubicBezTo>
                    <a:pt x="2985" y="35"/>
                    <a:pt x="2962" y="18"/>
                    <a:pt x="2937" y="8"/>
                  </a:cubicBezTo>
                  <a:cubicBezTo>
                    <a:pt x="2919" y="3"/>
                    <a:pt x="2900" y="0"/>
                    <a:pt x="2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6"/>
            <p:cNvSpPr/>
            <p:nvPr/>
          </p:nvSpPr>
          <p:spPr>
            <a:xfrm>
              <a:off x="7719200" y="1679525"/>
              <a:ext cx="130850" cy="103800"/>
            </a:xfrm>
            <a:custGeom>
              <a:avLst/>
              <a:gdLst/>
              <a:ahLst/>
              <a:cxnLst/>
              <a:rect l="l" t="t" r="r" b="b"/>
              <a:pathLst>
                <a:path w="5234" h="4152" extrusionOk="0">
                  <a:moveTo>
                    <a:pt x="3600" y="1"/>
                  </a:moveTo>
                  <a:cubicBezTo>
                    <a:pt x="2684" y="1"/>
                    <a:pt x="1771" y="104"/>
                    <a:pt x="876" y="309"/>
                  </a:cubicBezTo>
                  <a:cubicBezTo>
                    <a:pt x="760" y="336"/>
                    <a:pt x="705" y="467"/>
                    <a:pt x="767" y="568"/>
                  </a:cubicBezTo>
                  <a:cubicBezTo>
                    <a:pt x="1040" y="1007"/>
                    <a:pt x="1526" y="1204"/>
                    <a:pt x="1996" y="1394"/>
                  </a:cubicBezTo>
                  <a:cubicBezTo>
                    <a:pt x="2400" y="1558"/>
                    <a:pt x="2784" y="1714"/>
                    <a:pt x="2990" y="2008"/>
                  </a:cubicBezTo>
                  <a:lnTo>
                    <a:pt x="693" y="2829"/>
                  </a:lnTo>
                  <a:cubicBezTo>
                    <a:pt x="403" y="2933"/>
                    <a:pt x="64" y="3096"/>
                    <a:pt x="13" y="3445"/>
                  </a:cubicBezTo>
                  <a:cubicBezTo>
                    <a:pt x="0" y="3528"/>
                    <a:pt x="50" y="3607"/>
                    <a:pt x="128" y="3634"/>
                  </a:cubicBezTo>
                  <a:lnTo>
                    <a:pt x="135" y="3635"/>
                  </a:lnTo>
                  <a:cubicBezTo>
                    <a:pt x="1257" y="3955"/>
                    <a:pt x="2414" y="4128"/>
                    <a:pt x="3581" y="4152"/>
                  </a:cubicBezTo>
                  <a:cubicBezTo>
                    <a:pt x="3582" y="4152"/>
                    <a:pt x="3583" y="4152"/>
                    <a:pt x="3584" y="4152"/>
                  </a:cubicBezTo>
                  <a:cubicBezTo>
                    <a:pt x="3677" y="4152"/>
                    <a:pt x="3754" y="4076"/>
                    <a:pt x="3756" y="3983"/>
                  </a:cubicBezTo>
                  <a:cubicBezTo>
                    <a:pt x="3758" y="3887"/>
                    <a:pt x="3682" y="3808"/>
                    <a:pt x="3587" y="3807"/>
                  </a:cubicBezTo>
                  <a:cubicBezTo>
                    <a:pt x="2520" y="3786"/>
                    <a:pt x="1458" y="3635"/>
                    <a:pt x="427" y="3358"/>
                  </a:cubicBezTo>
                  <a:cubicBezTo>
                    <a:pt x="520" y="3265"/>
                    <a:pt x="679" y="3199"/>
                    <a:pt x="808" y="3152"/>
                  </a:cubicBezTo>
                  <a:lnTo>
                    <a:pt x="3294" y="2264"/>
                  </a:lnTo>
                  <a:cubicBezTo>
                    <a:pt x="3339" y="2249"/>
                    <a:pt x="3374" y="2215"/>
                    <a:pt x="3394" y="2173"/>
                  </a:cubicBezTo>
                  <a:cubicBezTo>
                    <a:pt x="3414" y="2129"/>
                    <a:pt x="3414" y="2080"/>
                    <a:pt x="3395" y="2036"/>
                  </a:cubicBezTo>
                  <a:cubicBezTo>
                    <a:pt x="3176" y="1500"/>
                    <a:pt x="2641" y="1285"/>
                    <a:pt x="2126" y="1075"/>
                  </a:cubicBezTo>
                  <a:cubicBezTo>
                    <a:pt x="1781" y="936"/>
                    <a:pt x="1453" y="803"/>
                    <a:pt x="1223" y="586"/>
                  </a:cubicBezTo>
                  <a:cubicBezTo>
                    <a:pt x="2006" y="426"/>
                    <a:pt x="2801" y="346"/>
                    <a:pt x="3597" y="346"/>
                  </a:cubicBezTo>
                  <a:cubicBezTo>
                    <a:pt x="4077" y="346"/>
                    <a:pt x="4557" y="375"/>
                    <a:pt x="5035" y="433"/>
                  </a:cubicBezTo>
                  <a:cubicBezTo>
                    <a:pt x="5040" y="433"/>
                    <a:pt x="5046" y="434"/>
                    <a:pt x="5051" y="434"/>
                  </a:cubicBezTo>
                  <a:cubicBezTo>
                    <a:pt x="5137" y="434"/>
                    <a:pt x="5212" y="370"/>
                    <a:pt x="5222" y="282"/>
                  </a:cubicBezTo>
                  <a:cubicBezTo>
                    <a:pt x="5234" y="190"/>
                    <a:pt x="5169" y="105"/>
                    <a:pt x="5076" y="91"/>
                  </a:cubicBezTo>
                  <a:cubicBezTo>
                    <a:pt x="4585" y="31"/>
                    <a:pt x="4092" y="1"/>
                    <a:pt x="36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6"/>
            <p:cNvSpPr/>
            <p:nvPr/>
          </p:nvSpPr>
          <p:spPr>
            <a:xfrm>
              <a:off x="7831050" y="1685500"/>
              <a:ext cx="52150" cy="115750"/>
            </a:xfrm>
            <a:custGeom>
              <a:avLst/>
              <a:gdLst/>
              <a:ahLst/>
              <a:cxnLst/>
              <a:rect l="l" t="t" r="r" b="b"/>
              <a:pathLst>
                <a:path w="2086" h="4630" extrusionOk="0">
                  <a:moveTo>
                    <a:pt x="1897" y="0"/>
                  </a:moveTo>
                  <a:cubicBezTo>
                    <a:pt x="1852" y="0"/>
                    <a:pt x="1807" y="18"/>
                    <a:pt x="1773" y="52"/>
                  </a:cubicBezTo>
                  <a:cubicBezTo>
                    <a:pt x="1193" y="644"/>
                    <a:pt x="537" y="1316"/>
                    <a:pt x="268" y="2190"/>
                  </a:cubicBezTo>
                  <a:cubicBezTo>
                    <a:pt x="1" y="3056"/>
                    <a:pt x="250" y="4200"/>
                    <a:pt x="1127" y="4614"/>
                  </a:cubicBezTo>
                  <a:cubicBezTo>
                    <a:pt x="1133" y="4617"/>
                    <a:pt x="1140" y="4619"/>
                    <a:pt x="1147" y="4621"/>
                  </a:cubicBezTo>
                  <a:cubicBezTo>
                    <a:pt x="1164" y="4627"/>
                    <a:pt x="1182" y="4629"/>
                    <a:pt x="1200" y="4629"/>
                  </a:cubicBezTo>
                  <a:cubicBezTo>
                    <a:pt x="1268" y="4629"/>
                    <a:pt x="1332" y="4588"/>
                    <a:pt x="1359" y="4521"/>
                  </a:cubicBezTo>
                  <a:cubicBezTo>
                    <a:pt x="1393" y="4438"/>
                    <a:pt x="1355" y="4342"/>
                    <a:pt x="1273" y="4303"/>
                  </a:cubicBezTo>
                  <a:cubicBezTo>
                    <a:pt x="575" y="3972"/>
                    <a:pt x="378" y="3002"/>
                    <a:pt x="596" y="2291"/>
                  </a:cubicBezTo>
                  <a:cubicBezTo>
                    <a:pt x="841" y="1497"/>
                    <a:pt x="1468" y="857"/>
                    <a:pt x="2019" y="293"/>
                  </a:cubicBezTo>
                  <a:cubicBezTo>
                    <a:pt x="2085" y="225"/>
                    <a:pt x="2085" y="115"/>
                    <a:pt x="2016" y="49"/>
                  </a:cubicBezTo>
                  <a:cubicBezTo>
                    <a:pt x="1983" y="16"/>
                    <a:pt x="1940" y="0"/>
                    <a:pt x="1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6"/>
            <p:cNvSpPr/>
            <p:nvPr/>
          </p:nvSpPr>
          <p:spPr>
            <a:xfrm>
              <a:off x="7885675" y="1702025"/>
              <a:ext cx="65725" cy="101250"/>
            </a:xfrm>
            <a:custGeom>
              <a:avLst/>
              <a:gdLst/>
              <a:ahLst/>
              <a:cxnLst/>
              <a:rect l="l" t="t" r="r" b="b"/>
              <a:pathLst>
                <a:path w="2629" h="4050" extrusionOk="0">
                  <a:moveTo>
                    <a:pt x="1395" y="1794"/>
                  </a:moveTo>
                  <a:cubicBezTo>
                    <a:pt x="1307" y="2328"/>
                    <a:pt x="1198" y="2860"/>
                    <a:pt x="1067" y="3385"/>
                  </a:cubicBezTo>
                  <a:cubicBezTo>
                    <a:pt x="872" y="2901"/>
                    <a:pt x="791" y="2369"/>
                    <a:pt x="714" y="1815"/>
                  </a:cubicBezTo>
                  <a:lnTo>
                    <a:pt x="714" y="1815"/>
                  </a:lnTo>
                  <a:cubicBezTo>
                    <a:pt x="784" y="1818"/>
                    <a:pt x="854" y="1820"/>
                    <a:pt x="924" y="1820"/>
                  </a:cubicBezTo>
                  <a:cubicBezTo>
                    <a:pt x="1082" y="1820"/>
                    <a:pt x="1239" y="1811"/>
                    <a:pt x="1395" y="1794"/>
                  </a:cubicBezTo>
                  <a:close/>
                  <a:moveTo>
                    <a:pt x="1778" y="0"/>
                  </a:moveTo>
                  <a:cubicBezTo>
                    <a:pt x="1697" y="0"/>
                    <a:pt x="1615" y="55"/>
                    <a:pt x="1606" y="157"/>
                  </a:cubicBezTo>
                  <a:cubicBezTo>
                    <a:pt x="1594" y="306"/>
                    <a:pt x="1578" y="456"/>
                    <a:pt x="1563" y="606"/>
                  </a:cubicBezTo>
                  <a:cubicBezTo>
                    <a:pt x="1542" y="645"/>
                    <a:pt x="1536" y="690"/>
                    <a:pt x="1549" y="734"/>
                  </a:cubicBezTo>
                  <a:cubicBezTo>
                    <a:pt x="1521" y="970"/>
                    <a:pt x="1490" y="1208"/>
                    <a:pt x="1453" y="1444"/>
                  </a:cubicBezTo>
                  <a:cubicBezTo>
                    <a:pt x="1285" y="1467"/>
                    <a:pt x="1114" y="1479"/>
                    <a:pt x="944" y="1479"/>
                  </a:cubicBezTo>
                  <a:cubicBezTo>
                    <a:pt x="851" y="1479"/>
                    <a:pt x="759" y="1475"/>
                    <a:pt x="666" y="1468"/>
                  </a:cubicBezTo>
                  <a:cubicBezTo>
                    <a:pt x="631" y="1216"/>
                    <a:pt x="593" y="962"/>
                    <a:pt x="542" y="713"/>
                  </a:cubicBezTo>
                  <a:cubicBezTo>
                    <a:pt x="524" y="628"/>
                    <a:pt x="472" y="372"/>
                    <a:pt x="248" y="297"/>
                  </a:cubicBezTo>
                  <a:cubicBezTo>
                    <a:pt x="226" y="291"/>
                    <a:pt x="205" y="288"/>
                    <a:pt x="186" y="288"/>
                  </a:cubicBezTo>
                  <a:cubicBezTo>
                    <a:pt x="110" y="288"/>
                    <a:pt x="55" y="334"/>
                    <a:pt x="31" y="407"/>
                  </a:cubicBezTo>
                  <a:cubicBezTo>
                    <a:pt x="0" y="497"/>
                    <a:pt x="50" y="594"/>
                    <a:pt x="140" y="624"/>
                  </a:cubicBezTo>
                  <a:cubicBezTo>
                    <a:pt x="140" y="624"/>
                    <a:pt x="175" y="637"/>
                    <a:pt x="204" y="783"/>
                  </a:cubicBezTo>
                  <a:cubicBezTo>
                    <a:pt x="268" y="1090"/>
                    <a:pt x="311" y="1413"/>
                    <a:pt x="355" y="1726"/>
                  </a:cubicBezTo>
                  <a:cubicBezTo>
                    <a:pt x="458" y="2490"/>
                    <a:pt x="566" y="3281"/>
                    <a:pt x="969" y="3964"/>
                  </a:cubicBezTo>
                  <a:cubicBezTo>
                    <a:pt x="1003" y="4022"/>
                    <a:pt x="1060" y="4049"/>
                    <a:pt x="1116" y="4049"/>
                  </a:cubicBezTo>
                  <a:cubicBezTo>
                    <a:pt x="1188" y="4049"/>
                    <a:pt x="1260" y="4005"/>
                    <a:pt x="1283" y="3922"/>
                  </a:cubicBezTo>
                  <a:cubicBezTo>
                    <a:pt x="1478" y="3202"/>
                    <a:pt x="1636" y="2472"/>
                    <a:pt x="1753" y="1734"/>
                  </a:cubicBezTo>
                  <a:cubicBezTo>
                    <a:pt x="2008" y="1685"/>
                    <a:pt x="2258" y="1611"/>
                    <a:pt x="2499" y="1513"/>
                  </a:cubicBezTo>
                  <a:cubicBezTo>
                    <a:pt x="2586" y="1477"/>
                    <a:pt x="2628" y="1377"/>
                    <a:pt x="2592" y="1288"/>
                  </a:cubicBezTo>
                  <a:cubicBezTo>
                    <a:pt x="2564" y="1222"/>
                    <a:pt x="2500" y="1182"/>
                    <a:pt x="2433" y="1182"/>
                  </a:cubicBezTo>
                  <a:cubicBezTo>
                    <a:pt x="2411" y="1182"/>
                    <a:pt x="2388" y="1186"/>
                    <a:pt x="2366" y="1195"/>
                  </a:cubicBezTo>
                  <a:cubicBezTo>
                    <a:pt x="2186" y="1269"/>
                    <a:pt x="2001" y="1328"/>
                    <a:pt x="1810" y="1371"/>
                  </a:cubicBezTo>
                  <a:cubicBezTo>
                    <a:pt x="1841" y="1149"/>
                    <a:pt x="1872" y="926"/>
                    <a:pt x="1898" y="704"/>
                  </a:cubicBezTo>
                  <a:cubicBezTo>
                    <a:pt x="1979" y="523"/>
                    <a:pt x="1995" y="318"/>
                    <a:pt x="1943" y="127"/>
                  </a:cubicBezTo>
                  <a:cubicBezTo>
                    <a:pt x="1919" y="41"/>
                    <a:pt x="1849" y="0"/>
                    <a:pt x="1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6"/>
            <p:cNvSpPr/>
            <p:nvPr/>
          </p:nvSpPr>
          <p:spPr>
            <a:xfrm>
              <a:off x="7935925" y="1739150"/>
              <a:ext cx="39250" cy="57700"/>
            </a:xfrm>
            <a:custGeom>
              <a:avLst/>
              <a:gdLst/>
              <a:ahLst/>
              <a:cxnLst/>
              <a:rect l="l" t="t" r="r" b="b"/>
              <a:pathLst>
                <a:path w="1570" h="2308" extrusionOk="0">
                  <a:moveTo>
                    <a:pt x="883" y="0"/>
                  </a:moveTo>
                  <a:cubicBezTo>
                    <a:pt x="825" y="0"/>
                    <a:pt x="768" y="29"/>
                    <a:pt x="735" y="83"/>
                  </a:cubicBezTo>
                  <a:cubicBezTo>
                    <a:pt x="656" y="217"/>
                    <a:pt x="589" y="358"/>
                    <a:pt x="534" y="504"/>
                  </a:cubicBezTo>
                  <a:cubicBezTo>
                    <a:pt x="428" y="507"/>
                    <a:pt x="323" y="506"/>
                    <a:pt x="217" y="515"/>
                  </a:cubicBezTo>
                  <a:cubicBezTo>
                    <a:pt x="31" y="531"/>
                    <a:pt x="0" y="790"/>
                    <a:pt x="178" y="849"/>
                  </a:cubicBezTo>
                  <a:cubicBezTo>
                    <a:pt x="196" y="855"/>
                    <a:pt x="215" y="858"/>
                    <a:pt x="235" y="858"/>
                  </a:cubicBezTo>
                  <a:cubicBezTo>
                    <a:pt x="239" y="858"/>
                    <a:pt x="243" y="858"/>
                    <a:pt x="247" y="857"/>
                  </a:cubicBezTo>
                  <a:cubicBezTo>
                    <a:pt x="304" y="852"/>
                    <a:pt x="364" y="855"/>
                    <a:pt x="423" y="852"/>
                  </a:cubicBezTo>
                  <a:lnTo>
                    <a:pt x="423" y="852"/>
                  </a:lnTo>
                  <a:cubicBezTo>
                    <a:pt x="314" y="1285"/>
                    <a:pt x="309" y="1737"/>
                    <a:pt x="407" y="2174"/>
                  </a:cubicBezTo>
                  <a:cubicBezTo>
                    <a:pt x="425" y="2253"/>
                    <a:pt x="496" y="2307"/>
                    <a:pt x="574" y="2307"/>
                  </a:cubicBezTo>
                  <a:cubicBezTo>
                    <a:pt x="587" y="2307"/>
                    <a:pt x="600" y="2306"/>
                    <a:pt x="613" y="2303"/>
                  </a:cubicBezTo>
                  <a:cubicBezTo>
                    <a:pt x="706" y="2282"/>
                    <a:pt x="763" y="2189"/>
                    <a:pt x="742" y="2098"/>
                  </a:cubicBezTo>
                  <a:cubicBezTo>
                    <a:pt x="649" y="1681"/>
                    <a:pt x="663" y="1249"/>
                    <a:pt x="783" y="839"/>
                  </a:cubicBezTo>
                  <a:cubicBezTo>
                    <a:pt x="979" y="842"/>
                    <a:pt x="1173" y="855"/>
                    <a:pt x="1366" y="879"/>
                  </a:cubicBezTo>
                  <a:cubicBezTo>
                    <a:pt x="1373" y="879"/>
                    <a:pt x="1379" y="880"/>
                    <a:pt x="1386" y="880"/>
                  </a:cubicBezTo>
                  <a:cubicBezTo>
                    <a:pt x="1472" y="880"/>
                    <a:pt x="1547" y="815"/>
                    <a:pt x="1557" y="729"/>
                  </a:cubicBezTo>
                  <a:cubicBezTo>
                    <a:pt x="1570" y="634"/>
                    <a:pt x="1502" y="548"/>
                    <a:pt x="1408" y="537"/>
                  </a:cubicBezTo>
                  <a:cubicBezTo>
                    <a:pt x="1242" y="517"/>
                    <a:pt x="1074" y="507"/>
                    <a:pt x="907" y="501"/>
                  </a:cubicBezTo>
                  <a:cubicBezTo>
                    <a:pt x="943" y="418"/>
                    <a:pt x="986" y="337"/>
                    <a:pt x="1032" y="259"/>
                  </a:cubicBezTo>
                  <a:cubicBezTo>
                    <a:pt x="1080" y="178"/>
                    <a:pt x="1052" y="72"/>
                    <a:pt x="972" y="24"/>
                  </a:cubicBezTo>
                  <a:cubicBezTo>
                    <a:pt x="944" y="8"/>
                    <a:pt x="913" y="0"/>
                    <a:pt x="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6"/>
            <p:cNvSpPr/>
            <p:nvPr/>
          </p:nvSpPr>
          <p:spPr>
            <a:xfrm>
              <a:off x="7985400" y="1714925"/>
              <a:ext cx="20650" cy="75850"/>
            </a:xfrm>
            <a:custGeom>
              <a:avLst/>
              <a:gdLst/>
              <a:ahLst/>
              <a:cxnLst/>
              <a:rect l="l" t="t" r="r" b="b"/>
              <a:pathLst>
                <a:path w="826" h="3034" extrusionOk="0">
                  <a:moveTo>
                    <a:pt x="630" y="1"/>
                  </a:moveTo>
                  <a:cubicBezTo>
                    <a:pt x="558" y="1"/>
                    <a:pt x="490" y="47"/>
                    <a:pt x="466" y="119"/>
                  </a:cubicBezTo>
                  <a:lnTo>
                    <a:pt x="29" y="1448"/>
                  </a:lnTo>
                  <a:cubicBezTo>
                    <a:pt x="0" y="1532"/>
                    <a:pt x="43" y="1625"/>
                    <a:pt x="126" y="1660"/>
                  </a:cubicBezTo>
                  <a:cubicBezTo>
                    <a:pt x="93" y="1843"/>
                    <a:pt x="67" y="2026"/>
                    <a:pt x="44" y="2209"/>
                  </a:cubicBezTo>
                  <a:cubicBezTo>
                    <a:pt x="9" y="2480"/>
                    <a:pt x="0" y="2758"/>
                    <a:pt x="176" y="2972"/>
                  </a:cubicBezTo>
                  <a:cubicBezTo>
                    <a:pt x="211" y="3012"/>
                    <a:pt x="260" y="3033"/>
                    <a:pt x="308" y="3033"/>
                  </a:cubicBezTo>
                  <a:cubicBezTo>
                    <a:pt x="347" y="3033"/>
                    <a:pt x="386" y="3020"/>
                    <a:pt x="418" y="2993"/>
                  </a:cubicBezTo>
                  <a:cubicBezTo>
                    <a:pt x="492" y="2933"/>
                    <a:pt x="501" y="2826"/>
                    <a:pt x="442" y="2753"/>
                  </a:cubicBezTo>
                  <a:cubicBezTo>
                    <a:pt x="349" y="2640"/>
                    <a:pt x="359" y="2446"/>
                    <a:pt x="385" y="2253"/>
                  </a:cubicBezTo>
                  <a:cubicBezTo>
                    <a:pt x="473" y="1566"/>
                    <a:pt x="611" y="888"/>
                    <a:pt x="796" y="219"/>
                  </a:cubicBezTo>
                  <a:cubicBezTo>
                    <a:pt x="825" y="129"/>
                    <a:pt x="772" y="33"/>
                    <a:pt x="680" y="8"/>
                  </a:cubicBezTo>
                  <a:cubicBezTo>
                    <a:pt x="664" y="3"/>
                    <a:pt x="647"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a:off x="7999675" y="1685875"/>
              <a:ext cx="39725" cy="110250"/>
            </a:xfrm>
            <a:custGeom>
              <a:avLst/>
              <a:gdLst/>
              <a:ahLst/>
              <a:cxnLst/>
              <a:rect l="l" t="t" r="r" b="b"/>
              <a:pathLst>
                <a:path w="1589" h="4410" extrusionOk="0">
                  <a:moveTo>
                    <a:pt x="666" y="0"/>
                  </a:moveTo>
                  <a:cubicBezTo>
                    <a:pt x="601" y="0"/>
                    <a:pt x="539" y="38"/>
                    <a:pt x="512" y="102"/>
                  </a:cubicBezTo>
                  <a:cubicBezTo>
                    <a:pt x="472" y="189"/>
                    <a:pt x="510" y="290"/>
                    <a:pt x="598" y="330"/>
                  </a:cubicBezTo>
                  <a:cubicBezTo>
                    <a:pt x="895" y="465"/>
                    <a:pt x="1120" y="788"/>
                    <a:pt x="1185" y="1176"/>
                  </a:cubicBezTo>
                  <a:cubicBezTo>
                    <a:pt x="1239" y="1499"/>
                    <a:pt x="1197" y="1862"/>
                    <a:pt x="1052" y="2316"/>
                  </a:cubicBezTo>
                  <a:cubicBezTo>
                    <a:pt x="841" y="2977"/>
                    <a:pt x="505" y="3592"/>
                    <a:pt x="61" y="4129"/>
                  </a:cubicBezTo>
                  <a:cubicBezTo>
                    <a:pt x="1" y="4202"/>
                    <a:pt x="12" y="4309"/>
                    <a:pt x="84" y="4371"/>
                  </a:cubicBezTo>
                  <a:cubicBezTo>
                    <a:pt x="101" y="4383"/>
                    <a:pt x="119" y="4395"/>
                    <a:pt x="140" y="4400"/>
                  </a:cubicBezTo>
                  <a:cubicBezTo>
                    <a:pt x="159" y="4406"/>
                    <a:pt x="177" y="4409"/>
                    <a:pt x="196" y="4409"/>
                  </a:cubicBezTo>
                  <a:cubicBezTo>
                    <a:pt x="246" y="4409"/>
                    <a:pt x="294" y="4388"/>
                    <a:pt x="327" y="4348"/>
                  </a:cubicBezTo>
                  <a:cubicBezTo>
                    <a:pt x="798" y="3778"/>
                    <a:pt x="1155" y="3125"/>
                    <a:pt x="1380" y="2421"/>
                  </a:cubicBezTo>
                  <a:cubicBezTo>
                    <a:pt x="1542" y="1912"/>
                    <a:pt x="1589" y="1498"/>
                    <a:pt x="1524" y="1119"/>
                  </a:cubicBezTo>
                  <a:cubicBezTo>
                    <a:pt x="1439" y="620"/>
                    <a:pt x="1140" y="197"/>
                    <a:pt x="740" y="17"/>
                  </a:cubicBezTo>
                  <a:cubicBezTo>
                    <a:pt x="716" y="6"/>
                    <a:pt x="691" y="0"/>
                    <a:pt x="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6"/>
            <p:cNvSpPr/>
            <p:nvPr/>
          </p:nvSpPr>
          <p:spPr>
            <a:xfrm>
              <a:off x="7740650" y="1816525"/>
              <a:ext cx="263775" cy="20250"/>
            </a:xfrm>
            <a:custGeom>
              <a:avLst/>
              <a:gdLst/>
              <a:ahLst/>
              <a:cxnLst/>
              <a:rect l="l" t="t" r="r" b="b"/>
              <a:pathLst>
                <a:path w="10551" h="810" extrusionOk="0">
                  <a:moveTo>
                    <a:pt x="238" y="0"/>
                  </a:moveTo>
                  <a:cubicBezTo>
                    <a:pt x="47" y="0"/>
                    <a:pt x="0" y="270"/>
                    <a:pt x="184" y="334"/>
                  </a:cubicBezTo>
                  <a:cubicBezTo>
                    <a:pt x="198" y="340"/>
                    <a:pt x="213" y="343"/>
                    <a:pt x="230" y="343"/>
                  </a:cubicBezTo>
                  <a:lnTo>
                    <a:pt x="10367" y="810"/>
                  </a:lnTo>
                  <a:cubicBezTo>
                    <a:pt x="10370" y="810"/>
                    <a:pt x="10373" y="810"/>
                    <a:pt x="10375" y="810"/>
                  </a:cubicBezTo>
                  <a:cubicBezTo>
                    <a:pt x="10466" y="810"/>
                    <a:pt x="10542" y="737"/>
                    <a:pt x="10546" y="645"/>
                  </a:cubicBezTo>
                  <a:cubicBezTo>
                    <a:pt x="10550" y="551"/>
                    <a:pt x="10477" y="469"/>
                    <a:pt x="10383" y="465"/>
                  </a:cubicBezTo>
                  <a:lnTo>
                    <a:pt x="246" y="0"/>
                  </a:lnTo>
                  <a:cubicBezTo>
                    <a:pt x="243" y="0"/>
                    <a:pt x="241"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6"/>
            <p:cNvSpPr/>
            <p:nvPr/>
          </p:nvSpPr>
          <p:spPr>
            <a:xfrm>
              <a:off x="7730550" y="1863900"/>
              <a:ext cx="91275" cy="63150"/>
            </a:xfrm>
            <a:custGeom>
              <a:avLst/>
              <a:gdLst/>
              <a:ahLst/>
              <a:cxnLst/>
              <a:rect l="l" t="t" r="r" b="b"/>
              <a:pathLst>
                <a:path w="3651" h="2526" extrusionOk="0">
                  <a:moveTo>
                    <a:pt x="753" y="344"/>
                  </a:moveTo>
                  <a:cubicBezTo>
                    <a:pt x="847" y="344"/>
                    <a:pt x="947" y="363"/>
                    <a:pt x="1040" y="394"/>
                  </a:cubicBezTo>
                  <a:cubicBezTo>
                    <a:pt x="1069" y="404"/>
                    <a:pt x="1097" y="414"/>
                    <a:pt x="1126" y="427"/>
                  </a:cubicBezTo>
                  <a:cubicBezTo>
                    <a:pt x="1297" y="503"/>
                    <a:pt x="1456" y="601"/>
                    <a:pt x="1601" y="721"/>
                  </a:cubicBezTo>
                  <a:cubicBezTo>
                    <a:pt x="1535" y="794"/>
                    <a:pt x="1461" y="860"/>
                    <a:pt x="1382" y="919"/>
                  </a:cubicBezTo>
                  <a:cubicBezTo>
                    <a:pt x="1218" y="1037"/>
                    <a:pt x="1033" y="1100"/>
                    <a:pt x="865" y="1100"/>
                  </a:cubicBezTo>
                  <a:cubicBezTo>
                    <a:pt x="775" y="1100"/>
                    <a:pt x="690" y="1082"/>
                    <a:pt x="615" y="1044"/>
                  </a:cubicBezTo>
                  <a:cubicBezTo>
                    <a:pt x="502" y="990"/>
                    <a:pt x="410" y="869"/>
                    <a:pt x="381" y="736"/>
                  </a:cubicBezTo>
                  <a:cubicBezTo>
                    <a:pt x="368" y="677"/>
                    <a:pt x="356" y="562"/>
                    <a:pt x="430" y="472"/>
                  </a:cubicBezTo>
                  <a:cubicBezTo>
                    <a:pt x="503" y="381"/>
                    <a:pt x="622" y="344"/>
                    <a:pt x="753" y="344"/>
                  </a:cubicBezTo>
                  <a:close/>
                  <a:moveTo>
                    <a:pt x="756" y="0"/>
                  </a:moveTo>
                  <a:cubicBezTo>
                    <a:pt x="528" y="0"/>
                    <a:pt x="309" y="73"/>
                    <a:pt x="163" y="255"/>
                  </a:cubicBezTo>
                  <a:cubicBezTo>
                    <a:pt x="43" y="404"/>
                    <a:pt x="1" y="607"/>
                    <a:pt x="46" y="811"/>
                  </a:cubicBezTo>
                  <a:cubicBezTo>
                    <a:pt x="99" y="1046"/>
                    <a:pt x="260" y="1254"/>
                    <a:pt x="465" y="1354"/>
                  </a:cubicBezTo>
                  <a:cubicBezTo>
                    <a:pt x="597" y="1417"/>
                    <a:pt x="732" y="1444"/>
                    <a:pt x="865" y="1444"/>
                  </a:cubicBezTo>
                  <a:cubicBezTo>
                    <a:pt x="1137" y="1444"/>
                    <a:pt x="1396" y="1333"/>
                    <a:pt x="1584" y="1198"/>
                  </a:cubicBezTo>
                  <a:cubicBezTo>
                    <a:pt x="1683" y="1125"/>
                    <a:pt x="1774" y="1042"/>
                    <a:pt x="1857" y="952"/>
                  </a:cubicBezTo>
                  <a:cubicBezTo>
                    <a:pt x="2028" y="1122"/>
                    <a:pt x="2190" y="1312"/>
                    <a:pt x="2356" y="1508"/>
                  </a:cubicBezTo>
                  <a:cubicBezTo>
                    <a:pt x="2657" y="1862"/>
                    <a:pt x="2968" y="2228"/>
                    <a:pt x="3362" y="2496"/>
                  </a:cubicBezTo>
                  <a:cubicBezTo>
                    <a:pt x="3375" y="2504"/>
                    <a:pt x="3389" y="2511"/>
                    <a:pt x="3404" y="2517"/>
                  </a:cubicBezTo>
                  <a:cubicBezTo>
                    <a:pt x="3422" y="2523"/>
                    <a:pt x="3440" y="2525"/>
                    <a:pt x="3458" y="2525"/>
                  </a:cubicBezTo>
                  <a:cubicBezTo>
                    <a:pt x="3522" y="2525"/>
                    <a:pt x="3583" y="2489"/>
                    <a:pt x="3613" y="2429"/>
                  </a:cubicBezTo>
                  <a:cubicBezTo>
                    <a:pt x="3651" y="2352"/>
                    <a:pt x="3625" y="2259"/>
                    <a:pt x="3555" y="2211"/>
                  </a:cubicBezTo>
                  <a:cubicBezTo>
                    <a:pt x="3199" y="1969"/>
                    <a:pt x="2905" y="1622"/>
                    <a:pt x="2618" y="1284"/>
                  </a:cubicBezTo>
                  <a:cubicBezTo>
                    <a:pt x="2444" y="1080"/>
                    <a:pt x="2267" y="871"/>
                    <a:pt x="2074" y="683"/>
                  </a:cubicBezTo>
                  <a:cubicBezTo>
                    <a:pt x="2145" y="586"/>
                    <a:pt x="2208" y="488"/>
                    <a:pt x="2270" y="394"/>
                  </a:cubicBezTo>
                  <a:cubicBezTo>
                    <a:pt x="2321" y="315"/>
                    <a:pt x="2298" y="211"/>
                    <a:pt x="2219" y="159"/>
                  </a:cubicBezTo>
                  <a:cubicBezTo>
                    <a:pt x="2190" y="140"/>
                    <a:pt x="2157" y="130"/>
                    <a:pt x="2125" y="130"/>
                  </a:cubicBezTo>
                  <a:cubicBezTo>
                    <a:pt x="2070" y="130"/>
                    <a:pt x="2016" y="157"/>
                    <a:pt x="1983" y="204"/>
                  </a:cubicBezTo>
                  <a:cubicBezTo>
                    <a:pt x="1929" y="287"/>
                    <a:pt x="1874" y="370"/>
                    <a:pt x="1817" y="450"/>
                  </a:cubicBezTo>
                  <a:cubicBezTo>
                    <a:pt x="1648" y="314"/>
                    <a:pt x="1463" y="199"/>
                    <a:pt x="1265" y="111"/>
                  </a:cubicBezTo>
                  <a:cubicBezTo>
                    <a:pt x="1108" y="43"/>
                    <a:pt x="929" y="0"/>
                    <a:pt x="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6"/>
            <p:cNvSpPr/>
            <p:nvPr/>
          </p:nvSpPr>
          <p:spPr>
            <a:xfrm>
              <a:off x="7824650" y="1862000"/>
              <a:ext cx="39275" cy="61025"/>
            </a:xfrm>
            <a:custGeom>
              <a:avLst/>
              <a:gdLst/>
              <a:ahLst/>
              <a:cxnLst/>
              <a:rect l="l" t="t" r="r" b="b"/>
              <a:pathLst>
                <a:path w="1571" h="2441" extrusionOk="0">
                  <a:moveTo>
                    <a:pt x="1223" y="0"/>
                  </a:moveTo>
                  <a:cubicBezTo>
                    <a:pt x="1164" y="0"/>
                    <a:pt x="1103" y="11"/>
                    <a:pt x="1042" y="34"/>
                  </a:cubicBezTo>
                  <a:cubicBezTo>
                    <a:pt x="841" y="108"/>
                    <a:pt x="672" y="298"/>
                    <a:pt x="619" y="508"/>
                  </a:cubicBezTo>
                  <a:cubicBezTo>
                    <a:pt x="568" y="712"/>
                    <a:pt x="590" y="909"/>
                    <a:pt x="614" y="1099"/>
                  </a:cubicBezTo>
                  <a:cubicBezTo>
                    <a:pt x="624" y="1184"/>
                    <a:pt x="634" y="1268"/>
                    <a:pt x="637" y="1353"/>
                  </a:cubicBezTo>
                  <a:cubicBezTo>
                    <a:pt x="643" y="1551"/>
                    <a:pt x="602" y="1748"/>
                    <a:pt x="519" y="1928"/>
                  </a:cubicBezTo>
                  <a:cubicBezTo>
                    <a:pt x="475" y="2023"/>
                    <a:pt x="431" y="2079"/>
                    <a:pt x="384" y="2094"/>
                  </a:cubicBezTo>
                  <a:cubicBezTo>
                    <a:pt x="372" y="2099"/>
                    <a:pt x="347" y="2093"/>
                    <a:pt x="347" y="2106"/>
                  </a:cubicBezTo>
                  <a:cubicBezTo>
                    <a:pt x="343" y="2012"/>
                    <a:pt x="267" y="1940"/>
                    <a:pt x="175" y="1940"/>
                  </a:cubicBezTo>
                  <a:cubicBezTo>
                    <a:pt x="173" y="1940"/>
                    <a:pt x="171" y="1940"/>
                    <a:pt x="170" y="1940"/>
                  </a:cubicBezTo>
                  <a:cubicBezTo>
                    <a:pt x="75" y="1942"/>
                    <a:pt x="1" y="2021"/>
                    <a:pt x="2" y="2116"/>
                  </a:cubicBezTo>
                  <a:cubicBezTo>
                    <a:pt x="6" y="2220"/>
                    <a:pt x="61" y="2315"/>
                    <a:pt x="148" y="2372"/>
                  </a:cubicBezTo>
                  <a:cubicBezTo>
                    <a:pt x="178" y="2393"/>
                    <a:pt x="212" y="2408"/>
                    <a:pt x="246" y="2420"/>
                  </a:cubicBezTo>
                  <a:cubicBezTo>
                    <a:pt x="287" y="2434"/>
                    <a:pt x="329" y="2441"/>
                    <a:pt x="371" y="2441"/>
                  </a:cubicBezTo>
                  <a:cubicBezTo>
                    <a:pt x="415" y="2441"/>
                    <a:pt x="458" y="2433"/>
                    <a:pt x="500" y="2418"/>
                  </a:cubicBezTo>
                  <a:cubicBezTo>
                    <a:pt x="638" y="2369"/>
                    <a:pt x="747" y="2256"/>
                    <a:pt x="831" y="2073"/>
                  </a:cubicBezTo>
                  <a:cubicBezTo>
                    <a:pt x="937" y="1844"/>
                    <a:pt x="989" y="1595"/>
                    <a:pt x="980" y="1343"/>
                  </a:cubicBezTo>
                  <a:cubicBezTo>
                    <a:pt x="978" y="1249"/>
                    <a:pt x="968" y="1154"/>
                    <a:pt x="955" y="1059"/>
                  </a:cubicBezTo>
                  <a:cubicBezTo>
                    <a:pt x="935" y="892"/>
                    <a:pt x="917" y="735"/>
                    <a:pt x="952" y="593"/>
                  </a:cubicBezTo>
                  <a:cubicBezTo>
                    <a:pt x="978" y="493"/>
                    <a:pt x="1068" y="391"/>
                    <a:pt x="1162" y="356"/>
                  </a:cubicBezTo>
                  <a:cubicBezTo>
                    <a:pt x="1186" y="347"/>
                    <a:pt x="1207" y="343"/>
                    <a:pt x="1224" y="343"/>
                  </a:cubicBezTo>
                  <a:cubicBezTo>
                    <a:pt x="1257" y="343"/>
                    <a:pt x="1275" y="357"/>
                    <a:pt x="1283" y="363"/>
                  </a:cubicBezTo>
                  <a:cubicBezTo>
                    <a:pt x="1311" y="381"/>
                    <a:pt x="1343" y="390"/>
                    <a:pt x="1375" y="390"/>
                  </a:cubicBezTo>
                  <a:cubicBezTo>
                    <a:pt x="1429" y="390"/>
                    <a:pt x="1483" y="364"/>
                    <a:pt x="1517" y="317"/>
                  </a:cubicBezTo>
                  <a:cubicBezTo>
                    <a:pt x="1570" y="241"/>
                    <a:pt x="1553" y="137"/>
                    <a:pt x="1480" y="82"/>
                  </a:cubicBezTo>
                  <a:cubicBezTo>
                    <a:pt x="1403" y="28"/>
                    <a:pt x="1315"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6"/>
            <p:cNvSpPr/>
            <p:nvPr/>
          </p:nvSpPr>
          <p:spPr>
            <a:xfrm>
              <a:off x="7859075" y="1879975"/>
              <a:ext cx="20950" cy="38075"/>
            </a:xfrm>
            <a:custGeom>
              <a:avLst/>
              <a:gdLst/>
              <a:ahLst/>
              <a:cxnLst/>
              <a:rect l="l" t="t" r="r" b="b"/>
              <a:pathLst>
                <a:path w="838" h="1523" extrusionOk="0">
                  <a:moveTo>
                    <a:pt x="613" y="0"/>
                  </a:moveTo>
                  <a:cubicBezTo>
                    <a:pt x="607" y="0"/>
                    <a:pt x="600" y="1"/>
                    <a:pt x="593" y="2"/>
                  </a:cubicBezTo>
                  <a:cubicBezTo>
                    <a:pt x="499" y="13"/>
                    <a:pt x="431" y="99"/>
                    <a:pt x="442" y="193"/>
                  </a:cubicBezTo>
                  <a:cubicBezTo>
                    <a:pt x="484" y="576"/>
                    <a:pt x="348" y="957"/>
                    <a:pt x="71" y="1228"/>
                  </a:cubicBezTo>
                  <a:cubicBezTo>
                    <a:pt x="3" y="1292"/>
                    <a:pt x="0" y="1401"/>
                    <a:pt x="65" y="1470"/>
                  </a:cubicBezTo>
                  <a:cubicBezTo>
                    <a:pt x="99" y="1505"/>
                    <a:pt x="145" y="1522"/>
                    <a:pt x="190" y="1522"/>
                  </a:cubicBezTo>
                  <a:cubicBezTo>
                    <a:pt x="233" y="1522"/>
                    <a:pt x="275" y="1507"/>
                    <a:pt x="309" y="1475"/>
                  </a:cubicBezTo>
                  <a:cubicBezTo>
                    <a:pt x="663" y="1131"/>
                    <a:pt x="838" y="642"/>
                    <a:pt x="784" y="152"/>
                  </a:cubicBezTo>
                  <a:cubicBezTo>
                    <a:pt x="774" y="65"/>
                    <a:pt x="699"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
            <p:cNvSpPr/>
            <p:nvPr/>
          </p:nvSpPr>
          <p:spPr>
            <a:xfrm>
              <a:off x="7872300" y="1858250"/>
              <a:ext cx="11450" cy="20625"/>
            </a:xfrm>
            <a:custGeom>
              <a:avLst/>
              <a:gdLst/>
              <a:ahLst/>
              <a:cxnLst/>
              <a:rect l="l" t="t" r="r" b="b"/>
              <a:pathLst>
                <a:path w="458" h="825" extrusionOk="0">
                  <a:moveTo>
                    <a:pt x="272" y="1"/>
                  </a:moveTo>
                  <a:cubicBezTo>
                    <a:pt x="190" y="1"/>
                    <a:pt x="118" y="59"/>
                    <a:pt x="103" y="142"/>
                  </a:cubicBezTo>
                  <a:lnTo>
                    <a:pt x="16" y="622"/>
                  </a:lnTo>
                  <a:cubicBezTo>
                    <a:pt x="1" y="706"/>
                    <a:pt x="50" y="789"/>
                    <a:pt x="131" y="816"/>
                  </a:cubicBezTo>
                  <a:cubicBezTo>
                    <a:pt x="138" y="819"/>
                    <a:pt x="147" y="820"/>
                    <a:pt x="155" y="821"/>
                  </a:cubicBezTo>
                  <a:cubicBezTo>
                    <a:pt x="166" y="823"/>
                    <a:pt x="176" y="824"/>
                    <a:pt x="186" y="824"/>
                  </a:cubicBezTo>
                  <a:cubicBezTo>
                    <a:pt x="267" y="824"/>
                    <a:pt x="339" y="766"/>
                    <a:pt x="355" y="684"/>
                  </a:cubicBezTo>
                  <a:lnTo>
                    <a:pt x="441" y="204"/>
                  </a:lnTo>
                  <a:cubicBezTo>
                    <a:pt x="458" y="111"/>
                    <a:pt x="396" y="22"/>
                    <a:pt x="303" y="4"/>
                  </a:cubicBezTo>
                  <a:cubicBezTo>
                    <a:pt x="293" y="2"/>
                    <a:pt x="282" y="1"/>
                    <a:pt x="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7875250" y="1888500"/>
              <a:ext cx="35775" cy="37000"/>
            </a:xfrm>
            <a:custGeom>
              <a:avLst/>
              <a:gdLst/>
              <a:ahLst/>
              <a:cxnLst/>
              <a:rect l="l" t="t" r="r" b="b"/>
              <a:pathLst>
                <a:path w="1431" h="1480" extrusionOk="0">
                  <a:moveTo>
                    <a:pt x="1088" y="1"/>
                  </a:moveTo>
                  <a:cubicBezTo>
                    <a:pt x="1019" y="1"/>
                    <a:pt x="927" y="29"/>
                    <a:pt x="837" y="151"/>
                  </a:cubicBezTo>
                  <a:lnTo>
                    <a:pt x="57" y="1206"/>
                  </a:lnTo>
                  <a:cubicBezTo>
                    <a:pt x="1" y="1282"/>
                    <a:pt x="16" y="1389"/>
                    <a:pt x="92" y="1447"/>
                  </a:cubicBezTo>
                  <a:cubicBezTo>
                    <a:pt x="106" y="1457"/>
                    <a:pt x="123" y="1465"/>
                    <a:pt x="140" y="1471"/>
                  </a:cubicBezTo>
                  <a:cubicBezTo>
                    <a:pt x="158" y="1477"/>
                    <a:pt x="177" y="1480"/>
                    <a:pt x="195" y="1480"/>
                  </a:cubicBezTo>
                  <a:cubicBezTo>
                    <a:pt x="249" y="1480"/>
                    <a:pt x="301" y="1455"/>
                    <a:pt x="334" y="1410"/>
                  </a:cubicBezTo>
                  <a:lnTo>
                    <a:pt x="1020" y="486"/>
                  </a:lnTo>
                  <a:lnTo>
                    <a:pt x="1080" y="1095"/>
                  </a:lnTo>
                  <a:cubicBezTo>
                    <a:pt x="1091" y="1183"/>
                    <a:pt x="1167" y="1246"/>
                    <a:pt x="1253" y="1246"/>
                  </a:cubicBezTo>
                  <a:cubicBezTo>
                    <a:pt x="1258" y="1246"/>
                    <a:pt x="1264" y="1246"/>
                    <a:pt x="1269" y="1246"/>
                  </a:cubicBezTo>
                  <a:cubicBezTo>
                    <a:pt x="1362" y="1236"/>
                    <a:pt x="1431" y="1154"/>
                    <a:pt x="1424" y="1060"/>
                  </a:cubicBezTo>
                  <a:lnTo>
                    <a:pt x="1345" y="281"/>
                  </a:lnTo>
                  <a:cubicBezTo>
                    <a:pt x="1332" y="144"/>
                    <a:pt x="1275" y="55"/>
                    <a:pt x="1175" y="15"/>
                  </a:cubicBezTo>
                  <a:cubicBezTo>
                    <a:pt x="1155" y="9"/>
                    <a:pt x="1125" y="1"/>
                    <a:pt x="10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7927900" y="1890225"/>
              <a:ext cx="42750" cy="41150"/>
            </a:xfrm>
            <a:custGeom>
              <a:avLst/>
              <a:gdLst/>
              <a:ahLst/>
              <a:cxnLst/>
              <a:rect l="l" t="t" r="r" b="b"/>
              <a:pathLst>
                <a:path w="1710" h="1646" extrusionOk="0">
                  <a:moveTo>
                    <a:pt x="1164" y="1"/>
                  </a:moveTo>
                  <a:cubicBezTo>
                    <a:pt x="1021" y="1"/>
                    <a:pt x="863" y="62"/>
                    <a:pt x="714" y="181"/>
                  </a:cubicBezTo>
                  <a:cubicBezTo>
                    <a:pt x="594" y="279"/>
                    <a:pt x="486" y="390"/>
                    <a:pt x="393" y="512"/>
                  </a:cubicBezTo>
                  <a:cubicBezTo>
                    <a:pt x="384" y="511"/>
                    <a:pt x="375" y="510"/>
                    <a:pt x="366" y="510"/>
                  </a:cubicBezTo>
                  <a:cubicBezTo>
                    <a:pt x="302" y="510"/>
                    <a:pt x="243" y="544"/>
                    <a:pt x="213" y="602"/>
                  </a:cubicBezTo>
                  <a:cubicBezTo>
                    <a:pt x="72" y="871"/>
                    <a:pt x="0" y="1171"/>
                    <a:pt x="3" y="1474"/>
                  </a:cubicBezTo>
                  <a:cubicBezTo>
                    <a:pt x="3" y="1565"/>
                    <a:pt x="74" y="1640"/>
                    <a:pt x="165" y="1645"/>
                  </a:cubicBezTo>
                  <a:cubicBezTo>
                    <a:pt x="169" y="1646"/>
                    <a:pt x="172" y="1646"/>
                    <a:pt x="176" y="1646"/>
                  </a:cubicBezTo>
                  <a:cubicBezTo>
                    <a:pt x="261" y="1646"/>
                    <a:pt x="336" y="1581"/>
                    <a:pt x="345" y="1495"/>
                  </a:cubicBezTo>
                  <a:cubicBezTo>
                    <a:pt x="400" y="1085"/>
                    <a:pt x="610" y="711"/>
                    <a:pt x="931" y="450"/>
                  </a:cubicBezTo>
                  <a:cubicBezTo>
                    <a:pt x="1005" y="391"/>
                    <a:pt x="1099" y="344"/>
                    <a:pt x="1163" y="344"/>
                  </a:cubicBezTo>
                  <a:cubicBezTo>
                    <a:pt x="1184" y="344"/>
                    <a:pt x="1202" y="349"/>
                    <a:pt x="1215" y="360"/>
                  </a:cubicBezTo>
                  <a:cubicBezTo>
                    <a:pt x="1250" y="387"/>
                    <a:pt x="1269" y="470"/>
                    <a:pt x="1278" y="505"/>
                  </a:cubicBezTo>
                  <a:cubicBezTo>
                    <a:pt x="1347" y="797"/>
                    <a:pt x="1362" y="1099"/>
                    <a:pt x="1321" y="1396"/>
                  </a:cubicBezTo>
                  <a:cubicBezTo>
                    <a:pt x="1304" y="1492"/>
                    <a:pt x="1370" y="1582"/>
                    <a:pt x="1466" y="1595"/>
                  </a:cubicBezTo>
                  <a:cubicBezTo>
                    <a:pt x="1474" y="1596"/>
                    <a:pt x="1482" y="1596"/>
                    <a:pt x="1491" y="1596"/>
                  </a:cubicBezTo>
                  <a:cubicBezTo>
                    <a:pt x="1576" y="1596"/>
                    <a:pt x="1651" y="1531"/>
                    <a:pt x="1661" y="1444"/>
                  </a:cubicBezTo>
                  <a:cubicBezTo>
                    <a:pt x="1709" y="1103"/>
                    <a:pt x="1692" y="759"/>
                    <a:pt x="1612" y="424"/>
                  </a:cubicBezTo>
                  <a:cubicBezTo>
                    <a:pt x="1585" y="311"/>
                    <a:pt x="1542" y="181"/>
                    <a:pt x="1433" y="93"/>
                  </a:cubicBezTo>
                  <a:cubicBezTo>
                    <a:pt x="1358" y="31"/>
                    <a:pt x="1265" y="1"/>
                    <a:pt x="1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6"/>
            <p:cNvSpPr/>
            <p:nvPr/>
          </p:nvSpPr>
          <p:spPr>
            <a:xfrm>
              <a:off x="7772425" y="1946800"/>
              <a:ext cx="210225" cy="11650"/>
            </a:xfrm>
            <a:custGeom>
              <a:avLst/>
              <a:gdLst/>
              <a:ahLst/>
              <a:cxnLst/>
              <a:rect l="l" t="t" r="r" b="b"/>
              <a:pathLst>
                <a:path w="8409" h="466" extrusionOk="0">
                  <a:moveTo>
                    <a:pt x="8235" y="0"/>
                  </a:moveTo>
                  <a:cubicBezTo>
                    <a:pt x="8234" y="0"/>
                    <a:pt x="8233" y="0"/>
                    <a:pt x="8232" y="0"/>
                  </a:cubicBezTo>
                  <a:lnTo>
                    <a:pt x="236" y="121"/>
                  </a:lnTo>
                  <a:cubicBezTo>
                    <a:pt x="42" y="124"/>
                    <a:pt x="1" y="394"/>
                    <a:pt x="184" y="456"/>
                  </a:cubicBezTo>
                  <a:cubicBezTo>
                    <a:pt x="199" y="462"/>
                    <a:pt x="215" y="465"/>
                    <a:pt x="232" y="465"/>
                  </a:cubicBezTo>
                  <a:cubicBezTo>
                    <a:pt x="235" y="465"/>
                    <a:pt x="238" y="465"/>
                    <a:pt x="242" y="465"/>
                  </a:cubicBezTo>
                  <a:lnTo>
                    <a:pt x="8238" y="344"/>
                  </a:lnTo>
                  <a:cubicBezTo>
                    <a:pt x="8332" y="342"/>
                    <a:pt x="8408" y="263"/>
                    <a:pt x="8407" y="169"/>
                  </a:cubicBezTo>
                  <a:cubicBezTo>
                    <a:pt x="8405" y="74"/>
                    <a:pt x="8328" y="0"/>
                    <a:pt x="8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6"/>
            <p:cNvSpPr/>
            <p:nvPr/>
          </p:nvSpPr>
          <p:spPr>
            <a:xfrm>
              <a:off x="7784375" y="1980975"/>
              <a:ext cx="56250" cy="55125"/>
            </a:xfrm>
            <a:custGeom>
              <a:avLst/>
              <a:gdLst/>
              <a:ahLst/>
              <a:cxnLst/>
              <a:rect l="l" t="t" r="r" b="b"/>
              <a:pathLst>
                <a:path w="2250" h="2205" extrusionOk="0">
                  <a:moveTo>
                    <a:pt x="1649" y="1"/>
                  </a:moveTo>
                  <a:cubicBezTo>
                    <a:pt x="1497" y="1"/>
                    <a:pt x="1339" y="32"/>
                    <a:pt x="1185" y="96"/>
                  </a:cubicBezTo>
                  <a:cubicBezTo>
                    <a:pt x="904" y="214"/>
                    <a:pt x="673" y="415"/>
                    <a:pt x="465" y="616"/>
                  </a:cubicBezTo>
                  <a:cubicBezTo>
                    <a:pt x="245" y="829"/>
                    <a:pt x="0" y="1120"/>
                    <a:pt x="52" y="1475"/>
                  </a:cubicBezTo>
                  <a:cubicBezTo>
                    <a:pt x="83" y="1690"/>
                    <a:pt x="225" y="1951"/>
                    <a:pt x="683" y="2103"/>
                  </a:cubicBezTo>
                  <a:cubicBezTo>
                    <a:pt x="836" y="2152"/>
                    <a:pt x="994" y="2186"/>
                    <a:pt x="1154" y="2203"/>
                  </a:cubicBezTo>
                  <a:cubicBezTo>
                    <a:pt x="1161" y="2204"/>
                    <a:pt x="1168" y="2204"/>
                    <a:pt x="1174" y="2204"/>
                  </a:cubicBezTo>
                  <a:cubicBezTo>
                    <a:pt x="1259" y="2204"/>
                    <a:pt x="1334" y="2140"/>
                    <a:pt x="1344" y="2052"/>
                  </a:cubicBezTo>
                  <a:cubicBezTo>
                    <a:pt x="1356" y="1959"/>
                    <a:pt x="1288" y="1873"/>
                    <a:pt x="1195" y="1861"/>
                  </a:cubicBezTo>
                  <a:cubicBezTo>
                    <a:pt x="914" y="1828"/>
                    <a:pt x="436" y="1727"/>
                    <a:pt x="393" y="1424"/>
                  </a:cubicBezTo>
                  <a:cubicBezTo>
                    <a:pt x="363" y="1225"/>
                    <a:pt x="543" y="1020"/>
                    <a:pt x="705" y="864"/>
                  </a:cubicBezTo>
                  <a:cubicBezTo>
                    <a:pt x="916" y="659"/>
                    <a:pt x="1101" y="504"/>
                    <a:pt x="1317" y="414"/>
                  </a:cubicBezTo>
                  <a:cubicBezTo>
                    <a:pt x="1427" y="368"/>
                    <a:pt x="1542" y="345"/>
                    <a:pt x="1649" y="345"/>
                  </a:cubicBezTo>
                  <a:cubicBezTo>
                    <a:pt x="1765" y="345"/>
                    <a:pt x="1873" y="372"/>
                    <a:pt x="1959" y="425"/>
                  </a:cubicBezTo>
                  <a:cubicBezTo>
                    <a:pt x="1988" y="443"/>
                    <a:pt x="2020" y="452"/>
                    <a:pt x="2052" y="452"/>
                  </a:cubicBezTo>
                  <a:cubicBezTo>
                    <a:pt x="2110" y="452"/>
                    <a:pt x="2167" y="423"/>
                    <a:pt x="2200" y="370"/>
                  </a:cubicBezTo>
                  <a:cubicBezTo>
                    <a:pt x="2249" y="287"/>
                    <a:pt x="2223" y="180"/>
                    <a:pt x="2140" y="131"/>
                  </a:cubicBezTo>
                  <a:cubicBezTo>
                    <a:pt x="1997" y="44"/>
                    <a:pt x="1827" y="1"/>
                    <a:pt x="16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
            <p:cNvSpPr/>
            <p:nvPr/>
          </p:nvSpPr>
          <p:spPr>
            <a:xfrm>
              <a:off x="7830075" y="1989625"/>
              <a:ext cx="40450" cy="33425"/>
            </a:xfrm>
            <a:custGeom>
              <a:avLst/>
              <a:gdLst/>
              <a:ahLst/>
              <a:cxnLst/>
              <a:rect l="l" t="t" r="r" b="b"/>
              <a:pathLst>
                <a:path w="1618" h="1337" extrusionOk="0">
                  <a:moveTo>
                    <a:pt x="932" y="1"/>
                  </a:moveTo>
                  <a:cubicBezTo>
                    <a:pt x="737" y="1"/>
                    <a:pt x="560" y="87"/>
                    <a:pt x="459" y="238"/>
                  </a:cubicBezTo>
                  <a:cubicBezTo>
                    <a:pt x="406" y="317"/>
                    <a:pt x="427" y="424"/>
                    <a:pt x="506" y="477"/>
                  </a:cubicBezTo>
                  <a:cubicBezTo>
                    <a:pt x="535" y="497"/>
                    <a:pt x="569" y="506"/>
                    <a:pt x="602" y="506"/>
                  </a:cubicBezTo>
                  <a:cubicBezTo>
                    <a:pt x="657" y="506"/>
                    <a:pt x="712" y="480"/>
                    <a:pt x="745" y="431"/>
                  </a:cubicBezTo>
                  <a:cubicBezTo>
                    <a:pt x="793" y="359"/>
                    <a:pt x="879" y="345"/>
                    <a:pt x="935" y="345"/>
                  </a:cubicBezTo>
                  <a:cubicBezTo>
                    <a:pt x="955" y="345"/>
                    <a:pt x="970" y="346"/>
                    <a:pt x="980" y="348"/>
                  </a:cubicBezTo>
                  <a:cubicBezTo>
                    <a:pt x="1080" y="362"/>
                    <a:pt x="1194" y="422"/>
                    <a:pt x="1228" y="525"/>
                  </a:cubicBezTo>
                  <a:cubicBezTo>
                    <a:pt x="1257" y="614"/>
                    <a:pt x="1238" y="718"/>
                    <a:pt x="1173" y="810"/>
                  </a:cubicBezTo>
                  <a:cubicBezTo>
                    <a:pt x="1100" y="918"/>
                    <a:pt x="984" y="987"/>
                    <a:pt x="872" y="993"/>
                  </a:cubicBezTo>
                  <a:cubicBezTo>
                    <a:pt x="866" y="993"/>
                    <a:pt x="859" y="993"/>
                    <a:pt x="853" y="993"/>
                  </a:cubicBezTo>
                  <a:cubicBezTo>
                    <a:pt x="626" y="993"/>
                    <a:pt x="402" y="793"/>
                    <a:pt x="358" y="544"/>
                  </a:cubicBezTo>
                  <a:cubicBezTo>
                    <a:pt x="345" y="458"/>
                    <a:pt x="272" y="396"/>
                    <a:pt x="188" y="396"/>
                  </a:cubicBezTo>
                  <a:cubicBezTo>
                    <a:pt x="178" y="396"/>
                    <a:pt x="168" y="397"/>
                    <a:pt x="158" y="399"/>
                  </a:cubicBezTo>
                  <a:cubicBezTo>
                    <a:pt x="62" y="415"/>
                    <a:pt x="0" y="508"/>
                    <a:pt x="19" y="603"/>
                  </a:cubicBezTo>
                  <a:cubicBezTo>
                    <a:pt x="78" y="925"/>
                    <a:pt x="306" y="1190"/>
                    <a:pt x="616" y="1298"/>
                  </a:cubicBezTo>
                  <a:cubicBezTo>
                    <a:pt x="692" y="1324"/>
                    <a:pt x="773" y="1337"/>
                    <a:pt x="855" y="1337"/>
                  </a:cubicBezTo>
                  <a:cubicBezTo>
                    <a:pt x="866" y="1337"/>
                    <a:pt x="878" y="1337"/>
                    <a:pt x="890" y="1336"/>
                  </a:cubicBezTo>
                  <a:cubicBezTo>
                    <a:pt x="1111" y="1325"/>
                    <a:pt x="1324" y="1201"/>
                    <a:pt x="1457" y="1004"/>
                  </a:cubicBezTo>
                  <a:cubicBezTo>
                    <a:pt x="1583" y="822"/>
                    <a:pt x="1618" y="608"/>
                    <a:pt x="1554" y="417"/>
                  </a:cubicBezTo>
                  <a:cubicBezTo>
                    <a:pt x="1484" y="203"/>
                    <a:pt x="1277" y="42"/>
                    <a:pt x="1027" y="7"/>
                  </a:cubicBezTo>
                  <a:cubicBezTo>
                    <a:pt x="995" y="3"/>
                    <a:pt x="963" y="1"/>
                    <a:pt x="9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7866000" y="1984600"/>
              <a:ext cx="34275" cy="48150"/>
            </a:xfrm>
            <a:custGeom>
              <a:avLst/>
              <a:gdLst/>
              <a:ahLst/>
              <a:cxnLst/>
              <a:rect l="l" t="t" r="r" b="b"/>
              <a:pathLst>
                <a:path w="1371" h="1926" extrusionOk="0">
                  <a:moveTo>
                    <a:pt x="1116" y="0"/>
                  </a:moveTo>
                  <a:cubicBezTo>
                    <a:pt x="1109" y="0"/>
                    <a:pt x="1103" y="1"/>
                    <a:pt x="1096" y="1"/>
                  </a:cubicBezTo>
                  <a:cubicBezTo>
                    <a:pt x="1001" y="13"/>
                    <a:pt x="934" y="98"/>
                    <a:pt x="945" y="193"/>
                  </a:cubicBezTo>
                  <a:cubicBezTo>
                    <a:pt x="1011" y="767"/>
                    <a:pt x="661" y="1371"/>
                    <a:pt x="129" y="1596"/>
                  </a:cubicBezTo>
                  <a:cubicBezTo>
                    <a:pt x="41" y="1633"/>
                    <a:pt x="1" y="1733"/>
                    <a:pt x="37" y="1821"/>
                  </a:cubicBezTo>
                  <a:cubicBezTo>
                    <a:pt x="55" y="1866"/>
                    <a:pt x="93" y="1902"/>
                    <a:pt x="141" y="1917"/>
                  </a:cubicBezTo>
                  <a:cubicBezTo>
                    <a:pt x="159" y="1923"/>
                    <a:pt x="177" y="1925"/>
                    <a:pt x="195" y="1925"/>
                  </a:cubicBezTo>
                  <a:cubicBezTo>
                    <a:pt x="218" y="1925"/>
                    <a:pt x="241" y="1921"/>
                    <a:pt x="262" y="1911"/>
                  </a:cubicBezTo>
                  <a:cubicBezTo>
                    <a:pt x="931" y="1630"/>
                    <a:pt x="1370" y="873"/>
                    <a:pt x="1286" y="152"/>
                  </a:cubicBezTo>
                  <a:cubicBezTo>
                    <a:pt x="1275" y="65"/>
                    <a:pt x="1202" y="0"/>
                    <a:pt x="1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6"/>
            <p:cNvSpPr/>
            <p:nvPr/>
          </p:nvSpPr>
          <p:spPr>
            <a:xfrm>
              <a:off x="7897750" y="1967650"/>
              <a:ext cx="58325" cy="102075"/>
            </a:xfrm>
            <a:custGeom>
              <a:avLst/>
              <a:gdLst/>
              <a:ahLst/>
              <a:cxnLst/>
              <a:rect l="l" t="t" r="r" b="b"/>
              <a:pathLst>
                <a:path w="2333" h="4083" extrusionOk="0">
                  <a:moveTo>
                    <a:pt x="434" y="3568"/>
                  </a:moveTo>
                  <a:cubicBezTo>
                    <a:pt x="441" y="3568"/>
                    <a:pt x="449" y="3569"/>
                    <a:pt x="456" y="3572"/>
                  </a:cubicBezTo>
                  <a:cubicBezTo>
                    <a:pt x="466" y="3573"/>
                    <a:pt x="475" y="3575"/>
                    <a:pt x="484" y="3578"/>
                  </a:cubicBezTo>
                  <a:cubicBezTo>
                    <a:pt x="503" y="3583"/>
                    <a:pt x="518" y="3594"/>
                    <a:pt x="528" y="3610"/>
                  </a:cubicBezTo>
                  <a:cubicBezTo>
                    <a:pt x="531" y="3614"/>
                    <a:pt x="534" y="3620"/>
                    <a:pt x="536" y="3624"/>
                  </a:cubicBezTo>
                  <a:cubicBezTo>
                    <a:pt x="536" y="3630"/>
                    <a:pt x="536" y="3635"/>
                    <a:pt x="538" y="3641"/>
                  </a:cubicBezTo>
                  <a:cubicBezTo>
                    <a:pt x="536" y="3669"/>
                    <a:pt x="524" y="3694"/>
                    <a:pt x="501" y="3711"/>
                  </a:cubicBezTo>
                  <a:cubicBezTo>
                    <a:pt x="481" y="3730"/>
                    <a:pt x="456" y="3740"/>
                    <a:pt x="436" y="3740"/>
                  </a:cubicBezTo>
                  <a:cubicBezTo>
                    <a:pt x="432" y="3740"/>
                    <a:pt x="428" y="3739"/>
                    <a:pt x="424" y="3738"/>
                  </a:cubicBezTo>
                  <a:cubicBezTo>
                    <a:pt x="422" y="3738"/>
                    <a:pt x="420" y="3739"/>
                    <a:pt x="418" y="3739"/>
                  </a:cubicBezTo>
                  <a:cubicBezTo>
                    <a:pt x="395" y="3739"/>
                    <a:pt x="381" y="3705"/>
                    <a:pt x="372" y="3675"/>
                  </a:cubicBezTo>
                  <a:cubicBezTo>
                    <a:pt x="345" y="3625"/>
                    <a:pt x="382" y="3568"/>
                    <a:pt x="434" y="3568"/>
                  </a:cubicBezTo>
                  <a:close/>
                  <a:moveTo>
                    <a:pt x="1785" y="0"/>
                  </a:moveTo>
                  <a:cubicBezTo>
                    <a:pt x="1740" y="0"/>
                    <a:pt x="1692" y="4"/>
                    <a:pt x="1641" y="12"/>
                  </a:cubicBezTo>
                  <a:cubicBezTo>
                    <a:pt x="1326" y="60"/>
                    <a:pt x="1032" y="202"/>
                    <a:pt x="800" y="420"/>
                  </a:cubicBezTo>
                  <a:cubicBezTo>
                    <a:pt x="726" y="485"/>
                    <a:pt x="722" y="596"/>
                    <a:pt x="788" y="667"/>
                  </a:cubicBezTo>
                  <a:cubicBezTo>
                    <a:pt x="822" y="703"/>
                    <a:pt x="868" y="721"/>
                    <a:pt x="914" y="721"/>
                  </a:cubicBezTo>
                  <a:cubicBezTo>
                    <a:pt x="957" y="721"/>
                    <a:pt x="1001" y="705"/>
                    <a:pt x="1035" y="671"/>
                  </a:cubicBezTo>
                  <a:cubicBezTo>
                    <a:pt x="1218" y="501"/>
                    <a:pt x="1446" y="389"/>
                    <a:pt x="1693" y="351"/>
                  </a:cubicBezTo>
                  <a:cubicBezTo>
                    <a:pt x="1726" y="347"/>
                    <a:pt x="1757" y="344"/>
                    <a:pt x="1783" y="344"/>
                  </a:cubicBezTo>
                  <a:cubicBezTo>
                    <a:pt x="1834" y="344"/>
                    <a:pt x="1873" y="353"/>
                    <a:pt x="1896" y="373"/>
                  </a:cubicBezTo>
                  <a:cubicBezTo>
                    <a:pt x="1964" y="422"/>
                    <a:pt x="1948" y="568"/>
                    <a:pt x="1896" y="675"/>
                  </a:cubicBezTo>
                  <a:cubicBezTo>
                    <a:pt x="1869" y="730"/>
                    <a:pt x="1838" y="784"/>
                    <a:pt x="1806" y="836"/>
                  </a:cubicBezTo>
                  <a:cubicBezTo>
                    <a:pt x="1738" y="944"/>
                    <a:pt x="1664" y="1068"/>
                    <a:pt x="1632" y="1214"/>
                  </a:cubicBezTo>
                  <a:cubicBezTo>
                    <a:pt x="1609" y="1320"/>
                    <a:pt x="1610" y="1424"/>
                    <a:pt x="1615" y="1517"/>
                  </a:cubicBezTo>
                  <a:cubicBezTo>
                    <a:pt x="1616" y="1570"/>
                    <a:pt x="1616" y="1625"/>
                    <a:pt x="1612" y="1680"/>
                  </a:cubicBezTo>
                  <a:cubicBezTo>
                    <a:pt x="1596" y="1853"/>
                    <a:pt x="1485" y="2021"/>
                    <a:pt x="1312" y="2128"/>
                  </a:cubicBezTo>
                  <a:cubicBezTo>
                    <a:pt x="1228" y="2180"/>
                    <a:pt x="1133" y="2214"/>
                    <a:pt x="1035" y="2225"/>
                  </a:cubicBezTo>
                  <a:cubicBezTo>
                    <a:pt x="1084" y="1866"/>
                    <a:pt x="1137" y="1508"/>
                    <a:pt x="1201" y="1154"/>
                  </a:cubicBezTo>
                  <a:cubicBezTo>
                    <a:pt x="1202" y="1147"/>
                    <a:pt x="1205" y="1141"/>
                    <a:pt x="1208" y="1135"/>
                  </a:cubicBezTo>
                  <a:cubicBezTo>
                    <a:pt x="1217" y="1137"/>
                    <a:pt x="1226" y="1137"/>
                    <a:pt x="1234" y="1137"/>
                  </a:cubicBezTo>
                  <a:cubicBezTo>
                    <a:pt x="1375" y="1137"/>
                    <a:pt x="1460" y="969"/>
                    <a:pt x="1364" y="855"/>
                  </a:cubicBezTo>
                  <a:cubicBezTo>
                    <a:pt x="1319" y="798"/>
                    <a:pt x="1252" y="767"/>
                    <a:pt x="1182" y="767"/>
                  </a:cubicBezTo>
                  <a:cubicBezTo>
                    <a:pt x="1162" y="767"/>
                    <a:pt x="1142" y="770"/>
                    <a:pt x="1122" y="775"/>
                  </a:cubicBezTo>
                  <a:cubicBezTo>
                    <a:pt x="984" y="812"/>
                    <a:pt x="886" y="967"/>
                    <a:pt x="863" y="1093"/>
                  </a:cubicBezTo>
                  <a:cubicBezTo>
                    <a:pt x="797" y="1455"/>
                    <a:pt x="739" y="1819"/>
                    <a:pt x="690" y="2187"/>
                  </a:cubicBezTo>
                  <a:cubicBezTo>
                    <a:pt x="629" y="2195"/>
                    <a:pt x="577" y="2236"/>
                    <a:pt x="553" y="2292"/>
                  </a:cubicBezTo>
                  <a:cubicBezTo>
                    <a:pt x="520" y="2381"/>
                    <a:pt x="562" y="2481"/>
                    <a:pt x="650" y="2516"/>
                  </a:cubicBezTo>
                  <a:lnTo>
                    <a:pt x="652" y="2516"/>
                  </a:lnTo>
                  <a:cubicBezTo>
                    <a:pt x="622" y="2758"/>
                    <a:pt x="591" y="3000"/>
                    <a:pt x="569" y="3243"/>
                  </a:cubicBezTo>
                  <a:cubicBezTo>
                    <a:pt x="543" y="3235"/>
                    <a:pt x="517" y="3231"/>
                    <a:pt x="491" y="3228"/>
                  </a:cubicBezTo>
                  <a:cubicBezTo>
                    <a:pt x="476" y="3227"/>
                    <a:pt x="461" y="3226"/>
                    <a:pt x="445" y="3226"/>
                  </a:cubicBezTo>
                  <a:cubicBezTo>
                    <a:pt x="313" y="3226"/>
                    <a:pt x="191" y="3280"/>
                    <a:pt x="113" y="3378"/>
                  </a:cubicBezTo>
                  <a:cubicBezTo>
                    <a:pt x="25" y="3485"/>
                    <a:pt x="0" y="3635"/>
                    <a:pt x="45" y="3777"/>
                  </a:cubicBezTo>
                  <a:cubicBezTo>
                    <a:pt x="83" y="3911"/>
                    <a:pt x="183" y="4017"/>
                    <a:pt x="314" y="4063"/>
                  </a:cubicBezTo>
                  <a:lnTo>
                    <a:pt x="330" y="4067"/>
                  </a:lnTo>
                  <a:cubicBezTo>
                    <a:pt x="365" y="4077"/>
                    <a:pt x="401" y="4082"/>
                    <a:pt x="438" y="4082"/>
                  </a:cubicBezTo>
                  <a:cubicBezTo>
                    <a:pt x="539" y="4082"/>
                    <a:pt x="641" y="4044"/>
                    <a:pt x="725" y="3973"/>
                  </a:cubicBezTo>
                  <a:cubicBezTo>
                    <a:pt x="831" y="3886"/>
                    <a:pt x="890" y="3753"/>
                    <a:pt x="881" y="3617"/>
                  </a:cubicBezTo>
                  <a:cubicBezTo>
                    <a:pt x="909" y="3268"/>
                    <a:pt x="949" y="2917"/>
                    <a:pt x="991" y="2567"/>
                  </a:cubicBezTo>
                  <a:cubicBezTo>
                    <a:pt x="1168" y="2563"/>
                    <a:pt x="1342" y="2512"/>
                    <a:pt x="1494" y="2419"/>
                  </a:cubicBezTo>
                  <a:cubicBezTo>
                    <a:pt x="1757" y="2256"/>
                    <a:pt x="1930" y="1991"/>
                    <a:pt x="1954" y="1710"/>
                  </a:cubicBezTo>
                  <a:cubicBezTo>
                    <a:pt x="1959" y="1642"/>
                    <a:pt x="1959" y="1575"/>
                    <a:pt x="1957" y="1507"/>
                  </a:cubicBezTo>
                  <a:cubicBezTo>
                    <a:pt x="1955" y="1428"/>
                    <a:pt x="1954" y="1352"/>
                    <a:pt x="1968" y="1287"/>
                  </a:cubicBezTo>
                  <a:cubicBezTo>
                    <a:pt x="1988" y="1199"/>
                    <a:pt x="2041" y="1109"/>
                    <a:pt x="2099" y="1016"/>
                  </a:cubicBezTo>
                  <a:cubicBezTo>
                    <a:pt x="2138" y="954"/>
                    <a:pt x="2173" y="890"/>
                    <a:pt x="2207" y="826"/>
                  </a:cubicBezTo>
                  <a:cubicBezTo>
                    <a:pt x="2317" y="595"/>
                    <a:pt x="2332" y="268"/>
                    <a:pt x="2104" y="97"/>
                  </a:cubicBezTo>
                  <a:cubicBezTo>
                    <a:pt x="2019" y="33"/>
                    <a:pt x="1914"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6"/>
            <p:cNvSpPr/>
            <p:nvPr/>
          </p:nvSpPr>
          <p:spPr>
            <a:xfrm>
              <a:off x="7996400" y="1937425"/>
              <a:ext cx="31275" cy="10825"/>
            </a:xfrm>
            <a:custGeom>
              <a:avLst/>
              <a:gdLst/>
              <a:ahLst/>
              <a:cxnLst/>
              <a:rect l="l" t="t" r="r" b="b"/>
              <a:pathLst>
                <a:path w="1251" h="433" extrusionOk="0">
                  <a:moveTo>
                    <a:pt x="602" y="0"/>
                  </a:moveTo>
                  <a:cubicBezTo>
                    <a:pt x="445" y="0"/>
                    <a:pt x="288" y="27"/>
                    <a:pt x="137" y="80"/>
                  </a:cubicBezTo>
                  <a:cubicBezTo>
                    <a:pt x="47" y="112"/>
                    <a:pt x="1" y="211"/>
                    <a:pt x="33" y="299"/>
                  </a:cubicBezTo>
                  <a:cubicBezTo>
                    <a:pt x="59" y="370"/>
                    <a:pt x="125" y="414"/>
                    <a:pt x="196" y="414"/>
                  </a:cubicBezTo>
                  <a:cubicBezTo>
                    <a:pt x="215" y="414"/>
                    <a:pt x="235" y="410"/>
                    <a:pt x="254" y="403"/>
                  </a:cubicBezTo>
                  <a:cubicBezTo>
                    <a:pt x="366" y="363"/>
                    <a:pt x="484" y="343"/>
                    <a:pt x="601" y="343"/>
                  </a:cubicBezTo>
                  <a:cubicBezTo>
                    <a:pt x="734" y="343"/>
                    <a:pt x="865" y="368"/>
                    <a:pt x="989" y="419"/>
                  </a:cubicBezTo>
                  <a:cubicBezTo>
                    <a:pt x="1011" y="428"/>
                    <a:pt x="1034" y="433"/>
                    <a:pt x="1057" y="433"/>
                  </a:cubicBezTo>
                  <a:cubicBezTo>
                    <a:pt x="1124" y="433"/>
                    <a:pt x="1188" y="392"/>
                    <a:pt x="1214" y="326"/>
                  </a:cubicBezTo>
                  <a:cubicBezTo>
                    <a:pt x="1251" y="237"/>
                    <a:pt x="1209" y="137"/>
                    <a:pt x="1121" y="101"/>
                  </a:cubicBezTo>
                  <a:cubicBezTo>
                    <a:pt x="954" y="34"/>
                    <a:pt x="778"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a:off x="7995700" y="1958000"/>
              <a:ext cx="36950" cy="11075"/>
            </a:xfrm>
            <a:custGeom>
              <a:avLst/>
              <a:gdLst/>
              <a:ahLst/>
              <a:cxnLst/>
              <a:rect l="l" t="t" r="r" b="b"/>
              <a:pathLst>
                <a:path w="1478" h="443" extrusionOk="0">
                  <a:moveTo>
                    <a:pt x="190" y="0"/>
                  </a:moveTo>
                  <a:cubicBezTo>
                    <a:pt x="113" y="0"/>
                    <a:pt x="43" y="52"/>
                    <a:pt x="23" y="129"/>
                  </a:cubicBezTo>
                  <a:cubicBezTo>
                    <a:pt x="1" y="217"/>
                    <a:pt x="49" y="307"/>
                    <a:pt x="135" y="336"/>
                  </a:cubicBezTo>
                  <a:cubicBezTo>
                    <a:pt x="142" y="338"/>
                    <a:pt x="150" y="340"/>
                    <a:pt x="157" y="342"/>
                  </a:cubicBezTo>
                  <a:cubicBezTo>
                    <a:pt x="517" y="408"/>
                    <a:pt x="881" y="442"/>
                    <a:pt x="1247" y="442"/>
                  </a:cubicBezTo>
                  <a:cubicBezTo>
                    <a:pt x="1268" y="442"/>
                    <a:pt x="1290" y="442"/>
                    <a:pt x="1311" y="442"/>
                  </a:cubicBezTo>
                  <a:cubicBezTo>
                    <a:pt x="1404" y="439"/>
                    <a:pt x="1477" y="362"/>
                    <a:pt x="1476" y="269"/>
                  </a:cubicBezTo>
                  <a:cubicBezTo>
                    <a:pt x="1474" y="176"/>
                    <a:pt x="1400" y="100"/>
                    <a:pt x="1307" y="98"/>
                  </a:cubicBezTo>
                  <a:cubicBezTo>
                    <a:pt x="1292" y="98"/>
                    <a:pt x="1277" y="99"/>
                    <a:pt x="1262" y="99"/>
                  </a:cubicBezTo>
                  <a:cubicBezTo>
                    <a:pt x="912" y="99"/>
                    <a:pt x="564" y="67"/>
                    <a:pt x="220" y="3"/>
                  </a:cubicBezTo>
                  <a:cubicBezTo>
                    <a:pt x="210" y="1"/>
                    <a:pt x="200"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8030650" y="1888550"/>
              <a:ext cx="50900" cy="76150"/>
            </a:xfrm>
            <a:custGeom>
              <a:avLst/>
              <a:gdLst/>
              <a:ahLst/>
              <a:cxnLst/>
              <a:rect l="l" t="t" r="r" b="b"/>
              <a:pathLst>
                <a:path w="2036" h="3046" extrusionOk="0">
                  <a:moveTo>
                    <a:pt x="643" y="0"/>
                  </a:moveTo>
                  <a:cubicBezTo>
                    <a:pt x="477" y="0"/>
                    <a:pt x="310" y="21"/>
                    <a:pt x="147" y="63"/>
                  </a:cubicBezTo>
                  <a:cubicBezTo>
                    <a:pt x="55" y="87"/>
                    <a:pt x="0" y="181"/>
                    <a:pt x="24" y="272"/>
                  </a:cubicBezTo>
                  <a:cubicBezTo>
                    <a:pt x="45" y="349"/>
                    <a:pt x="115" y="400"/>
                    <a:pt x="191" y="400"/>
                  </a:cubicBezTo>
                  <a:cubicBezTo>
                    <a:pt x="205" y="400"/>
                    <a:pt x="220" y="399"/>
                    <a:pt x="234" y="395"/>
                  </a:cubicBezTo>
                  <a:cubicBezTo>
                    <a:pt x="369" y="361"/>
                    <a:pt x="507" y="344"/>
                    <a:pt x="644" y="344"/>
                  </a:cubicBezTo>
                  <a:cubicBezTo>
                    <a:pt x="888" y="344"/>
                    <a:pt x="1132" y="397"/>
                    <a:pt x="1356" y="502"/>
                  </a:cubicBezTo>
                  <a:cubicBezTo>
                    <a:pt x="1419" y="533"/>
                    <a:pt x="1500" y="576"/>
                    <a:pt x="1538" y="636"/>
                  </a:cubicBezTo>
                  <a:cubicBezTo>
                    <a:pt x="1605" y="740"/>
                    <a:pt x="1571" y="903"/>
                    <a:pt x="1426" y="1166"/>
                  </a:cubicBezTo>
                  <a:lnTo>
                    <a:pt x="533" y="2791"/>
                  </a:lnTo>
                  <a:cubicBezTo>
                    <a:pt x="486" y="2874"/>
                    <a:pt x="517" y="2978"/>
                    <a:pt x="600" y="3024"/>
                  </a:cubicBezTo>
                  <a:cubicBezTo>
                    <a:pt x="609" y="3028"/>
                    <a:pt x="618" y="3033"/>
                    <a:pt x="628" y="3037"/>
                  </a:cubicBezTo>
                  <a:cubicBezTo>
                    <a:pt x="646" y="3042"/>
                    <a:pt x="664" y="3045"/>
                    <a:pt x="682" y="3045"/>
                  </a:cubicBezTo>
                  <a:cubicBezTo>
                    <a:pt x="744" y="3045"/>
                    <a:pt x="803" y="3012"/>
                    <a:pt x="834" y="2957"/>
                  </a:cubicBezTo>
                  <a:lnTo>
                    <a:pt x="1726" y="1332"/>
                  </a:lnTo>
                  <a:cubicBezTo>
                    <a:pt x="1819" y="1165"/>
                    <a:pt x="2036" y="772"/>
                    <a:pt x="1825" y="448"/>
                  </a:cubicBezTo>
                  <a:cubicBezTo>
                    <a:pt x="1740" y="316"/>
                    <a:pt x="1608" y="241"/>
                    <a:pt x="1502" y="192"/>
                  </a:cubicBezTo>
                  <a:cubicBezTo>
                    <a:pt x="1231" y="65"/>
                    <a:pt x="938"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a:off x="8042050" y="1980750"/>
              <a:ext cx="13650" cy="14650"/>
            </a:xfrm>
            <a:custGeom>
              <a:avLst/>
              <a:gdLst/>
              <a:ahLst/>
              <a:cxnLst/>
              <a:rect l="l" t="t" r="r" b="b"/>
              <a:pathLst>
                <a:path w="546" h="586" extrusionOk="0">
                  <a:moveTo>
                    <a:pt x="351" y="1"/>
                  </a:moveTo>
                  <a:cubicBezTo>
                    <a:pt x="293" y="1"/>
                    <a:pt x="237" y="29"/>
                    <a:pt x="205" y="81"/>
                  </a:cubicBezTo>
                  <a:lnTo>
                    <a:pt x="51" y="320"/>
                  </a:lnTo>
                  <a:cubicBezTo>
                    <a:pt x="1" y="400"/>
                    <a:pt x="24" y="507"/>
                    <a:pt x="105" y="558"/>
                  </a:cubicBezTo>
                  <a:cubicBezTo>
                    <a:pt x="116" y="565"/>
                    <a:pt x="129" y="572"/>
                    <a:pt x="143" y="576"/>
                  </a:cubicBezTo>
                  <a:cubicBezTo>
                    <a:pt x="161" y="582"/>
                    <a:pt x="179" y="585"/>
                    <a:pt x="197" y="585"/>
                  </a:cubicBezTo>
                  <a:cubicBezTo>
                    <a:pt x="254" y="585"/>
                    <a:pt x="309" y="556"/>
                    <a:pt x="343" y="506"/>
                  </a:cubicBezTo>
                  <a:lnTo>
                    <a:pt x="495" y="267"/>
                  </a:lnTo>
                  <a:cubicBezTo>
                    <a:pt x="545" y="186"/>
                    <a:pt x="523" y="79"/>
                    <a:pt x="443" y="27"/>
                  </a:cubicBezTo>
                  <a:cubicBezTo>
                    <a:pt x="414" y="9"/>
                    <a:pt x="382"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a:off x="7976450" y="1995150"/>
              <a:ext cx="92675" cy="182950"/>
            </a:xfrm>
            <a:custGeom>
              <a:avLst/>
              <a:gdLst/>
              <a:ahLst/>
              <a:cxnLst/>
              <a:rect l="l" t="t" r="r" b="b"/>
              <a:pathLst>
                <a:path w="3707" h="7318" extrusionOk="0">
                  <a:moveTo>
                    <a:pt x="2063" y="0"/>
                  </a:moveTo>
                  <a:cubicBezTo>
                    <a:pt x="2025" y="0"/>
                    <a:pt x="1986" y="13"/>
                    <a:pt x="1955" y="40"/>
                  </a:cubicBezTo>
                  <a:cubicBezTo>
                    <a:pt x="871" y="1008"/>
                    <a:pt x="170" y="2392"/>
                    <a:pt x="33" y="3839"/>
                  </a:cubicBezTo>
                  <a:cubicBezTo>
                    <a:pt x="16" y="4023"/>
                    <a:pt x="1" y="4267"/>
                    <a:pt x="43" y="4509"/>
                  </a:cubicBezTo>
                  <a:cubicBezTo>
                    <a:pt x="95" y="4811"/>
                    <a:pt x="236" y="5121"/>
                    <a:pt x="474" y="5454"/>
                  </a:cubicBezTo>
                  <a:cubicBezTo>
                    <a:pt x="893" y="6043"/>
                    <a:pt x="1448" y="6467"/>
                    <a:pt x="2033" y="6661"/>
                  </a:cubicBezTo>
                  <a:cubicBezTo>
                    <a:pt x="2233" y="6728"/>
                    <a:pt x="2442" y="6768"/>
                    <a:pt x="2653" y="6778"/>
                  </a:cubicBezTo>
                  <a:lnTo>
                    <a:pt x="2208" y="6990"/>
                  </a:lnTo>
                  <a:cubicBezTo>
                    <a:pt x="2122" y="7031"/>
                    <a:pt x="2085" y="7134"/>
                    <a:pt x="2128" y="7220"/>
                  </a:cubicBezTo>
                  <a:cubicBezTo>
                    <a:pt x="2157" y="7282"/>
                    <a:pt x="2219" y="7318"/>
                    <a:pt x="2283" y="7318"/>
                  </a:cubicBezTo>
                  <a:cubicBezTo>
                    <a:pt x="2308" y="7318"/>
                    <a:pt x="2333" y="7313"/>
                    <a:pt x="2357" y="7301"/>
                  </a:cubicBezTo>
                  <a:lnTo>
                    <a:pt x="3399" y="6800"/>
                  </a:lnTo>
                  <a:cubicBezTo>
                    <a:pt x="3478" y="6764"/>
                    <a:pt x="3684" y="6665"/>
                    <a:pt x="3698" y="6450"/>
                  </a:cubicBezTo>
                  <a:cubicBezTo>
                    <a:pt x="3707" y="6316"/>
                    <a:pt x="3628" y="6210"/>
                    <a:pt x="3589" y="6160"/>
                  </a:cubicBezTo>
                  <a:cubicBezTo>
                    <a:pt x="3344" y="5835"/>
                    <a:pt x="3051" y="5547"/>
                    <a:pt x="2720" y="5308"/>
                  </a:cubicBezTo>
                  <a:cubicBezTo>
                    <a:pt x="2690" y="5286"/>
                    <a:pt x="2655" y="5275"/>
                    <a:pt x="2619" y="5275"/>
                  </a:cubicBezTo>
                  <a:cubicBezTo>
                    <a:pt x="2566" y="5275"/>
                    <a:pt x="2514" y="5300"/>
                    <a:pt x="2481" y="5346"/>
                  </a:cubicBezTo>
                  <a:cubicBezTo>
                    <a:pt x="2425" y="5424"/>
                    <a:pt x="2442" y="5530"/>
                    <a:pt x="2519" y="5587"/>
                  </a:cubicBezTo>
                  <a:cubicBezTo>
                    <a:pt x="2822" y="5805"/>
                    <a:pt x="3089" y="6068"/>
                    <a:pt x="3314" y="6367"/>
                  </a:cubicBezTo>
                  <a:cubicBezTo>
                    <a:pt x="3342" y="6404"/>
                    <a:pt x="3352" y="6422"/>
                    <a:pt x="3356" y="6422"/>
                  </a:cubicBezTo>
                  <a:cubicBezTo>
                    <a:pt x="3356" y="6422"/>
                    <a:pt x="3356" y="6422"/>
                    <a:pt x="3356" y="6421"/>
                  </a:cubicBezTo>
                  <a:lnTo>
                    <a:pt x="3356" y="6421"/>
                  </a:lnTo>
                  <a:cubicBezTo>
                    <a:pt x="3354" y="6426"/>
                    <a:pt x="3338" y="6448"/>
                    <a:pt x="3251" y="6490"/>
                  </a:cubicBezTo>
                  <a:lnTo>
                    <a:pt x="2812" y="6702"/>
                  </a:lnTo>
                  <a:cubicBezTo>
                    <a:pt x="2830" y="6675"/>
                    <a:pt x="2841" y="6645"/>
                    <a:pt x="2844" y="6613"/>
                  </a:cubicBezTo>
                  <a:cubicBezTo>
                    <a:pt x="2847" y="6519"/>
                    <a:pt x="2774" y="6438"/>
                    <a:pt x="2678" y="6434"/>
                  </a:cubicBezTo>
                  <a:cubicBezTo>
                    <a:pt x="1980" y="6407"/>
                    <a:pt x="1261" y="5967"/>
                    <a:pt x="754" y="5255"/>
                  </a:cubicBezTo>
                  <a:cubicBezTo>
                    <a:pt x="547" y="4965"/>
                    <a:pt x="426" y="4701"/>
                    <a:pt x="382" y="4449"/>
                  </a:cubicBezTo>
                  <a:cubicBezTo>
                    <a:pt x="347" y="4248"/>
                    <a:pt x="360" y="4034"/>
                    <a:pt x="375" y="3871"/>
                  </a:cubicBezTo>
                  <a:cubicBezTo>
                    <a:pt x="505" y="2510"/>
                    <a:pt x="1163" y="1208"/>
                    <a:pt x="2183" y="297"/>
                  </a:cubicBezTo>
                  <a:cubicBezTo>
                    <a:pt x="2250" y="232"/>
                    <a:pt x="2254" y="127"/>
                    <a:pt x="2192" y="58"/>
                  </a:cubicBezTo>
                  <a:cubicBezTo>
                    <a:pt x="2158" y="20"/>
                    <a:pt x="2111" y="0"/>
                    <a:pt x="20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7840425" y="2111300"/>
              <a:ext cx="325300" cy="256900"/>
            </a:xfrm>
            <a:custGeom>
              <a:avLst/>
              <a:gdLst/>
              <a:ahLst/>
              <a:cxnLst/>
              <a:rect l="l" t="t" r="r" b="b"/>
              <a:pathLst>
                <a:path w="13012" h="10276" extrusionOk="0">
                  <a:moveTo>
                    <a:pt x="6060" y="3415"/>
                  </a:moveTo>
                  <a:lnTo>
                    <a:pt x="7232" y="3985"/>
                  </a:lnTo>
                  <a:lnTo>
                    <a:pt x="6673" y="5085"/>
                  </a:lnTo>
                  <a:cubicBezTo>
                    <a:pt x="6647" y="5138"/>
                    <a:pt x="6633" y="5155"/>
                    <a:pt x="6637" y="5156"/>
                  </a:cubicBezTo>
                  <a:cubicBezTo>
                    <a:pt x="6612" y="5152"/>
                    <a:pt x="6589" y="5145"/>
                    <a:pt x="6566" y="5135"/>
                  </a:cubicBezTo>
                  <a:cubicBezTo>
                    <a:pt x="6123" y="4954"/>
                    <a:pt x="5697" y="4733"/>
                    <a:pt x="5293" y="4474"/>
                  </a:cubicBezTo>
                  <a:cubicBezTo>
                    <a:pt x="5266" y="4457"/>
                    <a:pt x="5235" y="4448"/>
                    <a:pt x="5204" y="4448"/>
                  </a:cubicBezTo>
                  <a:lnTo>
                    <a:pt x="5867" y="3481"/>
                  </a:lnTo>
                  <a:cubicBezTo>
                    <a:pt x="5884" y="3456"/>
                    <a:pt x="5905" y="3434"/>
                    <a:pt x="5929" y="3415"/>
                  </a:cubicBezTo>
                  <a:cubicBezTo>
                    <a:pt x="5950" y="3424"/>
                    <a:pt x="5973" y="3429"/>
                    <a:pt x="5995" y="3429"/>
                  </a:cubicBezTo>
                  <a:cubicBezTo>
                    <a:pt x="6017" y="3429"/>
                    <a:pt x="6039" y="3424"/>
                    <a:pt x="6060" y="3415"/>
                  </a:cubicBezTo>
                  <a:close/>
                  <a:moveTo>
                    <a:pt x="7542" y="4136"/>
                  </a:moveTo>
                  <a:lnTo>
                    <a:pt x="12405" y="6502"/>
                  </a:lnTo>
                  <a:cubicBezTo>
                    <a:pt x="9200" y="7107"/>
                    <a:pt x="5950" y="7627"/>
                    <a:pt x="2706" y="8056"/>
                  </a:cubicBezTo>
                  <a:cubicBezTo>
                    <a:pt x="2727" y="8046"/>
                    <a:pt x="2746" y="8032"/>
                    <a:pt x="2762" y="8012"/>
                  </a:cubicBezTo>
                  <a:lnTo>
                    <a:pt x="5044" y="4682"/>
                  </a:lnTo>
                  <a:cubicBezTo>
                    <a:pt x="5055" y="4714"/>
                    <a:pt x="5077" y="4743"/>
                    <a:pt x="5107" y="4762"/>
                  </a:cubicBezTo>
                  <a:cubicBezTo>
                    <a:pt x="5528" y="5034"/>
                    <a:pt x="5973" y="5265"/>
                    <a:pt x="6437" y="5453"/>
                  </a:cubicBezTo>
                  <a:cubicBezTo>
                    <a:pt x="6454" y="5460"/>
                    <a:pt x="6474" y="5469"/>
                    <a:pt x="6496" y="5476"/>
                  </a:cubicBezTo>
                  <a:cubicBezTo>
                    <a:pt x="6540" y="5492"/>
                    <a:pt x="6586" y="5500"/>
                    <a:pt x="6632" y="5500"/>
                  </a:cubicBezTo>
                  <a:cubicBezTo>
                    <a:pt x="6665" y="5500"/>
                    <a:pt x="6699" y="5496"/>
                    <a:pt x="6731" y="5487"/>
                  </a:cubicBezTo>
                  <a:cubicBezTo>
                    <a:pt x="6878" y="5442"/>
                    <a:pt x="6947" y="5306"/>
                    <a:pt x="6980" y="5241"/>
                  </a:cubicBezTo>
                  <a:lnTo>
                    <a:pt x="7542" y="4136"/>
                  </a:lnTo>
                  <a:close/>
                  <a:moveTo>
                    <a:pt x="428" y="675"/>
                  </a:moveTo>
                  <a:lnTo>
                    <a:pt x="5645" y="3213"/>
                  </a:lnTo>
                  <a:cubicBezTo>
                    <a:pt x="5622" y="3235"/>
                    <a:pt x="5602" y="3260"/>
                    <a:pt x="5583" y="3286"/>
                  </a:cubicBezTo>
                  <a:lnTo>
                    <a:pt x="2478" y="7819"/>
                  </a:lnTo>
                  <a:cubicBezTo>
                    <a:pt x="2424" y="7897"/>
                    <a:pt x="2444" y="8004"/>
                    <a:pt x="2521" y="8057"/>
                  </a:cubicBezTo>
                  <a:cubicBezTo>
                    <a:pt x="2532" y="8064"/>
                    <a:pt x="2544" y="8071"/>
                    <a:pt x="2556" y="8076"/>
                  </a:cubicBezTo>
                  <a:cubicBezTo>
                    <a:pt x="2459" y="8088"/>
                    <a:pt x="2361" y="8100"/>
                    <a:pt x="2264" y="8112"/>
                  </a:cubicBezTo>
                  <a:cubicBezTo>
                    <a:pt x="2299" y="7470"/>
                    <a:pt x="2288" y="6826"/>
                    <a:pt x="2231" y="6184"/>
                  </a:cubicBezTo>
                  <a:cubicBezTo>
                    <a:pt x="2224" y="6108"/>
                    <a:pt x="2166" y="6046"/>
                    <a:pt x="2090" y="6033"/>
                  </a:cubicBezTo>
                  <a:lnTo>
                    <a:pt x="2165" y="6033"/>
                  </a:lnTo>
                  <a:cubicBezTo>
                    <a:pt x="2258" y="6029"/>
                    <a:pt x="2333" y="5953"/>
                    <a:pt x="2331" y="5860"/>
                  </a:cubicBezTo>
                  <a:cubicBezTo>
                    <a:pt x="2331" y="5767"/>
                    <a:pt x="2257" y="5691"/>
                    <a:pt x="2164" y="5688"/>
                  </a:cubicBezTo>
                  <a:lnTo>
                    <a:pt x="444" y="5703"/>
                  </a:lnTo>
                  <a:cubicBezTo>
                    <a:pt x="394" y="4488"/>
                    <a:pt x="385" y="3270"/>
                    <a:pt x="428" y="2060"/>
                  </a:cubicBezTo>
                  <a:lnTo>
                    <a:pt x="434" y="1929"/>
                  </a:lnTo>
                  <a:cubicBezTo>
                    <a:pt x="449" y="1516"/>
                    <a:pt x="462" y="1094"/>
                    <a:pt x="428" y="675"/>
                  </a:cubicBezTo>
                  <a:close/>
                  <a:moveTo>
                    <a:pt x="2026" y="6032"/>
                  </a:moveTo>
                  <a:cubicBezTo>
                    <a:pt x="1941" y="6049"/>
                    <a:pt x="1882" y="6128"/>
                    <a:pt x="1889" y="6213"/>
                  </a:cubicBezTo>
                  <a:cubicBezTo>
                    <a:pt x="1945" y="6860"/>
                    <a:pt x="1955" y="7508"/>
                    <a:pt x="1919" y="8154"/>
                  </a:cubicBezTo>
                  <a:cubicBezTo>
                    <a:pt x="1473" y="8212"/>
                    <a:pt x="1025" y="8271"/>
                    <a:pt x="580" y="8325"/>
                  </a:cubicBezTo>
                  <a:cubicBezTo>
                    <a:pt x="601" y="8292"/>
                    <a:pt x="613" y="8254"/>
                    <a:pt x="610" y="8215"/>
                  </a:cubicBezTo>
                  <a:cubicBezTo>
                    <a:pt x="541" y="7494"/>
                    <a:pt x="496" y="6769"/>
                    <a:pt x="459" y="6045"/>
                  </a:cubicBezTo>
                  <a:lnTo>
                    <a:pt x="2026" y="6032"/>
                  </a:lnTo>
                  <a:close/>
                  <a:moveTo>
                    <a:pt x="6130" y="9041"/>
                  </a:moveTo>
                  <a:lnTo>
                    <a:pt x="6130" y="9041"/>
                  </a:lnTo>
                  <a:cubicBezTo>
                    <a:pt x="6148" y="9043"/>
                    <a:pt x="6165" y="9044"/>
                    <a:pt x="6184" y="9048"/>
                  </a:cubicBezTo>
                  <a:cubicBezTo>
                    <a:pt x="6315" y="9076"/>
                    <a:pt x="6430" y="9162"/>
                    <a:pt x="6476" y="9272"/>
                  </a:cubicBezTo>
                  <a:cubicBezTo>
                    <a:pt x="6566" y="9492"/>
                    <a:pt x="6461" y="9749"/>
                    <a:pt x="6302" y="9911"/>
                  </a:cubicBezTo>
                  <a:cubicBezTo>
                    <a:pt x="6193" y="9839"/>
                    <a:pt x="6147" y="9613"/>
                    <a:pt x="6140" y="9420"/>
                  </a:cubicBezTo>
                  <a:cubicBezTo>
                    <a:pt x="6136" y="9295"/>
                    <a:pt x="6133" y="9168"/>
                    <a:pt x="6130" y="9041"/>
                  </a:cubicBezTo>
                  <a:close/>
                  <a:moveTo>
                    <a:pt x="186" y="0"/>
                  </a:moveTo>
                  <a:cubicBezTo>
                    <a:pt x="175" y="0"/>
                    <a:pt x="164" y="1"/>
                    <a:pt x="152" y="3"/>
                  </a:cubicBezTo>
                  <a:cubicBezTo>
                    <a:pt x="61" y="23"/>
                    <a:pt x="0" y="113"/>
                    <a:pt x="19" y="205"/>
                  </a:cubicBezTo>
                  <a:cubicBezTo>
                    <a:pt x="133" y="759"/>
                    <a:pt x="110" y="1348"/>
                    <a:pt x="89" y="1916"/>
                  </a:cubicBezTo>
                  <a:lnTo>
                    <a:pt x="85" y="2047"/>
                  </a:lnTo>
                  <a:cubicBezTo>
                    <a:pt x="10" y="4115"/>
                    <a:pt x="71" y="6187"/>
                    <a:pt x="266" y="8247"/>
                  </a:cubicBezTo>
                  <a:cubicBezTo>
                    <a:pt x="272" y="8291"/>
                    <a:pt x="294" y="8330"/>
                    <a:pt x="330" y="8357"/>
                  </a:cubicBezTo>
                  <a:cubicBezTo>
                    <a:pt x="304" y="8360"/>
                    <a:pt x="279" y="8364"/>
                    <a:pt x="252" y="8367"/>
                  </a:cubicBezTo>
                  <a:cubicBezTo>
                    <a:pt x="159" y="8380"/>
                    <a:pt x="95" y="8466"/>
                    <a:pt x="106" y="8558"/>
                  </a:cubicBezTo>
                  <a:cubicBezTo>
                    <a:pt x="116" y="8646"/>
                    <a:pt x="191" y="8710"/>
                    <a:pt x="277" y="8710"/>
                  </a:cubicBezTo>
                  <a:cubicBezTo>
                    <a:pt x="282" y="8710"/>
                    <a:pt x="288" y="8710"/>
                    <a:pt x="293" y="8709"/>
                  </a:cubicBezTo>
                  <a:cubicBezTo>
                    <a:pt x="849" y="8643"/>
                    <a:pt x="1406" y="8568"/>
                    <a:pt x="1962" y="8497"/>
                  </a:cubicBezTo>
                  <a:cubicBezTo>
                    <a:pt x="1986" y="8530"/>
                    <a:pt x="2024" y="8550"/>
                    <a:pt x="2065" y="8551"/>
                  </a:cubicBezTo>
                  <a:cubicBezTo>
                    <a:pt x="2069" y="8552"/>
                    <a:pt x="2073" y="8552"/>
                    <a:pt x="2076" y="8552"/>
                  </a:cubicBezTo>
                  <a:cubicBezTo>
                    <a:pt x="2138" y="8552"/>
                    <a:pt x="2196" y="8519"/>
                    <a:pt x="2227" y="8463"/>
                  </a:cubicBezTo>
                  <a:cubicBezTo>
                    <a:pt x="3428" y="8308"/>
                    <a:pt x="4628" y="8142"/>
                    <a:pt x="5829" y="7962"/>
                  </a:cubicBezTo>
                  <a:lnTo>
                    <a:pt x="5829" y="7962"/>
                  </a:lnTo>
                  <a:cubicBezTo>
                    <a:pt x="5804" y="7991"/>
                    <a:pt x="5788" y="8029"/>
                    <a:pt x="5787" y="8067"/>
                  </a:cubicBezTo>
                  <a:cubicBezTo>
                    <a:pt x="5782" y="8307"/>
                    <a:pt x="5781" y="8547"/>
                    <a:pt x="5782" y="8786"/>
                  </a:cubicBezTo>
                  <a:cubicBezTo>
                    <a:pt x="5747" y="8809"/>
                    <a:pt x="5714" y="8836"/>
                    <a:pt x="5684" y="8865"/>
                  </a:cubicBezTo>
                  <a:cubicBezTo>
                    <a:pt x="5616" y="8931"/>
                    <a:pt x="5616" y="9041"/>
                    <a:pt x="5684" y="9107"/>
                  </a:cubicBezTo>
                  <a:cubicBezTo>
                    <a:pt x="5712" y="9137"/>
                    <a:pt x="5750" y="9154"/>
                    <a:pt x="5790" y="9158"/>
                  </a:cubicBezTo>
                  <a:cubicBezTo>
                    <a:pt x="5791" y="9250"/>
                    <a:pt x="5794" y="9341"/>
                    <a:pt x="5798" y="9431"/>
                  </a:cubicBezTo>
                  <a:cubicBezTo>
                    <a:pt x="5812" y="9870"/>
                    <a:pt x="5970" y="10167"/>
                    <a:pt x="6226" y="10253"/>
                  </a:cubicBezTo>
                  <a:cubicBezTo>
                    <a:pt x="6258" y="10263"/>
                    <a:pt x="6292" y="10271"/>
                    <a:pt x="6326" y="10274"/>
                  </a:cubicBezTo>
                  <a:cubicBezTo>
                    <a:pt x="6333" y="10275"/>
                    <a:pt x="6340" y="10276"/>
                    <a:pt x="6347" y="10276"/>
                  </a:cubicBezTo>
                  <a:cubicBezTo>
                    <a:pt x="6385" y="10276"/>
                    <a:pt x="6422" y="10263"/>
                    <a:pt x="6452" y="10239"/>
                  </a:cubicBezTo>
                  <a:cubicBezTo>
                    <a:pt x="6749" y="10003"/>
                    <a:pt x="6963" y="9549"/>
                    <a:pt x="6795" y="9141"/>
                  </a:cubicBezTo>
                  <a:cubicBezTo>
                    <a:pt x="6707" y="8924"/>
                    <a:pt x="6500" y="8760"/>
                    <a:pt x="6253" y="8710"/>
                  </a:cubicBezTo>
                  <a:cubicBezTo>
                    <a:pt x="6212" y="8702"/>
                    <a:pt x="6170" y="8698"/>
                    <a:pt x="6127" y="8696"/>
                  </a:cubicBezTo>
                  <a:cubicBezTo>
                    <a:pt x="6126" y="8488"/>
                    <a:pt x="6129" y="8281"/>
                    <a:pt x="6133" y="8074"/>
                  </a:cubicBezTo>
                  <a:cubicBezTo>
                    <a:pt x="6133" y="8015"/>
                    <a:pt x="6103" y="7960"/>
                    <a:pt x="6054" y="7929"/>
                  </a:cubicBezTo>
                  <a:cubicBezTo>
                    <a:pt x="8333" y="7584"/>
                    <a:pt x="10608" y="7200"/>
                    <a:pt x="12858" y="6769"/>
                  </a:cubicBezTo>
                  <a:cubicBezTo>
                    <a:pt x="12951" y="6751"/>
                    <a:pt x="13012" y="6661"/>
                    <a:pt x="12995" y="6568"/>
                  </a:cubicBezTo>
                  <a:cubicBezTo>
                    <a:pt x="12924" y="6488"/>
                    <a:pt x="12860" y="6402"/>
                    <a:pt x="12803" y="6312"/>
                  </a:cubicBezTo>
                  <a:lnTo>
                    <a:pt x="375" y="267"/>
                  </a:lnTo>
                  <a:cubicBezTo>
                    <a:pt x="368" y="223"/>
                    <a:pt x="365" y="179"/>
                    <a:pt x="356" y="136"/>
                  </a:cubicBezTo>
                  <a:cubicBezTo>
                    <a:pt x="338" y="55"/>
                    <a:pt x="266"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7863500" y="2277775"/>
              <a:ext cx="11500" cy="9225"/>
            </a:xfrm>
            <a:custGeom>
              <a:avLst/>
              <a:gdLst/>
              <a:ahLst/>
              <a:cxnLst/>
              <a:rect l="l" t="t" r="r" b="b"/>
              <a:pathLst>
                <a:path w="460" h="369" extrusionOk="0">
                  <a:moveTo>
                    <a:pt x="193" y="1"/>
                  </a:moveTo>
                  <a:cubicBezTo>
                    <a:pt x="121" y="1"/>
                    <a:pt x="55" y="47"/>
                    <a:pt x="30" y="119"/>
                  </a:cubicBezTo>
                  <a:cubicBezTo>
                    <a:pt x="1" y="209"/>
                    <a:pt x="50" y="308"/>
                    <a:pt x="141" y="337"/>
                  </a:cubicBezTo>
                  <a:lnTo>
                    <a:pt x="208" y="358"/>
                  </a:lnTo>
                  <a:cubicBezTo>
                    <a:pt x="227" y="365"/>
                    <a:pt x="247" y="369"/>
                    <a:pt x="266" y="369"/>
                  </a:cubicBezTo>
                  <a:cubicBezTo>
                    <a:pt x="338" y="369"/>
                    <a:pt x="405" y="323"/>
                    <a:pt x="429" y="251"/>
                  </a:cubicBezTo>
                  <a:cubicBezTo>
                    <a:pt x="459" y="158"/>
                    <a:pt x="409" y="60"/>
                    <a:pt x="316" y="32"/>
                  </a:cubicBezTo>
                  <a:lnTo>
                    <a:pt x="250" y="11"/>
                  </a:lnTo>
                  <a:cubicBezTo>
                    <a:pt x="231" y="4"/>
                    <a:pt x="212"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6"/>
            <p:cNvSpPr/>
            <p:nvPr/>
          </p:nvSpPr>
          <p:spPr>
            <a:xfrm>
              <a:off x="7991975" y="2207950"/>
              <a:ext cx="10825" cy="9000"/>
            </a:xfrm>
            <a:custGeom>
              <a:avLst/>
              <a:gdLst/>
              <a:ahLst/>
              <a:cxnLst/>
              <a:rect l="l" t="t" r="r" b="b"/>
              <a:pathLst>
                <a:path w="433" h="360" extrusionOk="0">
                  <a:moveTo>
                    <a:pt x="194" y="0"/>
                  </a:moveTo>
                  <a:cubicBezTo>
                    <a:pt x="122" y="0"/>
                    <a:pt x="55" y="46"/>
                    <a:pt x="32" y="118"/>
                  </a:cubicBezTo>
                  <a:cubicBezTo>
                    <a:pt x="1" y="209"/>
                    <a:pt x="51" y="309"/>
                    <a:pt x="144" y="337"/>
                  </a:cubicBezTo>
                  <a:lnTo>
                    <a:pt x="185" y="350"/>
                  </a:lnTo>
                  <a:cubicBezTo>
                    <a:pt x="203" y="356"/>
                    <a:pt x="222" y="359"/>
                    <a:pt x="240" y="359"/>
                  </a:cubicBezTo>
                  <a:cubicBezTo>
                    <a:pt x="312" y="359"/>
                    <a:pt x="378" y="314"/>
                    <a:pt x="402" y="242"/>
                  </a:cubicBezTo>
                  <a:cubicBezTo>
                    <a:pt x="433" y="152"/>
                    <a:pt x="383" y="55"/>
                    <a:pt x="293" y="24"/>
                  </a:cubicBezTo>
                  <a:lnTo>
                    <a:pt x="253" y="11"/>
                  </a:lnTo>
                  <a:cubicBezTo>
                    <a:pt x="233" y="4"/>
                    <a:pt x="213"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a:off x="7788700" y="2209550"/>
              <a:ext cx="37425" cy="55650"/>
            </a:xfrm>
            <a:custGeom>
              <a:avLst/>
              <a:gdLst/>
              <a:ahLst/>
              <a:cxnLst/>
              <a:rect l="l" t="t" r="r" b="b"/>
              <a:pathLst>
                <a:path w="1497" h="2226" extrusionOk="0">
                  <a:moveTo>
                    <a:pt x="648" y="1"/>
                  </a:moveTo>
                  <a:cubicBezTo>
                    <a:pt x="580" y="1"/>
                    <a:pt x="512" y="15"/>
                    <a:pt x="448" y="43"/>
                  </a:cubicBezTo>
                  <a:cubicBezTo>
                    <a:pt x="282" y="119"/>
                    <a:pt x="155" y="276"/>
                    <a:pt x="79" y="497"/>
                  </a:cubicBezTo>
                  <a:cubicBezTo>
                    <a:pt x="0" y="731"/>
                    <a:pt x="35" y="1022"/>
                    <a:pt x="166" y="1204"/>
                  </a:cubicBezTo>
                  <a:cubicBezTo>
                    <a:pt x="252" y="1328"/>
                    <a:pt x="393" y="1402"/>
                    <a:pt x="543" y="1402"/>
                  </a:cubicBezTo>
                  <a:cubicBezTo>
                    <a:pt x="687" y="1401"/>
                    <a:pt x="825" y="1335"/>
                    <a:pt x="970" y="1200"/>
                  </a:cubicBezTo>
                  <a:cubicBezTo>
                    <a:pt x="980" y="1191"/>
                    <a:pt x="988" y="1183"/>
                    <a:pt x="998" y="1173"/>
                  </a:cubicBezTo>
                  <a:lnTo>
                    <a:pt x="998" y="1173"/>
                  </a:lnTo>
                  <a:cubicBezTo>
                    <a:pt x="962" y="1461"/>
                    <a:pt x="931" y="1750"/>
                    <a:pt x="904" y="2037"/>
                  </a:cubicBezTo>
                  <a:cubicBezTo>
                    <a:pt x="897" y="2117"/>
                    <a:pt x="946" y="2191"/>
                    <a:pt x="1021" y="2216"/>
                  </a:cubicBezTo>
                  <a:cubicBezTo>
                    <a:pt x="1033" y="2220"/>
                    <a:pt x="1047" y="2223"/>
                    <a:pt x="1060" y="2224"/>
                  </a:cubicBezTo>
                  <a:cubicBezTo>
                    <a:pt x="1065" y="2225"/>
                    <a:pt x="1070" y="2225"/>
                    <a:pt x="1075" y="2225"/>
                  </a:cubicBezTo>
                  <a:cubicBezTo>
                    <a:pt x="1163" y="2225"/>
                    <a:pt x="1239" y="2157"/>
                    <a:pt x="1247" y="2068"/>
                  </a:cubicBezTo>
                  <a:cubicBezTo>
                    <a:pt x="1301" y="1463"/>
                    <a:pt x="1380" y="853"/>
                    <a:pt x="1479" y="255"/>
                  </a:cubicBezTo>
                  <a:lnTo>
                    <a:pt x="1481" y="243"/>
                  </a:lnTo>
                  <a:cubicBezTo>
                    <a:pt x="1496" y="148"/>
                    <a:pt x="1433" y="60"/>
                    <a:pt x="1340" y="44"/>
                  </a:cubicBezTo>
                  <a:cubicBezTo>
                    <a:pt x="1331" y="42"/>
                    <a:pt x="1321" y="42"/>
                    <a:pt x="1312" y="42"/>
                  </a:cubicBezTo>
                  <a:cubicBezTo>
                    <a:pt x="1229" y="42"/>
                    <a:pt x="1156" y="101"/>
                    <a:pt x="1142" y="186"/>
                  </a:cubicBezTo>
                  <a:cubicBezTo>
                    <a:pt x="1142" y="189"/>
                    <a:pt x="1140" y="193"/>
                    <a:pt x="1140" y="196"/>
                  </a:cubicBezTo>
                  <a:cubicBezTo>
                    <a:pt x="1090" y="485"/>
                    <a:pt x="949" y="748"/>
                    <a:pt x="735" y="948"/>
                  </a:cubicBezTo>
                  <a:cubicBezTo>
                    <a:pt x="657" y="1021"/>
                    <a:pt x="594" y="1058"/>
                    <a:pt x="542" y="1058"/>
                  </a:cubicBezTo>
                  <a:cubicBezTo>
                    <a:pt x="517" y="1058"/>
                    <a:pt x="482" y="1052"/>
                    <a:pt x="446" y="1003"/>
                  </a:cubicBezTo>
                  <a:cubicBezTo>
                    <a:pt x="380" y="910"/>
                    <a:pt x="362" y="737"/>
                    <a:pt x="406" y="608"/>
                  </a:cubicBezTo>
                  <a:cubicBezTo>
                    <a:pt x="431" y="534"/>
                    <a:pt x="489" y="403"/>
                    <a:pt x="591" y="357"/>
                  </a:cubicBezTo>
                  <a:cubicBezTo>
                    <a:pt x="610" y="350"/>
                    <a:pt x="630" y="346"/>
                    <a:pt x="650" y="346"/>
                  </a:cubicBezTo>
                  <a:cubicBezTo>
                    <a:pt x="669" y="346"/>
                    <a:pt x="689" y="350"/>
                    <a:pt x="708" y="357"/>
                  </a:cubicBezTo>
                  <a:cubicBezTo>
                    <a:pt x="725" y="362"/>
                    <a:pt x="739" y="373"/>
                    <a:pt x="748" y="389"/>
                  </a:cubicBezTo>
                  <a:cubicBezTo>
                    <a:pt x="772" y="460"/>
                    <a:pt x="838" y="503"/>
                    <a:pt x="908" y="503"/>
                  </a:cubicBezTo>
                  <a:cubicBezTo>
                    <a:pt x="928" y="503"/>
                    <a:pt x="948" y="500"/>
                    <a:pt x="967" y="493"/>
                  </a:cubicBezTo>
                  <a:cubicBezTo>
                    <a:pt x="1056" y="461"/>
                    <a:pt x="1102" y="362"/>
                    <a:pt x="1071" y="273"/>
                  </a:cubicBezTo>
                  <a:cubicBezTo>
                    <a:pt x="1030" y="167"/>
                    <a:pt x="947" y="82"/>
                    <a:pt x="842" y="40"/>
                  </a:cubicBezTo>
                  <a:cubicBezTo>
                    <a:pt x="780" y="14"/>
                    <a:pt x="714"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8074700" y="2178575"/>
              <a:ext cx="29450" cy="42250"/>
            </a:xfrm>
            <a:custGeom>
              <a:avLst/>
              <a:gdLst/>
              <a:ahLst/>
              <a:cxnLst/>
              <a:rect l="l" t="t" r="r" b="b"/>
              <a:pathLst>
                <a:path w="1178" h="1690" extrusionOk="0">
                  <a:moveTo>
                    <a:pt x="987" y="1"/>
                  </a:moveTo>
                  <a:cubicBezTo>
                    <a:pt x="973" y="1"/>
                    <a:pt x="958" y="3"/>
                    <a:pt x="944" y="6"/>
                  </a:cubicBezTo>
                  <a:cubicBezTo>
                    <a:pt x="716" y="67"/>
                    <a:pt x="496" y="158"/>
                    <a:pt x="295" y="278"/>
                  </a:cubicBezTo>
                  <a:cubicBezTo>
                    <a:pt x="243" y="309"/>
                    <a:pt x="136" y="372"/>
                    <a:pt x="85" y="489"/>
                  </a:cubicBezTo>
                  <a:cubicBezTo>
                    <a:pt x="1" y="683"/>
                    <a:pt x="123" y="878"/>
                    <a:pt x="164" y="941"/>
                  </a:cubicBezTo>
                  <a:cubicBezTo>
                    <a:pt x="333" y="1211"/>
                    <a:pt x="545" y="1451"/>
                    <a:pt x="790" y="1653"/>
                  </a:cubicBezTo>
                  <a:cubicBezTo>
                    <a:pt x="821" y="1678"/>
                    <a:pt x="858" y="1690"/>
                    <a:pt x="895" y="1690"/>
                  </a:cubicBezTo>
                  <a:cubicBezTo>
                    <a:pt x="945" y="1690"/>
                    <a:pt x="994" y="1668"/>
                    <a:pt x="1028" y="1627"/>
                  </a:cubicBezTo>
                  <a:cubicBezTo>
                    <a:pt x="1089" y="1555"/>
                    <a:pt x="1079" y="1449"/>
                    <a:pt x="1010" y="1387"/>
                  </a:cubicBezTo>
                  <a:cubicBezTo>
                    <a:pt x="792" y="1208"/>
                    <a:pt x="605" y="996"/>
                    <a:pt x="455" y="758"/>
                  </a:cubicBezTo>
                  <a:cubicBezTo>
                    <a:pt x="391" y="657"/>
                    <a:pt x="400" y="627"/>
                    <a:pt x="400" y="627"/>
                  </a:cubicBezTo>
                  <a:cubicBezTo>
                    <a:pt x="403" y="622"/>
                    <a:pt x="416" y="606"/>
                    <a:pt x="471" y="574"/>
                  </a:cubicBezTo>
                  <a:cubicBezTo>
                    <a:pt x="645" y="470"/>
                    <a:pt x="834" y="391"/>
                    <a:pt x="1031" y="339"/>
                  </a:cubicBezTo>
                  <a:cubicBezTo>
                    <a:pt x="1123" y="315"/>
                    <a:pt x="1177" y="220"/>
                    <a:pt x="1154" y="129"/>
                  </a:cubicBezTo>
                  <a:cubicBezTo>
                    <a:pt x="1133" y="52"/>
                    <a:pt x="1063" y="1"/>
                    <a:pt x="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7925025" y="2072700"/>
              <a:ext cx="39750" cy="79250"/>
            </a:xfrm>
            <a:custGeom>
              <a:avLst/>
              <a:gdLst/>
              <a:ahLst/>
              <a:cxnLst/>
              <a:rect l="l" t="t" r="r" b="b"/>
              <a:pathLst>
                <a:path w="1590" h="3170" extrusionOk="0">
                  <a:moveTo>
                    <a:pt x="1202" y="0"/>
                  </a:moveTo>
                  <a:cubicBezTo>
                    <a:pt x="1126" y="0"/>
                    <a:pt x="1051" y="47"/>
                    <a:pt x="1033" y="140"/>
                  </a:cubicBezTo>
                  <a:cubicBezTo>
                    <a:pt x="957" y="538"/>
                    <a:pt x="923" y="942"/>
                    <a:pt x="933" y="1346"/>
                  </a:cubicBezTo>
                  <a:cubicBezTo>
                    <a:pt x="843" y="1577"/>
                    <a:pt x="711" y="1788"/>
                    <a:pt x="543" y="1971"/>
                  </a:cubicBezTo>
                  <a:cubicBezTo>
                    <a:pt x="508" y="2010"/>
                    <a:pt x="465" y="2043"/>
                    <a:pt x="417" y="2067"/>
                  </a:cubicBezTo>
                  <a:cubicBezTo>
                    <a:pt x="417" y="2067"/>
                    <a:pt x="404" y="2053"/>
                    <a:pt x="396" y="2001"/>
                  </a:cubicBezTo>
                  <a:cubicBezTo>
                    <a:pt x="359" y="1766"/>
                    <a:pt x="455" y="1530"/>
                    <a:pt x="645" y="1387"/>
                  </a:cubicBezTo>
                  <a:cubicBezTo>
                    <a:pt x="721" y="1331"/>
                    <a:pt x="738" y="1222"/>
                    <a:pt x="681" y="1146"/>
                  </a:cubicBezTo>
                  <a:cubicBezTo>
                    <a:pt x="647" y="1101"/>
                    <a:pt x="595" y="1076"/>
                    <a:pt x="542" y="1076"/>
                  </a:cubicBezTo>
                  <a:cubicBezTo>
                    <a:pt x="507" y="1076"/>
                    <a:pt x="471" y="1087"/>
                    <a:pt x="441" y="1110"/>
                  </a:cubicBezTo>
                  <a:cubicBezTo>
                    <a:pt x="148" y="1332"/>
                    <a:pt x="0" y="1695"/>
                    <a:pt x="56" y="2057"/>
                  </a:cubicBezTo>
                  <a:cubicBezTo>
                    <a:pt x="79" y="2189"/>
                    <a:pt x="132" y="2286"/>
                    <a:pt x="217" y="2347"/>
                  </a:cubicBezTo>
                  <a:cubicBezTo>
                    <a:pt x="274" y="2386"/>
                    <a:pt x="339" y="2405"/>
                    <a:pt x="406" y="2405"/>
                  </a:cubicBezTo>
                  <a:cubicBezTo>
                    <a:pt x="535" y="2405"/>
                    <a:pt x="674" y="2336"/>
                    <a:pt x="797" y="2205"/>
                  </a:cubicBezTo>
                  <a:cubicBezTo>
                    <a:pt x="863" y="2133"/>
                    <a:pt x="925" y="2055"/>
                    <a:pt x="981" y="1975"/>
                  </a:cubicBezTo>
                  <a:cubicBezTo>
                    <a:pt x="1030" y="2343"/>
                    <a:pt x="1115" y="2703"/>
                    <a:pt x="1233" y="3053"/>
                  </a:cubicBezTo>
                  <a:cubicBezTo>
                    <a:pt x="1256" y="3125"/>
                    <a:pt x="1323" y="3170"/>
                    <a:pt x="1395" y="3170"/>
                  </a:cubicBezTo>
                  <a:cubicBezTo>
                    <a:pt x="1414" y="3170"/>
                    <a:pt x="1433" y="3167"/>
                    <a:pt x="1451" y="3160"/>
                  </a:cubicBezTo>
                  <a:cubicBezTo>
                    <a:pt x="1541" y="3131"/>
                    <a:pt x="1589" y="3032"/>
                    <a:pt x="1558" y="2944"/>
                  </a:cubicBezTo>
                  <a:cubicBezTo>
                    <a:pt x="1391" y="2445"/>
                    <a:pt x="1296" y="1926"/>
                    <a:pt x="1278" y="1401"/>
                  </a:cubicBezTo>
                  <a:cubicBezTo>
                    <a:pt x="1424" y="997"/>
                    <a:pt x="1455" y="559"/>
                    <a:pt x="1371" y="137"/>
                  </a:cubicBezTo>
                  <a:cubicBezTo>
                    <a:pt x="1351" y="46"/>
                    <a:pt x="1277" y="0"/>
                    <a:pt x="1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6"/>
            <p:cNvSpPr/>
            <p:nvPr/>
          </p:nvSpPr>
          <p:spPr>
            <a:xfrm>
              <a:off x="7879275" y="2406825"/>
              <a:ext cx="43375" cy="49275"/>
            </a:xfrm>
            <a:custGeom>
              <a:avLst/>
              <a:gdLst/>
              <a:ahLst/>
              <a:cxnLst/>
              <a:rect l="l" t="t" r="r" b="b"/>
              <a:pathLst>
                <a:path w="1735" h="1971" extrusionOk="0">
                  <a:moveTo>
                    <a:pt x="1359" y="1"/>
                  </a:moveTo>
                  <a:cubicBezTo>
                    <a:pt x="1148" y="1"/>
                    <a:pt x="927" y="82"/>
                    <a:pt x="735" y="237"/>
                  </a:cubicBezTo>
                  <a:cubicBezTo>
                    <a:pt x="515" y="414"/>
                    <a:pt x="365" y="653"/>
                    <a:pt x="231" y="866"/>
                  </a:cubicBezTo>
                  <a:cubicBezTo>
                    <a:pt x="151" y="995"/>
                    <a:pt x="0" y="1236"/>
                    <a:pt x="80" y="1488"/>
                  </a:cubicBezTo>
                  <a:cubicBezTo>
                    <a:pt x="135" y="1658"/>
                    <a:pt x="286" y="1792"/>
                    <a:pt x="514" y="1875"/>
                  </a:cubicBezTo>
                  <a:cubicBezTo>
                    <a:pt x="527" y="1879"/>
                    <a:pt x="539" y="1883"/>
                    <a:pt x="553" y="1888"/>
                  </a:cubicBezTo>
                  <a:cubicBezTo>
                    <a:pt x="720" y="1943"/>
                    <a:pt x="893" y="1970"/>
                    <a:pt x="1066" y="1970"/>
                  </a:cubicBezTo>
                  <a:cubicBezTo>
                    <a:pt x="1215" y="1970"/>
                    <a:pt x="1365" y="1950"/>
                    <a:pt x="1511" y="1909"/>
                  </a:cubicBezTo>
                  <a:cubicBezTo>
                    <a:pt x="1601" y="1882"/>
                    <a:pt x="1653" y="1788"/>
                    <a:pt x="1627" y="1698"/>
                  </a:cubicBezTo>
                  <a:cubicBezTo>
                    <a:pt x="1606" y="1622"/>
                    <a:pt x="1537" y="1572"/>
                    <a:pt x="1462" y="1572"/>
                  </a:cubicBezTo>
                  <a:cubicBezTo>
                    <a:pt x="1447" y="1572"/>
                    <a:pt x="1432" y="1574"/>
                    <a:pt x="1416" y="1578"/>
                  </a:cubicBezTo>
                  <a:cubicBezTo>
                    <a:pt x="1302" y="1611"/>
                    <a:pt x="1185" y="1628"/>
                    <a:pt x="1067" y="1628"/>
                  </a:cubicBezTo>
                  <a:cubicBezTo>
                    <a:pt x="919" y="1628"/>
                    <a:pt x="772" y="1602"/>
                    <a:pt x="631" y="1550"/>
                  </a:cubicBezTo>
                  <a:cubicBezTo>
                    <a:pt x="560" y="1525"/>
                    <a:pt x="435" y="1468"/>
                    <a:pt x="407" y="1382"/>
                  </a:cubicBezTo>
                  <a:cubicBezTo>
                    <a:pt x="379" y="1295"/>
                    <a:pt x="446" y="1171"/>
                    <a:pt x="522" y="1049"/>
                  </a:cubicBezTo>
                  <a:cubicBezTo>
                    <a:pt x="646" y="850"/>
                    <a:pt x="776" y="645"/>
                    <a:pt x="950" y="504"/>
                  </a:cubicBezTo>
                  <a:cubicBezTo>
                    <a:pt x="1055" y="420"/>
                    <a:pt x="1207" y="344"/>
                    <a:pt x="1359" y="344"/>
                  </a:cubicBezTo>
                  <a:cubicBezTo>
                    <a:pt x="1403" y="344"/>
                    <a:pt x="1447" y="351"/>
                    <a:pt x="1489" y="365"/>
                  </a:cubicBezTo>
                  <a:cubicBezTo>
                    <a:pt x="1507" y="370"/>
                    <a:pt x="1524" y="373"/>
                    <a:pt x="1541" y="373"/>
                  </a:cubicBezTo>
                  <a:cubicBezTo>
                    <a:pt x="1614" y="373"/>
                    <a:pt x="1681" y="327"/>
                    <a:pt x="1705" y="255"/>
                  </a:cubicBezTo>
                  <a:cubicBezTo>
                    <a:pt x="1734" y="165"/>
                    <a:pt x="1686" y="69"/>
                    <a:pt x="1598" y="38"/>
                  </a:cubicBezTo>
                  <a:cubicBezTo>
                    <a:pt x="1521" y="13"/>
                    <a:pt x="1441" y="1"/>
                    <a:pt x="1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6"/>
            <p:cNvSpPr/>
            <p:nvPr/>
          </p:nvSpPr>
          <p:spPr>
            <a:xfrm>
              <a:off x="7918575" y="2416225"/>
              <a:ext cx="34050" cy="46575"/>
            </a:xfrm>
            <a:custGeom>
              <a:avLst/>
              <a:gdLst/>
              <a:ahLst/>
              <a:cxnLst/>
              <a:rect l="l" t="t" r="r" b="b"/>
              <a:pathLst>
                <a:path w="1362" h="1863" extrusionOk="0">
                  <a:moveTo>
                    <a:pt x="834" y="0"/>
                  </a:moveTo>
                  <a:cubicBezTo>
                    <a:pt x="822" y="0"/>
                    <a:pt x="809" y="2"/>
                    <a:pt x="797" y="4"/>
                  </a:cubicBezTo>
                  <a:cubicBezTo>
                    <a:pt x="707" y="24"/>
                    <a:pt x="648" y="111"/>
                    <a:pt x="665" y="204"/>
                  </a:cubicBezTo>
                  <a:cubicBezTo>
                    <a:pt x="690" y="327"/>
                    <a:pt x="673" y="462"/>
                    <a:pt x="648" y="602"/>
                  </a:cubicBezTo>
                  <a:cubicBezTo>
                    <a:pt x="518" y="601"/>
                    <a:pt x="390" y="571"/>
                    <a:pt x="273" y="515"/>
                  </a:cubicBezTo>
                  <a:cubicBezTo>
                    <a:pt x="249" y="503"/>
                    <a:pt x="224" y="498"/>
                    <a:pt x="198" y="498"/>
                  </a:cubicBezTo>
                  <a:cubicBezTo>
                    <a:pt x="135" y="498"/>
                    <a:pt x="74" y="532"/>
                    <a:pt x="43" y="593"/>
                  </a:cubicBezTo>
                  <a:cubicBezTo>
                    <a:pt x="0" y="677"/>
                    <a:pt x="36" y="781"/>
                    <a:pt x="120" y="823"/>
                  </a:cubicBezTo>
                  <a:cubicBezTo>
                    <a:pt x="268" y="897"/>
                    <a:pt x="428" y="939"/>
                    <a:pt x="593" y="949"/>
                  </a:cubicBezTo>
                  <a:cubicBezTo>
                    <a:pt x="590" y="975"/>
                    <a:pt x="583" y="1002"/>
                    <a:pt x="580" y="1029"/>
                  </a:cubicBezTo>
                  <a:cubicBezTo>
                    <a:pt x="563" y="1275"/>
                    <a:pt x="649" y="1536"/>
                    <a:pt x="800" y="1693"/>
                  </a:cubicBezTo>
                  <a:cubicBezTo>
                    <a:pt x="860" y="1758"/>
                    <a:pt x="936" y="1807"/>
                    <a:pt x="1021" y="1837"/>
                  </a:cubicBezTo>
                  <a:cubicBezTo>
                    <a:pt x="1072" y="1854"/>
                    <a:pt x="1125" y="1862"/>
                    <a:pt x="1179" y="1862"/>
                  </a:cubicBezTo>
                  <a:cubicBezTo>
                    <a:pt x="1183" y="1862"/>
                    <a:pt x="1187" y="1862"/>
                    <a:pt x="1191" y="1862"/>
                  </a:cubicBezTo>
                  <a:cubicBezTo>
                    <a:pt x="1286" y="1859"/>
                    <a:pt x="1362" y="1782"/>
                    <a:pt x="1359" y="1686"/>
                  </a:cubicBezTo>
                  <a:cubicBezTo>
                    <a:pt x="1357" y="1594"/>
                    <a:pt x="1281" y="1519"/>
                    <a:pt x="1189" y="1519"/>
                  </a:cubicBezTo>
                  <a:cubicBezTo>
                    <a:pt x="1188" y="1519"/>
                    <a:pt x="1186" y="1519"/>
                    <a:pt x="1184" y="1519"/>
                  </a:cubicBezTo>
                  <a:cubicBezTo>
                    <a:pt x="1132" y="1517"/>
                    <a:pt x="1083" y="1495"/>
                    <a:pt x="1049" y="1455"/>
                  </a:cubicBezTo>
                  <a:cubicBezTo>
                    <a:pt x="965" y="1368"/>
                    <a:pt x="914" y="1202"/>
                    <a:pt x="924" y="1053"/>
                  </a:cubicBezTo>
                  <a:cubicBezTo>
                    <a:pt x="927" y="1008"/>
                    <a:pt x="938" y="961"/>
                    <a:pt x="945" y="916"/>
                  </a:cubicBezTo>
                  <a:cubicBezTo>
                    <a:pt x="1080" y="877"/>
                    <a:pt x="1110" y="698"/>
                    <a:pt x="996" y="616"/>
                  </a:cubicBezTo>
                  <a:cubicBezTo>
                    <a:pt x="1021" y="460"/>
                    <a:pt x="1036" y="300"/>
                    <a:pt x="1001" y="131"/>
                  </a:cubicBezTo>
                  <a:cubicBezTo>
                    <a:pt x="982" y="53"/>
                    <a:pt x="912" y="0"/>
                    <a:pt x="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a:off x="7958825" y="2386725"/>
              <a:ext cx="33175" cy="67475"/>
            </a:xfrm>
            <a:custGeom>
              <a:avLst/>
              <a:gdLst/>
              <a:ahLst/>
              <a:cxnLst/>
              <a:rect l="l" t="t" r="r" b="b"/>
              <a:pathLst>
                <a:path w="1327" h="2699" extrusionOk="0">
                  <a:moveTo>
                    <a:pt x="688" y="1735"/>
                  </a:moveTo>
                  <a:cubicBezTo>
                    <a:pt x="626" y="1936"/>
                    <a:pt x="536" y="2127"/>
                    <a:pt x="420" y="2305"/>
                  </a:cubicBezTo>
                  <a:cubicBezTo>
                    <a:pt x="416" y="2310"/>
                    <a:pt x="412" y="2316"/>
                    <a:pt x="409" y="2322"/>
                  </a:cubicBezTo>
                  <a:cubicBezTo>
                    <a:pt x="360" y="2181"/>
                    <a:pt x="374" y="2001"/>
                    <a:pt x="441" y="1892"/>
                  </a:cubicBezTo>
                  <a:cubicBezTo>
                    <a:pt x="491" y="1813"/>
                    <a:pt x="548" y="1806"/>
                    <a:pt x="568" y="1805"/>
                  </a:cubicBezTo>
                  <a:cubicBezTo>
                    <a:pt x="616" y="1799"/>
                    <a:pt x="659" y="1774"/>
                    <a:pt x="688" y="1735"/>
                  </a:cubicBezTo>
                  <a:close/>
                  <a:moveTo>
                    <a:pt x="1064" y="0"/>
                  </a:moveTo>
                  <a:cubicBezTo>
                    <a:pt x="976" y="0"/>
                    <a:pt x="900" y="69"/>
                    <a:pt x="893" y="158"/>
                  </a:cubicBezTo>
                  <a:lnTo>
                    <a:pt x="809" y="1210"/>
                  </a:lnTo>
                  <a:cubicBezTo>
                    <a:pt x="787" y="1349"/>
                    <a:pt x="758" y="1488"/>
                    <a:pt x="720" y="1625"/>
                  </a:cubicBezTo>
                  <a:cubicBezTo>
                    <a:pt x="720" y="1622"/>
                    <a:pt x="720" y="1618"/>
                    <a:pt x="720" y="1614"/>
                  </a:cubicBezTo>
                  <a:cubicBezTo>
                    <a:pt x="709" y="1526"/>
                    <a:pt x="635" y="1462"/>
                    <a:pt x="549" y="1462"/>
                  </a:cubicBezTo>
                  <a:cubicBezTo>
                    <a:pt x="542" y="1462"/>
                    <a:pt x="535" y="1462"/>
                    <a:pt x="529" y="1463"/>
                  </a:cubicBezTo>
                  <a:cubicBezTo>
                    <a:pt x="374" y="1480"/>
                    <a:pt x="239" y="1568"/>
                    <a:pt x="150" y="1709"/>
                  </a:cubicBezTo>
                  <a:cubicBezTo>
                    <a:pt x="27" y="1905"/>
                    <a:pt x="1" y="2196"/>
                    <a:pt x="84" y="2436"/>
                  </a:cubicBezTo>
                  <a:cubicBezTo>
                    <a:pt x="130" y="2568"/>
                    <a:pt x="203" y="2651"/>
                    <a:pt x="302" y="2683"/>
                  </a:cubicBezTo>
                  <a:cubicBezTo>
                    <a:pt x="312" y="2686"/>
                    <a:pt x="322" y="2689"/>
                    <a:pt x="331" y="2692"/>
                  </a:cubicBezTo>
                  <a:cubicBezTo>
                    <a:pt x="349" y="2695"/>
                    <a:pt x="370" y="2698"/>
                    <a:pt x="393" y="2698"/>
                  </a:cubicBezTo>
                  <a:cubicBezTo>
                    <a:pt x="477" y="2698"/>
                    <a:pt x="596" y="2661"/>
                    <a:pt x="707" y="2495"/>
                  </a:cubicBezTo>
                  <a:cubicBezTo>
                    <a:pt x="744" y="2438"/>
                    <a:pt x="779" y="2381"/>
                    <a:pt x="811" y="2323"/>
                  </a:cubicBezTo>
                  <a:cubicBezTo>
                    <a:pt x="854" y="2447"/>
                    <a:pt x="938" y="2552"/>
                    <a:pt x="1049" y="2621"/>
                  </a:cubicBezTo>
                  <a:cubicBezTo>
                    <a:pt x="1075" y="2635"/>
                    <a:pt x="1103" y="2642"/>
                    <a:pt x="1131" y="2642"/>
                  </a:cubicBezTo>
                  <a:cubicBezTo>
                    <a:pt x="1190" y="2642"/>
                    <a:pt x="1247" y="2612"/>
                    <a:pt x="1279" y="2558"/>
                  </a:cubicBezTo>
                  <a:cubicBezTo>
                    <a:pt x="1327" y="2479"/>
                    <a:pt x="1303" y="2376"/>
                    <a:pt x="1225" y="2326"/>
                  </a:cubicBezTo>
                  <a:cubicBezTo>
                    <a:pt x="1120" y="2262"/>
                    <a:pt x="1082" y="2096"/>
                    <a:pt x="1106" y="1801"/>
                  </a:cubicBezTo>
                  <a:lnTo>
                    <a:pt x="1149" y="1257"/>
                  </a:lnTo>
                  <a:cubicBezTo>
                    <a:pt x="1208" y="884"/>
                    <a:pt x="1224" y="513"/>
                    <a:pt x="1237" y="179"/>
                  </a:cubicBezTo>
                  <a:cubicBezTo>
                    <a:pt x="1239" y="86"/>
                    <a:pt x="1168" y="7"/>
                    <a:pt x="1075" y="0"/>
                  </a:cubicBezTo>
                  <a:cubicBezTo>
                    <a:pt x="1071" y="0"/>
                    <a:pt x="1068" y="0"/>
                    <a:pt x="1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a:off x="8001750" y="2416725"/>
              <a:ext cx="26700" cy="12100"/>
            </a:xfrm>
            <a:custGeom>
              <a:avLst/>
              <a:gdLst/>
              <a:ahLst/>
              <a:cxnLst/>
              <a:rect l="l" t="t" r="r" b="b"/>
              <a:pathLst>
                <a:path w="1068" h="484" extrusionOk="0">
                  <a:moveTo>
                    <a:pt x="880" y="1"/>
                  </a:moveTo>
                  <a:cubicBezTo>
                    <a:pt x="869" y="1"/>
                    <a:pt x="858" y="2"/>
                    <a:pt x="847" y="4"/>
                  </a:cubicBezTo>
                  <a:lnTo>
                    <a:pt x="151" y="143"/>
                  </a:lnTo>
                  <a:cubicBezTo>
                    <a:pt x="60" y="163"/>
                    <a:pt x="1" y="253"/>
                    <a:pt x="19" y="345"/>
                  </a:cubicBezTo>
                  <a:cubicBezTo>
                    <a:pt x="36" y="426"/>
                    <a:pt x="108" y="483"/>
                    <a:pt x="189" y="483"/>
                  </a:cubicBezTo>
                  <a:cubicBezTo>
                    <a:pt x="198" y="483"/>
                    <a:pt x="208" y="483"/>
                    <a:pt x="218" y="481"/>
                  </a:cubicBezTo>
                  <a:lnTo>
                    <a:pt x="913" y="342"/>
                  </a:lnTo>
                  <a:cubicBezTo>
                    <a:pt x="1007" y="323"/>
                    <a:pt x="1068" y="233"/>
                    <a:pt x="1050" y="140"/>
                  </a:cubicBezTo>
                  <a:cubicBezTo>
                    <a:pt x="1032" y="57"/>
                    <a:pt x="960"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a:off x="7999250" y="2437800"/>
              <a:ext cx="39425" cy="10850"/>
            </a:xfrm>
            <a:custGeom>
              <a:avLst/>
              <a:gdLst/>
              <a:ahLst/>
              <a:cxnLst/>
              <a:rect l="l" t="t" r="r" b="b"/>
              <a:pathLst>
                <a:path w="1577" h="434" extrusionOk="0">
                  <a:moveTo>
                    <a:pt x="190" y="1"/>
                  </a:moveTo>
                  <a:cubicBezTo>
                    <a:pt x="114" y="1"/>
                    <a:pt x="44" y="52"/>
                    <a:pt x="23" y="129"/>
                  </a:cubicBezTo>
                  <a:cubicBezTo>
                    <a:pt x="1" y="217"/>
                    <a:pt x="50" y="308"/>
                    <a:pt x="137" y="336"/>
                  </a:cubicBezTo>
                  <a:cubicBezTo>
                    <a:pt x="143" y="339"/>
                    <a:pt x="150" y="340"/>
                    <a:pt x="159" y="342"/>
                  </a:cubicBezTo>
                  <a:cubicBezTo>
                    <a:pt x="466" y="403"/>
                    <a:pt x="779" y="433"/>
                    <a:pt x="1092" y="433"/>
                  </a:cubicBezTo>
                  <a:cubicBezTo>
                    <a:pt x="1196" y="433"/>
                    <a:pt x="1300" y="430"/>
                    <a:pt x="1404" y="423"/>
                  </a:cubicBezTo>
                  <a:cubicBezTo>
                    <a:pt x="1501" y="419"/>
                    <a:pt x="1576" y="336"/>
                    <a:pt x="1570" y="241"/>
                  </a:cubicBezTo>
                  <a:cubicBezTo>
                    <a:pt x="1564" y="149"/>
                    <a:pt x="1489" y="79"/>
                    <a:pt x="1399" y="79"/>
                  </a:cubicBezTo>
                  <a:cubicBezTo>
                    <a:pt x="1393" y="79"/>
                    <a:pt x="1388" y="79"/>
                    <a:pt x="1382" y="80"/>
                  </a:cubicBezTo>
                  <a:cubicBezTo>
                    <a:pt x="1285" y="86"/>
                    <a:pt x="1188" y="90"/>
                    <a:pt x="1091" y="90"/>
                  </a:cubicBezTo>
                  <a:cubicBezTo>
                    <a:pt x="801" y="90"/>
                    <a:pt x="511" y="61"/>
                    <a:pt x="225" y="4"/>
                  </a:cubicBezTo>
                  <a:cubicBezTo>
                    <a:pt x="213" y="2"/>
                    <a:pt x="202"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a:off x="8051050" y="2397450"/>
              <a:ext cx="43675" cy="51275"/>
            </a:xfrm>
            <a:custGeom>
              <a:avLst/>
              <a:gdLst/>
              <a:ahLst/>
              <a:cxnLst/>
              <a:rect l="l" t="t" r="r" b="b"/>
              <a:pathLst>
                <a:path w="1747" h="2051" extrusionOk="0">
                  <a:moveTo>
                    <a:pt x="464" y="1"/>
                  </a:moveTo>
                  <a:cubicBezTo>
                    <a:pt x="408" y="1"/>
                    <a:pt x="354" y="27"/>
                    <a:pt x="320" y="77"/>
                  </a:cubicBezTo>
                  <a:cubicBezTo>
                    <a:pt x="267" y="156"/>
                    <a:pt x="287" y="263"/>
                    <a:pt x="365" y="316"/>
                  </a:cubicBezTo>
                  <a:cubicBezTo>
                    <a:pt x="536" y="431"/>
                    <a:pt x="689" y="569"/>
                    <a:pt x="823" y="726"/>
                  </a:cubicBezTo>
                  <a:cubicBezTo>
                    <a:pt x="524" y="1051"/>
                    <a:pt x="264" y="1410"/>
                    <a:pt x="47" y="1794"/>
                  </a:cubicBezTo>
                  <a:cubicBezTo>
                    <a:pt x="1" y="1877"/>
                    <a:pt x="32" y="1983"/>
                    <a:pt x="115" y="2029"/>
                  </a:cubicBezTo>
                  <a:cubicBezTo>
                    <a:pt x="123" y="2033"/>
                    <a:pt x="133" y="2037"/>
                    <a:pt x="144" y="2042"/>
                  </a:cubicBezTo>
                  <a:cubicBezTo>
                    <a:pt x="162" y="2047"/>
                    <a:pt x="179" y="2050"/>
                    <a:pt x="197" y="2050"/>
                  </a:cubicBezTo>
                  <a:cubicBezTo>
                    <a:pt x="258" y="2050"/>
                    <a:pt x="317" y="2017"/>
                    <a:pt x="349" y="1961"/>
                  </a:cubicBezTo>
                  <a:cubicBezTo>
                    <a:pt x="541" y="1619"/>
                    <a:pt x="771" y="1299"/>
                    <a:pt x="1033" y="1006"/>
                  </a:cubicBezTo>
                  <a:cubicBezTo>
                    <a:pt x="1095" y="1103"/>
                    <a:pt x="1151" y="1204"/>
                    <a:pt x="1197" y="1310"/>
                  </a:cubicBezTo>
                  <a:cubicBezTo>
                    <a:pt x="1226" y="1374"/>
                    <a:pt x="1289" y="1412"/>
                    <a:pt x="1355" y="1412"/>
                  </a:cubicBezTo>
                  <a:cubicBezTo>
                    <a:pt x="1378" y="1412"/>
                    <a:pt x="1402" y="1407"/>
                    <a:pt x="1425" y="1397"/>
                  </a:cubicBezTo>
                  <a:cubicBezTo>
                    <a:pt x="1511" y="1359"/>
                    <a:pt x="1551" y="1256"/>
                    <a:pt x="1513" y="1170"/>
                  </a:cubicBezTo>
                  <a:cubicBezTo>
                    <a:pt x="1445" y="1023"/>
                    <a:pt x="1363" y="880"/>
                    <a:pt x="1270" y="748"/>
                  </a:cubicBezTo>
                  <a:cubicBezTo>
                    <a:pt x="1396" y="624"/>
                    <a:pt x="1525" y="506"/>
                    <a:pt x="1660" y="396"/>
                  </a:cubicBezTo>
                  <a:cubicBezTo>
                    <a:pt x="1735" y="336"/>
                    <a:pt x="1746" y="227"/>
                    <a:pt x="1686" y="154"/>
                  </a:cubicBezTo>
                  <a:cubicBezTo>
                    <a:pt x="1652" y="113"/>
                    <a:pt x="1603" y="91"/>
                    <a:pt x="1552" y="91"/>
                  </a:cubicBezTo>
                  <a:cubicBezTo>
                    <a:pt x="1514" y="91"/>
                    <a:pt x="1476" y="103"/>
                    <a:pt x="1444" y="129"/>
                  </a:cubicBezTo>
                  <a:cubicBezTo>
                    <a:pt x="1311" y="237"/>
                    <a:pt x="1182" y="353"/>
                    <a:pt x="1059" y="474"/>
                  </a:cubicBezTo>
                  <a:cubicBezTo>
                    <a:pt x="912" y="306"/>
                    <a:pt x="744" y="157"/>
                    <a:pt x="560" y="30"/>
                  </a:cubicBezTo>
                  <a:cubicBezTo>
                    <a:pt x="530" y="10"/>
                    <a:pt x="497"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a:off x="7862275" y="2464600"/>
              <a:ext cx="258525" cy="34600"/>
            </a:xfrm>
            <a:custGeom>
              <a:avLst/>
              <a:gdLst/>
              <a:ahLst/>
              <a:cxnLst/>
              <a:rect l="l" t="t" r="r" b="b"/>
              <a:pathLst>
                <a:path w="10341" h="1384" extrusionOk="0">
                  <a:moveTo>
                    <a:pt x="10160" y="1"/>
                  </a:moveTo>
                  <a:cubicBezTo>
                    <a:pt x="10154" y="1"/>
                    <a:pt x="10148" y="1"/>
                    <a:pt x="10142" y="2"/>
                  </a:cubicBezTo>
                  <a:lnTo>
                    <a:pt x="169" y="1041"/>
                  </a:lnTo>
                  <a:cubicBezTo>
                    <a:pt x="72" y="1048"/>
                    <a:pt x="0" y="1133"/>
                    <a:pt x="10" y="1229"/>
                  </a:cubicBezTo>
                  <a:cubicBezTo>
                    <a:pt x="19" y="1318"/>
                    <a:pt x="96" y="1384"/>
                    <a:pt x="184" y="1384"/>
                  </a:cubicBezTo>
                  <a:cubicBezTo>
                    <a:pt x="191" y="1384"/>
                    <a:pt x="198" y="1383"/>
                    <a:pt x="204" y="1383"/>
                  </a:cubicBezTo>
                  <a:lnTo>
                    <a:pt x="10177" y="344"/>
                  </a:lnTo>
                  <a:cubicBezTo>
                    <a:pt x="10271" y="334"/>
                    <a:pt x="10340" y="250"/>
                    <a:pt x="10330" y="155"/>
                  </a:cubicBezTo>
                  <a:cubicBezTo>
                    <a:pt x="10321" y="67"/>
                    <a:pt x="10247" y="1"/>
                    <a:pt x="10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a:off x="7902875" y="2528650"/>
              <a:ext cx="39575" cy="59550"/>
            </a:xfrm>
            <a:custGeom>
              <a:avLst/>
              <a:gdLst/>
              <a:ahLst/>
              <a:cxnLst/>
              <a:rect l="l" t="t" r="r" b="b"/>
              <a:pathLst>
                <a:path w="1583" h="2382" extrusionOk="0">
                  <a:moveTo>
                    <a:pt x="227" y="0"/>
                  </a:moveTo>
                  <a:cubicBezTo>
                    <a:pt x="183" y="0"/>
                    <a:pt x="139" y="17"/>
                    <a:pt x="105" y="51"/>
                  </a:cubicBezTo>
                  <a:cubicBezTo>
                    <a:pt x="37" y="118"/>
                    <a:pt x="37" y="227"/>
                    <a:pt x="105" y="294"/>
                  </a:cubicBezTo>
                  <a:cubicBezTo>
                    <a:pt x="315" y="504"/>
                    <a:pt x="499" y="738"/>
                    <a:pt x="657" y="988"/>
                  </a:cubicBezTo>
                  <a:cubicBezTo>
                    <a:pt x="406" y="1350"/>
                    <a:pt x="196" y="1738"/>
                    <a:pt x="34" y="2147"/>
                  </a:cubicBezTo>
                  <a:cubicBezTo>
                    <a:pt x="1" y="2235"/>
                    <a:pt x="44" y="2335"/>
                    <a:pt x="133" y="2369"/>
                  </a:cubicBezTo>
                  <a:lnTo>
                    <a:pt x="141" y="2373"/>
                  </a:lnTo>
                  <a:cubicBezTo>
                    <a:pt x="159" y="2379"/>
                    <a:pt x="176" y="2382"/>
                    <a:pt x="194" y="2382"/>
                  </a:cubicBezTo>
                  <a:cubicBezTo>
                    <a:pt x="263" y="2382"/>
                    <a:pt x="328" y="2339"/>
                    <a:pt x="355" y="2272"/>
                  </a:cubicBezTo>
                  <a:cubicBezTo>
                    <a:pt x="486" y="1940"/>
                    <a:pt x="650" y="1620"/>
                    <a:pt x="842" y="1320"/>
                  </a:cubicBezTo>
                  <a:cubicBezTo>
                    <a:pt x="924" y="1478"/>
                    <a:pt x="994" y="1641"/>
                    <a:pt x="1054" y="1809"/>
                  </a:cubicBezTo>
                  <a:cubicBezTo>
                    <a:pt x="1079" y="1880"/>
                    <a:pt x="1145" y="1924"/>
                    <a:pt x="1216" y="1924"/>
                  </a:cubicBezTo>
                  <a:cubicBezTo>
                    <a:pt x="1235" y="1924"/>
                    <a:pt x="1254" y="1921"/>
                    <a:pt x="1273" y="1914"/>
                  </a:cubicBezTo>
                  <a:cubicBezTo>
                    <a:pt x="1363" y="1883"/>
                    <a:pt x="1410" y="1785"/>
                    <a:pt x="1379" y="1695"/>
                  </a:cubicBezTo>
                  <a:cubicBezTo>
                    <a:pt x="1294" y="1458"/>
                    <a:pt x="1189" y="1230"/>
                    <a:pt x="1065" y="1012"/>
                  </a:cubicBezTo>
                  <a:cubicBezTo>
                    <a:pt x="1203" y="824"/>
                    <a:pt x="1353" y="645"/>
                    <a:pt x="1517" y="477"/>
                  </a:cubicBezTo>
                  <a:cubicBezTo>
                    <a:pt x="1583" y="410"/>
                    <a:pt x="1581" y="300"/>
                    <a:pt x="1514" y="234"/>
                  </a:cubicBezTo>
                  <a:cubicBezTo>
                    <a:pt x="1481" y="201"/>
                    <a:pt x="1437" y="185"/>
                    <a:pt x="1394" y="185"/>
                  </a:cubicBezTo>
                  <a:cubicBezTo>
                    <a:pt x="1349" y="185"/>
                    <a:pt x="1304" y="202"/>
                    <a:pt x="1270" y="237"/>
                  </a:cubicBezTo>
                  <a:cubicBezTo>
                    <a:pt x="1128" y="382"/>
                    <a:pt x="994" y="535"/>
                    <a:pt x="869" y="694"/>
                  </a:cubicBezTo>
                  <a:cubicBezTo>
                    <a:pt x="717" y="463"/>
                    <a:pt x="543" y="248"/>
                    <a:pt x="348" y="51"/>
                  </a:cubicBezTo>
                  <a:cubicBezTo>
                    <a:pt x="315" y="17"/>
                    <a:pt x="271"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a:off x="7942600" y="2526125"/>
              <a:ext cx="35950" cy="40275"/>
            </a:xfrm>
            <a:custGeom>
              <a:avLst/>
              <a:gdLst/>
              <a:ahLst/>
              <a:cxnLst/>
              <a:rect l="l" t="t" r="r" b="b"/>
              <a:pathLst>
                <a:path w="1438" h="1611" extrusionOk="0">
                  <a:moveTo>
                    <a:pt x="927" y="0"/>
                  </a:moveTo>
                  <a:cubicBezTo>
                    <a:pt x="839" y="0"/>
                    <a:pt x="763" y="68"/>
                    <a:pt x="755" y="157"/>
                  </a:cubicBezTo>
                  <a:lnTo>
                    <a:pt x="695" y="706"/>
                  </a:lnTo>
                  <a:lnTo>
                    <a:pt x="239" y="712"/>
                  </a:lnTo>
                  <a:cubicBezTo>
                    <a:pt x="44" y="713"/>
                    <a:pt x="1" y="985"/>
                    <a:pt x="185" y="1047"/>
                  </a:cubicBezTo>
                  <a:cubicBezTo>
                    <a:pt x="203" y="1053"/>
                    <a:pt x="223" y="1055"/>
                    <a:pt x="241" y="1055"/>
                  </a:cubicBezTo>
                  <a:lnTo>
                    <a:pt x="657" y="1051"/>
                  </a:lnTo>
                  <a:lnTo>
                    <a:pt x="616" y="1420"/>
                  </a:lnTo>
                  <a:cubicBezTo>
                    <a:pt x="607" y="1500"/>
                    <a:pt x="655" y="1576"/>
                    <a:pt x="733" y="1602"/>
                  </a:cubicBezTo>
                  <a:cubicBezTo>
                    <a:pt x="744" y="1606"/>
                    <a:pt x="755" y="1609"/>
                    <a:pt x="768" y="1610"/>
                  </a:cubicBezTo>
                  <a:cubicBezTo>
                    <a:pt x="774" y="1611"/>
                    <a:pt x="780" y="1611"/>
                    <a:pt x="786" y="1611"/>
                  </a:cubicBezTo>
                  <a:cubicBezTo>
                    <a:pt x="873" y="1611"/>
                    <a:pt x="947" y="1546"/>
                    <a:pt x="958" y="1458"/>
                  </a:cubicBezTo>
                  <a:lnTo>
                    <a:pt x="1003" y="1047"/>
                  </a:lnTo>
                  <a:lnTo>
                    <a:pt x="1266" y="1043"/>
                  </a:lnTo>
                  <a:cubicBezTo>
                    <a:pt x="1362" y="1043"/>
                    <a:pt x="1438" y="964"/>
                    <a:pt x="1436" y="870"/>
                  </a:cubicBezTo>
                  <a:cubicBezTo>
                    <a:pt x="1435" y="775"/>
                    <a:pt x="1359" y="699"/>
                    <a:pt x="1266" y="699"/>
                  </a:cubicBezTo>
                  <a:cubicBezTo>
                    <a:pt x="1265" y="699"/>
                    <a:pt x="1264" y="699"/>
                    <a:pt x="1263" y="699"/>
                  </a:cubicBezTo>
                  <a:lnTo>
                    <a:pt x="1041" y="702"/>
                  </a:lnTo>
                  <a:lnTo>
                    <a:pt x="1097" y="195"/>
                  </a:lnTo>
                  <a:cubicBezTo>
                    <a:pt x="1110" y="100"/>
                    <a:pt x="1041" y="12"/>
                    <a:pt x="945" y="1"/>
                  </a:cubicBezTo>
                  <a:cubicBezTo>
                    <a:pt x="939" y="1"/>
                    <a:pt x="933" y="0"/>
                    <a:pt x="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6"/>
            <p:cNvSpPr/>
            <p:nvPr/>
          </p:nvSpPr>
          <p:spPr>
            <a:xfrm>
              <a:off x="7981975" y="2532025"/>
              <a:ext cx="43600" cy="60625"/>
            </a:xfrm>
            <a:custGeom>
              <a:avLst/>
              <a:gdLst/>
              <a:ahLst/>
              <a:cxnLst/>
              <a:rect l="l" t="t" r="r" b="b"/>
              <a:pathLst>
                <a:path w="1744" h="2425" extrusionOk="0">
                  <a:moveTo>
                    <a:pt x="278" y="1"/>
                  </a:moveTo>
                  <a:cubicBezTo>
                    <a:pt x="262" y="1"/>
                    <a:pt x="246" y="3"/>
                    <a:pt x="230" y="7"/>
                  </a:cubicBezTo>
                  <a:cubicBezTo>
                    <a:pt x="137" y="35"/>
                    <a:pt x="85" y="134"/>
                    <a:pt x="115" y="225"/>
                  </a:cubicBezTo>
                  <a:cubicBezTo>
                    <a:pt x="188" y="476"/>
                    <a:pt x="410" y="673"/>
                    <a:pt x="693" y="743"/>
                  </a:cubicBezTo>
                  <a:cubicBezTo>
                    <a:pt x="760" y="760"/>
                    <a:pt x="829" y="769"/>
                    <a:pt x="897" y="769"/>
                  </a:cubicBezTo>
                  <a:cubicBezTo>
                    <a:pt x="1016" y="769"/>
                    <a:pt x="1134" y="743"/>
                    <a:pt x="1244" y="693"/>
                  </a:cubicBezTo>
                  <a:lnTo>
                    <a:pt x="1244" y="693"/>
                  </a:lnTo>
                  <a:cubicBezTo>
                    <a:pt x="1361" y="1060"/>
                    <a:pt x="1290" y="1489"/>
                    <a:pt x="1051" y="1793"/>
                  </a:cubicBezTo>
                  <a:cubicBezTo>
                    <a:pt x="930" y="1948"/>
                    <a:pt x="738" y="2059"/>
                    <a:pt x="564" y="2076"/>
                  </a:cubicBezTo>
                  <a:cubicBezTo>
                    <a:pt x="547" y="2078"/>
                    <a:pt x="531" y="2079"/>
                    <a:pt x="515" y="2079"/>
                  </a:cubicBezTo>
                  <a:cubicBezTo>
                    <a:pt x="433" y="2079"/>
                    <a:pt x="363" y="2054"/>
                    <a:pt x="305" y="2006"/>
                  </a:cubicBezTo>
                  <a:cubicBezTo>
                    <a:pt x="273" y="1979"/>
                    <a:pt x="233" y="1966"/>
                    <a:pt x="194" y="1966"/>
                  </a:cubicBezTo>
                  <a:cubicBezTo>
                    <a:pt x="145" y="1966"/>
                    <a:pt x="96" y="1986"/>
                    <a:pt x="63" y="2026"/>
                  </a:cubicBezTo>
                  <a:cubicBezTo>
                    <a:pt x="1" y="2099"/>
                    <a:pt x="11" y="2207"/>
                    <a:pt x="82" y="2269"/>
                  </a:cubicBezTo>
                  <a:cubicBezTo>
                    <a:pt x="146" y="2323"/>
                    <a:pt x="218" y="2364"/>
                    <a:pt x="296" y="2389"/>
                  </a:cubicBezTo>
                  <a:cubicBezTo>
                    <a:pt x="369" y="2412"/>
                    <a:pt x="445" y="2424"/>
                    <a:pt x="521" y="2424"/>
                  </a:cubicBezTo>
                  <a:cubicBezTo>
                    <a:pt x="547" y="2424"/>
                    <a:pt x="573" y="2423"/>
                    <a:pt x="599" y="2420"/>
                  </a:cubicBezTo>
                  <a:cubicBezTo>
                    <a:pt x="865" y="2393"/>
                    <a:pt x="1142" y="2234"/>
                    <a:pt x="1321" y="2007"/>
                  </a:cubicBezTo>
                  <a:cubicBezTo>
                    <a:pt x="1681" y="1547"/>
                    <a:pt x="1743" y="866"/>
                    <a:pt x="1470" y="349"/>
                  </a:cubicBezTo>
                  <a:cubicBezTo>
                    <a:pt x="1446" y="300"/>
                    <a:pt x="1399" y="265"/>
                    <a:pt x="1344" y="258"/>
                  </a:cubicBezTo>
                  <a:cubicBezTo>
                    <a:pt x="1336" y="257"/>
                    <a:pt x="1328" y="256"/>
                    <a:pt x="1321" y="256"/>
                  </a:cubicBezTo>
                  <a:cubicBezTo>
                    <a:pt x="1273" y="256"/>
                    <a:pt x="1227" y="275"/>
                    <a:pt x="1194" y="310"/>
                  </a:cubicBezTo>
                  <a:cubicBezTo>
                    <a:pt x="1125" y="384"/>
                    <a:pt x="1019" y="424"/>
                    <a:pt x="902" y="424"/>
                  </a:cubicBezTo>
                  <a:cubicBezTo>
                    <a:pt x="860" y="424"/>
                    <a:pt x="817" y="419"/>
                    <a:pt x="774" y="408"/>
                  </a:cubicBezTo>
                  <a:cubicBezTo>
                    <a:pt x="610" y="369"/>
                    <a:pt x="484" y="262"/>
                    <a:pt x="444" y="130"/>
                  </a:cubicBezTo>
                  <a:cubicBezTo>
                    <a:pt x="424" y="52"/>
                    <a:pt x="354"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6"/>
            <p:cNvSpPr/>
            <p:nvPr/>
          </p:nvSpPr>
          <p:spPr>
            <a:xfrm>
              <a:off x="8035675" y="2523800"/>
              <a:ext cx="25900" cy="11250"/>
            </a:xfrm>
            <a:custGeom>
              <a:avLst/>
              <a:gdLst/>
              <a:ahLst/>
              <a:cxnLst/>
              <a:rect l="l" t="t" r="r" b="b"/>
              <a:pathLst>
                <a:path w="1036" h="450" extrusionOk="0">
                  <a:moveTo>
                    <a:pt x="528" y="0"/>
                  </a:moveTo>
                  <a:cubicBezTo>
                    <a:pt x="378" y="0"/>
                    <a:pt x="229" y="45"/>
                    <a:pt x="101" y="135"/>
                  </a:cubicBezTo>
                  <a:cubicBezTo>
                    <a:pt x="20" y="190"/>
                    <a:pt x="1" y="300"/>
                    <a:pt x="57" y="378"/>
                  </a:cubicBezTo>
                  <a:cubicBezTo>
                    <a:pt x="91" y="425"/>
                    <a:pt x="144" y="450"/>
                    <a:pt x="198" y="450"/>
                  </a:cubicBezTo>
                  <a:cubicBezTo>
                    <a:pt x="234" y="450"/>
                    <a:pt x="271" y="438"/>
                    <a:pt x="302" y="415"/>
                  </a:cubicBezTo>
                  <a:cubicBezTo>
                    <a:pt x="370" y="368"/>
                    <a:pt x="448" y="345"/>
                    <a:pt x="527" y="345"/>
                  </a:cubicBezTo>
                  <a:cubicBezTo>
                    <a:pt x="602" y="345"/>
                    <a:pt x="677" y="366"/>
                    <a:pt x="743" y="408"/>
                  </a:cubicBezTo>
                  <a:cubicBezTo>
                    <a:pt x="772" y="428"/>
                    <a:pt x="806" y="438"/>
                    <a:pt x="839" y="438"/>
                  </a:cubicBezTo>
                  <a:cubicBezTo>
                    <a:pt x="894" y="438"/>
                    <a:pt x="948" y="411"/>
                    <a:pt x="982" y="362"/>
                  </a:cubicBezTo>
                  <a:cubicBezTo>
                    <a:pt x="1035" y="284"/>
                    <a:pt x="1016" y="176"/>
                    <a:pt x="937" y="122"/>
                  </a:cubicBezTo>
                  <a:cubicBezTo>
                    <a:pt x="813" y="41"/>
                    <a:pt x="671" y="0"/>
                    <a:pt x="5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6"/>
            <p:cNvSpPr/>
            <p:nvPr/>
          </p:nvSpPr>
          <p:spPr>
            <a:xfrm>
              <a:off x="8039100" y="2540025"/>
              <a:ext cx="39150" cy="11450"/>
            </a:xfrm>
            <a:custGeom>
              <a:avLst/>
              <a:gdLst/>
              <a:ahLst/>
              <a:cxnLst/>
              <a:rect l="l" t="t" r="r" b="b"/>
              <a:pathLst>
                <a:path w="1566" h="458" extrusionOk="0">
                  <a:moveTo>
                    <a:pt x="1371" y="1"/>
                  </a:moveTo>
                  <a:cubicBezTo>
                    <a:pt x="1353" y="1"/>
                    <a:pt x="1335" y="3"/>
                    <a:pt x="1316" y="10"/>
                  </a:cubicBezTo>
                  <a:cubicBezTo>
                    <a:pt x="1093" y="79"/>
                    <a:pt x="862" y="113"/>
                    <a:pt x="630" y="113"/>
                  </a:cubicBezTo>
                  <a:cubicBezTo>
                    <a:pt x="493" y="113"/>
                    <a:pt x="356" y="101"/>
                    <a:pt x="220" y="77"/>
                  </a:cubicBezTo>
                  <a:cubicBezTo>
                    <a:pt x="210" y="75"/>
                    <a:pt x="200" y="75"/>
                    <a:pt x="190" y="75"/>
                  </a:cubicBezTo>
                  <a:cubicBezTo>
                    <a:pt x="113" y="75"/>
                    <a:pt x="43" y="126"/>
                    <a:pt x="23" y="204"/>
                  </a:cubicBezTo>
                  <a:cubicBezTo>
                    <a:pt x="0" y="291"/>
                    <a:pt x="50" y="381"/>
                    <a:pt x="135" y="409"/>
                  </a:cubicBezTo>
                  <a:cubicBezTo>
                    <a:pt x="144" y="412"/>
                    <a:pt x="152" y="415"/>
                    <a:pt x="161" y="416"/>
                  </a:cubicBezTo>
                  <a:cubicBezTo>
                    <a:pt x="316" y="444"/>
                    <a:pt x="473" y="458"/>
                    <a:pt x="629" y="458"/>
                  </a:cubicBezTo>
                  <a:cubicBezTo>
                    <a:pt x="896" y="458"/>
                    <a:pt x="1162" y="418"/>
                    <a:pt x="1419" y="339"/>
                  </a:cubicBezTo>
                  <a:cubicBezTo>
                    <a:pt x="1512" y="312"/>
                    <a:pt x="1565" y="214"/>
                    <a:pt x="1536" y="122"/>
                  </a:cubicBezTo>
                  <a:cubicBezTo>
                    <a:pt x="1513" y="48"/>
                    <a:pt x="1445" y="1"/>
                    <a:pt x="1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p:nvPr/>
          </p:nvSpPr>
          <p:spPr>
            <a:xfrm>
              <a:off x="8094400" y="2488500"/>
              <a:ext cx="28200" cy="53950"/>
            </a:xfrm>
            <a:custGeom>
              <a:avLst/>
              <a:gdLst/>
              <a:ahLst/>
              <a:cxnLst/>
              <a:rect l="l" t="t" r="r" b="b"/>
              <a:pathLst>
                <a:path w="1128" h="2158" extrusionOk="0">
                  <a:moveTo>
                    <a:pt x="430" y="0"/>
                  </a:moveTo>
                  <a:cubicBezTo>
                    <a:pt x="284" y="0"/>
                    <a:pt x="153" y="58"/>
                    <a:pt x="63" y="166"/>
                  </a:cubicBezTo>
                  <a:cubicBezTo>
                    <a:pt x="1" y="239"/>
                    <a:pt x="11" y="348"/>
                    <a:pt x="84" y="408"/>
                  </a:cubicBezTo>
                  <a:cubicBezTo>
                    <a:pt x="116" y="436"/>
                    <a:pt x="156" y="449"/>
                    <a:pt x="195" y="449"/>
                  </a:cubicBezTo>
                  <a:cubicBezTo>
                    <a:pt x="244" y="449"/>
                    <a:pt x="292" y="428"/>
                    <a:pt x="326" y="387"/>
                  </a:cubicBezTo>
                  <a:cubicBezTo>
                    <a:pt x="354" y="354"/>
                    <a:pt x="393" y="344"/>
                    <a:pt x="430" y="344"/>
                  </a:cubicBezTo>
                  <a:cubicBezTo>
                    <a:pt x="444" y="344"/>
                    <a:pt x="458" y="345"/>
                    <a:pt x="471" y="348"/>
                  </a:cubicBezTo>
                  <a:cubicBezTo>
                    <a:pt x="572" y="362"/>
                    <a:pt x="670" y="438"/>
                    <a:pt x="702" y="524"/>
                  </a:cubicBezTo>
                  <a:cubicBezTo>
                    <a:pt x="784" y="732"/>
                    <a:pt x="675" y="988"/>
                    <a:pt x="570" y="1167"/>
                  </a:cubicBezTo>
                  <a:cubicBezTo>
                    <a:pt x="533" y="1230"/>
                    <a:pt x="492" y="1292"/>
                    <a:pt x="453" y="1354"/>
                  </a:cubicBezTo>
                  <a:cubicBezTo>
                    <a:pt x="336" y="1533"/>
                    <a:pt x="215" y="1719"/>
                    <a:pt x="154" y="1940"/>
                  </a:cubicBezTo>
                  <a:cubicBezTo>
                    <a:pt x="130" y="2028"/>
                    <a:pt x="180" y="2120"/>
                    <a:pt x="267" y="2149"/>
                  </a:cubicBezTo>
                  <a:cubicBezTo>
                    <a:pt x="270" y="2149"/>
                    <a:pt x="273" y="2151"/>
                    <a:pt x="275" y="2152"/>
                  </a:cubicBezTo>
                  <a:cubicBezTo>
                    <a:pt x="290" y="2156"/>
                    <a:pt x="305" y="2158"/>
                    <a:pt x="320" y="2158"/>
                  </a:cubicBezTo>
                  <a:cubicBezTo>
                    <a:pt x="396" y="2158"/>
                    <a:pt x="465" y="2108"/>
                    <a:pt x="487" y="2031"/>
                  </a:cubicBezTo>
                  <a:cubicBezTo>
                    <a:pt x="533" y="1861"/>
                    <a:pt x="634" y="1706"/>
                    <a:pt x="741" y="1541"/>
                  </a:cubicBezTo>
                  <a:cubicBezTo>
                    <a:pt x="784" y="1475"/>
                    <a:pt x="826" y="1409"/>
                    <a:pt x="865" y="1341"/>
                  </a:cubicBezTo>
                  <a:cubicBezTo>
                    <a:pt x="1072" y="992"/>
                    <a:pt x="1127" y="666"/>
                    <a:pt x="1023" y="398"/>
                  </a:cubicBezTo>
                  <a:cubicBezTo>
                    <a:pt x="947" y="201"/>
                    <a:pt x="747" y="47"/>
                    <a:pt x="526" y="9"/>
                  </a:cubicBezTo>
                  <a:cubicBezTo>
                    <a:pt x="493" y="3"/>
                    <a:pt x="461" y="0"/>
                    <a:pt x="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6"/>
            <p:cNvSpPr/>
            <p:nvPr/>
          </p:nvSpPr>
          <p:spPr>
            <a:xfrm>
              <a:off x="8097400" y="2553850"/>
              <a:ext cx="16400" cy="11900"/>
            </a:xfrm>
            <a:custGeom>
              <a:avLst/>
              <a:gdLst/>
              <a:ahLst/>
              <a:cxnLst/>
              <a:rect l="l" t="t" r="r" b="b"/>
              <a:pathLst>
                <a:path w="656" h="476" extrusionOk="0">
                  <a:moveTo>
                    <a:pt x="457" y="1"/>
                  </a:moveTo>
                  <a:cubicBezTo>
                    <a:pt x="430" y="1"/>
                    <a:pt x="403" y="7"/>
                    <a:pt x="378" y="20"/>
                  </a:cubicBezTo>
                  <a:lnTo>
                    <a:pt x="117" y="151"/>
                  </a:lnTo>
                  <a:cubicBezTo>
                    <a:pt x="34" y="194"/>
                    <a:pt x="1" y="297"/>
                    <a:pt x="43" y="380"/>
                  </a:cubicBezTo>
                  <a:cubicBezTo>
                    <a:pt x="73" y="441"/>
                    <a:pt x="134" y="475"/>
                    <a:pt x="197" y="475"/>
                  </a:cubicBezTo>
                  <a:cubicBezTo>
                    <a:pt x="222" y="475"/>
                    <a:pt x="247" y="470"/>
                    <a:pt x="271" y="459"/>
                  </a:cubicBezTo>
                  <a:lnTo>
                    <a:pt x="533" y="328"/>
                  </a:lnTo>
                  <a:cubicBezTo>
                    <a:pt x="619" y="286"/>
                    <a:pt x="655" y="181"/>
                    <a:pt x="611" y="96"/>
                  </a:cubicBezTo>
                  <a:cubicBezTo>
                    <a:pt x="582" y="35"/>
                    <a:pt x="521"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16"/>
          <p:cNvSpPr txBox="1">
            <a:spLocks noGrp="1"/>
          </p:cNvSpPr>
          <p:nvPr>
            <p:ph type="title"/>
          </p:nvPr>
        </p:nvSpPr>
        <p:spPr>
          <a:xfrm>
            <a:off x="1915786" y="1680226"/>
            <a:ext cx="5577900" cy="1280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300">
                <a:solidFill>
                  <a:schemeClr val="accent3"/>
                </a:solidFill>
                <a:latin typeface="Nunito Medium"/>
                <a:ea typeface="Nunito Medium"/>
                <a:cs typeface="Nunito Medium"/>
                <a:sym typeface="Nunito Medium"/>
              </a:defRPr>
            </a:lvl1pPr>
            <a:lvl2pPr lvl="1">
              <a:spcBef>
                <a:spcPts val="0"/>
              </a:spcBef>
              <a:spcAft>
                <a:spcPts val="0"/>
              </a:spcAft>
              <a:buSzPts val="2100"/>
              <a:buNone/>
              <a:defRPr sz="2100">
                <a:latin typeface="Nunito Medium"/>
                <a:ea typeface="Nunito Medium"/>
                <a:cs typeface="Nunito Medium"/>
                <a:sym typeface="Nunito Medium"/>
              </a:defRPr>
            </a:lvl2pPr>
            <a:lvl3pPr lvl="2">
              <a:spcBef>
                <a:spcPts val="0"/>
              </a:spcBef>
              <a:spcAft>
                <a:spcPts val="0"/>
              </a:spcAft>
              <a:buSzPts val="2100"/>
              <a:buNone/>
              <a:defRPr sz="2100">
                <a:latin typeface="Nunito Medium"/>
                <a:ea typeface="Nunito Medium"/>
                <a:cs typeface="Nunito Medium"/>
                <a:sym typeface="Nunito Medium"/>
              </a:defRPr>
            </a:lvl3pPr>
            <a:lvl4pPr lvl="3">
              <a:spcBef>
                <a:spcPts val="0"/>
              </a:spcBef>
              <a:spcAft>
                <a:spcPts val="0"/>
              </a:spcAft>
              <a:buSzPts val="2100"/>
              <a:buNone/>
              <a:defRPr sz="2100">
                <a:latin typeface="Nunito Medium"/>
                <a:ea typeface="Nunito Medium"/>
                <a:cs typeface="Nunito Medium"/>
                <a:sym typeface="Nunito Medium"/>
              </a:defRPr>
            </a:lvl4pPr>
            <a:lvl5pPr lvl="4">
              <a:spcBef>
                <a:spcPts val="0"/>
              </a:spcBef>
              <a:spcAft>
                <a:spcPts val="0"/>
              </a:spcAft>
              <a:buSzPts val="2100"/>
              <a:buNone/>
              <a:defRPr sz="2100">
                <a:latin typeface="Nunito Medium"/>
                <a:ea typeface="Nunito Medium"/>
                <a:cs typeface="Nunito Medium"/>
                <a:sym typeface="Nunito Medium"/>
              </a:defRPr>
            </a:lvl5pPr>
            <a:lvl6pPr lvl="5">
              <a:spcBef>
                <a:spcPts val="0"/>
              </a:spcBef>
              <a:spcAft>
                <a:spcPts val="0"/>
              </a:spcAft>
              <a:buSzPts val="2100"/>
              <a:buNone/>
              <a:defRPr sz="2100">
                <a:latin typeface="Nunito Medium"/>
                <a:ea typeface="Nunito Medium"/>
                <a:cs typeface="Nunito Medium"/>
                <a:sym typeface="Nunito Medium"/>
              </a:defRPr>
            </a:lvl6pPr>
            <a:lvl7pPr lvl="6">
              <a:spcBef>
                <a:spcPts val="0"/>
              </a:spcBef>
              <a:spcAft>
                <a:spcPts val="0"/>
              </a:spcAft>
              <a:buSzPts val="2100"/>
              <a:buNone/>
              <a:defRPr sz="2100">
                <a:latin typeface="Nunito Medium"/>
                <a:ea typeface="Nunito Medium"/>
                <a:cs typeface="Nunito Medium"/>
                <a:sym typeface="Nunito Medium"/>
              </a:defRPr>
            </a:lvl7pPr>
            <a:lvl8pPr lvl="7">
              <a:spcBef>
                <a:spcPts val="0"/>
              </a:spcBef>
              <a:spcAft>
                <a:spcPts val="0"/>
              </a:spcAft>
              <a:buSzPts val="2100"/>
              <a:buNone/>
              <a:defRPr sz="2100">
                <a:latin typeface="Nunito Medium"/>
                <a:ea typeface="Nunito Medium"/>
                <a:cs typeface="Nunito Medium"/>
                <a:sym typeface="Nunito Medium"/>
              </a:defRPr>
            </a:lvl8pPr>
            <a:lvl9pPr lvl="8">
              <a:spcBef>
                <a:spcPts val="0"/>
              </a:spcBef>
              <a:spcAft>
                <a:spcPts val="0"/>
              </a:spcAft>
              <a:buSzPts val="2100"/>
              <a:buNone/>
              <a:defRPr sz="2100">
                <a:latin typeface="Nunito Medium"/>
                <a:ea typeface="Nunito Medium"/>
                <a:cs typeface="Nunito Medium"/>
                <a:sym typeface="Nunito Medium"/>
              </a:defRPr>
            </a:lvl9pPr>
          </a:lstStyle>
          <a:p>
            <a:endParaRPr/>
          </a:p>
        </p:txBody>
      </p:sp>
      <p:sp>
        <p:nvSpPr>
          <p:cNvPr id="1005" name="Google Shape;1005;p16"/>
          <p:cNvSpPr txBox="1">
            <a:spLocks noGrp="1"/>
          </p:cNvSpPr>
          <p:nvPr>
            <p:ph type="title" idx="2"/>
          </p:nvPr>
        </p:nvSpPr>
        <p:spPr>
          <a:xfrm>
            <a:off x="1915786" y="3030351"/>
            <a:ext cx="55779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Nunito"/>
              <a:buNone/>
              <a:defRPr sz="2100"/>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grpSp>
        <p:nvGrpSpPr>
          <p:cNvPr id="1123" name="Google Shape;1123;p16"/>
          <p:cNvGrpSpPr/>
          <p:nvPr/>
        </p:nvGrpSpPr>
        <p:grpSpPr>
          <a:xfrm rot="3108353">
            <a:off x="8235848" y="314481"/>
            <a:ext cx="623695" cy="450031"/>
            <a:chOff x="2635387" y="3394078"/>
            <a:chExt cx="242409" cy="182524"/>
          </a:xfrm>
        </p:grpSpPr>
        <p:sp>
          <p:nvSpPr>
            <p:cNvPr id="1124" name="Google Shape;1124;p16"/>
            <p:cNvSpPr/>
            <p:nvPr/>
          </p:nvSpPr>
          <p:spPr>
            <a:xfrm>
              <a:off x="2752145" y="3394078"/>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6"/>
            <p:cNvSpPr/>
            <p:nvPr/>
          </p:nvSpPr>
          <p:spPr>
            <a:xfrm>
              <a:off x="2635387" y="3522019"/>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16"/>
          <p:cNvGrpSpPr/>
          <p:nvPr/>
        </p:nvGrpSpPr>
        <p:grpSpPr>
          <a:xfrm>
            <a:off x="-58765" y="3731443"/>
            <a:ext cx="1543990" cy="1173648"/>
            <a:chOff x="20150" y="3375613"/>
            <a:chExt cx="1278349" cy="971724"/>
          </a:xfrm>
        </p:grpSpPr>
        <p:sp>
          <p:nvSpPr>
            <p:cNvPr id="1127" name="Google Shape;1127;p16"/>
            <p:cNvSpPr/>
            <p:nvPr/>
          </p:nvSpPr>
          <p:spPr>
            <a:xfrm>
              <a:off x="239268" y="3552258"/>
              <a:ext cx="563178" cy="501201"/>
            </a:xfrm>
            <a:custGeom>
              <a:avLst/>
              <a:gdLst/>
              <a:ahLst/>
              <a:cxnLst/>
              <a:rect l="l" t="t" r="r" b="b"/>
              <a:pathLst>
                <a:path w="16311" h="14516" extrusionOk="0">
                  <a:moveTo>
                    <a:pt x="6720" y="2546"/>
                  </a:moveTo>
                  <a:cubicBezTo>
                    <a:pt x="6876" y="2551"/>
                    <a:pt x="7069" y="2658"/>
                    <a:pt x="7314" y="2872"/>
                  </a:cubicBezTo>
                  <a:lnTo>
                    <a:pt x="8759" y="4137"/>
                  </a:lnTo>
                  <a:cubicBezTo>
                    <a:pt x="8528" y="4287"/>
                    <a:pt x="8296" y="4436"/>
                    <a:pt x="8067" y="4588"/>
                  </a:cubicBezTo>
                  <a:cubicBezTo>
                    <a:pt x="8033" y="4549"/>
                    <a:pt x="7984" y="4528"/>
                    <a:pt x="7933" y="4528"/>
                  </a:cubicBezTo>
                  <a:cubicBezTo>
                    <a:pt x="7922" y="4528"/>
                    <a:pt x="7910" y="4529"/>
                    <a:pt x="7898" y="4532"/>
                  </a:cubicBezTo>
                  <a:cubicBezTo>
                    <a:pt x="7857" y="4541"/>
                    <a:pt x="7820" y="4567"/>
                    <a:pt x="7798" y="4602"/>
                  </a:cubicBezTo>
                  <a:cubicBezTo>
                    <a:pt x="7788" y="4599"/>
                    <a:pt x="7780" y="4596"/>
                    <a:pt x="7771" y="4594"/>
                  </a:cubicBezTo>
                  <a:lnTo>
                    <a:pt x="5984" y="4427"/>
                  </a:lnTo>
                  <a:cubicBezTo>
                    <a:pt x="6220" y="3819"/>
                    <a:pt x="6461" y="3214"/>
                    <a:pt x="6706" y="2612"/>
                  </a:cubicBezTo>
                  <a:cubicBezTo>
                    <a:pt x="6715" y="2591"/>
                    <a:pt x="6720" y="2568"/>
                    <a:pt x="6720" y="2546"/>
                  </a:cubicBezTo>
                  <a:close/>
                  <a:moveTo>
                    <a:pt x="681" y="4277"/>
                  </a:moveTo>
                  <a:lnTo>
                    <a:pt x="5499" y="4727"/>
                  </a:lnTo>
                  <a:cubicBezTo>
                    <a:pt x="4473" y="7416"/>
                    <a:pt x="3567" y="10162"/>
                    <a:pt x="2793" y="12925"/>
                  </a:cubicBezTo>
                  <a:cubicBezTo>
                    <a:pt x="1885" y="10096"/>
                    <a:pt x="1178" y="7205"/>
                    <a:pt x="677" y="4277"/>
                  </a:cubicBezTo>
                  <a:close/>
                  <a:moveTo>
                    <a:pt x="7435" y="0"/>
                  </a:moveTo>
                  <a:cubicBezTo>
                    <a:pt x="7360" y="0"/>
                    <a:pt x="7294" y="48"/>
                    <a:pt x="7271" y="120"/>
                  </a:cubicBezTo>
                  <a:lnTo>
                    <a:pt x="163" y="3672"/>
                  </a:lnTo>
                  <a:cubicBezTo>
                    <a:pt x="0" y="3753"/>
                    <a:pt x="58" y="3998"/>
                    <a:pt x="239" y="3998"/>
                  </a:cubicBezTo>
                  <a:cubicBezTo>
                    <a:pt x="252" y="3997"/>
                    <a:pt x="265" y="3994"/>
                    <a:pt x="277" y="3990"/>
                  </a:cubicBezTo>
                  <a:cubicBezTo>
                    <a:pt x="812" y="7227"/>
                    <a:pt x="1598" y="10418"/>
                    <a:pt x="2627" y="13536"/>
                  </a:cubicBezTo>
                  <a:cubicBezTo>
                    <a:pt x="2576" y="13550"/>
                    <a:pt x="2528" y="13569"/>
                    <a:pt x="2482" y="13591"/>
                  </a:cubicBezTo>
                  <a:cubicBezTo>
                    <a:pt x="2394" y="13631"/>
                    <a:pt x="2358" y="13734"/>
                    <a:pt x="2399" y="13820"/>
                  </a:cubicBezTo>
                  <a:cubicBezTo>
                    <a:pt x="2427" y="13882"/>
                    <a:pt x="2489" y="13920"/>
                    <a:pt x="2554" y="13920"/>
                  </a:cubicBezTo>
                  <a:cubicBezTo>
                    <a:pt x="2578" y="13920"/>
                    <a:pt x="2603" y="13914"/>
                    <a:pt x="2627" y="13903"/>
                  </a:cubicBezTo>
                  <a:cubicBezTo>
                    <a:pt x="2771" y="13835"/>
                    <a:pt x="2932" y="13812"/>
                    <a:pt x="3099" y="13812"/>
                  </a:cubicBezTo>
                  <a:cubicBezTo>
                    <a:pt x="3285" y="13812"/>
                    <a:pt x="3477" y="13841"/>
                    <a:pt x="3657" y="13868"/>
                  </a:cubicBezTo>
                  <a:cubicBezTo>
                    <a:pt x="5940" y="14207"/>
                    <a:pt x="8240" y="14424"/>
                    <a:pt x="10547" y="14515"/>
                  </a:cubicBezTo>
                  <a:lnTo>
                    <a:pt x="10554" y="14515"/>
                  </a:lnTo>
                  <a:cubicBezTo>
                    <a:pt x="10647" y="14515"/>
                    <a:pt x="10723" y="14439"/>
                    <a:pt x="10724" y="14346"/>
                  </a:cubicBezTo>
                  <a:cubicBezTo>
                    <a:pt x="10726" y="14254"/>
                    <a:pt x="10652" y="14176"/>
                    <a:pt x="10559" y="14172"/>
                  </a:cubicBezTo>
                  <a:cubicBezTo>
                    <a:pt x="8265" y="14080"/>
                    <a:pt x="5978" y="13865"/>
                    <a:pt x="3706" y="13527"/>
                  </a:cubicBezTo>
                  <a:cubicBezTo>
                    <a:pt x="3522" y="13500"/>
                    <a:pt x="3313" y="13470"/>
                    <a:pt x="3102" y="13470"/>
                  </a:cubicBezTo>
                  <a:cubicBezTo>
                    <a:pt x="3066" y="13470"/>
                    <a:pt x="3031" y="13471"/>
                    <a:pt x="2995" y="13472"/>
                  </a:cubicBezTo>
                  <a:cubicBezTo>
                    <a:pt x="3802" y="10535"/>
                    <a:pt x="4763" y="7616"/>
                    <a:pt x="5855" y="4761"/>
                  </a:cubicBezTo>
                  <a:lnTo>
                    <a:pt x="7556" y="4920"/>
                  </a:lnTo>
                  <a:cubicBezTo>
                    <a:pt x="7476" y="4972"/>
                    <a:pt x="7454" y="5079"/>
                    <a:pt x="7507" y="5158"/>
                  </a:cubicBezTo>
                  <a:cubicBezTo>
                    <a:pt x="7526" y="5186"/>
                    <a:pt x="7554" y="5209"/>
                    <a:pt x="7587" y="5220"/>
                  </a:cubicBezTo>
                  <a:cubicBezTo>
                    <a:pt x="7516" y="5245"/>
                    <a:pt x="7470" y="5313"/>
                    <a:pt x="7473" y="5387"/>
                  </a:cubicBezTo>
                  <a:lnTo>
                    <a:pt x="7526" y="6412"/>
                  </a:lnTo>
                  <a:cubicBezTo>
                    <a:pt x="7532" y="6504"/>
                    <a:pt x="7606" y="6574"/>
                    <a:pt x="7698" y="6574"/>
                  </a:cubicBezTo>
                  <a:cubicBezTo>
                    <a:pt x="7700" y="6575"/>
                    <a:pt x="7702" y="6575"/>
                    <a:pt x="7703" y="6575"/>
                  </a:cubicBezTo>
                  <a:cubicBezTo>
                    <a:pt x="7705" y="6575"/>
                    <a:pt x="7706" y="6575"/>
                    <a:pt x="7708" y="6574"/>
                  </a:cubicBezTo>
                  <a:cubicBezTo>
                    <a:pt x="7802" y="6570"/>
                    <a:pt x="7875" y="6488"/>
                    <a:pt x="7871" y="6394"/>
                  </a:cubicBezTo>
                  <a:lnTo>
                    <a:pt x="7816" y="5370"/>
                  </a:lnTo>
                  <a:cubicBezTo>
                    <a:pt x="7812" y="5303"/>
                    <a:pt x="7771" y="5244"/>
                    <a:pt x="7708" y="5218"/>
                  </a:cubicBezTo>
                  <a:cubicBezTo>
                    <a:pt x="7720" y="5216"/>
                    <a:pt x="7733" y="5213"/>
                    <a:pt x="7746" y="5207"/>
                  </a:cubicBezTo>
                  <a:cubicBezTo>
                    <a:pt x="7785" y="5180"/>
                    <a:pt x="7827" y="5154"/>
                    <a:pt x="7867" y="5127"/>
                  </a:cubicBezTo>
                  <a:cubicBezTo>
                    <a:pt x="8454" y="7525"/>
                    <a:pt x="9093" y="9934"/>
                    <a:pt x="9773" y="12311"/>
                  </a:cubicBezTo>
                  <a:lnTo>
                    <a:pt x="8635" y="12539"/>
                  </a:lnTo>
                  <a:cubicBezTo>
                    <a:pt x="8544" y="12560"/>
                    <a:pt x="8486" y="12649"/>
                    <a:pt x="8504" y="12740"/>
                  </a:cubicBezTo>
                  <a:cubicBezTo>
                    <a:pt x="8521" y="12821"/>
                    <a:pt x="8592" y="12878"/>
                    <a:pt x="8674" y="12878"/>
                  </a:cubicBezTo>
                  <a:cubicBezTo>
                    <a:pt x="8683" y="12878"/>
                    <a:pt x="8693" y="12877"/>
                    <a:pt x="8703" y="12876"/>
                  </a:cubicBezTo>
                  <a:lnTo>
                    <a:pt x="9867" y="12643"/>
                  </a:lnTo>
                  <a:cubicBezTo>
                    <a:pt x="9944" y="12911"/>
                    <a:pt x="10019" y="13180"/>
                    <a:pt x="10098" y="13447"/>
                  </a:cubicBezTo>
                  <a:cubicBezTo>
                    <a:pt x="10120" y="13521"/>
                    <a:pt x="10187" y="13569"/>
                    <a:pt x="10262" y="13569"/>
                  </a:cubicBezTo>
                  <a:cubicBezTo>
                    <a:pt x="10278" y="13569"/>
                    <a:pt x="10294" y="13567"/>
                    <a:pt x="10310" y="13562"/>
                  </a:cubicBezTo>
                  <a:cubicBezTo>
                    <a:pt x="10400" y="13536"/>
                    <a:pt x="10453" y="13441"/>
                    <a:pt x="10427" y="13350"/>
                  </a:cubicBezTo>
                  <a:cubicBezTo>
                    <a:pt x="10353" y="13094"/>
                    <a:pt x="10281" y="12833"/>
                    <a:pt x="10206" y="12576"/>
                  </a:cubicBezTo>
                  <a:lnTo>
                    <a:pt x="10319" y="12553"/>
                  </a:lnTo>
                  <a:cubicBezTo>
                    <a:pt x="10410" y="12534"/>
                    <a:pt x="10469" y="12443"/>
                    <a:pt x="10451" y="12352"/>
                  </a:cubicBezTo>
                  <a:cubicBezTo>
                    <a:pt x="10435" y="12269"/>
                    <a:pt x="10362" y="12213"/>
                    <a:pt x="10281" y="12213"/>
                  </a:cubicBezTo>
                  <a:cubicBezTo>
                    <a:pt x="10271" y="12213"/>
                    <a:pt x="10261" y="12214"/>
                    <a:pt x="10251" y="12215"/>
                  </a:cubicBezTo>
                  <a:lnTo>
                    <a:pt x="10110" y="12244"/>
                  </a:lnTo>
                  <a:cubicBezTo>
                    <a:pt x="9419" y="9824"/>
                    <a:pt x="8768" y="7372"/>
                    <a:pt x="8172" y="4930"/>
                  </a:cubicBezTo>
                  <a:cubicBezTo>
                    <a:pt x="8457" y="4743"/>
                    <a:pt x="8742" y="4560"/>
                    <a:pt x="9028" y="4374"/>
                  </a:cubicBezTo>
                  <a:lnTo>
                    <a:pt x="15475" y="10015"/>
                  </a:lnTo>
                  <a:cubicBezTo>
                    <a:pt x="15507" y="10045"/>
                    <a:pt x="15548" y="10060"/>
                    <a:pt x="15589" y="10060"/>
                  </a:cubicBezTo>
                  <a:cubicBezTo>
                    <a:pt x="15637" y="10060"/>
                    <a:pt x="15685" y="10040"/>
                    <a:pt x="15720" y="10001"/>
                  </a:cubicBezTo>
                  <a:cubicBezTo>
                    <a:pt x="15782" y="9928"/>
                    <a:pt x="15774" y="9818"/>
                    <a:pt x="15701" y="9756"/>
                  </a:cubicBezTo>
                  <a:lnTo>
                    <a:pt x="9328" y="4180"/>
                  </a:lnTo>
                  <a:cubicBezTo>
                    <a:pt x="10624" y="3338"/>
                    <a:pt x="11929" y="2505"/>
                    <a:pt x="13232" y="1702"/>
                  </a:cubicBezTo>
                  <a:cubicBezTo>
                    <a:pt x="13315" y="1655"/>
                    <a:pt x="13344" y="1546"/>
                    <a:pt x="13292" y="1463"/>
                  </a:cubicBezTo>
                  <a:cubicBezTo>
                    <a:pt x="13259" y="1411"/>
                    <a:pt x="13203" y="1381"/>
                    <a:pt x="13145" y="1381"/>
                  </a:cubicBezTo>
                  <a:cubicBezTo>
                    <a:pt x="13113" y="1381"/>
                    <a:pt x="13080" y="1391"/>
                    <a:pt x="13051" y="1410"/>
                  </a:cubicBezTo>
                  <a:cubicBezTo>
                    <a:pt x="11719" y="2230"/>
                    <a:pt x="10385" y="3083"/>
                    <a:pt x="9059" y="3943"/>
                  </a:cubicBezTo>
                  <a:lnTo>
                    <a:pt x="7540" y="2615"/>
                  </a:lnTo>
                  <a:cubicBezTo>
                    <a:pt x="7325" y="2426"/>
                    <a:pt x="7026" y="2201"/>
                    <a:pt x="6707" y="2201"/>
                  </a:cubicBezTo>
                  <a:cubicBezTo>
                    <a:pt x="6619" y="2201"/>
                    <a:pt x="6529" y="2218"/>
                    <a:pt x="6440" y="2258"/>
                  </a:cubicBezTo>
                  <a:cubicBezTo>
                    <a:pt x="6331" y="2295"/>
                    <a:pt x="6297" y="2432"/>
                    <a:pt x="6375" y="2516"/>
                  </a:cubicBezTo>
                  <a:cubicBezTo>
                    <a:pt x="6119" y="3138"/>
                    <a:pt x="5870" y="3764"/>
                    <a:pt x="5627" y="4395"/>
                  </a:cubicBezTo>
                  <a:lnTo>
                    <a:pt x="714" y="3936"/>
                  </a:lnTo>
                  <a:cubicBezTo>
                    <a:pt x="710" y="3936"/>
                    <a:pt x="705" y="3936"/>
                    <a:pt x="701" y="3936"/>
                  </a:cubicBezTo>
                  <a:cubicBezTo>
                    <a:pt x="673" y="3936"/>
                    <a:pt x="645" y="3944"/>
                    <a:pt x="621" y="3957"/>
                  </a:cubicBezTo>
                  <a:cubicBezTo>
                    <a:pt x="618" y="3936"/>
                    <a:pt x="614" y="3915"/>
                    <a:pt x="611" y="3895"/>
                  </a:cubicBezTo>
                  <a:cubicBezTo>
                    <a:pt x="607" y="3877"/>
                    <a:pt x="601" y="3860"/>
                    <a:pt x="591" y="3845"/>
                  </a:cubicBezTo>
                  <a:lnTo>
                    <a:pt x="7570" y="357"/>
                  </a:lnTo>
                  <a:lnTo>
                    <a:pt x="13815" y="906"/>
                  </a:lnTo>
                  <a:cubicBezTo>
                    <a:pt x="13805" y="931"/>
                    <a:pt x="13804" y="959"/>
                    <a:pt x="13808" y="986"/>
                  </a:cubicBezTo>
                  <a:cubicBezTo>
                    <a:pt x="14358" y="4054"/>
                    <a:pt x="15055" y="7134"/>
                    <a:pt x="15879" y="10139"/>
                  </a:cubicBezTo>
                  <a:lnTo>
                    <a:pt x="10503" y="13848"/>
                  </a:lnTo>
                  <a:cubicBezTo>
                    <a:pt x="10365" y="13944"/>
                    <a:pt x="10433" y="14162"/>
                    <a:pt x="10602" y="14162"/>
                  </a:cubicBezTo>
                  <a:cubicBezTo>
                    <a:pt x="10637" y="14162"/>
                    <a:pt x="10671" y="14151"/>
                    <a:pt x="10699" y="14131"/>
                  </a:cubicBezTo>
                  <a:lnTo>
                    <a:pt x="16211" y="10328"/>
                  </a:lnTo>
                  <a:cubicBezTo>
                    <a:pt x="16311" y="10260"/>
                    <a:pt x="16311" y="10111"/>
                    <a:pt x="16209" y="10044"/>
                  </a:cubicBezTo>
                  <a:lnTo>
                    <a:pt x="16209" y="10045"/>
                  </a:lnTo>
                  <a:cubicBezTo>
                    <a:pt x="15389" y="7050"/>
                    <a:pt x="14696" y="3981"/>
                    <a:pt x="14146" y="925"/>
                  </a:cubicBezTo>
                  <a:cubicBezTo>
                    <a:pt x="14139" y="890"/>
                    <a:pt x="14121" y="858"/>
                    <a:pt x="14094" y="834"/>
                  </a:cubicBezTo>
                  <a:cubicBezTo>
                    <a:pt x="14164" y="727"/>
                    <a:pt x="14092" y="582"/>
                    <a:pt x="13964" y="574"/>
                  </a:cubicBezTo>
                  <a:lnTo>
                    <a:pt x="7447" y="1"/>
                  </a:lnTo>
                  <a:cubicBezTo>
                    <a:pt x="7443" y="0"/>
                    <a:pt x="7439" y="0"/>
                    <a:pt x="7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6"/>
            <p:cNvSpPr/>
            <p:nvPr/>
          </p:nvSpPr>
          <p:spPr>
            <a:xfrm>
              <a:off x="359358" y="3956963"/>
              <a:ext cx="61252" cy="49409"/>
            </a:xfrm>
            <a:custGeom>
              <a:avLst/>
              <a:gdLst/>
              <a:ahLst/>
              <a:cxnLst/>
              <a:rect l="l" t="t" r="r" b="b"/>
              <a:pathLst>
                <a:path w="1774" h="1431" extrusionOk="0">
                  <a:moveTo>
                    <a:pt x="1578" y="1"/>
                  </a:moveTo>
                  <a:cubicBezTo>
                    <a:pt x="1548" y="1"/>
                    <a:pt x="1517" y="9"/>
                    <a:pt x="1489" y="26"/>
                  </a:cubicBezTo>
                  <a:cubicBezTo>
                    <a:pt x="968" y="335"/>
                    <a:pt x="490" y="710"/>
                    <a:pt x="65" y="1140"/>
                  </a:cubicBezTo>
                  <a:cubicBezTo>
                    <a:pt x="0" y="1208"/>
                    <a:pt x="3" y="1315"/>
                    <a:pt x="69" y="1380"/>
                  </a:cubicBezTo>
                  <a:cubicBezTo>
                    <a:pt x="103" y="1413"/>
                    <a:pt x="147" y="1430"/>
                    <a:pt x="191" y="1430"/>
                  </a:cubicBezTo>
                  <a:cubicBezTo>
                    <a:pt x="233" y="1430"/>
                    <a:pt x="276" y="1414"/>
                    <a:pt x="308" y="1383"/>
                  </a:cubicBezTo>
                  <a:cubicBezTo>
                    <a:pt x="715" y="973"/>
                    <a:pt x="1171" y="615"/>
                    <a:pt x="1667" y="321"/>
                  </a:cubicBezTo>
                  <a:cubicBezTo>
                    <a:pt x="1748" y="272"/>
                    <a:pt x="1774" y="166"/>
                    <a:pt x="1726" y="85"/>
                  </a:cubicBezTo>
                  <a:cubicBezTo>
                    <a:pt x="1693" y="31"/>
                    <a:pt x="1636"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6"/>
            <p:cNvSpPr/>
            <p:nvPr/>
          </p:nvSpPr>
          <p:spPr>
            <a:xfrm>
              <a:off x="432870" y="3922055"/>
              <a:ext cx="54519" cy="29797"/>
            </a:xfrm>
            <a:custGeom>
              <a:avLst/>
              <a:gdLst/>
              <a:ahLst/>
              <a:cxnLst/>
              <a:rect l="l" t="t" r="r" b="b"/>
              <a:pathLst>
                <a:path w="1579" h="863" extrusionOk="0">
                  <a:moveTo>
                    <a:pt x="1394" y="1"/>
                  </a:moveTo>
                  <a:cubicBezTo>
                    <a:pt x="1384" y="1"/>
                    <a:pt x="1374" y="2"/>
                    <a:pt x="1363" y="4"/>
                  </a:cubicBezTo>
                  <a:cubicBezTo>
                    <a:pt x="903" y="87"/>
                    <a:pt x="468" y="274"/>
                    <a:pt x="94" y="551"/>
                  </a:cubicBezTo>
                  <a:cubicBezTo>
                    <a:pt x="16" y="607"/>
                    <a:pt x="1" y="716"/>
                    <a:pt x="58" y="793"/>
                  </a:cubicBezTo>
                  <a:cubicBezTo>
                    <a:pt x="92" y="838"/>
                    <a:pt x="143" y="862"/>
                    <a:pt x="196" y="862"/>
                  </a:cubicBezTo>
                  <a:cubicBezTo>
                    <a:pt x="231" y="862"/>
                    <a:pt x="267" y="851"/>
                    <a:pt x="298" y="828"/>
                  </a:cubicBezTo>
                  <a:cubicBezTo>
                    <a:pt x="631" y="581"/>
                    <a:pt x="1016" y="416"/>
                    <a:pt x="1422" y="343"/>
                  </a:cubicBezTo>
                  <a:cubicBezTo>
                    <a:pt x="1517" y="326"/>
                    <a:pt x="1579" y="237"/>
                    <a:pt x="1562" y="144"/>
                  </a:cubicBezTo>
                  <a:cubicBezTo>
                    <a:pt x="1548" y="60"/>
                    <a:pt x="1476"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6"/>
            <p:cNvSpPr/>
            <p:nvPr/>
          </p:nvSpPr>
          <p:spPr>
            <a:xfrm>
              <a:off x="575093" y="3884384"/>
              <a:ext cx="46232" cy="19335"/>
            </a:xfrm>
            <a:custGeom>
              <a:avLst/>
              <a:gdLst/>
              <a:ahLst/>
              <a:cxnLst/>
              <a:rect l="l" t="t" r="r" b="b"/>
              <a:pathLst>
                <a:path w="1339" h="560" extrusionOk="0">
                  <a:moveTo>
                    <a:pt x="1152" y="1"/>
                  </a:moveTo>
                  <a:cubicBezTo>
                    <a:pt x="1139" y="1"/>
                    <a:pt x="1126" y="2"/>
                    <a:pt x="1114" y="5"/>
                  </a:cubicBezTo>
                  <a:lnTo>
                    <a:pt x="144" y="220"/>
                  </a:lnTo>
                  <a:cubicBezTo>
                    <a:pt x="58" y="239"/>
                    <a:pt x="0" y="319"/>
                    <a:pt x="10" y="406"/>
                  </a:cubicBezTo>
                  <a:cubicBezTo>
                    <a:pt x="19" y="494"/>
                    <a:pt x="93" y="560"/>
                    <a:pt x="180" y="560"/>
                  </a:cubicBezTo>
                  <a:cubicBezTo>
                    <a:pt x="193" y="560"/>
                    <a:pt x="206" y="558"/>
                    <a:pt x="217" y="557"/>
                  </a:cubicBezTo>
                  <a:lnTo>
                    <a:pt x="1188" y="342"/>
                  </a:lnTo>
                  <a:cubicBezTo>
                    <a:pt x="1281" y="320"/>
                    <a:pt x="1339" y="229"/>
                    <a:pt x="1319" y="136"/>
                  </a:cubicBezTo>
                  <a:cubicBezTo>
                    <a:pt x="1301" y="56"/>
                    <a:pt x="1230" y="1"/>
                    <a:pt x="1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6"/>
            <p:cNvSpPr/>
            <p:nvPr/>
          </p:nvSpPr>
          <p:spPr>
            <a:xfrm>
              <a:off x="645980" y="3882693"/>
              <a:ext cx="47441" cy="13776"/>
            </a:xfrm>
            <a:custGeom>
              <a:avLst/>
              <a:gdLst/>
              <a:ahLst/>
              <a:cxnLst/>
              <a:rect l="l" t="t" r="r" b="b"/>
              <a:pathLst>
                <a:path w="1374" h="399" extrusionOk="0">
                  <a:moveTo>
                    <a:pt x="165" y="0"/>
                  </a:moveTo>
                  <a:cubicBezTo>
                    <a:pt x="80" y="0"/>
                    <a:pt x="10" y="77"/>
                    <a:pt x="5" y="164"/>
                  </a:cubicBezTo>
                  <a:cubicBezTo>
                    <a:pt x="1" y="260"/>
                    <a:pt x="74" y="340"/>
                    <a:pt x="168" y="345"/>
                  </a:cubicBezTo>
                  <a:lnTo>
                    <a:pt x="1192" y="399"/>
                  </a:lnTo>
                  <a:lnTo>
                    <a:pt x="1201" y="399"/>
                  </a:lnTo>
                  <a:cubicBezTo>
                    <a:pt x="1293" y="398"/>
                    <a:pt x="1369" y="324"/>
                    <a:pt x="1372" y="231"/>
                  </a:cubicBezTo>
                  <a:cubicBezTo>
                    <a:pt x="1373" y="139"/>
                    <a:pt x="1303" y="61"/>
                    <a:pt x="1210" y="56"/>
                  </a:cubicBezTo>
                  <a:lnTo>
                    <a:pt x="187" y="2"/>
                  </a:lnTo>
                  <a:cubicBezTo>
                    <a:pt x="179" y="1"/>
                    <a:pt x="172"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6"/>
            <p:cNvSpPr/>
            <p:nvPr/>
          </p:nvSpPr>
          <p:spPr>
            <a:xfrm>
              <a:off x="707337" y="3886387"/>
              <a:ext cx="45714" cy="13846"/>
            </a:xfrm>
            <a:custGeom>
              <a:avLst/>
              <a:gdLst/>
              <a:ahLst/>
              <a:cxnLst/>
              <a:rect l="l" t="t" r="r" b="b"/>
              <a:pathLst>
                <a:path w="1324" h="401" extrusionOk="0">
                  <a:moveTo>
                    <a:pt x="169" y="1"/>
                  </a:moveTo>
                  <a:cubicBezTo>
                    <a:pt x="82" y="1"/>
                    <a:pt x="11" y="76"/>
                    <a:pt x="6" y="164"/>
                  </a:cubicBezTo>
                  <a:cubicBezTo>
                    <a:pt x="0" y="260"/>
                    <a:pt x="73" y="340"/>
                    <a:pt x="168" y="345"/>
                  </a:cubicBezTo>
                  <a:lnTo>
                    <a:pt x="1137" y="400"/>
                  </a:lnTo>
                  <a:lnTo>
                    <a:pt x="1147" y="400"/>
                  </a:lnTo>
                  <a:cubicBezTo>
                    <a:pt x="1242" y="400"/>
                    <a:pt x="1319" y="326"/>
                    <a:pt x="1320" y="233"/>
                  </a:cubicBezTo>
                  <a:cubicBezTo>
                    <a:pt x="1323" y="139"/>
                    <a:pt x="1250" y="60"/>
                    <a:pt x="1157" y="55"/>
                  </a:cubicBezTo>
                  <a:lnTo>
                    <a:pt x="187" y="2"/>
                  </a:lnTo>
                  <a:cubicBezTo>
                    <a:pt x="181" y="1"/>
                    <a:pt x="175"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6"/>
            <p:cNvSpPr/>
            <p:nvPr/>
          </p:nvSpPr>
          <p:spPr>
            <a:xfrm>
              <a:off x="757541" y="3893880"/>
              <a:ext cx="14156" cy="11947"/>
            </a:xfrm>
            <a:custGeom>
              <a:avLst/>
              <a:gdLst/>
              <a:ahLst/>
              <a:cxnLst/>
              <a:rect l="l" t="t" r="r" b="b"/>
              <a:pathLst>
                <a:path w="410" h="346" extrusionOk="0">
                  <a:moveTo>
                    <a:pt x="174" y="0"/>
                  </a:moveTo>
                  <a:cubicBezTo>
                    <a:pt x="78" y="0"/>
                    <a:pt x="0" y="77"/>
                    <a:pt x="0" y="172"/>
                  </a:cubicBezTo>
                  <a:cubicBezTo>
                    <a:pt x="0" y="268"/>
                    <a:pt x="78" y="345"/>
                    <a:pt x="174" y="345"/>
                  </a:cubicBezTo>
                  <a:cubicBezTo>
                    <a:pt x="176" y="345"/>
                    <a:pt x="177" y="345"/>
                    <a:pt x="179" y="345"/>
                  </a:cubicBezTo>
                  <a:lnTo>
                    <a:pt x="232" y="345"/>
                  </a:lnTo>
                  <a:cubicBezTo>
                    <a:pt x="234" y="345"/>
                    <a:pt x="236" y="345"/>
                    <a:pt x="237" y="345"/>
                  </a:cubicBezTo>
                  <a:cubicBezTo>
                    <a:pt x="332" y="345"/>
                    <a:pt x="410" y="268"/>
                    <a:pt x="410" y="172"/>
                  </a:cubicBezTo>
                  <a:cubicBezTo>
                    <a:pt x="410" y="77"/>
                    <a:pt x="332" y="0"/>
                    <a:pt x="238" y="0"/>
                  </a:cubicBezTo>
                  <a:cubicBezTo>
                    <a:pt x="236" y="0"/>
                    <a:pt x="234" y="0"/>
                    <a:pt x="232" y="0"/>
                  </a:cubicBezTo>
                  <a:lnTo>
                    <a:pt x="179" y="0"/>
                  </a:lnTo>
                  <a:cubicBezTo>
                    <a:pt x="177" y="0"/>
                    <a:pt x="175"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6"/>
            <p:cNvSpPr/>
            <p:nvPr/>
          </p:nvSpPr>
          <p:spPr>
            <a:xfrm>
              <a:off x="402312" y="3991249"/>
              <a:ext cx="122296" cy="21821"/>
            </a:xfrm>
            <a:custGeom>
              <a:avLst/>
              <a:gdLst/>
              <a:ahLst/>
              <a:cxnLst/>
              <a:rect l="l" t="t" r="r" b="b"/>
              <a:pathLst>
                <a:path w="3542" h="632" extrusionOk="0">
                  <a:moveTo>
                    <a:pt x="3353" y="1"/>
                  </a:moveTo>
                  <a:cubicBezTo>
                    <a:pt x="3342" y="1"/>
                    <a:pt x="3331" y="2"/>
                    <a:pt x="3319" y="4"/>
                  </a:cubicBezTo>
                  <a:cubicBezTo>
                    <a:pt x="2510" y="193"/>
                    <a:pt x="1684" y="288"/>
                    <a:pt x="855" y="288"/>
                  </a:cubicBezTo>
                  <a:cubicBezTo>
                    <a:pt x="632" y="288"/>
                    <a:pt x="410" y="281"/>
                    <a:pt x="188" y="267"/>
                  </a:cubicBezTo>
                  <a:cubicBezTo>
                    <a:pt x="183" y="267"/>
                    <a:pt x="178" y="266"/>
                    <a:pt x="173" y="266"/>
                  </a:cubicBezTo>
                  <a:cubicBezTo>
                    <a:pt x="85" y="266"/>
                    <a:pt x="10" y="337"/>
                    <a:pt x="6" y="428"/>
                  </a:cubicBezTo>
                  <a:cubicBezTo>
                    <a:pt x="0" y="522"/>
                    <a:pt x="72" y="604"/>
                    <a:pt x="166" y="611"/>
                  </a:cubicBezTo>
                  <a:cubicBezTo>
                    <a:pt x="397" y="625"/>
                    <a:pt x="630" y="632"/>
                    <a:pt x="860" y="632"/>
                  </a:cubicBezTo>
                  <a:cubicBezTo>
                    <a:pt x="1715" y="632"/>
                    <a:pt x="2565" y="533"/>
                    <a:pt x="3397" y="339"/>
                  </a:cubicBezTo>
                  <a:cubicBezTo>
                    <a:pt x="3487" y="315"/>
                    <a:pt x="3542" y="225"/>
                    <a:pt x="3521" y="133"/>
                  </a:cubicBezTo>
                  <a:cubicBezTo>
                    <a:pt x="3502" y="55"/>
                    <a:pt x="3431" y="1"/>
                    <a:pt x="3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6"/>
            <p:cNvSpPr/>
            <p:nvPr/>
          </p:nvSpPr>
          <p:spPr>
            <a:xfrm>
              <a:off x="606237" y="3949850"/>
              <a:ext cx="61563" cy="32214"/>
            </a:xfrm>
            <a:custGeom>
              <a:avLst/>
              <a:gdLst/>
              <a:ahLst/>
              <a:cxnLst/>
              <a:rect l="l" t="t" r="r" b="b"/>
              <a:pathLst>
                <a:path w="1783" h="933" extrusionOk="0">
                  <a:moveTo>
                    <a:pt x="1588" y="0"/>
                  </a:moveTo>
                  <a:cubicBezTo>
                    <a:pt x="1568" y="0"/>
                    <a:pt x="1548" y="4"/>
                    <a:pt x="1529" y="11"/>
                  </a:cubicBezTo>
                  <a:lnTo>
                    <a:pt x="129" y="603"/>
                  </a:lnTo>
                  <a:cubicBezTo>
                    <a:pt x="41" y="640"/>
                    <a:pt x="0" y="740"/>
                    <a:pt x="37" y="827"/>
                  </a:cubicBezTo>
                  <a:cubicBezTo>
                    <a:pt x="64" y="892"/>
                    <a:pt x="127" y="933"/>
                    <a:pt x="196" y="933"/>
                  </a:cubicBezTo>
                  <a:cubicBezTo>
                    <a:pt x="219" y="933"/>
                    <a:pt x="241" y="928"/>
                    <a:pt x="262" y="920"/>
                  </a:cubicBezTo>
                  <a:lnTo>
                    <a:pt x="1664" y="327"/>
                  </a:lnTo>
                  <a:cubicBezTo>
                    <a:pt x="1746" y="287"/>
                    <a:pt x="1782" y="189"/>
                    <a:pt x="1747" y="105"/>
                  </a:cubicBezTo>
                  <a:cubicBezTo>
                    <a:pt x="1719" y="40"/>
                    <a:pt x="1655"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6"/>
            <p:cNvSpPr/>
            <p:nvPr/>
          </p:nvSpPr>
          <p:spPr>
            <a:xfrm>
              <a:off x="689935" y="3921709"/>
              <a:ext cx="36047" cy="26862"/>
            </a:xfrm>
            <a:custGeom>
              <a:avLst/>
              <a:gdLst/>
              <a:ahLst/>
              <a:cxnLst/>
              <a:rect l="l" t="t" r="r" b="b"/>
              <a:pathLst>
                <a:path w="1044" h="778" extrusionOk="0">
                  <a:moveTo>
                    <a:pt x="847" y="1"/>
                  </a:moveTo>
                  <a:cubicBezTo>
                    <a:pt x="812" y="1"/>
                    <a:pt x="778" y="11"/>
                    <a:pt x="748" y="32"/>
                  </a:cubicBezTo>
                  <a:lnTo>
                    <a:pt x="102" y="463"/>
                  </a:lnTo>
                  <a:cubicBezTo>
                    <a:pt x="21" y="515"/>
                    <a:pt x="0" y="622"/>
                    <a:pt x="54" y="702"/>
                  </a:cubicBezTo>
                  <a:cubicBezTo>
                    <a:pt x="86" y="751"/>
                    <a:pt x="140" y="778"/>
                    <a:pt x="196" y="778"/>
                  </a:cubicBezTo>
                  <a:cubicBezTo>
                    <a:pt x="229" y="778"/>
                    <a:pt x="262" y="768"/>
                    <a:pt x="292" y="748"/>
                  </a:cubicBezTo>
                  <a:lnTo>
                    <a:pt x="939" y="318"/>
                  </a:lnTo>
                  <a:cubicBezTo>
                    <a:pt x="1019" y="266"/>
                    <a:pt x="1043" y="157"/>
                    <a:pt x="990" y="77"/>
                  </a:cubicBezTo>
                  <a:cubicBezTo>
                    <a:pt x="957" y="27"/>
                    <a:pt x="902" y="1"/>
                    <a:pt x="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6"/>
            <p:cNvSpPr/>
            <p:nvPr/>
          </p:nvSpPr>
          <p:spPr>
            <a:xfrm>
              <a:off x="202081" y="3826964"/>
              <a:ext cx="58490" cy="59802"/>
            </a:xfrm>
            <a:custGeom>
              <a:avLst/>
              <a:gdLst/>
              <a:ahLst/>
              <a:cxnLst/>
              <a:rect l="l" t="t" r="r" b="b"/>
              <a:pathLst>
                <a:path w="1694" h="1732" extrusionOk="0">
                  <a:moveTo>
                    <a:pt x="729" y="344"/>
                  </a:moveTo>
                  <a:cubicBezTo>
                    <a:pt x="739" y="344"/>
                    <a:pt x="748" y="345"/>
                    <a:pt x="758" y="346"/>
                  </a:cubicBezTo>
                  <a:cubicBezTo>
                    <a:pt x="773" y="348"/>
                    <a:pt x="787" y="356"/>
                    <a:pt x="797" y="369"/>
                  </a:cubicBezTo>
                  <a:lnTo>
                    <a:pt x="800" y="376"/>
                  </a:lnTo>
                  <a:cubicBezTo>
                    <a:pt x="791" y="576"/>
                    <a:pt x="776" y="777"/>
                    <a:pt x="712" y="960"/>
                  </a:cubicBezTo>
                  <a:cubicBezTo>
                    <a:pt x="656" y="1122"/>
                    <a:pt x="562" y="1257"/>
                    <a:pt x="446" y="1337"/>
                  </a:cubicBezTo>
                  <a:cubicBezTo>
                    <a:pt x="383" y="1198"/>
                    <a:pt x="387" y="990"/>
                    <a:pt x="461" y="712"/>
                  </a:cubicBezTo>
                  <a:cubicBezTo>
                    <a:pt x="494" y="589"/>
                    <a:pt x="538" y="449"/>
                    <a:pt x="627" y="377"/>
                  </a:cubicBezTo>
                  <a:cubicBezTo>
                    <a:pt x="656" y="356"/>
                    <a:pt x="693" y="344"/>
                    <a:pt x="729" y="344"/>
                  </a:cubicBezTo>
                  <a:close/>
                  <a:moveTo>
                    <a:pt x="728" y="1"/>
                  </a:moveTo>
                  <a:cubicBezTo>
                    <a:pt x="615" y="1"/>
                    <a:pt x="505" y="38"/>
                    <a:pt x="414" y="109"/>
                  </a:cubicBezTo>
                  <a:cubicBezTo>
                    <a:pt x="251" y="238"/>
                    <a:pt x="180" y="432"/>
                    <a:pt x="128" y="624"/>
                  </a:cubicBezTo>
                  <a:cubicBezTo>
                    <a:pt x="0" y="1104"/>
                    <a:pt x="50" y="1460"/>
                    <a:pt x="278" y="1682"/>
                  </a:cubicBezTo>
                  <a:cubicBezTo>
                    <a:pt x="309" y="1713"/>
                    <a:pt x="352" y="1730"/>
                    <a:pt x="397" y="1731"/>
                  </a:cubicBezTo>
                  <a:cubicBezTo>
                    <a:pt x="417" y="1731"/>
                    <a:pt x="438" y="1727"/>
                    <a:pt x="456" y="1720"/>
                  </a:cubicBezTo>
                  <a:cubicBezTo>
                    <a:pt x="718" y="1623"/>
                    <a:pt x="931" y="1385"/>
                    <a:pt x="1039" y="1071"/>
                  </a:cubicBezTo>
                  <a:cubicBezTo>
                    <a:pt x="1060" y="1009"/>
                    <a:pt x="1077" y="946"/>
                    <a:pt x="1091" y="881"/>
                  </a:cubicBezTo>
                  <a:cubicBezTo>
                    <a:pt x="1181" y="1076"/>
                    <a:pt x="1263" y="1273"/>
                    <a:pt x="1337" y="1471"/>
                  </a:cubicBezTo>
                  <a:cubicBezTo>
                    <a:pt x="1364" y="1541"/>
                    <a:pt x="1429" y="1584"/>
                    <a:pt x="1498" y="1584"/>
                  </a:cubicBezTo>
                  <a:cubicBezTo>
                    <a:pt x="1518" y="1584"/>
                    <a:pt x="1538" y="1580"/>
                    <a:pt x="1558" y="1572"/>
                  </a:cubicBezTo>
                  <a:cubicBezTo>
                    <a:pt x="1649" y="1540"/>
                    <a:pt x="1694" y="1440"/>
                    <a:pt x="1660" y="1351"/>
                  </a:cubicBezTo>
                  <a:cubicBezTo>
                    <a:pt x="1511" y="953"/>
                    <a:pt x="1333" y="566"/>
                    <a:pt x="1128" y="193"/>
                  </a:cubicBezTo>
                  <a:cubicBezTo>
                    <a:pt x="1107" y="155"/>
                    <a:pt x="1071" y="125"/>
                    <a:pt x="1029" y="113"/>
                  </a:cubicBezTo>
                  <a:cubicBezTo>
                    <a:pt x="973" y="59"/>
                    <a:pt x="903" y="24"/>
                    <a:pt x="826" y="10"/>
                  </a:cubicBezTo>
                  <a:cubicBezTo>
                    <a:pt x="794" y="4"/>
                    <a:pt x="761" y="1"/>
                    <a:pt x="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6"/>
            <p:cNvSpPr/>
            <p:nvPr/>
          </p:nvSpPr>
          <p:spPr>
            <a:xfrm>
              <a:off x="479828" y="3653909"/>
              <a:ext cx="20993" cy="54623"/>
            </a:xfrm>
            <a:custGeom>
              <a:avLst/>
              <a:gdLst/>
              <a:ahLst/>
              <a:cxnLst/>
              <a:rect l="l" t="t" r="r" b="b"/>
              <a:pathLst>
                <a:path w="608" h="1582" extrusionOk="0">
                  <a:moveTo>
                    <a:pt x="188" y="1"/>
                  </a:moveTo>
                  <a:cubicBezTo>
                    <a:pt x="177" y="1"/>
                    <a:pt x="166" y="2"/>
                    <a:pt x="155" y="4"/>
                  </a:cubicBezTo>
                  <a:cubicBezTo>
                    <a:pt x="61" y="22"/>
                    <a:pt x="0" y="111"/>
                    <a:pt x="17" y="205"/>
                  </a:cubicBezTo>
                  <a:lnTo>
                    <a:pt x="252" y="1441"/>
                  </a:lnTo>
                  <a:cubicBezTo>
                    <a:pt x="266" y="1521"/>
                    <a:pt x="338" y="1582"/>
                    <a:pt x="421" y="1582"/>
                  </a:cubicBezTo>
                  <a:cubicBezTo>
                    <a:pt x="431" y="1582"/>
                    <a:pt x="442" y="1581"/>
                    <a:pt x="454" y="1578"/>
                  </a:cubicBezTo>
                  <a:cubicBezTo>
                    <a:pt x="547" y="1561"/>
                    <a:pt x="607" y="1471"/>
                    <a:pt x="590" y="1378"/>
                  </a:cubicBezTo>
                  <a:lnTo>
                    <a:pt x="357" y="141"/>
                  </a:lnTo>
                  <a:cubicBezTo>
                    <a:pt x="340" y="59"/>
                    <a:pt x="268"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6"/>
            <p:cNvSpPr/>
            <p:nvPr/>
          </p:nvSpPr>
          <p:spPr>
            <a:xfrm>
              <a:off x="506105" y="3806454"/>
              <a:ext cx="18403" cy="45404"/>
            </a:xfrm>
            <a:custGeom>
              <a:avLst/>
              <a:gdLst/>
              <a:ahLst/>
              <a:cxnLst/>
              <a:rect l="l" t="t" r="r" b="b"/>
              <a:pathLst>
                <a:path w="533" h="1315" extrusionOk="0">
                  <a:moveTo>
                    <a:pt x="188" y="0"/>
                  </a:moveTo>
                  <a:cubicBezTo>
                    <a:pt x="178" y="0"/>
                    <a:pt x="167" y="1"/>
                    <a:pt x="157" y="3"/>
                  </a:cubicBezTo>
                  <a:cubicBezTo>
                    <a:pt x="64" y="20"/>
                    <a:pt x="1" y="107"/>
                    <a:pt x="16" y="201"/>
                  </a:cubicBezTo>
                  <a:lnTo>
                    <a:pt x="178" y="1171"/>
                  </a:lnTo>
                  <a:cubicBezTo>
                    <a:pt x="192" y="1254"/>
                    <a:pt x="264" y="1315"/>
                    <a:pt x="347" y="1315"/>
                  </a:cubicBezTo>
                  <a:cubicBezTo>
                    <a:pt x="357" y="1315"/>
                    <a:pt x="367" y="1313"/>
                    <a:pt x="377" y="1312"/>
                  </a:cubicBezTo>
                  <a:cubicBezTo>
                    <a:pt x="470" y="1297"/>
                    <a:pt x="533" y="1208"/>
                    <a:pt x="517" y="1114"/>
                  </a:cubicBezTo>
                  <a:lnTo>
                    <a:pt x="356" y="144"/>
                  </a:lnTo>
                  <a:cubicBezTo>
                    <a:pt x="342" y="60"/>
                    <a:pt x="270"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6"/>
            <p:cNvSpPr/>
            <p:nvPr/>
          </p:nvSpPr>
          <p:spPr>
            <a:xfrm>
              <a:off x="491223" y="3854932"/>
              <a:ext cx="55865" cy="76927"/>
            </a:xfrm>
            <a:custGeom>
              <a:avLst/>
              <a:gdLst/>
              <a:ahLst/>
              <a:cxnLst/>
              <a:rect l="l" t="t" r="r" b="b"/>
              <a:pathLst>
                <a:path w="1618" h="2228" extrusionOk="0">
                  <a:moveTo>
                    <a:pt x="887" y="0"/>
                  </a:moveTo>
                  <a:cubicBezTo>
                    <a:pt x="879" y="0"/>
                    <a:pt x="870" y="1"/>
                    <a:pt x="861" y="2"/>
                  </a:cubicBezTo>
                  <a:cubicBezTo>
                    <a:pt x="768" y="16"/>
                    <a:pt x="704" y="102"/>
                    <a:pt x="716" y="195"/>
                  </a:cubicBezTo>
                  <a:lnTo>
                    <a:pt x="877" y="1272"/>
                  </a:lnTo>
                  <a:cubicBezTo>
                    <a:pt x="887" y="1334"/>
                    <a:pt x="929" y="1386"/>
                    <a:pt x="986" y="1407"/>
                  </a:cubicBezTo>
                  <a:cubicBezTo>
                    <a:pt x="985" y="1417"/>
                    <a:pt x="985" y="1427"/>
                    <a:pt x="985" y="1437"/>
                  </a:cubicBezTo>
                  <a:lnTo>
                    <a:pt x="986" y="1444"/>
                  </a:lnTo>
                  <a:lnTo>
                    <a:pt x="183" y="1739"/>
                  </a:lnTo>
                  <a:cubicBezTo>
                    <a:pt x="1" y="1804"/>
                    <a:pt x="47" y="2073"/>
                    <a:pt x="239" y="2073"/>
                  </a:cubicBezTo>
                  <a:cubicBezTo>
                    <a:pt x="240" y="2073"/>
                    <a:pt x="241" y="2073"/>
                    <a:pt x="242" y="2073"/>
                  </a:cubicBezTo>
                  <a:cubicBezTo>
                    <a:pt x="262" y="2073"/>
                    <a:pt x="283" y="2070"/>
                    <a:pt x="301" y="2063"/>
                  </a:cubicBezTo>
                  <a:lnTo>
                    <a:pt x="1044" y="1790"/>
                  </a:lnTo>
                  <a:lnTo>
                    <a:pt x="1093" y="2083"/>
                  </a:lnTo>
                  <a:cubicBezTo>
                    <a:pt x="1108" y="2166"/>
                    <a:pt x="1179" y="2228"/>
                    <a:pt x="1264" y="2228"/>
                  </a:cubicBezTo>
                  <a:cubicBezTo>
                    <a:pt x="1274" y="2228"/>
                    <a:pt x="1282" y="2226"/>
                    <a:pt x="1292" y="2225"/>
                  </a:cubicBezTo>
                  <a:cubicBezTo>
                    <a:pt x="1385" y="2209"/>
                    <a:pt x="1448" y="2121"/>
                    <a:pt x="1433" y="2026"/>
                  </a:cubicBezTo>
                  <a:lnTo>
                    <a:pt x="1374" y="1669"/>
                  </a:lnTo>
                  <a:lnTo>
                    <a:pt x="1485" y="1627"/>
                  </a:lnTo>
                  <a:cubicBezTo>
                    <a:pt x="1572" y="1593"/>
                    <a:pt x="1617" y="1496"/>
                    <a:pt x="1585" y="1407"/>
                  </a:cubicBezTo>
                  <a:cubicBezTo>
                    <a:pt x="1559" y="1338"/>
                    <a:pt x="1493" y="1295"/>
                    <a:pt x="1423" y="1295"/>
                  </a:cubicBezTo>
                  <a:cubicBezTo>
                    <a:pt x="1404" y="1295"/>
                    <a:pt x="1385" y="1298"/>
                    <a:pt x="1367" y="1304"/>
                  </a:cubicBezTo>
                  <a:lnTo>
                    <a:pt x="1305" y="1327"/>
                  </a:lnTo>
                  <a:cubicBezTo>
                    <a:pt x="1285" y="1292"/>
                    <a:pt x="1254" y="1265"/>
                    <a:pt x="1216" y="1251"/>
                  </a:cubicBezTo>
                  <a:cubicBezTo>
                    <a:pt x="1217" y="1241"/>
                    <a:pt x="1219" y="1231"/>
                    <a:pt x="1217" y="1221"/>
                  </a:cubicBezTo>
                  <a:lnTo>
                    <a:pt x="1057" y="144"/>
                  </a:lnTo>
                  <a:cubicBezTo>
                    <a:pt x="1042" y="60"/>
                    <a:pt x="970" y="0"/>
                    <a:pt x="8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6"/>
            <p:cNvSpPr/>
            <p:nvPr/>
          </p:nvSpPr>
          <p:spPr>
            <a:xfrm>
              <a:off x="437773" y="3795060"/>
              <a:ext cx="63807" cy="77169"/>
            </a:xfrm>
            <a:custGeom>
              <a:avLst/>
              <a:gdLst/>
              <a:ahLst/>
              <a:cxnLst/>
              <a:rect l="l" t="t" r="r" b="b"/>
              <a:pathLst>
                <a:path w="1848" h="2235" extrusionOk="0">
                  <a:moveTo>
                    <a:pt x="194" y="1"/>
                  </a:moveTo>
                  <a:cubicBezTo>
                    <a:pt x="178" y="1"/>
                    <a:pt x="162" y="3"/>
                    <a:pt x="146" y="8"/>
                  </a:cubicBezTo>
                  <a:cubicBezTo>
                    <a:pt x="54" y="33"/>
                    <a:pt x="1" y="129"/>
                    <a:pt x="28" y="220"/>
                  </a:cubicBezTo>
                  <a:lnTo>
                    <a:pt x="454" y="1707"/>
                  </a:lnTo>
                  <a:cubicBezTo>
                    <a:pt x="477" y="1788"/>
                    <a:pt x="548" y="1831"/>
                    <a:pt x="619" y="1831"/>
                  </a:cubicBezTo>
                  <a:cubicBezTo>
                    <a:pt x="676" y="1831"/>
                    <a:pt x="734" y="1804"/>
                    <a:pt x="768" y="1746"/>
                  </a:cubicBezTo>
                  <a:cubicBezTo>
                    <a:pt x="903" y="1513"/>
                    <a:pt x="1061" y="1293"/>
                    <a:pt x="1235" y="1089"/>
                  </a:cubicBezTo>
                  <a:cubicBezTo>
                    <a:pt x="1413" y="1373"/>
                    <a:pt x="1484" y="1708"/>
                    <a:pt x="1441" y="2039"/>
                  </a:cubicBezTo>
                  <a:cubicBezTo>
                    <a:pt x="1428" y="2133"/>
                    <a:pt x="1493" y="2219"/>
                    <a:pt x="1587" y="2233"/>
                  </a:cubicBezTo>
                  <a:cubicBezTo>
                    <a:pt x="1594" y="2235"/>
                    <a:pt x="1603" y="2235"/>
                    <a:pt x="1611" y="2235"/>
                  </a:cubicBezTo>
                  <a:cubicBezTo>
                    <a:pt x="1697" y="2235"/>
                    <a:pt x="1769" y="2171"/>
                    <a:pt x="1781" y="2087"/>
                  </a:cubicBezTo>
                  <a:cubicBezTo>
                    <a:pt x="1848" y="1590"/>
                    <a:pt x="1703" y="1090"/>
                    <a:pt x="1382" y="706"/>
                  </a:cubicBezTo>
                  <a:cubicBezTo>
                    <a:pt x="1349" y="669"/>
                    <a:pt x="1303" y="647"/>
                    <a:pt x="1255" y="645"/>
                  </a:cubicBezTo>
                  <a:cubicBezTo>
                    <a:pt x="1252" y="645"/>
                    <a:pt x="1249" y="645"/>
                    <a:pt x="1246" y="645"/>
                  </a:cubicBezTo>
                  <a:cubicBezTo>
                    <a:pt x="1200" y="645"/>
                    <a:pt x="1156" y="665"/>
                    <a:pt x="1124" y="699"/>
                  </a:cubicBezTo>
                  <a:cubicBezTo>
                    <a:pt x="964" y="871"/>
                    <a:pt x="814" y="1052"/>
                    <a:pt x="679" y="1245"/>
                  </a:cubicBezTo>
                  <a:lnTo>
                    <a:pt x="358" y="126"/>
                  </a:lnTo>
                  <a:cubicBezTo>
                    <a:pt x="336" y="51"/>
                    <a:pt x="268" y="1"/>
                    <a:pt x="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6"/>
            <p:cNvSpPr/>
            <p:nvPr/>
          </p:nvSpPr>
          <p:spPr>
            <a:xfrm>
              <a:off x="329422" y="3759427"/>
              <a:ext cx="38671" cy="75615"/>
            </a:xfrm>
            <a:custGeom>
              <a:avLst/>
              <a:gdLst/>
              <a:ahLst/>
              <a:cxnLst/>
              <a:rect l="l" t="t" r="r" b="b"/>
              <a:pathLst>
                <a:path w="1120" h="2190" extrusionOk="0">
                  <a:moveTo>
                    <a:pt x="926" y="1"/>
                  </a:moveTo>
                  <a:cubicBezTo>
                    <a:pt x="887" y="1"/>
                    <a:pt x="848" y="14"/>
                    <a:pt x="816" y="40"/>
                  </a:cubicBezTo>
                  <a:cubicBezTo>
                    <a:pt x="590" y="233"/>
                    <a:pt x="417" y="480"/>
                    <a:pt x="310" y="757"/>
                  </a:cubicBezTo>
                  <a:cubicBezTo>
                    <a:pt x="275" y="726"/>
                    <a:pt x="235" y="712"/>
                    <a:pt x="196" y="712"/>
                  </a:cubicBezTo>
                  <a:cubicBezTo>
                    <a:pt x="95" y="712"/>
                    <a:pt x="1" y="805"/>
                    <a:pt x="28" y="923"/>
                  </a:cubicBezTo>
                  <a:lnTo>
                    <a:pt x="187" y="1616"/>
                  </a:lnTo>
                  <a:cubicBezTo>
                    <a:pt x="203" y="1775"/>
                    <a:pt x="239" y="1932"/>
                    <a:pt x="297" y="2081"/>
                  </a:cubicBezTo>
                  <a:cubicBezTo>
                    <a:pt x="322" y="2146"/>
                    <a:pt x="386" y="2190"/>
                    <a:pt x="458" y="2190"/>
                  </a:cubicBezTo>
                  <a:cubicBezTo>
                    <a:pt x="474" y="2190"/>
                    <a:pt x="491" y="2187"/>
                    <a:pt x="508" y="2183"/>
                  </a:cubicBezTo>
                  <a:cubicBezTo>
                    <a:pt x="594" y="2156"/>
                    <a:pt x="645" y="2067"/>
                    <a:pt x="625" y="1980"/>
                  </a:cubicBezTo>
                  <a:lnTo>
                    <a:pt x="526" y="1556"/>
                  </a:lnTo>
                  <a:cubicBezTo>
                    <a:pt x="491" y="1091"/>
                    <a:pt x="678" y="606"/>
                    <a:pt x="1037" y="305"/>
                  </a:cubicBezTo>
                  <a:cubicBezTo>
                    <a:pt x="1111" y="243"/>
                    <a:pt x="1119" y="135"/>
                    <a:pt x="1059" y="62"/>
                  </a:cubicBezTo>
                  <a:cubicBezTo>
                    <a:pt x="1024" y="22"/>
                    <a:pt x="975" y="1"/>
                    <a:pt x="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6"/>
            <p:cNvSpPr/>
            <p:nvPr/>
          </p:nvSpPr>
          <p:spPr>
            <a:xfrm>
              <a:off x="815964" y="3662748"/>
              <a:ext cx="52309" cy="56936"/>
            </a:xfrm>
            <a:custGeom>
              <a:avLst/>
              <a:gdLst/>
              <a:ahLst/>
              <a:cxnLst/>
              <a:rect l="l" t="t" r="r" b="b"/>
              <a:pathLst>
                <a:path w="1515" h="1649" extrusionOk="0">
                  <a:moveTo>
                    <a:pt x="840" y="377"/>
                  </a:moveTo>
                  <a:lnTo>
                    <a:pt x="907" y="401"/>
                  </a:lnTo>
                  <a:cubicBezTo>
                    <a:pt x="909" y="403"/>
                    <a:pt x="912" y="403"/>
                    <a:pt x="915" y="404"/>
                  </a:cubicBezTo>
                  <a:cubicBezTo>
                    <a:pt x="814" y="532"/>
                    <a:pt x="750" y="684"/>
                    <a:pt x="691" y="823"/>
                  </a:cubicBezTo>
                  <a:cubicBezTo>
                    <a:pt x="670" y="876"/>
                    <a:pt x="648" y="928"/>
                    <a:pt x="625" y="977"/>
                  </a:cubicBezTo>
                  <a:cubicBezTo>
                    <a:pt x="574" y="1085"/>
                    <a:pt x="496" y="1189"/>
                    <a:pt x="411" y="1249"/>
                  </a:cubicBezTo>
                  <a:cubicBezTo>
                    <a:pt x="500" y="935"/>
                    <a:pt x="645" y="639"/>
                    <a:pt x="840" y="377"/>
                  </a:cubicBezTo>
                  <a:close/>
                  <a:moveTo>
                    <a:pt x="782" y="1"/>
                  </a:moveTo>
                  <a:cubicBezTo>
                    <a:pt x="732" y="1"/>
                    <a:pt x="682" y="23"/>
                    <a:pt x="649" y="65"/>
                  </a:cubicBezTo>
                  <a:cubicBezTo>
                    <a:pt x="325" y="460"/>
                    <a:pt x="107" y="932"/>
                    <a:pt x="16" y="1437"/>
                  </a:cubicBezTo>
                  <a:cubicBezTo>
                    <a:pt x="0" y="1526"/>
                    <a:pt x="56" y="1613"/>
                    <a:pt x="145" y="1634"/>
                  </a:cubicBezTo>
                  <a:cubicBezTo>
                    <a:pt x="186" y="1644"/>
                    <a:pt x="227" y="1648"/>
                    <a:pt x="267" y="1648"/>
                  </a:cubicBezTo>
                  <a:cubicBezTo>
                    <a:pt x="557" y="1648"/>
                    <a:pt x="807" y="1399"/>
                    <a:pt x="936" y="1125"/>
                  </a:cubicBezTo>
                  <a:cubicBezTo>
                    <a:pt x="961" y="1070"/>
                    <a:pt x="985" y="1013"/>
                    <a:pt x="1008" y="957"/>
                  </a:cubicBezTo>
                  <a:cubicBezTo>
                    <a:pt x="1029" y="909"/>
                    <a:pt x="1049" y="861"/>
                    <a:pt x="1070" y="816"/>
                  </a:cubicBezTo>
                  <a:lnTo>
                    <a:pt x="1163" y="1453"/>
                  </a:lnTo>
                  <a:cubicBezTo>
                    <a:pt x="1177" y="1537"/>
                    <a:pt x="1250" y="1596"/>
                    <a:pt x="1333" y="1596"/>
                  </a:cubicBezTo>
                  <a:cubicBezTo>
                    <a:pt x="1341" y="1596"/>
                    <a:pt x="1349" y="1596"/>
                    <a:pt x="1357" y="1595"/>
                  </a:cubicBezTo>
                  <a:cubicBezTo>
                    <a:pt x="1450" y="1581"/>
                    <a:pt x="1515" y="1496"/>
                    <a:pt x="1502" y="1403"/>
                  </a:cubicBezTo>
                  <a:lnTo>
                    <a:pt x="1351" y="362"/>
                  </a:lnTo>
                  <a:cubicBezTo>
                    <a:pt x="1343" y="301"/>
                    <a:pt x="1305" y="251"/>
                    <a:pt x="1250" y="227"/>
                  </a:cubicBezTo>
                  <a:cubicBezTo>
                    <a:pt x="1235" y="231"/>
                    <a:pt x="1219" y="232"/>
                    <a:pt x="1204" y="232"/>
                  </a:cubicBezTo>
                  <a:cubicBezTo>
                    <a:pt x="1117" y="232"/>
                    <a:pt x="1038" y="169"/>
                    <a:pt x="1023" y="77"/>
                  </a:cubicBezTo>
                  <a:lnTo>
                    <a:pt x="842" y="11"/>
                  </a:lnTo>
                  <a:cubicBezTo>
                    <a:pt x="822" y="4"/>
                    <a:pt x="802" y="1"/>
                    <a:pt x="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6"/>
            <p:cNvSpPr/>
            <p:nvPr/>
          </p:nvSpPr>
          <p:spPr>
            <a:xfrm>
              <a:off x="844381" y="3600218"/>
              <a:ext cx="94709" cy="105171"/>
            </a:xfrm>
            <a:custGeom>
              <a:avLst/>
              <a:gdLst/>
              <a:ahLst/>
              <a:cxnLst/>
              <a:rect l="l" t="t" r="r" b="b"/>
              <a:pathLst>
                <a:path w="2743" h="3046" extrusionOk="0">
                  <a:moveTo>
                    <a:pt x="422" y="0"/>
                  </a:moveTo>
                  <a:cubicBezTo>
                    <a:pt x="383" y="0"/>
                    <a:pt x="344" y="5"/>
                    <a:pt x="306" y="14"/>
                  </a:cubicBezTo>
                  <a:cubicBezTo>
                    <a:pt x="151" y="52"/>
                    <a:pt x="44" y="160"/>
                    <a:pt x="17" y="305"/>
                  </a:cubicBezTo>
                  <a:cubicBezTo>
                    <a:pt x="0" y="398"/>
                    <a:pt x="78" y="480"/>
                    <a:pt x="171" y="496"/>
                  </a:cubicBezTo>
                  <a:cubicBezTo>
                    <a:pt x="180" y="498"/>
                    <a:pt x="190" y="499"/>
                    <a:pt x="199" y="499"/>
                  </a:cubicBezTo>
                  <a:cubicBezTo>
                    <a:pt x="285" y="499"/>
                    <a:pt x="371" y="433"/>
                    <a:pt x="386" y="349"/>
                  </a:cubicBezTo>
                  <a:cubicBezTo>
                    <a:pt x="397" y="346"/>
                    <a:pt x="409" y="344"/>
                    <a:pt x="421" y="344"/>
                  </a:cubicBezTo>
                  <a:cubicBezTo>
                    <a:pt x="467" y="344"/>
                    <a:pt x="517" y="364"/>
                    <a:pt x="540" y="394"/>
                  </a:cubicBezTo>
                  <a:cubicBezTo>
                    <a:pt x="624" y="503"/>
                    <a:pt x="609" y="689"/>
                    <a:pt x="586" y="868"/>
                  </a:cubicBezTo>
                  <a:cubicBezTo>
                    <a:pt x="572" y="978"/>
                    <a:pt x="555" y="1113"/>
                    <a:pt x="597" y="1251"/>
                  </a:cubicBezTo>
                  <a:cubicBezTo>
                    <a:pt x="685" y="1531"/>
                    <a:pt x="970" y="1667"/>
                    <a:pt x="1215" y="1680"/>
                  </a:cubicBezTo>
                  <a:cubicBezTo>
                    <a:pt x="1229" y="1682"/>
                    <a:pt x="1245" y="1682"/>
                    <a:pt x="1260" y="1682"/>
                  </a:cubicBezTo>
                  <a:cubicBezTo>
                    <a:pt x="1477" y="1682"/>
                    <a:pt x="1678" y="1607"/>
                    <a:pt x="1856" y="1541"/>
                  </a:cubicBezTo>
                  <a:cubicBezTo>
                    <a:pt x="1918" y="1517"/>
                    <a:pt x="1960" y="1461"/>
                    <a:pt x="1965" y="1394"/>
                  </a:cubicBezTo>
                  <a:lnTo>
                    <a:pt x="1965" y="1394"/>
                  </a:lnTo>
                  <a:cubicBezTo>
                    <a:pt x="1960" y="1563"/>
                    <a:pt x="1956" y="1732"/>
                    <a:pt x="1957" y="1901"/>
                  </a:cubicBezTo>
                  <a:cubicBezTo>
                    <a:pt x="1931" y="1905"/>
                    <a:pt x="1905" y="1906"/>
                    <a:pt x="1879" y="1906"/>
                  </a:cubicBezTo>
                  <a:cubicBezTo>
                    <a:pt x="1862" y="1906"/>
                    <a:pt x="1845" y="1906"/>
                    <a:pt x="1827" y="1904"/>
                  </a:cubicBezTo>
                  <a:cubicBezTo>
                    <a:pt x="1820" y="1903"/>
                    <a:pt x="1813" y="1902"/>
                    <a:pt x="1805" y="1902"/>
                  </a:cubicBezTo>
                  <a:cubicBezTo>
                    <a:pt x="1719" y="1902"/>
                    <a:pt x="1645" y="1969"/>
                    <a:pt x="1639" y="2057"/>
                  </a:cubicBezTo>
                  <a:cubicBezTo>
                    <a:pt x="1629" y="2152"/>
                    <a:pt x="1697" y="2236"/>
                    <a:pt x="1792" y="2246"/>
                  </a:cubicBezTo>
                  <a:cubicBezTo>
                    <a:pt x="1823" y="2249"/>
                    <a:pt x="1854" y="2252"/>
                    <a:pt x="1885" y="2252"/>
                  </a:cubicBezTo>
                  <a:cubicBezTo>
                    <a:pt x="1913" y="2252"/>
                    <a:pt x="1940" y="2246"/>
                    <a:pt x="1968" y="2243"/>
                  </a:cubicBezTo>
                  <a:cubicBezTo>
                    <a:pt x="1971" y="2304"/>
                    <a:pt x="1971" y="2367"/>
                    <a:pt x="1974" y="2426"/>
                  </a:cubicBezTo>
                  <a:cubicBezTo>
                    <a:pt x="1982" y="2574"/>
                    <a:pt x="1999" y="2727"/>
                    <a:pt x="2094" y="2861"/>
                  </a:cubicBezTo>
                  <a:cubicBezTo>
                    <a:pt x="2162" y="2957"/>
                    <a:pt x="2267" y="3022"/>
                    <a:pt x="2383" y="3041"/>
                  </a:cubicBezTo>
                  <a:cubicBezTo>
                    <a:pt x="2403" y="3044"/>
                    <a:pt x="2423" y="3045"/>
                    <a:pt x="2443" y="3045"/>
                  </a:cubicBezTo>
                  <a:cubicBezTo>
                    <a:pt x="2445" y="3046"/>
                    <a:pt x="2447" y="3046"/>
                    <a:pt x="2448" y="3046"/>
                  </a:cubicBezTo>
                  <a:cubicBezTo>
                    <a:pt x="2521" y="3046"/>
                    <a:pt x="2593" y="3020"/>
                    <a:pt x="2651" y="2977"/>
                  </a:cubicBezTo>
                  <a:cubicBezTo>
                    <a:pt x="2727" y="2919"/>
                    <a:pt x="2742" y="2810"/>
                    <a:pt x="2685" y="2734"/>
                  </a:cubicBezTo>
                  <a:cubicBezTo>
                    <a:pt x="2651" y="2689"/>
                    <a:pt x="2600" y="2666"/>
                    <a:pt x="2548" y="2666"/>
                  </a:cubicBezTo>
                  <a:cubicBezTo>
                    <a:pt x="2512" y="2666"/>
                    <a:pt x="2476" y="2677"/>
                    <a:pt x="2445" y="2701"/>
                  </a:cubicBezTo>
                  <a:cubicBezTo>
                    <a:pt x="2444" y="2701"/>
                    <a:pt x="2442" y="2701"/>
                    <a:pt x="2440" y="2701"/>
                  </a:cubicBezTo>
                  <a:cubicBezTo>
                    <a:pt x="2425" y="2701"/>
                    <a:pt x="2392" y="2687"/>
                    <a:pt x="2374" y="2663"/>
                  </a:cubicBezTo>
                  <a:cubicBezTo>
                    <a:pt x="2333" y="2603"/>
                    <a:pt x="2323" y="2508"/>
                    <a:pt x="2317" y="2406"/>
                  </a:cubicBezTo>
                  <a:cubicBezTo>
                    <a:pt x="2313" y="2321"/>
                    <a:pt x="2312" y="2233"/>
                    <a:pt x="2309" y="2146"/>
                  </a:cubicBezTo>
                  <a:cubicBezTo>
                    <a:pt x="2383" y="2111"/>
                    <a:pt x="2452" y="2066"/>
                    <a:pt x="2516" y="2011"/>
                  </a:cubicBezTo>
                  <a:cubicBezTo>
                    <a:pt x="2586" y="1948"/>
                    <a:pt x="2592" y="1839"/>
                    <a:pt x="2528" y="1769"/>
                  </a:cubicBezTo>
                  <a:cubicBezTo>
                    <a:pt x="2495" y="1732"/>
                    <a:pt x="2449" y="1713"/>
                    <a:pt x="2403" y="1713"/>
                  </a:cubicBezTo>
                  <a:cubicBezTo>
                    <a:pt x="2368" y="1713"/>
                    <a:pt x="2333" y="1723"/>
                    <a:pt x="2303" y="1745"/>
                  </a:cubicBezTo>
                  <a:cubicBezTo>
                    <a:pt x="2305" y="1615"/>
                    <a:pt x="2305" y="1484"/>
                    <a:pt x="2310" y="1356"/>
                  </a:cubicBezTo>
                  <a:cubicBezTo>
                    <a:pt x="2314" y="1262"/>
                    <a:pt x="2241" y="1182"/>
                    <a:pt x="2147" y="1178"/>
                  </a:cubicBezTo>
                  <a:cubicBezTo>
                    <a:pt x="2142" y="1177"/>
                    <a:pt x="2137" y="1177"/>
                    <a:pt x="2132" y="1177"/>
                  </a:cubicBezTo>
                  <a:cubicBezTo>
                    <a:pt x="2049" y="1177"/>
                    <a:pt x="1971" y="1252"/>
                    <a:pt x="1967" y="1341"/>
                  </a:cubicBezTo>
                  <a:lnTo>
                    <a:pt x="1967" y="1372"/>
                  </a:lnTo>
                  <a:lnTo>
                    <a:pt x="1967" y="1372"/>
                  </a:lnTo>
                  <a:cubicBezTo>
                    <a:pt x="1966" y="1276"/>
                    <a:pt x="1886" y="1205"/>
                    <a:pt x="1798" y="1205"/>
                  </a:cubicBezTo>
                  <a:cubicBezTo>
                    <a:pt x="1777" y="1205"/>
                    <a:pt x="1756" y="1209"/>
                    <a:pt x="1736" y="1217"/>
                  </a:cubicBezTo>
                  <a:cubicBezTo>
                    <a:pt x="1574" y="1278"/>
                    <a:pt x="1406" y="1337"/>
                    <a:pt x="1248" y="1337"/>
                  </a:cubicBezTo>
                  <a:cubicBezTo>
                    <a:pt x="1243" y="1337"/>
                    <a:pt x="1237" y="1337"/>
                    <a:pt x="1232" y="1337"/>
                  </a:cubicBezTo>
                  <a:cubicBezTo>
                    <a:pt x="1107" y="1330"/>
                    <a:pt x="962" y="1264"/>
                    <a:pt x="927" y="1148"/>
                  </a:cubicBezTo>
                  <a:cubicBezTo>
                    <a:pt x="906" y="1083"/>
                    <a:pt x="917" y="996"/>
                    <a:pt x="928" y="912"/>
                  </a:cubicBezTo>
                  <a:cubicBezTo>
                    <a:pt x="951" y="726"/>
                    <a:pt x="990" y="416"/>
                    <a:pt x="814" y="185"/>
                  </a:cubicBezTo>
                  <a:cubicBezTo>
                    <a:pt x="726" y="69"/>
                    <a:pt x="575" y="0"/>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6"/>
            <p:cNvSpPr/>
            <p:nvPr/>
          </p:nvSpPr>
          <p:spPr>
            <a:xfrm>
              <a:off x="955528" y="3590619"/>
              <a:ext cx="51066" cy="99232"/>
            </a:xfrm>
            <a:custGeom>
              <a:avLst/>
              <a:gdLst/>
              <a:ahLst/>
              <a:cxnLst/>
              <a:rect l="l" t="t" r="r" b="b"/>
              <a:pathLst>
                <a:path w="1479" h="2874" extrusionOk="0">
                  <a:moveTo>
                    <a:pt x="169" y="0"/>
                  </a:moveTo>
                  <a:cubicBezTo>
                    <a:pt x="75" y="3"/>
                    <a:pt x="1" y="82"/>
                    <a:pt x="3" y="178"/>
                  </a:cubicBezTo>
                  <a:cubicBezTo>
                    <a:pt x="22" y="796"/>
                    <a:pt x="71" y="1420"/>
                    <a:pt x="151" y="2034"/>
                  </a:cubicBezTo>
                  <a:cubicBezTo>
                    <a:pt x="158" y="2090"/>
                    <a:pt x="178" y="2241"/>
                    <a:pt x="314" y="2313"/>
                  </a:cubicBezTo>
                  <a:cubicBezTo>
                    <a:pt x="356" y="2334"/>
                    <a:pt x="398" y="2342"/>
                    <a:pt x="436" y="2342"/>
                  </a:cubicBezTo>
                  <a:cubicBezTo>
                    <a:pt x="528" y="2342"/>
                    <a:pt x="606" y="2297"/>
                    <a:pt x="642" y="2278"/>
                  </a:cubicBezTo>
                  <a:lnTo>
                    <a:pt x="1100" y="2017"/>
                  </a:lnTo>
                  <a:lnTo>
                    <a:pt x="1100" y="2017"/>
                  </a:lnTo>
                  <a:cubicBezTo>
                    <a:pt x="1111" y="2230"/>
                    <a:pt x="1079" y="2441"/>
                    <a:pt x="1006" y="2641"/>
                  </a:cubicBezTo>
                  <a:cubicBezTo>
                    <a:pt x="973" y="2729"/>
                    <a:pt x="1018" y="2829"/>
                    <a:pt x="1107" y="2862"/>
                  </a:cubicBezTo>
                  <a:cubicBezTo>
                    <a:pt x="1127" y="2869"/>
                    <a:pt x="1146" y="2873"/>
                    <a:pt x="1167" y="2873"/>
                  </a:cubicBezTo>
                  <a:cubicBezTo>
                    <a:pt x="1239" y="2873"/>
                    <a:pt x="1304" y="2828"/>
                    <a:pt x="1329" y="2760"/>
                  </a:cubicBezTo>
                  <a:cubicBezTo>
                    <a:pt x="1452" y="2423"/>
                    <a:pt x="1478" y="2057"/>
                    <a:pt x="1405" y="1705"/>
                  </a:cubicBezTo>
                  <a:cubicBezTo>
                    <a:pt x="1394" y="1651"/>
                    <a:pt x="1357" y="1606"/>
                    <a:pt x="1307" y="1584"/>
                  </a:cubicBezTo>
                  <a:cubicBezTo>
                    <a:pt x="1285" y="1574"/>
                    <a:pt x="1261" y="1569"/>
                    <a:pt x="1237" y="1569"/>
                  </a:cubicBezTo>
                  <a:cubicBezTo>
                    <a:pt x="1208" y="1569"/>
                    <a:pt x="1178" y="1576"/>
                    <a:pt x="1152" y="1591"/>
                  </a:cubicBezTo>
                  <a:lnTo>
                    <a:pt x="489" y="1968"/>
                  </a:lnTo>
                  <a:cubicBezTo>
                    <a:pt x="413" y="1373"/>
                    <a:pt x="365" y="766"/>
                    <a:pt x="347" y="166"/>
                  </a:cubicBezTo>
                  <a:cubicBezTo>
                    <a:pt x="344" y="71"/>
                    <a:pt x="264" y="7"/>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a:off x="989366" y="3566829"/>
              <a:ext cx="50755" cy="53172"/>
            </a:xfrm>
            <a:custGeom>
              <a:avLst/>
              <a:gdLst/>
              <a:ahLst/>
              <a:cxnLst/>
              <a:rect l="l" t="t" r="r" b="b"/>
              <a:pathLst>
                <a:path w="1470" h="1540" extrusionOk="0">
                  <a:moveTo>
                    <a:pt x="246" y="0"/>
                  </a:moveTo>
                  <a:cubicBezTo>
                    <a:pt x="196" y="0"/>
                    <a:pt x="147" y="14"/>
                    <a:pt x="104" y="43"/>
                  </a:cubicBezTo>
                  <a:cubicBezTo>
                    <a:pt x="38" y="85"/>
                    <a:pt x="0" y="160"/>
                    <a:pt x="4" y="237"/>
                  </a:cubicBezTo>
                  <a:cubicBezTo>
                    <a:pt x="6" y="330"/>
                    <a:pt x="80" y="401"/>
                    <a:pt x="171" y="401"/>
                  </a:cubicBezTo>
                  <a:cubicBezTo>
                    <a:pt x="176" y="401"/>
                    <a:pt x="181" y="401"/>
                    <a:pt x="186" y="401"/>
                  </a:cubicBezTo>
                  <a:cubicBezTo>
                    <a:pt x="197" y="401"/>
                    <a:pt x="210" y="398"/>
                    <a:pt x="223" y="395"/>
                  </a:cubicBezTo>
                  <a:lnTo>
                    <a:pt x="549" y="1083"/>
                  </a:lnTo>
                  <a:cubicBezTo>
                    <a:pt x="611" y="1211"/>
                    <a:pt x="703" y="1406"/>
                    <a:pt x="891" y="1499"/>
                  </a:cubicBezTo>
                  <a:cubicBezTo>
                    <a:pt x="947" y="1525"/>
                    <a:pt x="1011" y="1539"/>
                    <a:pt x="1074" y="1539"/>
                  </a:cubicBezTo>
                  <a:cubicBezTo>
                    <a:pt x="1154" y="1539"/>
                    <a:pt x="1233" y="1517"/>
                    <a:pt x="1302" y="1476"/>
                  </a:cubicBezTo>
                  <a:cubicBezTo>
                    <a:pt x="1404" y="1417"/>
                    <a:pt x="1467" y="1311"/>
                    <a:pt x="1468" y="1195"/>
                  </a:cubicBezTo>
                  <a:cubicBezTo>
                    <a:pt x="1470" y="1099"/>
                    <a:pt x="1396" y="1014"/>
                    <a:pt x="1301" y="1014"/>
                  </a:cubicBezTo>
                  <a:lnTo>
                    <a:pt x="1298" y="1014"/>
                  </a:lnTo>
                  <a:cubicBezTo>
                    <a:pt x="1296" y="1014"/>
                    <a:pt x="1295" y="1014"/>
                    <a:pt x="1293" y="1014"/>
                  </a:cubicBezTo>
                  <a:cubicBezTo>
                    <a:pt x="1204" y="1014"/>
                    <a:pt x="1129" y="1086"/>
                    <a:pt x="1129" y="1178"/>
                  </a:cubicBezTo>
                  <a:cubicBezTo>
                    <a:pt x="1113" y="1189"/>
                    <a:pt x="1094" y="1194"/>
                    <a:pt x="1074" y="1194"/>
                  </a:cubicBezTo>
                  <a:cubicBezTo>
                    <a:pt x="1064" y="1194"/>
                    <a:pt x="1053" y="1192"/>
                    <a:pt x="1043" y="1189"/>
                  </a:cubicBezTo>
                  <a:cubicBezTo>
                    <a:pt x="967" y="1151"/>
                    <a:pt x="914" y="1048"/>
                    <a:pt x="860" y="936"/>
                  </a:cubicBezTo>
                  <a:lnTo>
                    <a:pt x="514" y="208"/>
                  </a:lnTo>
                  <a:cubicBezTo>
                    <a:pt x="491" y="159"/>
                    <a:pt x="448" y="69"/>
                    <a:pt x="349" y="22"/>
                  </a:cubicBezTo>
                  <a:cubicBezTo>
                    <a:pt x="316" y="7"/>
                    <a:pt x="281" y="0"/>
                    <a:pt x="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6"/>
            <p:cNvSpPr/>
            <p:nvPr/>
          </p:nvSpPr>
          <p:spPr>
            <a:xfrm>
              <a:off x="781642" y="3714230"/>
              <a:ext cx="213484" cy="76513"/>
            </a:xfrm>
            <a:custGeom>
              <a:avLst/>
              <a:gdLst/>
              <a:ahLst/>
              <a:cxnLst/>
              <a:rect l="l" t="t" r="r" b="b"/>
              <a:pathLst>
                <a:path w="6183" h="2216" extrusionOk="0">
                  <a:moveTo>
                    <a:pt x="5995" y="1"/>
                  </a:moveTo>
                  <a:cubicBezTo>
                    <a:pt x="5984" y="1"/>
                    <a:pt x="5973" y="2"/>
                    <a:pt x="5961" y="4"/>
                  </a:cubicBezTo>
                  <a:lnTo>
                    <a:pt x="5961" y="2"/>
                  </a:lnTo>
                  <a:cubicBezTo>
                    <a:pt x="5042" y="201"/>
                    <a:pt x="4157" y="556"/>
                    <a:pt x="3301" y="900"/>
                  </a:cubicBezTo>
                  <a:cubicBezTo>
                    <a:pt x="2289" y="1307"/>
                    <a:pt x="1242" y="1727"/>
                    <a:pt x="157" y="1873"/>
                  </a:cubicBezTo>
                  <a:cubicBezTo>
                    <a:pt x="66" y="1884"/>
                    <a:pt x="0" y="1965"/>
                    <a:pt x="6" y="2055"/>
                  </a:cubicBezTo>
                  <a:cubicBezTo>
                    <a:pt x="13" y="2145"/>
                    <a:pt x="88" y="2215"/>
                    <a:pt x="179" y="2215"/>
                  </a:cubicBezTo>
                  <a:cubicBezTo>
                    <a:pt x="186" y="2215"/>
                    <a:pt x="195" y="2215"/>
                    <a:pt x="202" y="2214"/>
                  </a:cubicBezTo>
                  <a:cubicBezTo>
                    <a:pt x="1329" y="2063"/>
                    <a:pt x="2397" y="1634"/>
                    <a:pt x="3429" y="1220"/>
                  </a:cubicBezTo>
                  <a:cubicBezTo>
                    <a:pt x="4272" y="882"/>
                    <a:pt x="5144" y="532"/>
                    <a:pt x="6033" y="340"/>
                  </a:cubicBezTo>
                  <a:cubicBezTo>
                    <a:pt x="6125" y="319"/>
                    <a:pt x="6182" y="228"/>
                    <a:pt x="6163" y="136"/>
                  </a:cubicBezTo>
                  <a:cubicBezTo>
                    <a:pt x="6145" y="56"/>
                    <a:pt x="6074" y="1"/>
                    <a:pt x="5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6"/>
            <p:cNvSpPr/>
            <p:nvPr/>
          </p:nvSpPr>
          <p:spPr>
            <a:xfrm>
              <a:off x="865478" y="3809044"/>
              <a:ext cx="22098" cy="68779"/>
            </a:xfrm>
            <a:custGeom>
              <a:avLst/>
              <a:gdLst/>
              <a:ahLst/>
              <a:cxnLst/>
              <a:rect l="l" t="t" r="r" b="b"/>
              <a:pathLst>
                <a:path w="640" h="1992" extrusionOk="0">
                  <a:moveTo>
                    <a:pt x="443" y="1"/>
                  </a:moveTo>
                  <a:cubicBezTo>
                    <a:pt x="381" y="1"/>
                    <a:pt x="322" y="34"/>
                    <a:pt x="292" y="93"/>
                  </a:cubicBezTo>
                  <a:cubicBezTo>
                    <a:pt x="220" y="231"/>
                    <a:pt x="162" y="377"/>
                    <a:pt x="123" y="526"/>
                  </a:cubicBezTo>
                  <a:cubicBezTo>
                    <a:pt x="48" y="552"/>
                    <a:pt x="0" y="625"/>
                    <a:pt x="6" y="702"/>
                  </a:cubicBezTo>
                  <a:cubicBezTo>
                    <a:pt x="16" y="827"/>
                    <a:pt x="27" y="953"/>
                    <a:pt x="41" y="1078"/>
                  </a:cubicBezTo>
                  <a:cubicBezTo>
                    <a:pt x="34" y="1350"/>
                    <a:pt x="76" y="1621"/>
                    <a:pt x="166" y="1877"/>
                  </a:cubicBezTo>
                  <a:cubicBezTo>
                    <a:pt x="192" y="1945"/>
                    <a:pt x="257" y="1991"/>
                    <a:pt x="330" y="1991"/>
                  </a:cubicBezTo>
                  <a:cubicBezTo>
                    <a:pt x="345" y="1991"/>
                    <a:pt x="359" y="1989"/>
                    <a:pt x="375" y="1986"/>
                  </a:cubicBezTo>
                  <a:cubicBezTo>
                    <a:pt x="461" y="1962"/>
                    <a:pt x="514" y="1875"/>
                    <a:pt x="497" y="1786"/>
                  </a:cubicBezTo>
                  <a:cubicBezTo>
                    <a:pt x="451" y="1547"/>
                    <a:pt x="414" y="1303"/>
                    <a:pt x="385" y="1060"/>
                  </a:cubicBezTo>
                  <a:cubicBezTo>
                    <a:pt x="394" y="778"/>
                    <a:pt x="466" y="502"/>
                    <a:pt x="596" y="252"/>
                  </a:cubicBezTo>
                  <a:cubicBezTo>
                    <a:pt x="639" y="169"/>
                    <a:pt x="607" y="65"/>
                    <a:pt x="524" y="21"/>
                  </a:cubicBezTo>
                  <a:cubicBezTo>
                    <a:pt x="498" y="7"/>
                    <a:pt x="470" y="1"/>
                    <a:pt x="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6"/>
            <p:cNvSpPr/>
            <p:nvPr/>
          </p:nvSpPr>
          <p:spPr>
            <a:xfrm>
              <a:off x="888128" y="3772686"/>
              <a:ext cx="62633" cy="45991"/>
            </a:xfrm>
            <a:custGeom>
              <a:avLst/>
              <a:gdLst/>
              <a:ahLst/>
              <a:cxnLst/>
              <a:rect l="l" t="t" r="r" b="b"/>
              <a:pathLst>
                <a:path w="1814" h="1332" extrusionOk="0">
                  <a:moveTo>
                    <a:pt x="455" y="0"/>
                  </a:moveTo>
                  <a:cubicBezTo>
                    <a:pt x="436" y="0"/>
                    <a:pt x="416" y="2"/>
                    <a:pt x="397" y="4"/>
                  </a:cubicBezTo>
                  <a:cubicBezTo>
                    <a:pt x="247" y="22"/>
                    <a:pt x="111" y="132"/>
                    <a:pt x="52" y="283"/>
                  </a:cubicBezTo>
                  <a:cubicBezTo>
                    <a:pt x="0" y="417"/>
                    <a:pt x="20" y="557"/>
                    <a:pt x="106" y="659"/>
                  </a:cubicBezTo>
                  <a:cubicBezTo>
                    <a:pt x="139" y="699"/>
                    <a:pt x="188" y="719"/>
                    <a:pt x="237" y="719"/>
                  </a:cubicBezTo>
                  <a:cubicBezTo>
                    <a:pt x="276" y="719"/>
                    <a:pt x="315" y="706"/>
                    <a:pt x="348" y="678"/>
                  </a:cubicBezTo>
                  <a:cubicBezTo>
                    <a:pt x="420" y="618"/>
                    <a:pt x="430" y="509"/>
                    <a:pt x="368" y="436"/>
                  </a:cubicBezTo>
                  <a:cubicBezTo>
                    <a:pt x="366" y="421"/>
                    <a:pt x="370" y="405"/>
                    <a:pt x="380" y="393"/>
                  </a:cubicBezTo>
                  <a:cubicBezTo>
                    <a:pt x="393" y="369"/>
                    <a:pt x="414" y="352"/>
                    <a:pt x="441" y="345"/>
                  </a:cubicBezTo>
                  <a:cubicBezTo>
                    <a:pt x="447" y="344"/>
                    <a:pt x="453" y="343"/>
                    <a:pt x="459" y="343"/>
                  </a:cubicBezTo>
                  <a:cubicBezTo>
                    <a:pt x="538" y="343"/>
                    <a:pt x="620" y="426"/>
                    <a:pt x="656" y="507"/>
                  </a:cubicBezTo>
                  <a:cubicBezTo>
                    <a:pt x="710" y="623"/>
                    <a:pt x="712" y="768"/>
                    <a:pt x="717" y="937"/>
                  </a:cubicBezTo>
                  <a:cubicBezTo>
                    <a:pt x="718" y="1011"/>
                    <a:pt x="724" y="1205"/>
                    <a:pt x="888" y="1295"/>
                  </a:cubicBezTo>
                  <a:cubicBezTo>
                    <a:pt x="933" y="1319"/>
                    <a:pt x="986" y="1331"/>
                    <a:pt x="1036" y="1331"/>
                  </a:cubicBezTo>
                  <a:cubicBezTo>
                    <a:pt x="1088" y="1330"/>
                    <a:pt x="1138" y="1322"/>
                    <a:pt x="1185" y="1305"/>
                  </a:cubicBezTo>
                  <a:cubicBezTo>
                    <a:pt x="1402" y="1236"/>
                    <a:pt x="1596" y="1110"/>
                    <a:pt x="1748" y="942"/>
                  </a:cubicBezTo>
                  <a:cubicBezTo>
                    <a:pt x="1813" y="871"/>
                    <a:pt x="1808" y="761"/>
                    <a:pt x="1737" y="698"/>
                  </a:cubicBezTo>
                  <a:cubicBezTo>
                    <a:pt x="1704" y="669"/>
                    <a:pt x="1662" y="654"/>
                    <a:pt x="1621" y="654"/>
                  </a:cubicBezTo>
                  <a:cubicBezTo>
                    <a:pt x="1574" y="654"/>
                    <a:pt x="1528" y="673"/>
                    <a:pt x="1494" y="711"/>
                  </a:cubicBezTo>
                  <a:cubicBezTo>
                    <a:pt x="1382" y="835"/>
                    <a:pt x="1239" y="926"/>
                    <a:pt x="1081" y="977"/>
                  </a:cubicBezTo>
                  <a:cubicBezTo>
                    <a:pt x="1074" y="980"/>
                    <a:pt x="1069" y="981"/>
                    <a:pt x="1064" y="982"/>
                  </a:cubicBezTo>
                  <a:cubicBezTo>
                    <a:pt x="1062" y="960"/>
                    <a:pt x="1060" y="937"/>
                    <a:pt x="1060" y="915"/>
                  </a:cubicBezTo>
                  <a:cubicBezTo>
                    <a:pt x="1056" y="742"/>
                    <a:pt x="1050" y="546"/>
                    <a:pt x="970" y="366"/>
                  </a:cubicBezTo>
                  <a:cubicBezTo>
                    <a:pt x="870" y="144"/>
                    <a:pt x="663" y="0"/>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6"/>
            <p:cNvSpPr/>
            <p:nvPr/>
          </p:nvSpPr>
          <p:spPr>
            <a:xfrm>
              <a:off x="1013847" y="3681255"/>
              <a:ext cx="35287" cy="21890"/>
            </a:xfrm>
            <a:custGeom>
              <a:avLst/>
              <a:gdLst/>
              <a:ahLst/>
              <a:cxnLst/>
              <a:rect l="l" t="t" r="r" b="b"/>
              <a:pathLst>
                <a:path w="1022" h="634" extrusionOk="0">
                  <a:moveTo>
                    <a:pt x="834" y="0"/>
                  </a:moveTo>
                  <a:cubicBezTo>
                    <a:pt x="824" y="0"/>
                    <a:pt x="813" y="1"/>
                    <a:pt x="803" y="3"/>
                  </a:cubicBezTo>
                  <a:cubicBezTo>
                    <a:pt x="543" y="52"/>
                    <a:pt x="298" y="162"/>
                    <a:pt x="88" y="325"/>
                  </a:cubicBezTo>
                  <a:cubicBezTo>
                    <a:pt x="13" y="385"/>
                    <a:pt x="1" y="493"/>
                    <a:pt x="58" y="568"/>
                  </a:cubicBezTo>
                  <a:cubicBezTo>
                    <a:pt x="93" y="611"/>
                    <a:pt x="144" y="634"/>
                    <a:pt x="195" y="634"/>
                  </a:cubicBezTo>
                  <a:cubicBezTo>
                    <a:pt x="232" y="634"/>
                    <a:pt x="269" y="622"/>
                    <a:pt x="300" y="597"/>
                  </a:cubicBezTo>
                  <a:cubicBezTo>
                    <a:pt x="465" y="468"/>
                    <a:pt x="659" y="380"/>
                    <a:pt x="866" y="341"/>
                  </a:cubicBezTo>
                  <a:cubicBezTo>
                    <a:pt x="959" y="324"/>
                    <a:pt x="1021" y="234"/>
                    <a:pt x="1003" y="141"/>
                  </a:cubicBezTo>
                  <a:cubicBezTo>
                    <a:pt x="988" y="57"/>
                    <a:pt x="915" y="0"/>
                    <a:pt x="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6"/>
            <p:cNvSpPr/>
            <p:nvPr/>
          </p:nvSpPr>
          <p:spPr>
            <a:xfrm>
              <a:off x="1016333" y="3692615"/>
              <a:ext cx="57316" cy="34493"/>
            </a:xfrm>
            <a:custGeom>
              <a:avLst/>
              <a:gdLst/>
              <a:ahLst/>
              <a:cxnLst/>
              <a:rect l="l" t="t" r="r" b="b"/>
              <a:pathLst>
                <a:path w="1660" h="999" extrusionOk="0">
                  <a:moveTo>
                    <a:pt x="1466" y="1"/>
                  </a:moveTo>
                  <a:cubicBezTo>
                    <a:pt x="1414" y="1"/>
                    <a:pt x="1363" y="24"/>
                    <a:pt x="1329" y="68"/>
                  </a:cubicBezTo>
                  <a:cubicBezTo>
                    <a:pt x="1036" y="415"/>
                    <a:pt x="615" y="626"/>
                    <a:pt x="164" y="654"/>
                  </a:cubicBezTo>
                  <a:cubicBezTo>
                    <a:pt x="71" y="661"/>
                    <a:pt x="0" y="738"/>
                    <a:pt x="3" y="831"/>
                  </a:cubicBezTo>
                  <a:cubicBezTo>
                    <a:pt x="5" y="923"/>
                    <a:pt x="81" y="997"/>
                    <a:pt x="174" y="999"/>
                  </a:cubicBezTo>
                  <a:lnTo>
                    <a:pt x="172" y="997"/>
                  </a:lnTo>
                  <a:lnTo>
                    <a:pt x="182" y="997"/>
                  </a:lnTo>
                  <a:cubicBezTo>
                    <a:pt x="730" y="963"/>
                    <a:pt x="1239" y="707"/>
                    <a:pt x="1594" y="288"/>
                  </a:cubicBezTo>
                  <a:cubicBezTo>
                    <a:pt x="1660" y="216"/>
                    <a:pt x="1651" y="103"/>
                    <a:pt x="1577" y="40"/>
                  </a:cubicBezTo>
                  <a:cubicBezTo>
                    <a:pt x="1544" y="14"/>
                    <a:pt x="1505" y="1"/>
                    <a:pt x="1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6"/>
            <p:cNvSpPr/>
            <p:nvPr/>
          </p:nvSpPr>
          <p:spPr>
            <a:xfrm>
              <a:off x="1067608" y="3430063"/>
              <a:ext cx="76030" cy="237031"/>
            </a:xfrm>
            <a:custGeom>
              <a:avLst/>
              <a:gdLst/>
              <a:ahLst/>
              <a:cxnLst/>
              <a:rect l="l" t="t" r="r" b="b"/>
              <a:pathLst>
                <a:path w="2202" h="6865" extrusionOk="0">
                  <a:moveTo>
                    <a:pt x="2008" y="1"/>
                  </a:moveTo>
                  <a:cubicBezTo>
                    <a:pt x="1466" y="1"/>
                    <a:pt x="958" y="363"/>
                    <a:pt x="779" y="867"/>
                  </a:cubicBezTo>
                  <a:cubicBezTo>
                    <a:pt x="614" y="1326"/>
                    <a:pt x="724" y="1797"/>
                    <a:pt x="828" y="2253"/>
                  </a:cubicBezTo>
                  <a:cubicBezTo>
                    <a:pt x="848" y="2336"/>
                    <a:pt x="866" y="2419"/>
                    <a:pt x="884" y="2500"/>
                  </a:cubicBezTo>
                  <a:cubicBezTo>
                    <a:pt x="1176" y="3893"/>
                    <a:pt x="866" y="5424"/>
                    <a:pt x="55" y="6594"/>
                  </a:cubicBezTo>
                  <a:cubicBezTo>
                    <a:pt x="0" y="6673"/>
                    <a:pt x="20" y="6780"/>
                    <a:pt x="97" y="6833"/>
                  </a:cubicBezTo>
                  <a:cubicBezTo>
                    <a:pt x="128" y="6854"/>
                    <a:pt x="162" y="6864"/>
                    <a:pt x="196" y="6864"/>
                  </a:cubicBezTo>
                  <a:cubicBezTo>
                    <a:pt x="251" y="6864"/>
                    <a:pt x="304" y="6838"/>
                    <a:pt x="338" y="6790"/>
                  </a:cubicBezTo>
                  <a:cubicBezTo>
                    <a:pt x="1201" y="5544"/>
                    <a:pt x="1532" y="3913"/>
                    <a:pt x="1221" y="2429"/>
                  </a:cubicBezTo>
                  <a:cubicBezTo>
                    <a:pt x="1202" y="2345"/>
                    <a:pt x="1183" y="2260"/>
                    <a:pt x="1164" y="2176"/>
                  </a:cubicBezTo>
                  <a:cubicBezTo>
                    <a:pt x="1066" y="1749"/>
                    <a:pt x="973" y="1347"/>
                    <a:pt x="1102" y="981"/>
                  </a:cubicBezTo>
                  <a:cubicBezTo>
                    <a:pt x="1235" y="612"/>
                    <a:pt x="1642" y="347"/>
                    <a:pt x="2024" y="345"/>
                  </a:cubicBezTo>
                  <a:cubicBezTo>
                    <a:pt x="2026" y="345"/>
                    <a:pt x="2028" y="345"/>
                    <a:pt x="2029" y="345"/>
                  </a:cubicBezTo>
                  <a:cubicBezTo>
                    <a:pt x="2122" y="345"/>
                    <a:pt x="2198" y="270"/>
                    <a:pt x="2199" y="177"/>
                  </a:cubicBezTo>
                  <a:cubicBezTo>
                    <a:pt x="2202" y="81"/>
                    <a:pt x="2126" y="3"/>
                    <a:pt x="2030" y="1"/>
                  </a:cubicBezTo>
                  <a:cubicBezTo>
                    <a:pt x="2023" y="1"/>
                    <a:pt x="2016" y="1"/>
                    <a:pt x="20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6"/>
            <p:cNvSpPr/>
            <p:nvPr/>
          </p:nvSpPr>
          <p:spPr>
            <a:xfrm>
              <a:off x="1071164" y="3415803"/>
              <a:ext cx="89288" cy="30660"/>
            </a:xfrm>
            <a:custGeom>
              <a:avLst/>
              <a:gdLst/>
              <a:ahLst/>
              <a:cxnLst/>
              <a:rect l="l" t="t" r="r" b="b"/>
              <a:pathLst>
                <a:path w="2586" h="888" extrusionOk="0">
                  <a:moveTo>
                    <a:pt x="1895" y="1"/>
                  </a:moveTo>
                  <a:cubicBezTo>
                    <a:pt x="1864" y="1"/>
                    <a:pt x="1833" y="2"/>
                    <a:pt x="1803" y="3"/>
                  </a:cubicBezTo>
                  <a:cubicBezTo>
                    <a:pt x="1216" y="30"/>
                    <a:pt x="643" y="180"/>
                    <a:pt x="120" y="444"/>
                  </a:cubicBezTo>
                  <a:cubicBezTo>
                    <a:pt x="35" y="487"/>
                    <a:pt x="0" y="590"/>
                    <a:pt x="44" y="676"/>
                  </a:cubicBezTo>
                  <a:cubicBezTo>
                    <a:pt x="74" y="736"/>
                    <a:pt x="135" y="770"/>
                    <a:pt x="198" y="770"/>
                  </a:cubicBezTo>
                  <a:cubicBezTo>
                    <a:pt x="224" y="770"/>
                    <a:pt x="250" y="764"/>
                    <a:pt x="275" y="752"/>
                  </a:cubicBezTo>
                  <a:cubicBezTo>
                    <a:pt x="755" y="510"/>
                    <a:pt x="1281" y="372"/>
                    <a:pt x="1819" y="347"/>
                  </a:cubicBezTo>
                  <a:cubicBezTo>
                    <a:pt x="1844" y="345"/>
                    <a:pt x="1871" y="345"/>
                    <a:pt x="1897" y="345"/>
                  </a:cubicBezTo>
                  <a:cubicBezTo>
                    <a:pt x="2006" y="345"/>
                    <a:pt x="2115" y="358"/>
                    <a:pt x="2185" y="417"/>
                  </a:cubicBezTo>
                  <a:cubicBezTo>
                    <a:pt x="2211" y="441"/>
                    <a:pt x="2230" y="492"/>
                    <a:pt x="2213" y="559"/>
                  </a:cubicBezTo>
                  <a:cubicBezTo>
                    <a:pt x="2127" y="598"/>
                    <a:pt x="2089" y="701"/>
                    <a:pt x="2128" y="787"/>
                  </a:cubicBezTo>
                  <a:cubicBezTo>
                    <a:pt x="2157" y="850"/>
                    <a:pt x="2220" y="887"/>
                    <a:pt x="2285" y="887"/>
                  </a:cubicBezTo>
                  <a:cubicBezTo>
                    <a:pt x="2309" y="887"/>
                    <a:pt x="2333" y="882"/>
                    <a:pt x="2356" y="872"/>
                  </a:cubicBezTo>
                  <a:cubicBezTo>
                    <a:pt x="2470" y="818"/>
                    <a:pt x="2546" y="712"/>
                    <a:pt x="2565" y="580"/>
                  </a:cubicBezTo>
                  <a:cubicBezTo>
                    <a:pt x="2586" y="421"/>
                    <a:pt x="2528" y="262"/>
                    <a:pt x="2408" y="155"/>
                  </a:cubicBezTo>
                  <a:cubicBezTo>
                    <a:pt x="2259" y="27"/>
                    <a:pt x="2066" y="1"/>
                    <a:pt x="1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6"/>
            <p:cNvSpPr/>
            <p:nvPr/>
          </p:nvSpPr>
          <p:spPr>
            <a:xfrm>
              <a:off x="1178444" y="3401094"/>
              <a:ext cx="48028" cy="76547"/>
            </a:xfrm>
            <a:custGeom>
              <a:avLst/>
              <a:gdLst/>
              <a:ahLst/>
              <a:cxnLst/>
              <a:rect l="l" t="t" r="r" b="b"/>
              <a:pathLst>
                <a:path w="1391" h="2217" extrusionOk="0">
                  <a:moveTo>
                    <a:pt x="1196" y="0"/>
                  </a:moveTo>
                  <a:cubicBezTo>
                    <a:pt x="1148" y="0"/>
                    <a:pt x="1101" y="20"/>
                    <a:pt x="1067" y="59"/>
                  </a:cubicBezTo>
                  <a:cubicBezTo>
                    <a:pt x="913" y="239"/>
                    <a:pt x="771" y="429"/>
                    <a:pt x="644" y="630"/>
                  </a:cubicBezTo>
                  <a:lnTo>
                    <a:pt x="351" y="314"/>
                  </a:lnTo>
                  <a:cubicBezTo>
                    <a:pt x="318" y="279"/>
                    <a:pt x="273" y="261"/>
                    <a:pt x="229" y="261"/>
                  </a:cubicBezTo>
                  <a:cubicBezTo>
                    <a:pt x="187" y="261"/>
                    <a:pt x="145" y="276"/>
                    <a:pt x="112" y="307"/>
                  </a:cubicBezTo>
                  <a:cubicBezTo>
                    <a:pt x="43" y="370"/>
                    <a:pt x="38" y="477"/>
                    <a:pt x="100" y="547"/>
                  </a:cubicBezTo>
                  <a:lnTo>
                    <a:pt x="458" y="936"/>
                  </a:lnTo>
                  <a:cubicBezTo>
                    <a:pt x="273" y="1272"/>
                    <a:pt x="128" y="1630"/>
                    <a:pt x="26" y="2000"/>
                  </a:cubicBezTo>
                  <a:cubicBezTo>
                    <a:pt x="1" y="2091"/>
                    <a:pt x="56" y="2186"/>
                    <a:pt x="147" y="2211"/>
                  </a:cubicBezTo>
                  <a:cubicBezTo>
                    <a:pt x="161" y="2214"/>
                    <a:pt x="177" y="2217"/>
                    <a:pt x="192" y="2217"/>
                  </a:cubicBezTo>
                  <a:cubicBezTo>
                    <a:pt x="270" y="2217"/>
                    <a:pt x="337" y="2165"/>
                    <a:pt x="359" y="2090"/>
                  </a:cubicBezTo>
                  <a:cubicBezTo>
                    <a:pt x="443" y="1783"/>
                    <a:pt x="560" y="1486"/>
                    <a:pt x="706" y="1205"/>
                  </a:cubicBezTo>
                  <a:lnTo>
                    <a:pt x="952" y="1471"/>
                  </a:lnTo>
                  <a:cubicBezTo>
                    <a:pt x="986" y="1506"/>
                    <a:pt x="1031" y="1523"/>
                    <a:pt x="1076" y="1523"/>
                  </a:cubicBezTo>
                  <a:cubicBezTo>
                    <a:pt x="1118" y="1523"/>
                    <a:pt x="1160" y="1508"/>
                    <a:pt x="1193" y="1478"/>
                  </a:cubicBezTo>
                  <a:cubicBezTo>
                    <a:pt x="1262" y="1414"/>
                    <a:pt x="1268" y="1307"/>
                    <a:pt x="1206" y="1238"/>
                  </a:cubicBezTo>
                  <a:lnTo>
                    <a:pt x="888" y="894"/>
                  </a:lnTo>
                  <a:cubicBezTo>
                    <a:pt x="1017" y="678"/>
                    <a:pt x="1164" y="476"/>
                    <a:pt x="1327" y="286"/>
                  </a:cubicBezTo>
                  <a:cubicBezTo>
                    <a:pt x="1390" y="214"/>
                    <a:pt x="1382" y="105"/>
                    <a:pt x="1310" y="43"/>
                  </a:cubicBezTo>
                  <a:cubicBezTo>
                    <a:pt x="1277" y="14"/>
                    <a:pt x="1237" y="0"/>
                    <a:pt x="1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6"/>
            <p:cNvSpPr/>
            <p:nvPr/>
          </p:nvSpPr>
          <p:spPr>
            <a:xfrm>
              <a:off x="1240319" y="3384003"/>
              <a:ext cx="13707" cy="62253"/>
            </a:xfrm>
            <a:custGeom>
              <a:avLst/>
              <a:gdLst/>
              <a:ahLst/>
              <a:cxnLst/>
              <a:rect l="l" t="t" r="r" b="b"/>
              <a:pathLst>
                <a:path w="397" h="1803" extrusionOk="0">
                  <a:moveTo>
                    <a:pt x="189" y="1"/>
                  </a:moveTo>
                  <a:cubicBezTo>
                    <a:pt x="181" y="1"/>
                    <a:pt x="174" y="1"/>
                    <a:pt x="167" y="2"/>
                  </a:cubicBezTo>
                  <a:cubicBezTo>
                    <a:pt x="71" y="9"/>
                    <a:pt x="1" y="92"/>
                    <a:pt x="8" y="188"/>
                  </a:cubicBezTo>
                  <a:cubicBezTo>
                    <a:pt x="46" y="665"/>
                    <a:pt x="51" y="1144"/>
                    <a:pt x="29" y="1622"/>
                  </a:cubicBezTo>
                  <a:cubicBezTo>
                    <a:pt x="23" y="1717"/>
                    <a:pt x="97" y="1798"/>
                    <a:pt x="192" y="1802"/>
                  </a:cubicBezTo>
                  <a:lnTo>
                    <a:pt x="201" y="1802"/>
                  </a:lnTo>
                  <a:cubicBezTo>
                    <a:pt x="292" y="1802"/>
                    <a:pt x="368" y="1731"/>
                    <a:pt x="372" y="1639"/>
                  </a:cubicBezTo>
                  <a:cubicBezTo>
                    <a:pt x="396" y="1146"/>
                    <a:pt x="389" y="652"/>
                    <a:pt x="351" y="161"/>
                  </a:cubicBezTo>
                  <a:cubicBezTo>
                    <a:pt x="345" y="74"/>
                    <a:pt x="273" y="1"/>
                    <a:pt x="1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6"/>
            <p:cNvSpPr/>
            <p:nvPr/>
          </p:nvSpPr>
          <p:spPr>
            <a:xfrm>
              <a:off x="1260691" y="3375613"/>
              <a:ext cx="37808" cy="89530"/>
            </a:xfrm>
            <a:custGeom>
              <a:avLst/>
              <a:gdLst/>
              <a:ahLst/>
              <a:cxnLst/>
              <a:rect l="l" t="t" r="r" b="b"/>
              <a:pathLst>
                <a:path w="1095" h="2593" extrusionOk="0">
                  <a:moveTo>
                    <a:pt x="548" y="1"/>
                  </a:moveTo>
                  <a:cubicBezTo>
                    <a:pt x="499" y="1"/>
                    <a:pt x="450" y="21"/>
                    <a:pt x="416" y="61"/>
                  </a:cubicBezTo>
                  <a:cubicBezTo>
                    <a:pt x="241" y="286"/>
                    <a:pt x="2" y="594"/>
                    <a:pt x="1" y="966"/>
                  </a:cubicBezTo>
                  <a:cubicBezTo>
                    <a:pt x="1" y="1195"/>
                    <a:pt x="127" y="1429"/>
                    <a:pt x="326" y="1560"/>
                  </a:cubicBezTo>
                  <a:cubicBezTo>
                    <a:pt x="382" y="1595"/>
                    <a:pt x="444" y="1622"/>
                    <a:pt x="510" y="1636"/>
                  </a:cubicBezTo>
                  <a:cubicBezTo>
                    <a:pt x="427" y="1878"/>
                    <a:pt x="333" y="2117"/>
                    <a:pt x="229" y="2351"/>
                  </a:cubicBezTo>
                  <a:cubicBezTo>
                    <a:pt x="189" y="2437"/>
                    <a:pt x="229" y="2538"/>
                    <a:pt x="316" y="2577"/>
                  </a:cubicBezTo>
                  <a:cubicBezTo>
                    <a:pt x="337" y="2587"/>
                    <a:pt x="361" y="2593"/>
                    <a:pt x="386" y="2593"/>
                  </a:cubicBezTo>
                  <a:cubicBezTo>
                    <a:pt x="454" y="2593"/>
                    <a:pt x="514" y="2554"/>
                    <a:pt x="542" y="2492"/>
                  </a:cubicBezTo>
                  <a:cubicBezTo>
                    <a:pt x="678" y="2185"/>
                    <a:pt x="794" y="1869"/>
                    <a:pt x="894" y="1550"/>
                  </a:cubicBezTo>
                  <a:cubicBezTo>
                    <a:pt x="915" y="1520"/>
                    <a:pt x="925" y="1484"/>
                    <a:pt x="924" y="1447"/>
                  </a:cubicBezTo>
                  <a:cubicBezTo>
                    <a:pt x="976" y="1281"/>
                    <a:pt x="1029" y="1114"/>
                    <a:pt x="1072" y="945"/>
                  </a:cubicBezTo>
                  <a:cubicBezTo>
                    <a:pt x="1094" y="852"/>
                    <a:pt x="1038" y="757"/>
                    <a:pt x="945" y="735"/>
                  </a:cubicBezTo>
                  <a:cubicBezTo>
                    <a:pt x="932" y="732"/>
                    <a:pt x="919" y="731"/>
                    <a:pt x="906" y="731"/>
                  </a:cubicBezTo>
                  <a:cubicBezTo>
                    <a:pt x="828" y="731"/>
                    <a:pt x="757" y="783"/>
                    <a:pt x="737" y="862"/>
                  </a:cubicBezTo>
                  <a:cubicBezTo>
                    <a:pt x="700" y="1012"/>
                    <a:pt x="652" y="1159"/>
                    <a:pt x="607" y="1306"/>
                  </a:cubicBezTo>
                  <a:cubicBezTo>
                    <a:pt x="575" y="1301"/>
                    <a:pt x="542" y="1290"/>
                    <a:pt x="514" y="1271"/>
                  </a:cubicBezTo>
                  <a:cubicBezTo>
                    <a:pt x="416" y="1207"/>
                    <a:pt x="345" y="1077"/>
                    <a:pt x="345" y="966"/>
                  </a:cubicBezTo>
                  <a:cubicBezTo>
                    <a:pt x="345" y="731"/>
                    <a:pt x="500" y="513"/>
                    <a:pt x="687" y="272"/>
                  </a:cubicBezTo>
                  <a:cubicBezTo>
                    <a:pt x="741" y="197"/>
                    <a:pt x="725" y="93"/>
                    <a:pt x="652" y="37"/>
                  </a:cubicBezTo>
                  <a:cubicBezTo>
                    <a:pt x="621" y="13"/>
                    <a:pt x="585"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6"/>
            <p:cNvSpPr/>
            <p:nvPr/>
          </p:nvSpPr>
          <p:spPr>
            <a:xfrm>
              <a:off x="1135215" y="3463763"/>
              <a:ext cx="137281" cy="57488"/>
            </a:xfrm>
            <a:custGeom>
              <a:avLst/>
              <a:gdLst/>
              <a:ahLst/>
              <a:cxnLst/>
              <a:rect l="l" t="t" r="r" b="b"/>
              <a:pathLst>
                <a:path w="3976" h="1665" extrusionOk="0">
                  <a:moveTo>
                    <a:pt x="3786" y="1"/>
                  </a:moveTo>
                  <a:cubicBezTo>
                    <a:pt x="3772" y="1"/>
                    <a:pt x="3757" y="2"/>
                    <a:pt x="3743" y="6"/>
                  </a:cubicBezTo>
                  <a:cubicBezTo>
                    <a:pt x="2506" y="323"/>
                    <a:pt x="1306" y="769"/>
                    <a:pt x="164" y="1339"/>
                  </a:cubicBezTo>
                  <a:cubicBezTo>
                    <a:pt x="0" y="1419"/>
                    <a:pt x="58" y="1664"/>
                    <a:pt x="241" y="1664"/>
                  </a:cubicBezTo>
                  <a:cubicBezTo>
                    <a:pt x="268" y="1664"/>
                    <a:pt x="293" y="1659"/>
                    <a:pt x="317" y="1646"/>
                  </a:cubicBezTo>
                  <a:cubicBezTo>
                    <a:pt x="1439" y="1089"/>
                    <a:pt x="2615" y="649"/>
                    <a:pt x="3829" y="340"/>
                  </a:cubicBezTo>
                  <a:cubicBezTo>
                    <a:pt x="3920" y="316"/>
                    <a:pt x="3975" y="223"/>
                    <a:pt x="3953" y="130"/>
                  </a:cubicBezTo>
                  <a:cubicBezTo>
                    <a:pt x="3932" y="53"/>
                    <a:pt x="3862" y="1"/>
                    <a:pt x="3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6"/>
            <p:cNvSpPr/>
            <p:nvPr/>
          </p:nvSpPr>
          <p:spPr>
            <a:xfrm>
              <a:off x="1162768" y="3514933"/>
              <a:ext cx="62978" cy="40328"/>
            </a:xfrm>
            <a:custGeom>
              <a:avLst/>
              <a:gdLst/>
              <a:ahLst/>
              <a:cxnLst/>
              <a:rect l="l" t="t" r="r" b="b"/>
              <a:pathLst>
                <a:path w="1824" h="1168" extrusionOk="0">
                  <a:moveTo>
                    <a:pt x="547" y="0"/>
                  </a:moveTo>
                  <a:cubicBezTo>
                    <a:pt x="411" y="0"/>
                    <a:pt x="255" y="62"/>
                    <a:pt x="92" y="185"/>
                  </a:cubicBezTo>
                  <a:cubicBezTo>
                    <a:pt x="16" y="243"/>
                    <a:pt x="0" y="350"/>
                    <a:pt x="58" y="426"/>
                  </a:cubicBezTo>
                  <a:cubicBezTo>
                    <a:pt x="92" y="471"/>
                    <a:pt x="144" y="494"/>
                    <a:pt x="196" y="494"/>
                  </a:cubicBezTo>
                  <a:cubicBezTo>
                    <a:pt x="231" y="494"/>
                    <a:pt x="268" y="483"/>
                    <a:pt x="299" y="460"/>
                  </a:cubicBezTo>
                  <a:cubicBezTo>
                    <a:pt x="404" y="381"/>
                    <a:pt x="493" y="344"/>
                    <a:pt x="542" y="344"/>
                  </a:cubicBezTo>
                  <a:cubicBezTo>
                    <a:pt x="557" y="344"/>
                    <a:pt x="568" y="348"/>
                    <a:pt x="575" y="354"/>
                  </a:cubicBezTo>
                  <a:cubicBezTo>
                    <a:pt x="600" y="378"/>
                    <a:pt x="599" y="455"/>
                    <a:pt x="596" y="530"/>
                  </a:cubicBezTo>
                  <a:cubicBezTo>
                    <a:pt x="593" y="624"/>
                    <a:pt x="592" y="728"/>
                    <a:pt x="630" y="833"/>
                  </a:cubicBezTo>
                  <a:cubicBezTo>
                    <a:pt x="704" y="1032"/>
                    <a:pt x="921" y="1168"/>
                    <a:pt x="1163" y="1168"/>
                  </a:cubicBezTo>
                  <a:cubicBezTo>
                    <a:pt x="1170" y="1165"/>
                    <a:pt x="1178" y="1165"/>
                    <a:pt x="1187" y="1165"/>
                  </a:cubicBezTo>
                  <a:cubicBezTo>
                    <a:pt x="1385" y="1158"/>
                    <a:pt x="1564" y="1070"/>
                    <a:pt x="1708" y="1000"/>
                  </a:cubicBezTo>
                  <a:cubicBezTo>
                    <a:pt x="1789" y="956"/>
                    <a:pt x="1823" y="855"/>
                    <a:pt x="1781" y="772"/>
                  </a:cubicBezTo>
                  <a:cubicBezTo>
                    <a:pt x="1751" y="711"/>
                    <a:pt x="1690" y="675"/>
                    <a:pt x="1626" y="675"/>
                  </a:cubicBezTo>
                  <a:cubicBezTo>
                    <a:pt x="1603" y="675"/>
                    <a:pt x="1579" y="680"/>
                    <a:pt x="1556" y="690"/>
                  </a:cubicBezTo>
                  <a:cubicBezTo>
                    <a:pt x="1430" y="752"/>
                    <a:pt x="1300" y="817"/>
                    <a:pt x="1174" y="821"/>
                  </a:cubicBezTo>
                  <a:cubicBezTo>
                    <a:pt x="1167" y="822"/>
                    <a:pt x="1159" y="823"/>
                    <a:pt x="1151" y="823"/>
                  </a:cubicBezTo>
                  <a:cubicBezTo>
                    <a:pt x="1072" y="823"/>
                    <a:pt x="977" y="778"/>
                    <a:pt x="952" y="711"/>
                  </a:cubicBezTo>
                  <a:cubicBezTo>
                    <a:pt x="936" y="669"/>
                    <a:pt x="938" y="606"/>
                    <a:pt x="941" y="538"/>
                  </a:cubicBezTo>
                  <a:cubicBezTo>
                    <a:pt x="943" y="410"/>
                    <a:pt x="948" y="234"/>
                    <a:pt x="814" y="105"/>
                  </a:cubicBezTo>
                  <a:cubicBezTo>
                    <a:pt x="740" y="35"/>
                    <a:pt x="649"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6"/>
            <p:cNvSpPr/>
            <p:nvPr/>
          </p:nvSpPr>
          <p:spPr>
            <a:xfrm>
              <a:off x="706059" y="4005578"/>
              <a:ext cx="57765" cy="60630"/>
            </a:xfrm>
            <a:custGeom>
              <a:avLst/>
              <a:gdLst/>
              <a:ahLst/>
              <a:cxnLst/>
              <a:rect l="l" t="t" r="r" b="b"/>
              <a:pathLst>
                <a:path w="1673" h="1756" extrusionOk="0">
                  <a:moveTo>
                    <a:pt x="1127" y="345"/>
                  </a:moveTo>
                  <a:cubicBezTo>
                    <a:pt x="1165" y="345"/>
                    <a:pt x="1201" y="350"/>
                    <a:pt x="1238" y="363"/>
                  </a:cubicBezTo>
                  <a:cubicBezTo>
                    <a:pt x="1221" y="376"/>
                    <a:pt x="1207" y="393"/>
                    <a:pt x="1196" y="411"/>
                  </a:cubicBezTo>
                  <a:cubicBezTo>
                    <a:pt x="1041" y="666"/>
                    <a:pt x="855" y="901"/>
                    <a:pt x="642" y="1112"/>
                  </a:cubicBezTo>
                  <a:cubicBezTo>
                    <a:pt x="590" y="1163"/>
                    <a:pt x="524" y="1222"/>
                    <a:pt x="474" y="1223"/>
                  </a:cubicBezTo>
                  <a:cubicBezTo>
                    <a:pt x="472" y="1223"/>
                    <a:pt x="470" y="1223"/>
                    <a:pt x="468" y="1223"/>
                  </a:cubicBezTo>
                  <a:cubicBezTo>
                    <a:pt x="450" y="1223"/>
                    <a:pt x="431" y="1211"/>
                    <a:pt x="413" y="1191"/>
                  </a:cubicBezTo>
                  <a:cubicBezTo>
                    <a:pt x="375" y="1144"/>
                    <a:pt x="358" y="1084"/>
                    <a:pt x="365" y="1025"/>
                  </a:cubicBezTo>
                  <a:cubicBezTo>
                    <a:pt x="388" y="892"/>
                    <a:pt x="497" y="774"/>
                    <a:pt x="617" y="654"/>
                  </a:cubicBezTo>
                  <a:cubicBezTo>
                    <a:pt x="741" y="529"/>
                    <a:pt x="865" y="414"/>
                    <a:pt x="1007" y="364"/>
                  </a:cubicBezTo>
                  <a:cubicBezTo>
                    <a:pt x="1045" y="352"/>
                    <a:pt x="1086" y="345"/>
                    <a:pt x="1127" y="345"/>
                  </a:cubicBezTo>
                  <a:close/>
                  <a:moveTo>
                    <a:pt x="1127" y="0"/>
                  </a:moveTo>
                  <a:cubicBezTo>
                    <a:pt x="1050" y="0"/>
                    <a:pt x="972" y="13"/>
                    <a:pt x="894" y="39"/>
                  </a:cubicBezTo>
                  <a:cubicBezTo>
                    <a:pt x="683" y="113"/>
                    <a:pt x="521" y="263"/>
                    <a:pt x="374" y="411"/>
                  </a:cubicBezTo>
                  <a:cubicBezTo>
                    <a:pt x="219" y="566"/>
                    <a:pt x="65" y="736"/>
                    <a:pt x="26" y="968"/>
                  </a:cubicBezTo>
                  <a:cubicBezTo>
                    <a:pt x="1" y="1129"/>
                    <a:pt x="48" y="1293"/>
                    <a:pt x="154" y="1417"/>
                  </a:cubicBezTo>
                  <a:cubicBezTo>
                    <a:pt x="236" y="1513"/>
                    <a:pt x="355" y="1568"/>
                    <a:pt x="480" y="1568"/>
                  </a:cubicBezTo>
                  <a:cubicBezTo>
                    <a:pt x="482" y="1568"/>
                    <a:pt x="483" y="1568"/>
                    <a:pt x="485" y="1568"/>
                  </a:cubicBezTo>
                  <a:cubicBezTo>
                    <a:pt x="655" y="1562"/>
                    <a:pt x="782" y="1458"/>
                    <a:pt x="885" y="1357"/>
                  </a:cubicBezTo>
                  <a:cubicBezTo>
                    <a:pt x="987" y="1255"/>
                    <a:pt x="1086" y="1147"/>
                    <a:pt x="1177" y="1034"/>
                  </a:cubicBezTo>
                  <a:cubicBezTo>
                    <a:pt x="1200" y="1241"/>
                    <a:pt x="1246" y="1444"/>
                    <a:pt x="1317" y="1641"/>
                  </a:cubicBezTo>
                  <a:cubicBezTo>
                    <a:pt x="1341" y="1709"/>
                    <a:pt x="1405" y="1755"/>
                    <a:pt x="1479" y="1755"/>
                  </a:cubicBezTo>
                  <a:cubicBezTo>
                    <a:pt x="1498" y="1755"/>
                    <a:pt x="1518" y="1751"/>
                    <a:pt x="1536" y="1745"/>
                  </a:cubicBezTo>
                  <a:cubicBezTo>
                    <a:pt x="1625" y="1713"/>
                    <a:pt x="1673" y="1614"/>
                    <a:pt x="1640" y="1526"/>
                  </a:cubicBezTo>
                  <a:cubicBezTo>
                    <a:pt x="1525" y="1202"/>
                    <a:pt x="1483" y="857"/>
                    <a:pt x="1514" y="516"/>
                  </a:cubicBezTo>
                  <a:cubicBezTo>
                    <a:pt x="1515" y="508"/>
                    <a:pt x="1515" y="500"/>
                    <a:pt x="1515" y="493"/>
                  </a:cubicBezTo>
                  <a:cubicBezTo>
                    <a:pt x="1626" y="457"/>
                    <a:pt x="1673" y="324"/>
                    <a:pt x="1605" y="228"/>
                  </a:cubicBezTo>
                  <a:cubicBezTo>
                    <a:pt x="1500" y="82"/>
                    <a:pt x="1321" y="0"/>
                    <a:pt x="1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6"/>
            <p:cNvSpPr/>
            <p:nvPr/>
          </p:nvSpPr>
          <p:spPr>
            <a:xfrm>
              <a:off x="758750" y="3946224"/>
              <a:ext cx="33077" cy="89530"/>
            </a:xfrm>
            <a:custGeom>
              <a:avLst/>
              <a:gdLst/>
              <a:ahLst/>
              <a:cxnLst/>
              <a:rect l="l" t="t" r="r" b="b"/>
              <a:pathLst>
                <a:path w="958" h="2593" extrusionOk="0">
                  <a:moveTo>
                    <a:pt x="663" y="0"/>
                  </a:moveTo>
                  <a:cubicBezTo>
                    <a:pt x="656" y="0"/>
                    <a:pt x="649" y="1"/>
                    <a:pt x="642" y="2"/>
                  </a:cubicBezTo>
                  <a:cubicBezTo>
                    <a:pt x="410" y="26"/>
                    <a:pt x="199" y="148"/>
                    <a:pt x="61" y="335"/>
                  </a:cubicBezTo>
                  <a:cubicBezTo>
                    <a:pt x="0" y="413"/>
                    <a:pt x="16" y="522"/>
                    <a:pt x="95" y="580"/>
                  </a:cubicBezTo>
                  <a:cubicBezTo>
                    <a:pt x="125" y="603"/>
                    <a:pt x="161" y="613"/>
                    <a:pt x="196" y="613"/>
                  </a:cubicBezTo>
                  <a:cubicBezTo>
                    <a:pt x="251" y="613"/>
                    <a:pt x="305" y="587"/>
                    <a:pt x="338" y="538"/>
                  </a:cubicBezTo>
                  <a:cubicBezTo>
                    <a:pt x="382" y="479"/>
                    <a:pt x="438" y="431"/>
                    <a:pt x="503" y="397"/>
                  </a:cubicBezTo>
                  <a:lnTo>
                    <a:pt x="503" y="397"/>
                  </a:lnTo>
                  <a:cubicBezTo>
                    <a:pt x="486" y="476"/>
                    <a:pt x="465" y="555"/>
                    <a:pt x="437" y="631"/>
                  </a:cubicBezTo>
                  <a:cubicBezTo>
                    <a:pt x="382" y="796"/>
                    <a:pt x="320" y="983"/>
                    <a:pt x="355" y="1183"/>
                  </a:cubicBezTo>
                  <a:cubicBezTo>
                    <a:pt x="375" y="1290"/>
                    <a:pt x="420" y="1384"/>
                    <a:pt x="461" y="1466"/>
                  </a:cubicBezTo>
                  <a:cubicBezTo>
                    <a:pt x="487" y="1516"/>
                    <a:pt x="510" y="1570"/>
                    <a:pt x="528" y="1625"/>
                  </a:cubicBezTo>
                  <a:cubicBezTo>
                    <a:pt x="592" y="1841"/>
                    <a:pt x="483" y="2089"/>
                    <a:pt x="355" y="2344"/>
                  </a:cubicBezTo>
                  <a:cubicBezTo>
                    <a:pt x="313" y="2428"/>
                    <a:pt x="347" y="2532"/>
                    <a:pt x="432" y="2575"/>
                  </a:cubicBezTo>
                  <a:cubicBezTo>
                    <a:pt x="457" y="2587"/>
                    <a:pt x="483" y="2593"/>
                    <a:pt x="509" y="2593"/>
                  </a:cubicBezTo>
                  <a:cubicBezTo>
                    <a:pt x="572" y="2593"/>
                    <a:pt x="632" y="2558"/>
                    <a:pt x="663" y="2497"/>
                  </a:cubicBezTo>
                  <a:cubicBezTo>
                    <a:pt x="817" y="2190"/>
                    <a:pt x="958" y="1864"/>
                    <a:pt x="859" y="1527"/>
                  </a:cubicBezTo>
                  <a:cubicBezTo>
                    <a:pt x="835" y="1454"/>
                    <a:pt x="805" y="1383"/>
                    <a:pt x="770" y="1314"/>
                  </a:cubicBezTo>
                  <a:cubicBezTo>
                    <a:pt x="737" y="1246"/>
                    <a:pt x="704" y="1181"/>
                    <a:pt x="694" y="1121"/>
                  </a:cubicBezTo>
                  <a:cubicBezTo>
                    <a:pt x="673" y="1008"/>
                    <a:pt x="717" y="877"/>
                    <a:pt x="763" y="739"/>
                  </a:cubicBezTo>
                  <a:cubicBezTo>
                    <a:pt x="825" y="552"/>
                    <a:pt x="896" y="340"/>
                    <a:pt x="822" y="119"/>
                  </a:cubicBezTo>
                  <a:cubicBezTo>
                    <a:pt x="800" y="48"/>
                    <a:pt x="735"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6"/>
            <p:cNvSpPr/>
            <p:nvPr/>
          </p:nvSpPr>
          <p:spPr>
            <a:xfrm>
              <a:off x="782954" y="4016627"/>
              <a:ext cx="38912" cy="62288"/>
            </a:xfrm>
            <a:custGeom>
              <a:avLst/>
              <a:gdLst/>
              <a:ahLst/>
              <a:cxnLst/>
              <a:rect l="l" t="t" r="r" b="b"/>
              <a:pathLst>
                <a:path w="1127" h="1804" extrusionOk="0">
                  <a:moveTo>
                    <a:pt x="683" y="1"/>
                  </a:moveTo>
                  <a:cubicBezTo>
                    <a:pt x="636" y="1"/>
                    <a:pt x="590" y="20"/>
                    <a:pt x="558" y="56"/>
                  </a:cubicBezTo>
                  <a:cubicBezTo>
                    <a:pt x="400" y="95"/>
                    <a:pt x="249" y="157"/>
                    <a:pt x="109" y="239"/>
                  </a:cubicBezTo>
                  <a:cubicBezTo>
                    <a:pt x="27" y="287"/>
                    <a:pt x="0" y="392"/>
                    <a:pt x="48" y="474"/>
                  </a:cubicBezTo>
                  <a:cubicBezTo>
                    <a:pt x="80" y="528"/>
                    <a:pt x="137" y="558"/>
                    <a:pt x="196" y="558"/>
                  </a:cubicBezTo>
                  <a:cubicBezTo>
                    <a:pt x="226" y="558"/>
                    <a:pt x="256" y="550"/>
                    <a:pt x="283" y="534"/>
                  </a:cubicBezTo>
                  <a:cubicBezTo>
                    <a:pt x="328" y="509"/>
                    <a:pt x="375" y="485"/>
                    <a:pt x="423" y="464"/>
                  </a:cubicBezTo>
                  <a:lnTo>
                    <a:pt x="423" y="464"/>
                  </a:lnTo>
                  <a:cubicBezTo>
                    <a:pt x="341" y="882"/>
                    <a:pt x="393" y="1315"/>
                    <a:pt x="570" y="1704"/>
                  </a:cubicBezTo>
                  <a:cubicBezTo>
                    <a:pt x="599" y="1765"/>
                    <a:pt x="659" y="1804"/>
                    <a:pt x="727" y="1804"/>
                  </a:cubicBezTo>
                  <a:cubicBezTo>
                    <a:pt x="852" y="1804"/>
                    <a:pt x="935" y="1673"/>
                    <a:pt x="883" y="1560"/>
                  </a:cubicBezTo>
                  <a:cubicBezTo>
                    <a:pt x="711" y="1189"/>
                    <a:pt x="691" y="750"/>
                    <a:pt x="810" y="357"/>
                  </a:cubicBezTo>
                  <a:cubicBezTo>
                    <a:pt x="858" y="350"/>
                    <a:pt x="907" y="346"/>
                    <a:pt x="956" y="346"/>
                  </a:cubicBezTo>
                  <a:cubicBezTo>
                    <a:pt x="1050" y="343"/>
                    <a:pt x="1126" y="264"/>
                    <a:pt x="1124" y="170"/>
                  </a:cubicBezTo>
                  <a:cubicBezTo>
                    <a:pt x="1122" y="74"/>
                    <a:pt x="1048" y="5"/>
                    <a:pt x="948" y="1"/>
                  </a:cubicBezTo>
                  <a:cubicBezTo>
                    <a:pt x="883" y="2"/>
                    <a:pt x="817" y="8"/>
                    <a:pt x="752" y="16"/>
                  </a:cubicBezTo>
                  <a:cubicBezTo>
                    <a:pt x="749" y="16"/>
                    <a:pt x="748" y="14"/>
                    <a:pt x="745" y="12"/>
                  </a:cubicBezTo>
                  <a:cubicBezTo>
                    <a:pt x="725" y="4"/>
                    <a:pt x="704" y="1"/>
                    <a:pt x="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6"/>
            <p:cNvSpPr/>
            <p:nvPr/>
          </p:nvSpPr>
          <p:spPr>
            <a:xfrm>
              <a:off x="843759" y="3942254"/>
              <a:ext cx="23306" cy="101200"/>
            </a:xfrm>
            <a:custGeom>
              <a:avLst/>
              <a:gdLst/>
              <a:ahLst/>
              <a:cxnLst/>
              <a:rect l="l" t="t" r="r" b="b"/>
              <a:pathLst>
                <a:path w="675" h="2931" extrusionOk="0">
                  <a:moveTo>
                    <a:pt x="484" y="1"/>
                  </a:moveTo>
                  <a:cubicBezTo>
                    <a:pt x="407" y="1"/>
                    <a:pt x="336" y="54"/>
                    <a:pt x="317" y="134"/>
                  </a:cubicBezTo>
                  <a:cubicBezTo>
                    <a:pt x="113" y="994"/>
                    <a:pt x="7" y="1873"/>
                    <a:pt x="0" y="2757"/>
                  </a:cubicBezTo>
                  <a:cubicBezTo>
                    <a:pt x="0" y="2853"/>
                    <a:pt x="76" y="2930"/>
                    <a:pt x="172" y="2930"/>
                  </a:cubicBezTo>
                  <a:cubicBezTo>
                    <a:pt x="268" y="2930"/>
                    <a:pt x="344" y="2854"/>
                    <a:pt x="345" y="2760"/>
                  </a:cubicBezTo>
                  <a:cubicBezTo>
                    <a:pt x="351" y="1901"/>
                    <a:pt x="453" y="1047"/>
                    <a:pt x="652" y="212"/>
                  </a:cubicBezTo>
                  <a:cubicBezTo>
                    <a:pt x="674" y="120"/>
                    <a:pt x="617" y="28"/>
                    <a:pt x="524" y="6"/>
                  </a:cubicBezTo>
                  <a:cubicBezTo>
                    <a:pt x="510" y="2"/>
                    <a:pt x="497" y="1"/>
                    <a:pt x="4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6"/>
            <p:cNvSpPr/>
            <p:nvPr/>
          </p:nvSpPr>
          <p:spPr>
            <a:xfrm>
              <a:off x="871002" y="3940700"/>
              <a:ext cx="49961" cy="95261"/>
            </a:xfrm>
            <a:custGeom>
              <a:avLst/>
              <a:gdLst/>
              <a:ahLst/>
              <a:cxnLst/>
              <a:rect l="l" t="t" r="r" b="b"/>
              <a:pathLst>
                <a:path w="1447" h="2759" extrusionOk="0">
                  <a:moveTo>
                    <a:pt x="522" y="0"/>
                  </a:moveTo>
                  <a:cubicBezTo>
                    <a:pt x="461" y="0"/>
                    <a:pt x="402" y="33"/>
                    <a:pt x="371" y="91"/>
                  </a:cubicBezTo>
                  <a:cubicBezTo>
                    <a:pt x="215" y="386"/>
                    <a:pt x="1" y="787"/>
                    <a:pt x="47" y="1210"/>
                  </a:cubicBezTo>
                  <a:cubicBezTo>
                    <a:pt x="75" y="1468"/>
                    <a:pt x="236" y="1723"/>
                    <a:pt x="457" y="1862"/>
                  </a:cubicBezTo>
                  <a:cubicBezTo>
                    <a:pt x="562" y="1931"/>
                    <a:pt x="688" y="1969"/>
                    <a:pt x="814" y="1970"/>
                  </a:cubicBezTo>
                  <a:cubicBezTo>
                    <a:pt x="837" y="1968"/>
                    <a:pt x="859" y="1963"/>
                    <a:pt x="882" y="1959"/>
                  </a:cubicBezTo>
                  <a:lnTo>
                    <a:pt x="882" y="1959"/>
                  </a:lnTo>
                  <a:cubicBezTo>
                    <a:pt x="859" y="2100"/>
                    <a:pt x="834" y="2242"/>
                    <a:pt x="814" y="2383"/>
                  </a:cubicBezTo>
                  <a:cubicBezTo>
                    <a:pt x="800" y="2488"/>
                    <a:pt x="830" y="2638"/>
                    <a:pt x="931" y="2714"/>
                  </a:cubicBezTo>
                  <a:cubicBezTo>
                    <a:pt x="969" y="2743"/>
                    <a:pt x="1017" y="2759"/>
                    <a:pt x="1066" y="2759"/>
                  </a:cubicBezTo>
                  <a:cubicBezTo>
                    <a:pt x="1099" y="2759"/>
                    <a:pt x="1131" y="2752"/>
                    <a:pt x="1161" y="2738"/>
                  </a:cubicBezTo>
                  <a:cubicBezTo>
                    <a:pt x="1300" y="2677"/>
                    <a:pt x="1297" y="2479"/>
                    <a:pt x="1156" y="2421"/>
                  </a:cubicBezTo>
                  <a:cubicBezTo>
                    <a:pt x="1227" y="1914"/>
                    <a:pt x="1317" y="1403"/>
                    <a:pt x="1427" y="901"/>
                  </a:cubicBezTo>
                  <a:cubicBezTo>
                    <a:pt x="1446" y="808"/>
                    <a:pt x="1387" y="716"/>
                    <a:pt x="1294" y="695"/>
                  </a:cubicBezTo>
                  <a:cubicBezTo>
                    <a:pt x="1282" y="693"/>
                    <a:pt x="1270" y="691"/>
                    <a:pt x="1258" y="691"/>
                  </a:cubicBezTo>
                  <a:cubicBezTo>
                    <a:pt x="1179" y="691"/>
                    <a:pt x="1107" y="747"/>
                    <a:pt x="1090" y="827"/>
                  </a:cubicBezTo>
                  <a:cubicBezTo>
                    <a:pt x="1034" y="1085"/>
                    <a:pt x="983" y="1345"/>
                    <a:pt x="937" y="1606"/>
                  </a:cubicBezTo>
                  <a:cubicBezTo>
                    <a:pt x="924" y="1606"/>
                    <a:pt x="911" y="1607"/>
                    <a:pt x="899" y="1611"/>
                  </a:cubicBezTo>
                  <a:cubicBezTo>
                    <a:pt x="870" y="1621"/>
                    <a:pt x="842" y="1625"/>
                    <a:pt x="815" y="1625"/>
                  </a:cubicBezTo>
                  <a:cubicBezTo>
                    <a:pt x="746" y="1625"/>
                    <a:pt x="685" y="1598"/>
                    <a:pt x="640" y="1569"/>
                  </a:cubicBezTo>
                  <a:cubicBezTo>
                    <a:pt x="503" y="1479"/>
                    <a:pt x="412" y="1334"/>
                    <a:pt x="389" y="1172"/>
                  </a:cubicBezTo>
                  <a:cubicBezTo>
                    <a:pt x="357" y="878"/>
                    <a:pt x="499" y="583"/>
                    <a:pt x="675" y="253"/>
                  </a:cubicBezTo>
                  <a:cubicBezTo>
                    <a:pt x="720" y="170"/>
                    <a:pt x="688" y="65"/>
                    <a:pt x="603" y="21"/>
                  </a:cubicBezTo>
                  <a:cubicBezTo>
                    <a:pt x="577" y="7"/>
                    <a:pt x="550" y="0"/>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6"/>
            <p:cNvSpPr/>
            <p:nvPr/>
          </p:nvSpPr>
          <p:spPr>
            <a:xfrm>
              <a:off x="925972" y="3922296"/>
              <a:ext cx="45473" cy="121502"/>
            </a:xfrm>
            <a:custGeom>
              <a:avLst/>
              <a:gdLst/>
              <a:ahLst/>
              <a:cxnLst/>
              <a:rect l="l" t="t" r="r" b="b"/>
              <a:pathLst>
                <a:path w="1317" h="3519" extrusionOk="0">
                  <a:moveTo>
                    <a:pt x="1122" y="0"/>
                  </a:moveTo>
                  <a:cubicBezTo>
                    <a:pt x="1098" y="0"/>
                    <a:pt x="1074" y="5"/>
                    <a:pt x="1051" y="16"/>
                  </a:cubicBezTo>
                  <a:cubicBezTo>
                    <a:pt x="506" y="287"/>
                    <a:pt x="123" y="800"/>
                    <a:pt x="19" y="1398"/>
                  </a:cubicBezTo>
                  <a:cubicBezTo>
                    <a:pt x="0" y="1506"/>
                    <a:pt x="86" y="1599"/>
                    <a:pt x="189" y="1599"/>
                  </a:cubicBezTo>
                  <a:cubicBezTo>
                    <a:pt x="202" y="1599"/>
                    <a:pt x="215" y="1597"/>
                    <a:pt x="229" y="1594"/>
                  </a:cubicBezTo>
                  <a:cubicBezTo>
                    <a:pt x="437" y="1542"/>
                    <a:pt x="634" y="1453"/>
                    <a:pt x="810" y="1331"/>
                  </a:cubicBezTo>
                  <a:lnTo>
                    <a:pt x="810" y="1331"/>
                  </a:lnTo>
                  <a:cubicBezTo>
                    <a:pt x="648" y="1991"/>
                    <a:pt x="472" y="2651"/>
                    <a:pt x="285" y="3299"/>
                  </a:cubicBezTo>
                  <a:cubicBezTo>
                    <a:pt x="258" y="3390"/>
                    <a:pt x="312" y="3484"/>
                    <a:pt x="403" y="3511"/>
                  </a:cubicBezTo>
                  <a:cubicBezTo>
                    <a:pt x="419" y="3515"/>
                    <a:pt x="434" y="3518"/>
                    <a:pt x="451" y="3518"/>
                  </a:cubicBezTo>
                  <a:cubicBezTo>
                    <a:pt x="527" y="3518"/>
                    <a:pt x="595" y="3468"/>
                    <a:pt x="616" y="3394"/>
                  </a:cubicBezTo>
                  <a:cubicBezTo>
                    <a:pt x="859" y="2548"/>
                    <a:pt x="1086" y="1684"/>
                    <a:pt x="1286" y="826"/>
                  </a:cubicBezTo>
                  <a:cubicBezTo>
                    <a:pt x="1315" y="702"/>
                    <a:pt x="1217" y="613"/>
                    <a:pt x="1116" y="613"/>
                  </a:cubicBezTo>
                  <a:cubicBezTo>
                    <a:pt x="1065" y="613"/>
                    <a:pt x="1013" y="636"/>
                    <a:pt x="976" y="689"/>
                  </a:cubicBezTo>
                  <a:cubicBezTo>
                    <a:pt x="840" y="885"/>
                    <a:pt x="657" y="1044"/>
                    <a:pt x="443" y="1151"/>
                  </a:cubicBezTo>
                  <a:cubicBezTo>
                    <a:pt x="585" y="792"/>
                    <a:pt x="855" y="498"/>
                    <a:pt x="1201" y="325"/>
                  </a:cubicBezTo>
                  <a:cubicBezTo>
                    <a:pt x="1283" y="282"/>
                    <a:pt x="1317" y="181"/>
                    <a:pt x="1276" y="96"/>
                  </a:cubicBezTo>
                  <a:cubicBezTo>
                    <a:pt x="1246" y="36"/>
                    <a:pt x="1186" y="0"/>
                    <a:pt x="1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6"/>
            <p:cNvSpPr/>
            <p:nvPr/>
          </p:nvSpPr>
          <p:spPr>
            <a:xfrm>
              <a:off x="842620" y="4044181"/>
              <a:ext cx="128235" cy="42124"/>
            </a:xfrm>
            <a:custGeom>
              <a:avLst/>
              <a:gdLst/>
              <a:ahLst/>
              <a:cxnLst/>
              <a:rect l="l" t="t" r="r" b="b"/>
              <a:pathLst>
                <a:path w="3714" h="1220" extrusionOk="0">
                  <a:moveTo>
                    <a:pt x="3528" y="1"/>
                  </a:moveTo>
                  <a:cubicBezTo>
                    <a:pt x="3518" y="1"/>
                    <a:pt x="3507" y="2"/>
                    <a:pt x="3497" y="4"/>
                  </a:cubicBezTo>
                  <a:lnTo>
                    <a:pt x="3496" y="2"/>
                  </a:lnTo>
                  <a:cubicBezTo>
                    <a:pt x="2363" y="236"/>
                    <a:pt x="1242" y="530"/>
                    <a:pt x="140" y="885"/>
                  </a:cubicBezTo>
                  <a:cubicBezTo>
                    <a:pt x="50" y="913"/>
                    <a:pt x="1" y="1010"/>
                    <a:pt x="30" y="1100"/>
                  </a:cubicBezTo>
                  <a:cubicBezTo>
                    <a:pt x="53" y="1174"/>
                    <a:pt x="120" y="1220"/>
                    <a:pt x="192" y="1220"/>
                  </a:cubicBezTo>
                  <a:cubicBezTo>
                    <a:pt x="210" y="1220"/>
                    <a:pt x="228" y="1217"/>
                    <a:pt x="246" y="1211"/>
                  </a:cubicBezTo>
                  <a:cubicBezTo>
                    <a:pt x="1337" y="861"/>
                    <a:pt x="2444" y="571"/>
                    <a:pt x="3566" y="340"/>
                  </a:cubicBezTo>
                  <a:cubicBezTo>
                    <a:pt x="3656" y="319"/>
                    <a:pt x="3714" y="229"/>
                    <a:pt x="3694" y="139"/>
                  </a:cubicBezTo>
                  <a:cubicBezTo>
                    <a:pt x="3678" y="58"/>
                    <a:pt x="3607" y="1"/>
                    <a:pt x="3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702503" y="4085304"/>
              <a:ext cx="254606" cy="132137"/>
            </a:xfrm>
            <a:custGeom>
              <a:avLst/>
              <a:gdLst/>
              <a:ahLst/>
              <a:cxnLst/>
              <a:rect l="l" t="t" r="r" b="b"/>
              <a:pathLst>
                <a:path w="7374" h="3827" extrusionOk="0">
                  <a:moveTo>
                    <a:pt x="7147" y="0"/>
                  </a:moveTo>
                  <a:cubicBezTo>
                    <a:pt x="7130" y="0"/>
                    <a:pt x="7113" y="3"/>
                    <a:pt x="7096" y="8"/>
                  </a:cubicBezTo>
                  <a:cubicBezTo>
                    <a:pt x="5178" y="606"/>
                    <a:pt x="3228" y="1101"/>
                    <a:pt x="1258" y="1493"/>
                  </a:cubicBezTo>
                  <a:cubicBezTo>
                    <a:pt x="1178" y="1508"/>
                    <a:pt x="1120" y="1579"/>
                    <a:pt x="1120" y="1660"/>
                  </a:cubicBezTo>
                  <a:cubicBezTo>
                    <a:pt x="1117" y="2205"/>
                    <a:pt x="1048" y="2747"/>
                    <a:pt x="912" y="3275"/>
                  </a:cubicBezTo>
                  <a:cubicBezTo>
                    <a:pt x="667" y="2920"/>
                    <a:pt x="479" y="2527"/>
                    <a:pt x="357" y="2113"/>
                  </a:cubicBezTo>
                  <a:cubicBezTo>
                    <a:pt x="335" y="2039"/>
                    <a:pt x="266" y="1991"/>
                    <a:pt x="193" y="1991"/>
                  </a:cubicBezTo>
                  <a:cubicBezTo>
                    <a:pt x="177" y="1991"/>
                    <a:pt x="160" y="1993"/>
                    <a:pt x="144" y="1998"/>
                  </a:cubicBezTo>
                  <a:cubicBezTo>
                    <a:pt x="54" y="2025"/>
                    <a:pt x="1" y="2119"/>
                    <a:pt x="28" y="2211"/>
                  </a:cubicBezTo>
                  <a:cubicBezTo>
                    <a:pt x="194" y="2778"/>
                    <a:pt x="474" y="3307"/>
                    <a:pt x="851" y="3763"/>
                  </a:cubicBezTo>
                  <a:cubicBezTo>
                    <a:pt x="883" y="3803"/>
                    <a:pt x="931" y="3825"/>
                    <a:pt x="983" y="3826"/>
                  </a:cubicBezTo>
                  <a:cubicBezTo>
                    <a:pt x="995" y="3826"/>
                    <a:pt x="1006" y="3825"/>
                    <a:pt x="1016" y="3822"/>
                  </a:cubicBezTo>
                  <a:cubicBezTo>
                    <a:pt x="1078" y="3811"/>
                    <a:pt x="1128" y="3766"/>
                    <a:pt x="1147" y="3705"/>
                  </a:cubicBezTo>
                  <a:cubicBezTo>
                    <a:pt x="1339" y="3089"/>
                    <a:pt x="1445" y="2448"/>
                    <a:pt x="1462" y="1802"/>
                  </a:cubicBezTo>
                  <a:cubicBezTo>
                    <a:pt x="3325" y="1428"/>
                    <a:pt x="5171" y="961"/>
                    <a:pt x="6989" y="402"/>
                  </a:cubicBezTo>
                  <a:lnTo>
                    <a:pt x="6989" y="402"/>
                  </a:lnTo>
                  <a:cubicBezTo>
                    <a:pt x="7010" y="963"/>
                    <a:pt x="6934" y="1525"/>
                    <a:pt x="6767" y="2063"/>
                  </a:cubicBezTo>
                  <a:cubicBezTo>
                    <a:pt x="6742" y="2153"/>
                    <a:pt x="6792" y="2246"/>
                    <a:pt x="6881" y="2274"/>
                  </a:cubicBezTo>
                  <a:cubicBezTo>
                    <a:pt x="6898" y="2279"/>
                    <a:pt x="6916" y="2282"/>
                    <a:pt x="6933" y="2282"/>
                  </a:cubicBezTo>
                  <a:cubicBezTo>
                    <a:pt x="7005" y="2282"/>
                    <a:pt x="7071" y="2236"/>
                    <a:pt x="7095" y="2166"/>
                  </a:cubicBezTo>
                  <a:cubicBezTo>
                    <a:pt x="7298" y="1517"/>
                    <a:pt x="7374" y="835"/>
                    <a:pt x="7320" y="158"/>
                  </a:cubicBezTo>
                  <a:cubicBezTo>
                    <a:pt x="7316" y="106"/>
                    <a:pt x="7288" y="58"/>
                    <a:pt x="7244" y="29"/>
                  </a:cubicBezTo>
                  <a:cubicBezTo>
                    <a:pt x="7215" y="10"/>
                    <a:pt x="7182" y="0"/>
                    <a:pt x="7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a:off x="776567" y="4156224"/>
              <a:ext cx="17022" cy="67812"/>
            </a:xfrm>
            <a:custGeom>
              <a:avLst/>
              <a:gdLst/>
              <a:ahLst/>
              <a:cxnLst/>
              <a:rect l="l" t="t" r="r" b="b"/>
              <a:pathLst>
                <a:path w="493" h="1964" extrusionOk="0">
                  <a:moveTo>
                    <a:pt x="175" y="0"/>
                  </a:moveTo>
                  <a:cubicBezTo>
                    <a:pt x="174" y="0"/>
                    <a:pt x="174" y="0"/>
                    <a:pt x="173" y="0"/>
                  </a:cubicBezTo>
                  <a:cubicBezTo>
                    <a:pt x="77" y="0"/>
                    <a:pt x="1" y="78"/>
                    <a:pt x="1" y="172"/>
                  </a:cubicBezTo>
                  <a:cubicBezTo>
                    <a:pt x="2" y="724"/>
                    <a:pt x="49" y="1276"/>
                    <a:pt x="137" y="1820"/>
                  </a:cubicBezTo>
                  <a:cubicBezTo>
                    <a:pt x="152" y="1903"/>
                    <a:pt x="223" y="1964"/>
                    <a:pt x="308" y="1964"/>
                  </a:cubicBezTo>
                  <a:cubicBezTo>
                    <a:pt x="316" y="1964"/>
                    <a:pt x="326" y="1962"/>
                    <a:pt x="336" y="1961"/>
                  </a:cubicBezTo>
                  <a:cubicBezTo>
                    <a:pt x="429" y="1946"/>
                    <a:pt x="492" y="1857"/>
                    <a:pt x="478" y="1764"/>
                  </a:cubicBezTo>
                  <a:cubicBezTo>
                    <a:pt x="391" y="1238"/>
                    <a:pt x="347" y="704"/>
                    <a:pt x="346" y="171"/>
                  </a:cubicBezTo>
                  <a:cubicBezTo>
                    <a:pt x="344" y="77"/>
                    <a:pt x="268"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6"/>
            <p:cNvSpPr/>
            <p:nvPr/>
          </p:nvSpPr>
          <p:spPr>
            <a:xfrm>
              <a:off x="810612" y="4150596"/>
              <a:ext cx="49443" cy="69780"/>
            </a:xfrm>
            <a:custGeom>
              <a:avLst/>
              <a:gdLst/>
              <a:ahLst/>
              <a:cxnLst/>
              <a:rect l="l" t="t" r="r" b="b"/>
              <a:pathLst>
                <a:path w="1432" h="2021" extrusionOk="0">
                  <a:moveTo>
                    <a:pt x="368" y="0"/>
                  </a:moveTo>
                  <a:cubicBezTo>
                    <a:pt x="295" y="0"/>
                    <a:pt x="227" y="47"/>
                    <a:pt x="204" y="120"/>
                  </a:cubicBezTo>
                  <a:cubicBezTo>
                    <a:pt x="106" y="422"/>
                    <a:pt x="42" y="735"/>
                    <a:pt x="14" y="1051"/>
                  </a:cubicBezTo>
                  <a:cubicBezTo>
                    <a:pt x="6" y="1146"/>
                    <a:pt x="0" y="1254"/>
                    <a:pt x="38" y="1363"/>
                  </a:cubicBezTo>
                  <a:cubicBezTo>
                    <a:pt x="87" y="1491"/>
                    <a:pt x="187" y="1592"/>
                    <a:pt x="317" y="1640"/>
                  </a:cubicBezTo>
                  <a:cubicBezTo>
                    <a:pt x="387" y="1668"/>
                    <a:pt x="463" y="1682"/>
                    <a:pt x="539" y="1682"/>
                  </a:cubicBezTo>
                  <a:cubicBezTo>
                    <a:pt x="628" y="1682"/>
                    <a:pt x="717" y="1662"/>
                    <a:pt x="797" y="1623"/>
                  </a:cubicBezTo>
                  <a:cubicBezTo>
                    <a:pt x="845" y="1599"/>
                    <a:pt x="891" y="1568"/>
                    <a:pt x="932" y="1533"/>
                  </a:cubicBezTo>
                  <a:cubicBezTo>
                    <a:pt x="936" y="1647"/>
                    <a:pt x="948" y="1762"/>
                    <a:pt x="964" y="1875"/>
                  </a:cubicBezTo>
                  <a:cubicBezTo>
                    <a:pt x="978" y="1960"/>
                    <a:pt x="1050" y="2021"/>
                    <a:pt x="1134" y="2021"/>
                  </a:cubicBezTo>
                  <a:cubicBezTo>
                    <a:pt x="1143" y="2021"/>
                    <a:pt x="1152" y="2020"/>
                    <a:pt x="1161" y="2018"/>
                  </a:cubicBezTo>
                  <a:cubicBezTo>
                    <a:pt x="1256" y="2004"/>
                    <a:pt x="1319" y="1916"/>
                    <a:pt x="1305" y="1823"/>
                  </a:cubicBezTo>
                  <a:cubicBezTo>
                    <a:pt x="1239" y="1398"/>
                    <a:pt x="1273" y="963"/>
                    <a:pt x="1404" y="552"/>
                  </a:cubicBezTo>
                  <a:cubicBezTo>
                    <a:pt x="1432" y="462"/>
                    <a:pt x="1382" y="365"/>
                    <a:pt x="1292" y="336"/>
                  </a:cubicBezTo>
                  <a:cubicBezTo>
                    <a:pt x="1275" y="331"/>
                    <a:pt x="1257" y="328"/>
                    <a:pt x="1239" y="328"/>
                  </a:cubicBezTo>
                  <a:cubicBezTo>
                    <a:pt x="1166" y="328"/>
                    <a:pt x="1099" y="375"/>
                    <a:pt x="1076" y="448"/>
                  </a:cubicBezTo>
                  <a:cubicBezTo>
                    <a:pt x="1036" y="574"/>
                    <a:pt x="1004" y="702"/>
                    <a:pt x="981" y="833"/>
                  </a:cubicBezTo>
                  <a:cubicBezTo>
                    <a:pt x="942" y="856"/>
                    <a:pt x="912" y="892"/>
                    <a:pt x="901" y="937"/>
                  </a:cubicBezTo>
                  <a:cubicBezTo>
                    <a:pt x="871" y="1046"/>
                    <a:pt x="798" y="1239"/>
                    <a:pt x="643" y="1315"/>
                  </a:cubicBezTo>
                  <a:cubicBezTo>
                    <a:pt x="611" y="1330"/>
                    <a:pt x="575" y="1338"/>
                    <a:pt x="539" y="1338"/>
                  </a:cubicBezTo>
                  <a:cubicBezTo>
                    <a:pt x="507" y="1338"/>
                    <a:pt x="475" y="1332"/>
                    <a:pt x="445" y="1320"/>
                  </a:cubicBezTo>
                  <a:cubicBezTo>
                    <a:pt x="407" y="1308"/>
                    <a:pt x="377" y="1280"/>
                    <a:pt x="362" y="1244"/>
                  </a:cubicBezTo>
                  <a:cubicBezTo>
                    <a:pt x="348" y="1204"/>
                    <a:pt x="351" y="1142"/>
                    <a:pt x="356" y="1082"/>
                  </a:cubicBezTo>
                  <a:cubicBezTo>
                    <a:pt x="383" y="791"/>
                    <a:pt x="442" y="504"/>
                    <a:pt x="532" y="225"/>
                  </a:cubicBezTo>
                  <a:cubicBezTo>
                    <a:pt x="560" y="135"/>
                    <a:pt x="511" y="38"/>
                    <a:pt x="421" y="8"/>
                  </a:cubicBezTo>
                  <a:cubicBezTo>
                    <a:pt x="403" y="3"/>
                    <a:pt x="385"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6"/>
            <p:cNvSpPr/>
            <p:nvPr/>
          </p:nvSpPr>
          <p:spPr>
            <a:xfrm>
              <a:off x="865650" y="4130915"/>
              <a:ext cx="46232" cy="81796"/>
            </a:xfrm>
            <a:custGeom>
              <a:avLst/>
              <a:gdLst/>
              <a:ahLst/>
              <a:cxnLst/>
              <a:rect l="l" t="t" r="r" b="b"/>
              <a:pathLst>
                <a:path w="1339" h="2369" extrusionOk="0">
                  <a:moveTo>
                    <a:pt x="851" y="284"/>
                  </a:moveTo>
                  <a:cubicBezTo>
                    <a:pt x="822" y="332"/>
                    <a:pt x="792" y="381"/>
                    <a:pt x="762" y="431"/>
                  </a:cubicBezTo>
                  <a:lnTo>
                    <a:pt x="762" y="429"/>
                  </a:lnTo>
                  <a:cubicBezTo>
                    <a:pt x="723" y="495"/>
                    <a:pt x="685" y="560"/>
                    <a:pt x="641" y="622"/>
                  </a:cubicBezTo>
                  <a:cubicBezTo>
                    <a:pt x="574" y="715"/>
                    <a:pt x="477" y="808"/>
                    <a:pt x="374" y="842"/>
                  </a:cubicBezTo>
                  <a:cubicBezTo>
                    <a:pt x="358" y="718"/>
                    <a:pt x="371" y="611"/>
                    <a:pt x="411" y="525"/>
                  </a:cubicBezTo>
                  <a:cubicBezTo>
                    <a:pt x="458" y="421"/>
                    <a:pt x="564" y="345"/>
                    <a:pt x="657" y="345"/>
                  </a:cubicBezTo>
                  <a:cubicBezTo>
                    <a:pt x="667" y="345"/>
                    <a:pt x="675" y="346"/>
                    <a:pt x="685" y="348"/>
                  </a:cubicBezTo>
                  <a:cubicBezTo>
                    <a:pt x="695" y="349"/>
                    <a:pt x="706" y="350"/>
                    <a:pt x="716" y="350"/>
                  </a:cubicBezTo>
                  <a:cubicBezTo>
                    <a:pt x="768" y="350"/>
                    <a:pt x="818" y="327"/>
                    <a:pt x="851" y="284"/>
                  </a:cubicBezTo>
                  <a:close/>
                  <a:moveTo>
                    <a:pt x="658" y="1"/>
                  </a:moveTo>
                  <a:cubicBezTo>
                    <a:pt x="430" y="1"/>
                    <a:pt x="204" y="150"/>
                    <a:pt x="98" y="381"/>
                  </a:cubicBezTo>
                  <a:cubicBezTo>
                    <a:pt x="11" y="570"/>
                    <a:pt x="1" y="799"/>
                    <a:pt x="66" y="1063"/>
                  </a:cubicBezTo>
                  <a:cubicBezTo>
                    <a:pt x="83" y="1129"/>
                    <a:pt x="136" y="1178"/>
                    <a:pt x="204" y="1191"/>
                  </a:cubicBezTo>
                  <a:cubicBezTo>
                    <a:pt x="233" y="1195"/>
                    <a:pt x="262" y="1198"/>
                    <a:pt x="291" y="1198"/>
                  </a:cubicBezTo>
                  <a:cubicBezTo>
                    <a:pt x="495" y="1198"/>
                    <a:pt x="705" y="1087"/>
                    <a:pt x="872" y="885"/>
                  </a:cubicBezTo>
                  <a:lnTo>
                    <a:pt x="872" y="885"/>
                  </a:lnTo>
                  <a:cubicBezTo>
                    <a:pt x="829" y="1326"/>
                    <a:pt x="826" y="1771"/>
                    <a:pt x="865" y="2213"/>
                  </a:cubicBezTo>
                  <a:cubicBezTo>
                    <a:pt x="872" y="2301"/>
                    <a:pt x="947" y="2369"/>
                    <a:pt x="1036" y="2369"/>
                  </a:cubicBezTo>
                  <a:lnTo>
                    <a:pt x="1051" y="2369"/>
                  </a:lnTo>
                  <a:cubicBezTo>
                    <a:pt x="1147" y="2362"/>
                    <a:pt x="1216" y="2277"/>
                    <a:pt x="1207" y="2183"/>
                  </a:cubicBezTo>
                  <a:cubicBezTo>
                    <a:pt x="1150" y="1524"/>
                    <a:pt x="1189" y="861"/>
                    <a:pt x="1323" y="215"/>
                  </a:cubicBezTo>
                  <a:cubicBezTo>
                    <a:pt x="1338" y="141"/>
                    <a:pt x="1303" y="65"/>
                    <a:pt x="1237" y="30"/>
                  </a:cubicBezTo>
                  <a:cubicBezTo>
                    <a:pt x="1211" y="15"/>
                    <a:pt x="1182" y="8"/>
                    <a:pt x="1154" y="8"/>
                  </a:cubicBezTo>
                  <a:cubicBezTo>
                    <a:pt x="1111" y="8"/>
                    <a:pt x="1067" y="25"/>
                    <a:pt x="1034" y="56"/>
                  </a:cubicBezTo>
                  <a:cubicBezTo>
                    <a:pt x="972" y="118"/>
                    <a:pt x="916" y="187"/>
                    <a:pt x="868" y="262"/>
                  </a:cubicBezTo>
                  <a:cubicBezTo>
                    <a:pt x="876" y="245"/>
                    <a:pt x="882" y="227"/>
                    <a:pt x="886" y="208"/>
                  </a:cubicBezTo>
                  <a:cubicBezTo>
                    <a:pt x="903" y="115"/>
                    <a:pt x="841" y="25"/>
                    <a:pt x="747" y="8"/>
                  </a:cubicBezTo>
                  <a:cubicBezTo>
                    <a:pt x="718" y="3"/>
                    <a:pt x="688"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a:off x="199629" y="4011275"/>
              <a:ext cx="475064" cy="132378"/>
            </a:xfrm>
            <a:custGeom>
              <a:avLst/>
              <a:gdLst/>
              <a:ahLst/>
              <a:cxnLst/>
              <a:rect l="l" t="t" r="r" b="b"/>
              <a:pathLst>
                <a:path w="13759" h="3834" extrusionOk="0">
                  <a:moveTo>
                    <a:pt x="646" y="1"/>
                  </a:moveTo>
                  <a:cubicBezTo>
                    <a:pt x="594" y="1"/>
                    <a:pt x="544" y="24"/>
                    <a:pt x="510" y="67"/>
                  </a:cubicBezTo>
                  <a:cubicBezTo>
                    <a:pt x="294" y="346"/>
                    <a:pt x="136" y="665"/>
                    <a:pt x="43" y="1006"/>
                  </a:cubicBezTo>
                  <a:cubicBezTo>
                    <a:pt x="1" y="1169"/>
                    <a:pt x="70" y="1273"/>
                    <a:pt x="151" y="1316"/>
                  </a:cubicBezTo>
                  <a:cubicBezTo>
                    <a:pt x="174" y="1328"/>
                    <a:pt x="203" y="1334"/>
                    <a:pt x="233" y="1334"/>
                  </a:cubicBezTo>
                  <a:cubicBezTo>
                    <a:pt x="290" y="1334"/>
                    <a:pt x="352" y="1312"/>
                    <a:pt x="387" y="1275"/>
                  </a:cubicBezTo>
                  <a:cubicBezTo>
                    <a:pt x="443" y="1214"/>
                    <a:pt x="471" y="1107"/>
                    <a:pt x="418" y="1021"/>
                  </a:cubicBezTo>
                  <a:cubicBezTo>
                    <a:pt x="413" y="1016"/>
                    <a:pt x="409" y="1009"/>
                    <a:pt x="403" y="1003"/>
                  </a:cubicBezTo>
                  <a:cubicBezTo>
                    <a:pt x="468" y="796"/>
                    <a:pt x="562" y="601"/>
                    <a:pt x="682" y="419"/>
                  </a:cubicBezTo>
                  <a:cubicBezTo>
                    <a:pt x="788" y="523"/>
                    <a:pt x="876" y="660"/>
                    <a:pt x="966" y="802"/>
                  </a:cubicBezTo>
                  <a:cubicBezTo>
                    <a:pt x="983" y="829"/>
                    <a:pt x="1000" y="854"/>
                    <a:pt x="1017" y="879"/>
                  </a:cubicBezTo>
                  <a:cubicBezTo>
                    <a:pt x="952" y="931"/>
                    <a:pt x="933" y="1021"/>
                    <a:pt x="974" y="1095"/>
                  </a:cubicBezTo>
                  <a:cubicBezTo>
                    <a:pt x="1500" y="2032"/>
                    <a:pt x="2420" y="2801"/>
                    <a:pt x="3569" y="3262"/>
                  </a:cubicBezTo>
                  <a:cubicBezTo>
                    <a:pt x="4498" y="3635"/>
                    <a:pt x="5586" y="3823"/>
                    <a:pt x="6894" y="3834"/>
                  </a:cubicBezTo>
                  <a:lnTo>
                    <a:pt x="7016" y="3834"/>
                  </a:lnTo>
                  <a:cubicBezTo>
                    <a:pt x="9309" y="3831"/>
                    <a:pt x="11572" y="3313"/>
                    <a:pt x="13637" y="2318"/>
                  </a:cubicBezTo>
                  <a:cubicBezTo>
                    <a:pt x="13723" y="2276"/>
                    <a:pt x="13758" y="2173"/>
                    <a:pt x="13717" y="2087"/>
                  </a:cubicBezTo>
                  <a:cubicBezTo>
                    <a:pt x="13688" y="2027"/>
                    <a:pt x="13627" y="1991"/>
                    <a:pt x="13563" y="1991"/>
                  </a:cubicBezTo>
                  <a:cubicBezTo>
                    <a:pt x="13538" y="1991"/>
                    <a:pt x="13512" y="1996"/>
                    <a:pt x="13488" y="2008"/>
                  </a:cubicBezTo>
                  <a:cubicBezTo>
                    <a:pt x="11492" y="2972"/>
                    <a:pt x="9273" y="3490"/>
                    <a:pt x="7055" y="3490"/>
                  </a:cubicBezTo>
                  <a:cubicBezTo>
                    <a:pt x="7002" y="3490"/>
                    <a:pt x="6949" y="3490"/>
                    <a:pt x="6896" y="3489"/>
                  </a:cubicBezTo>
                  <a:cubicBezTo>
                    <a:pt x="5632" y="3478"/>
                    <a:pt x="4585" y="3299"/>
                    <a:pt x="3696" y="2943"/>
                  </a:cubicBezTo>
                  <a:cubicBezTo>
                    <a:pt x="2847" y="2602"/>
                    <a:pt x="2136" y="2081"/>
                    <a:pt x="1632" y="1451"/>
                  </a:cubicBezTo>
                  <a:lnTo>
                    <a:pt x="1632" y="1451"/>
                  </a:lnTo>
                  <a:cubicBezTo>
                    <a:pt x="1651" y="1457"/>
                    <a:pt x="1669" y="1460"/>
                    <a:pt x="1687" y="1460"/>
                  </a:cubicBezTo>
                  <a:cubicBezTo>
                    <a:pt x="1759" y="1460"/>
                    <a:pt x="1825" y="1414"/>
                    <a:pt x="1849" y="1344"/>
                  </a:cubicBezTo>
                  <a:cubicBezTo>
                    <a:pt x="1880" y="1254"/>
                    <a:pt x="1831" y="1157"/>
                    <a:pt x="1741" y="1126"/>
                  </a:cubicBezTo>
                  <a:cubicBezTo>
                    <a:pt x="1532" y="1052"/>
                    <a:pt x="1399" y="840"/>
                    <a:pt x="1255" y="618"/>
                  </a:cubicBezTo>
                  <a:cubicBezTo>
                    <a:pt x="1116" y="398"/>
                    <a:pt x="971" y="170"/>
                    <a:pt x="736" y="26"/>
                  </a:cubicBezTo>
                  <a:cubicBezTo>
                    <a:pt x="708" y="9"/>
                    <a:pt x="677" y="1"/>
                    <a:pt x="6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a:off x="43250" y="3982997"/>
              <a:ext cx="83487" cy="136798"/>
            </a:xfrm>
            <a:custGeom>
              <a:avLst/>
              <a:gdLst/>
              <a:ahLst/>
              <a:cxnLst/>
              <a:rect l="l" t="t" r="r" b="b"/>
              <a:pathLst>
                <a:path w="2418" h="3962" extrusionOk="0">
                  <a:moveTo>
                    <a:pt x="839" y="2734"/>
                  </a:moveTo>
                  <a:cubicBezTo>
                    <a:pt x="879" y="2734"/>
                    <a:pt x="917" y="2748"/>
                    <a:pt x="950" y="2771"/>
                  </a:cubicBezTo>
                  <a:cubicBezTo>
                    <a:pt x="982" y="2794"/>
                    <a:pt x="1019" y="2806"/>
                    <a:pt x="1056" y="2806"/>
                  </a:cubicBezTo>
                  <a:cubicBezTo>
                    <a:pt x="1103" y="2806"/>
                    <a:pt x="1150" y="2787"/>
                    <a:pt x="1183" y="2750"/>
                  </a:cubicBezTo>
                  <a:lnTo>
                    <a:pt x="1183" y="2750"/>
                  </a:lnTo>
                  <a:cubicBezTo>
                    <a:pt x="1076" y="2965"/>
                    <a:pt x="956" y="3176"/>
                    <a:pt x="822" y="3378"/>
                  </a:cubicBezTo>
                  <a:cubicBezTo>
                    <a:pt x="717" y="3538"/>
                    <a:pt x="627" y="3617"/>
                    <a:pt x="548" y="3617"/>
                  </a:cubicBezTo>
                  <a:cubicBezTo>
                    <a:pt x="478" y="3617"/>
                    <a:pt x="402" y="3544"/>
                    <a:pt x="379" y="3454"/>
                  </a:cubicBezTo>
                  <a:cubicBezTo>
                    <a:pt x="354" y="3359"/>
                    <a:pt x="371" y="3240"/>
                    <a:pt x="428" y="3097"/>
                  </a:cubicBezTo>
                  <a:cubicBezTo>
                    <a:pt x="492" y="2945"/>
                    <a:pt x="570" y="2838"/>
                    <a:pt x="666" y="2781"/>
                  </a:cubicBezTo>
                  <a:cubicBezTo>
                    <a:pt x="714" y="2750"/>
                    <a:pt x="770" y="2734"/>
                    <a:pt x="828" y="2734"/>
                  </a:cubicBezTo>
                  <a:cubicBezTo>
                    <a:pt x="832" y="2734"/>
                    <a:pt x="835" y="2734"/>
                    <a:pt x="839" y="2734"/>
                  </a:cubicBezTo>
                  <a:close/>
                  <a:moveTo>
                    <a:pt x="1609" y="0"/>
                  </a:moveTo>
                  <a:cubicBezTo>
                    <a:pt x="1598" y="0"/>
                    <a:pt x="1587" y="1"/>
                    <a:pt x="1575" y="4"/>
                  </a:cubicBezTo>
                  <a:cubicBezTo>
                    <a:pt x="1363" y="47"/>
                    <a:pt x="1176" y="175"/>
                    <a:pt x="1057" y="357"/>
                  </a:cubicBezTo>
                  <a:cubicBezTo>
                    <a:pt x="1005" y="437"/>
                    <a:pt x="1028" y="543"/>
                    <a:pt x="1108" y="595"/>
                  </a:cubicBezTo>
                  <a:cubicBezTo>
                    <a:pt x="1137" y="614"/>
                    <a:pt x="1170" y="623"/>
                    <a:pt x="1202" y="623"/>
                  </a:cubicBezTo>
                  <a:cubicBezTo>
                    <a:pt x="1258" y="623"/>
                    <a:pt x="1313" y="595"/>
                    <a:pt x="1346" y="544"/>
                  </a:cubicBezTo>
                  <a:cubicBezTo>
                    <a:pt x="1391" y="475"/>
                    <a:pt x="1454" y="419"/>
                    <a:pt x="1529" y="381"/>
                  </a:cubicBezTo>
                  <a:cubicBezTo>
                    <a:pt x="1567" y="493"/>
                    <a:pt x="1561" y="636"/>
                    <a:pt x="1554" y="795"/>
                  </a:cubicBezTo>
                  <a:cubicBezTo>
                    <a:pt x="1544" y="1026"/>
                    <a:pt x="1532" y="1286"/>
                    <a:pt x="1677" y="1505"/>
                  </a:cubicBezTo>
                  <a:cubicBezTo>
                    <a:pt x="1727" y="1577"/>
                    <a:pt x="1785" y="1642"/>
                    <a:pt x="1851" y="1700"/>
                  </a:cubicBezTo>
                  <a:cubicBezTo>
                    <a:pt x="1889" y="1734"/>
                    <a:pt x="1925" y="1770"/>
                    <a:pt x="1957" y="1810"/>
                  </a:cubicBezTo>
                  <a:cubicBezTo>
                    <a:pt x="2036" y="1911"/>
                    <a:pt x="2054" y="2059"/>
                    <a:pt x="2006" y="2205"/>
                  </a:cubicBezTo>
                  <a:cubicBezTo>
                    <a:pt x="1957" y="2351"/>
                    <a:pt x="1854" y="2458"/>
                    <a:pt x="1730" y="2492"/>
                  </a:cubicBezTo>
                  <a:cubicBezTo>
                    <a:pt x="1716" y="2496"/>
                    <a:pt x="1704" y="2503"/>
                    <a:pt x="1691" y="2512"/>
                  </a:cubicBezTo>
                  <a:cubicBezTo>
                    <a:pt x="1694" y="2482"/>
                    <a:pt x="1694" y="2453"/>
                    <a:pt x="1698" y="2423"/>
                  </a:cubicBezTo>
                  <a:cubicBezTo>
                    <a:pt x="1709" y="2337"/>
                    <a:pt x="1656" y="2257"/>
                    <a:pt x="1571" y="2235"/>
                  </a:cubicBezTo>
                  <a:cubicBezTo>
                    <a:pt x="1556" y="2231"/>
                    <a:pt x="1542" y="2229"/>
                    <a:pt x="1527" y="2229"/>
                  </a:cubicBezTo>
                  <a:cubicBezTo>
                    <a:pt x="1459" y="2229"/>
                    <a:pt x="1395" y="2270"/>
                    <a:pt x="1369" y="2336"/>
                  </a:cubicBezTo>
                  <a:cubicBezTo>
                    <a:pt x="1323" y="2447"/>
                    <a:pt x="1276" y="2557"/>
                    <a:pt x="1224" y="2664"/>
                  </a:cubicBezTo>
                  <a:cubicBezTo>
                    <a:pt x="1235" y="2601"/>
                    <a:pt x="1209" y="2537"/>
                    <a:pt x="1159" y="2499"/>
                  </a:cubicBezTo>
                  <a:cubicBezTo>
                    <a:pt x="1066" y="2427"/>
                    <a:pt x="947" y="2391"/>
                    <a:pt x="825" y="2391"/>
                  </a:cubicBezTo>
                  <a:cubicBezTo>
                    <a:pt x="708" y="2391"/>
                    <a:pt x="588" y="2424"/>
                    <a:pt x="483" y="2489"/>
                  </a:cubicBezTo>
                  <a:cubicBezTo>
                    <a:pt x="326" y="2586"/>
                    <a:pt x="199" y="2748"/>
                    <a:pt x="109" y="2968"/>
                  </a:cubicBezTo>
                  <a:cubicBezTo>
                    <a:pt x="21" y="3180"/>
                    <a:pt x="0" y="3373"/>
                    <a:pt x="44" y="3544"/>
                  </a:cubicBezTo>
                  <a:cubicBezTo>
                    <a:pt x="109" y="3786"/>
                    <a:pt x="318" y="3962"/>
                    <a:pt x="547" y="3962"/>
                  </a:cubicBezTo>
                  <a:cubicBezTo>
                    <a:pt x="818" y="3962"/>
                    <a:pt x="997" y="3736"/>
                    <a:pt x="1110" y="3568"/>
                  </a:cubicBezTo>
                  <a:cubicBezTo>
                    <a:pt x="1195" y="3437"/>
                    <a:pt x="1277" y="3302"/>
                    <a:pt x="1353" y="3165"/>
                  </a:cubicBezTo>
                  <a:cubicBezTo>
                    <a:pt x="1381" y="3380"/>
                    <a:pt x="1432" y="3593"/>
                    <a:pt x="1506" y="3798"/>
                  </a:cubicBezTo>
                  <a:cubicBezTo>
                    <a:pt x="1531" y="3870"/>
                    <a:pt x="1598" y="3915"/>
                    <a:pt x="1670" y="3915"/>
                  </a:cubicBezTo>
                  <a:cubicBezTo>
                    <a:pt x="1689" y="3915"/>
                    <a:pt x="1708" y="3912"/>
                    <a:pt x="1727" y="3905"/>
                  </a:cubicBezTo>
                  <a:cubicBezTo>
                    <a:pt x="1819" y="3872"/>
                    <a:pt x="1864" y="3770"/>
                    <a:pt x="1830" y="3682"/>
                  </a:cubicBezTo>
                  <a:cubicBezTo>
                    <a:pt x="1729" y="3397"/>
                    <a:pt x="1677" y="3097"/>
                    <a:pt x="1675" y="2796"/>
                  </a:cubicBezTo>
                  <a:lnTo>
                    <a:pt x="1675" y="2796"/>
                  </a:lnTo>
                  <a:cubicBezTo>
                    <a:pt x="1705" y="2817"/>
                    <a:pt x="1740" y="2829"/>
                    <a:pt x="1777" y="2830"/>
                  </a:cubicBezTo>
                  <a:cubicBezTo>
                    <a:pt x="1792" y="2830"/>
                    <a:pt x="1808" y="2827"/>
                    <a:pt x="1823" y="2823"/>
                  </a:cubicBezTo>
                  <a:cubicBezTo>
                    <a:pt x="2058" y="2760"/>
                    <a:pt x="2248" y="2568"/>
                    <a:pt x="2333" y="2313"/>
                  </a:cubicBezTo>
                  <a:cubicBezTo>
                    <a:pt x="2417" y="2057"/>
                    <a:pt x="2379" y="1790"/>
                    <a:pt x="2229" y="1598"/>
                  </a:cubicBezTo>
                  <a:cubicBezTo>
                    <a:pt x="2185" y="1545"/>
                    <a:pt x="2138" y="1496"/>
                    <a:pt x="2088" y="1451"/>
                  </a:cubicBezTo>
                  <a:cubicBezTo>
                    <a:pt x="2041" y="1410"/>
                    <a:pt x="2001" y="1365"/>
                    <a:pt x="1964" y="1317"/>
                  </a:cubicBezTo>
                  <a:cubicBezTo>
                    <a:pt x="1881" y="1189"/>
                    <a:pt x="1889" y="1004"/>
                    <a:pt x="1898" y="810"/>
                  </a:cubicBezTo>
                  <a:cubicBezTo>
                    <a:pt x="1909" y="565"/>
                    <a:pt x="1922" y="288"/>
                    <a:pt x="1744" y="66"/>
                  </a:cubicBezTo>
                  <a:cubicBezTo>
                    <a:pt x="1711" y="24"/>
                    <a:pt x="1661" y="0"/>
                    <a:pt x="1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6"/>
            <p:cNvSpPr/>
            <p:nvPr/>
          </p:nvSpPr>
          <p:spPr>
            <a:xfrm>
              <a:off x="20150" y="4123250"/>
              <a:ext cx="160760" cy="71990"/>
            </a:xfrm>
            <a:custGeom>
              <a:avLst/>
              <a:gdLst/>
              <a:ahLst/>
              <a:cxnLst/>
              <a:rect l="l" t="t" r="r" b="b"/>
              <a:pathLst>
                <a:path w="4656" h="2085" extrusionOk="0">
                  <a:moveTo>
                    <a:pt x="4459" y="1"/>
                  </a:moveTo>
                  <a:cubicBezTo>
                    <a:pt x="4439" y="1"/>
                    <a:pt x="4418" y="5"/>
                    <a:pt x="4398" y="12"/>
                  </a:cubicBezTo>
                  <a:cubicBezTo>
                    <a:pt x="2981" y="567"/>
                    <a:pt x="1559" y="1152"/>
                    <a:pt x="173" y="1753"/>
                  </a:cubicBezTo>
                  <a:cubicBezTo>
                    <a:pt x="1" y="1828"/>
                    <a:pt x="54" y="2084"/>
                    <a:pt x="241" y="2084"/>
                  </a:cubicBezTo>
                  <a:cubicBezTo>
                    <a:pt x="264" y="2084"/>
                    <a:pt x="288" y="2079"/>
                    <a:pt x="309" y="2069"/>
                  </a:cubicBezTo>
                  <a:cubicBezTo>
                    <a:pt x="1693" y="1470"/>
                    <a:pt x="3110" y="886"/>
                    <a:pt x="4523" y="333"/>
                  </a:cubicBezTo>
                  <a:cubicBezTo>
                    <a:pt x="4612" y="299"/>
                    <a:pt x="4656" y="199"/>
                    <a:pt x="4620" y="111"/>
                  </a:cubicBezTo>
                  <a:cubicBezTo>
                    <a:pt x="4593" y="42"/>
                    <a:pt x="4528" y="1"/>
                    <a:pt x="4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
            <p:cNvSpPr/>
            <p:nvPr/>
          </p:nvSpPr>
          <p:spPr>
            <a:xfrm>
              <a:off x="66625" y="4198556"/>
              <a:ext cx="51895" cy="77307"/>
            </a:xfrm>
            <a:custGeom>
              <a:avLst/>
              <a:gdLst/>
              <a:ahLst/>
              <a:cxnLst/>
              <a:rect l="l" t="t" r="r" b="b"/>
              <a:pathLst>
                <a:path w="1503" h="2239" extrusionOk="0">
                  <a:moveTo>
                    <a:pt x="776" y="1561"/>
                  </a:moveTo>
                  <a:cubicBezTo>
                    <a:pt x="898" y="1612"/>
                    <a:pt x="1008" y="1687"/>
                    <a:pt x="1100" y="1782"/>
                  </a:cubicBezTo>
                  <a:cubicBezTo>
                    <a:pt x="1181" y="1868"/>
                    <a:pt x="1155" y="1862"/>
                    <a:pt x="1156" y="1864"/>
                  </a:cubicBezTo>
                  <a:cubicBezTo>
                    <a:pt x="1151" y="1874"/>
                    <a:pt x="1118" y="1894"/>
                    <a:pt x="1084" y="1894"/>
                  </a:cubicBezTo>
                  <a:cubicBezTo>
                    <a:pt x="1081" y="1894"/>
                    <a:pt x="1077" y="1894"/>
                    <a:pt x="1073" y="1893"/>
                  </a:cubicBezTo>
                  <a:cubicBezTo>
                    <a:pt x="991" y="1879"/>
                    <a:pt x="913" y="1796"/>
                    <a:pt x="862" y="1736"/>
                  </a:cubicBezTo>
                  <a:cubicBezTo>
                    <a:pt x="825" y="1692"/>
                    <a:pt x="790" y="1647"/>
                    <a:pt x="758" y="1601"/>
                  </a:cubicBezTo>
                  <a:cubicBezTo>
                    <a:pt x="762" y="1587"/>
                    <a:pt x="768" y="1574"/>
                    <a:pt x="776" y="1561"/>
                  </a:cubicBezTo>
                  <a:close/>
                  <a:moveTo>
                    <a:pt x="287" y="1"/>
                  </a:moveTo>
                  <a:cubicBezTo>
                    <a:pt x="205" y="1"/>
                    <a:pt x="132" y="59"/>
                    <a:pt x="116" y="142"/>
                  </a:cubicBezTo>
                  <a:cubicBezTo>
                    <a:pt x="0" y="789"/>
                    <a:pt x="178" y="1453"/>
                    <a:pt x="599" y="1958"/>
                  </a:cubicBezTo>
                  <a:cubicBezTo>
                    <a:pt x="684" y="2060"/>
                    <a:pt x="822" y="2200"/>
                    <a:pt x="1015" y="2233"/>
                  </a:cubicBezTo>
                  <a:cubicBezTo>
                    <a:pt x="1038" y="2237"/>
                    <a:pt x="1062" y="2238"/>
                    <a:pt x="1086" y="2238"/>
                  </a:cubicBezTo>
                  <a:cubicBezTo>
                    <a:pt x="1187" y="2238"/>
                    <a:pt x="1287" y="2203"/>
                    <a:pt x="1366" y="2138"/>
                  </a:cubicBezTo>
                  <a:cubicBezTo>
                    <a:pt x="1447" y="2074"/>
                    <a:pt x="1495" y="1977"/>
                    <a:pt x="1499" y="1874"/>
                  </a:cubicBezTo>
                  <a:cubicBezTo>
                    <a:pt x="1502" y="1706"/>
                    <a:pt x="1385" y="1585"/>
                    <a:pt x="1347" y="1544"/>
                  </a:cubicBezTo>
                  <a:cubicBezTo>
                    <a:pt x="1193" y="1381"/>
                    <a:pt x="997" y="1263"/>
                    <a:pt x="780" y="1200"/>
                  </a:cubicBezTo>
                  <a:cubicBezTo>
                    <a:pt x="764" y="1194"/>
                    <a:pt x="747" y="1191"/>
                    <a:pt x="730" y="1191"/>
                  </a:cubicBezTo>
                  <a:cubicBezTo>
                    <a:pt x="698" y="1191"/>
                    <a:pt x="667" y="1201"/>
                    <a:pt x="639" y="1219"/>
                  </a:cubicBezTo>
                  <a:cubicBezTo>
                    <a:pt x="617" y="1233"/>
                    <a:pt x="596" y="1250"/>
                    <a:pt x="575" y="1269"/>
                  </a:cubicBezTo>
                  <a:cubicBezTo>
                    <a:pt x="433" y="932"/>
                    <a:pt x="390" y="562"/>
                    <a:pt x="454" y="203"/>
                  </a:cubicBezTo>
                  <a:cubicBezTo>
                    <a:pt x="471" y="110"/>
                    <a:pt x="409" y="20"/>
                    <a:pt x="316" y="3"/>
                  </a:cubicBezTo>
                  <a:cubicBezTo>
                    <a:pt x="306" y="2"/>
                    <a:pt x="297"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6"/>
            <p:cNvSpPr/>
            <p:nvPr/>
          </p:nvSpPr>
          <p:spPr>
            <a:xfrm>
              <a:off x="115621" y="4198970"/>
              <a:ext cx="37877" cy="52862"/>
            </a:xfrm>
            <a:custGeom>
              <a:avLst/>
              <a:gdLst/>
              <a:ahLst/>
              <a:cxnLst/>
              <a:rect l="l" t="t" r="r" b="b"/>
              <a:pathLst>
                <a:path w="1097" h="1531" extrusionOk="0">
                  <a:moveTo>
                    <a:pt x="503" y="1"/>
                  </a:moveTo>
                  <a:cubicBezTo>
                    <a:pt x="491" y="1"/>
                    <a:pt x="478" y="2"/>
                    <a:pt x="465" y="5"/>
                  </a:cubicBezTo>
                  <a:cubicBezTo>
                    <a:pt x="372" y="26"/>
                    <a:pt x="314" y="119"/>
                    <a:pt x="335" y="212"/>
                  </a:cubicBezTo>
                  <a:lnTo>
                    <a:pt x="446" y="699"/>
                  </a:lnTo>
                  <a:cubicBezTo>
                    <a:pt x="354" y="746"/>
                    <a:pt x="254" y="779"/>
                    <a:pt x="151" y="796"/>
                  </a:cubicBezTo>
                  <a:cubicBezTo>
                    <a:pt x="62" y="810"/>
                    <a:pt x="0" y="889"/>
                    <a:pt x="6" y="979"/>
                  </a:cubicBezTo>
                  <a:cubicBezTo>
                    <a:pt x="13" y="1069"/>
                    <a:pt x="87" y="1138"/>
                    <a:pt x="178" y="1138"/>
                  </a:cubicBezTo>
                  <a:cubicBezTo>
                    <a:pt x="186" y="1138"/>
                    <a:pt x="196" y="1137"/>
                    <a:pt x="204" y="1135"/>
                  </a:cubicBezTo>
                  <a:cubicBezTo>
                    <a:pt x="314" y="1117"/>
                    <a:pt x="421" y="1085"/>
                    <a:pt x="524" y="1040"/>
                  </a:cubicBezTo>
                  <a:lnTo>
                    <a:pt x="605" y="1397"/>
                  </a:lnTo>
                  <a:cubicBezTo>
                    <a:pt x="622" y="1475"/>
                    <a:pt x="693" y="1531"/>
                    <a:pt x="773" y="1531"/>
                  </a:cubicBezTo>
                  <a:cubicBezTo>
                    <a:pt x="786" y="1531"/>
                    <a:pt x="798" y="1530"/>
                    <a:pt x="811" y="1527"/>
                  </a:cubicBezTo>
                  <a:cubicBezTo>
                    <a:pt x="904" y="1506"/>
                    <a:pt x="962" y="1413"/>
                    <a:pt x="940" y="1320"/>
                  </a:cubicBezTo>
                  <a:lnTo>
                    <a:pt x="836" y="862"/>
                  </a:lnTo>
                  <a:cubicBezTo>
                    <a:pt x="907" y="809"/>
                    <a:pt x="971" y="750"/>
                    <a:pt x="1031" y="684"/>
                  </a:cubicBezTo>
                  <a:cubicBezTo>
                    <a:pt x="1097" y="613"/>
                    <a:pt x="1091" y="501"/>
                    <a:pt x="1019" y="437"/>
                  </a:cubicBezTo>
                  <a:cubicBezTo>
                    <a:pt x="986" y="408"/>
                    <a:pt x="945" y="394"/>
                    <a:pt x="905" y="394"/>
                  </a:cubicBezTo>
                  <a:cubicBezTo>
                    <a:pt x="856" y="394"/>
                    <a:pt x="807" y="415"/>
                    <a:pt x="773" y="456"/>
                  </a:cubicBezTo>
                  <a:cubicBezTo>
                    <a:pt x="766" y="464"/>
                    <a:pt x="756" y="471"/>
                    <a:pt x="749" y="478"/>
                  </a:cubicBezTo>
                  <a:lnTo>
                    <a:pt x="670" y="135"/>
                  </a:lnTo>
                  <a:cubicBezTo>
                    <a:pt x="652" y="55"/>
                    <a:pt x="582"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6"/>
            <p:cNvSpPr/>
            <p:nvPr/>
          </p:nvSpPr>
          <p:spPr>
            <a:xfrm>
              <a:off x="170246" y="4176492"/>
              <a:ext cx="22201" cy="61114"/>
            </a:xfrm>
            <a:custGeom>
              <a:avLst/>
              <a:gdLst/>
              <a:ahLst/>
              <a:cxnLst/>
              <a:rect l="l" t="t" r="r" b="b"/>
              <a:pathLst>
                <a:path w="643" h="1770" extrusionOk="0">
                  <a:moveTo>
                    <a:pt x="225" y="1"/>
                  </a:moveTo>
                  <a:cubicBezTo>
                    <a:pt x="142" y="1"/>
                    <a:pt x="70" y="63"/>
                    <a:pt x="57" y="147"/>
                  </a:cubicBezTo>
                  <a:cubicBezTo>
                    <a:pt x="30" y="328"/>
                    <a:pt x="21" y="513"/>
                    <a:pt x="34" y="697"/>
                  </a:cubicBezTo>
                  <a:lnTo>
                    <a:pt x="5" y="1411"/>
                  </a:lnTo>
                  <a:cubicBezTo>
                    <a:pt x="0" y="1505"/>
                    <a:pt x="75" y="1585"/>
                    <a:pt x="169" y="1589"/>
                  </a:cubicBezTo>
                  <a:cubicBezTo>
                    <a:pt x="196" y="1589"/>
                    <a:pt x="221" y="1585"/>
                    <a:pt x="247" y="1575"/>
                  </a:cubicBezTo>
                  <a:cubicBezTo>
                    <a:pt x="261" y="1608"/>
                    <a:pt x="276" y="1641"/>
                    <a:pt x="292" y="1674"/>
                  </a:cubicBezTo>
                  <a:cubicBezTo>
                    <a:pt x="321" y="1733"/>
                    <a:pt x="380" y="1770"/>
                    <a:pt x="447" y="1770"/>
                  </a:cubicBezTo>
                  <a:cubicBezTo>
                    <a:pt x="473" y="1770"/>
                    <a:pt x="499" y="1764"/>
                    <a:pt x="523" y="1751"/>
                  </a:cubicBezTo>
                  <a:cubicBezTo>
                    <a:pt x="607" y="1710"/>
                    <a:pt x="642" y="1606"/>
                    <a:pt x="601" y="1522"/>
                  </a:cubicBezTo>
                  <a:cubicBezTo>
                    <a:pt x="475" y="1261"/>
                    <a:pt x="399" y="981"/>
                    <a:pt x="378" y="693"/>
                  </a:cubicBezTo>
                  <a:lnTo>
                    <a:pt x="399" y="179"/>
                  </a:lnTo>
                  <a:cubicBezTo>
                    <a:pt x="403" y="88"/>
                    <a:pt x="334" y="10"/>
                    <a:pt x="244" y="2"/>
                  </a:cubicBezTo>
                  <a:cubicBezTo>
                    <a:pt x="238" y="1"/>
                    <a:pt x="232"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6"/>
            <p:cNvSpPr/>
            <p:nvPr/>
          </p:nvSpPr>
          <p:spPr>
            <a:xfrm>
              <a:off x="220933" y="4153013"/>
              <a:ext cx="58144" cy="17436"/>
            </a:xfrm>
            <a:custGeom>
              <a:avLst/>
              <a:gdLst/>
              <a:ahLst/>
              <a:cxnLst/>
              <a:rect l="l" t="t" r="r" b="b"/>
              <a:pathLst>
                <a:path w="1684" h="505" extrusionOk="0">
                  <a:moveTo>
                    <a:pt x="986" y="1"/>
                  </a:moveTo>
                  <a:cubicBezTo>
                    <a:pt x="697" y="1"/>
                    <a:pt x="408" y="58"/>
                    <a:pt x="138" y="171"/>
                  </a:cubicBezTo>
                  <a:cubicBezTo>
                    <a:pt x="47" y="205"/>
                    <a:pt x="0" y="309"/>
                    <a:pt x="40" y="400"/>
                  </a:cubicBezTo>
                  <a:cubicBezTo>
                    <a:pt x="67" y="466"/>
                    <a:pt x="131" y="504"/>
                    <a:pt x="197" y="504"/>
                  </a:cubicBezTo>
                  <a:cubicBezTo>
                    <a:pt x="222" y="504"/>
                    <a:pt x="248" y="499"/>
                    <a:pt x="272" y="487"/>
                  </a:cubicBezTo>
                  <a:cubicBezTo>
                    <a:pt x="498" y="392"/>
                    <a:pt x="739" y="344"/>
                    <a:pt x="982" y="344"/>
                  </a:cubicBezTo>
                  <a:cubicBezTo>
                    <a:pt x="1141" y="344"/>
                    <a:pt x="1301" y="365"/>
                    <a:pt x="1457" y="407"/>
                  </a:cubicBezTo>
                  <a:cubicBezTo>
                    <a:pt x="1469" y="410"/>
                    <a:pt x="1481" y="411"/>
                    <a:pt x="1492" y="411"/>
                  </a:cubicBezTo>
                  <a:cubicBezTo>
                    <a:pt x="1569" y="411"/>
                    <a:pt x="1639" y="359"/>
                    <a:pt x="1660" y="282"/>
                  </a:cubicBezTo>
                  <a:cubicBezTo>
                    <a:pt x="1684" y="193"/>
                    <a:pt x="1633" y="102"/>
                    <a:pt x="1544" y="74"/>
                  </a:cubicBezTo>
                  <a:cubicBezTo>
                    <a:pt x="1361" y="25"/>
                    <a:pt x="1173" y="1"/>
                    <a:pt x="9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a:off x="232846" y="4180429"/>
              <a:ext cx="51550" cy="13846"/>
            </a:xfrm>
            <a:custGeom>
              <a:avLst/>
              <a:gdLst/>
              <a:ahLst/>
              <a:cxnLst/>
              <a:rect l="l" t="t" r="r" b="b"/>
              <a:pathLst>
                <a:path w="1493" h="401" extrusionOk="0">
                  <a:moveTo>
                    <a:pt x="762" y="1"/>
                  </a:moveTo>
                  <a:cubicBezTo>
                    <a:pt x="556" y="1"/>
                    <a:pt x="351" y="20"/>
                    <a:pt x="148" y="59"/>
                  </a:cubicBezTo>
                  <a:cubicBezTo>
                    <a:pt x="61" y="75"/>
                    <a:pt x="0" y="157"/>
                    <a:pt x="9" y="244"/>
                  </a:cubicBezTo>
                  <a:cubicBezTo>
                    <a:pt x="17" y="332"/>
                    <a:pt x="92" y="400"/>
                    <a:pt x="180" y="400"/>
                  </a:cubicBezTo>
                  <a:cubicBezTo>
                    <a:pt x="192" y="400"/>
                    <a:pt x="202" y="399"/>
                    <a:pt x="213" y="397"/>
                  </a:cubicBezTo>
                  <a:cubicBezTo>
                    <a:pt x="395" y="362"/>
                    <a:pt x="580" y="345"/>
                    <a:pt x="764" y="345"/>
                  </a:cubicBezTo>
                  <a:cubicBezTo>
                    <a:pt x="937" y="345"/>
                    <a:pt x="1110" y="360"/>
                    <a:pt x="1281" y="392"/>
                  </a:cubicBezTo>
                  <a:cubicBezTo>
                    <a:pt x="1290" y="393"/>
                    <a:pt x="1299" y="394"/>
                    <a:pt x="1308" y="394"/>
                  </a:cubicBezTo>
                  <a:cubicBezTo>
                    <a:pt x="1389" y="394"/>
                    <a:pt x="1460" y="336"/>
                    <a:pt x="1475" y="252"/>
                  </a:cubicBezTo>
                  <a:cubicBezTo>
                    <a:pt x="1492" y="161"/>
                    <a:pt x="1433" y="73"/>
                    <a:pt x="1343" y="54"/>
                  </a:cubicBezTo>
                  <a:cubicBezTo>
                    <a:pt x="1151" y="18"/>
                    <a:pt x="956" y="1"/>
                    <a:pt x="7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6"/>
            <p:cNvSpPr/>
            <p:nvPr/>
          </p:nvSpPr>
          <p:spPr>
            <a:xfrm>
              <a:off x="321929" y="4177770"/>
              <a:ext cx="54830" cy="48615"/>
            </a:xfrm>
            <a:custGeom>
              <a:avLst/>
              <a:gdLst/>
              <a:ahLst/>
              <a:cxnLst/>
              <a:rect l="l" t="t" r="r" b="b"/>
              <a:pathLst>
                <a:path w="1588" h="1408" extrusionOk="0">
                  <a:moveTo>
                    <a:pt x="828" y="1"/>
                  </a:moveTo>
                  <a:cubicBezTo>
                    <a:pt x="747" y="1"/>
                    <a:pt x="668" y="16"/>
                    <a:pt x="596" y="48"/>
                  </a:cubicBezTo>
                  <a:cubicBezTo>
                    <a:pt x="469" y="104"/>
                    <a:pt x="363" y="205"/>
                    <a:pt x="285" y="346"/>
                  </a:cubicBezTo>
                  <a:cubicBezTo>
                    <a:pt x="203" y="350"/>
                    <a:pt x="137" y="412"/>
                    <a:pt x="124" y="491"/>
                  </a:cubicBezTo>
                  <a:lnTo>
                    <a:pt x="13" y="1209"/>
                  </a:lnTo>
                  <a:cubicBezTo>
                    <a:pt x="0" y="1292"/>
                    <a:pt x="50" y="1374"/>
                    <a:pt x="130" y="1399"/>
                  </a:cubicBezTo>
                  <a:cubicBezTo>
                    <a:pt x="147" y="1405"/>
                    <a:pt x="165" y="1407"/>
                    <a:pt x="183" y="1407"/>
                  </a:cubicBezTo>
                  <a:cubicBezTo>
                    <a:pt x="247" y="1407"/>
                    <a:pt x="306" y="1372"/>
                    <a:pt x="335" y="1315"/>
                  </a:cubicBezTo>
                  <a:cubicBezTo>
                    <a:pt x="408" y="1172"/>
                    <a:pt x="439" y="1023"/>
                    <a:pt x="469" y="880"/>
                  </a:cubicBezTo>
                  <a:cubicBezTo>
                    <a:pt x="480" y="825"/>
                    <a:pt x="492" y="768"/>
                    <a:pt x="506" y="714"/>
                  </a:cubicBezTo>
                  <a:cubicBezTo>
                    <a:pt x="534" y="608"/>
                    <a:pt x="600" y="422"/>
                    <a:pt x="735" y="362"/>
                  </a:cubicBezTo>
                  <a:cubicBezTo>
                    <a:pt x="763" y="350"/>
                    <a:pt x="795" y="344"/>
                    <a:pt x="828" y="344"/>
                  </a:cubicBezTo>
                  <a:cubicBezTo>
                    <a:pt x="922" y="344"/>
                    <a:pt x="1028" y="392"/>
                    <a:pt x="1100" y="474"/>
                  </a:cubicBezTo>
                  <a:cubicBezTo>
                    <a:pt x="1218" y="614"/>
                    <a:pt x="1243" y="809"/>
                    <a:pt x="1243" y="949"/>
                  </a:cubicBezTo>
                  <a:cubicBezTo>
                    <a:pt x="1245" y="1044"/>
                    <a:pt x="1321" y="1120"/>
                    <a:pt x="1416" y="1120"/>
                  </a:cubicBezTo>
                  <a:cubicBezTo>
                    <a:pt x="1511" y="1120"/>
                    <a:pt x="1588" y="1043"/>
                    <a:pt x="1588" y="949"/>
                  </a:cubicBezTo>
                  <a:cubicBezTo>
                    <a:pt x="1588" y="752"/>
                    <a:pt x="1547" y="469"/>
                    <a:pt x="1360" y="250"/>
                  </a:cubicBezTo>
                  <a:cubicBezTo>
                    <a:pt x="1223" y="90"/>
                    <a:pt x="1022" y="1"/>
                    <a:pt x="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a:off x="386670" y="4196829"/>
              <a:ext cx="28105" cy="13984"/>
            </a:xfrm>
            <a:custGeom>
              <a:avLst/>
              <a:gdLst/>
              <a:ahLst/>
              <a:cxnLst/>
              <a:rect l="l" t="t" r="r" b="b"/>
              <a:pathLst>
                <a:path w="814" h="405" extrusionOk="0">
                  <a:moveTo>
                    <a:pt x="496" y="0"/>
                  </a:moveTo>
                  <a:cubicBezTo>
                    <a:pt x="370" y="0"/>
                    <a:pt x="246" y="25"/>
                    <a:pt x="130" y="73"/>
                  </a:cubicBezTo>
                  <a:cubicBezTo>
                    <a:pt x="42" y="109"/>
                    <a:pt x="0" y="211"/>
                    <a:pt x="37" y="298"/>
                  </a:cubicBezTo>
                  <a:cubicBezTo>
                    <a:pt x="64" y="364"/>
                    <a:pt x="128" y="404"/>
                    <a:pt x="196" y="404"/>
                  </a:cubicBezTo>
                  <a:cubicBezTo>
                    <a:pt x="218" y="404"/>
                    <a:pt x="240" y="400"/>
                    <a:pt x="262" y="391"/>
                  </a:cubicBezTo>
                  <a:cubicBezTo>
                    <a:pt x="337" y="360"/>
                    <a:pt x="417" y="345"/>
                    <a:pt x="497" y="345"/>
                  </a:cubicBezTo>
                  <a:cubicBezTo>
                    <a:pt x="531" y="345"/>
                    <a:pt x="565" y="348"/>
                    <a:pt x="598" y="353"/>
                  </a:cubicBezTo>
                  <a:cubicBezTo>
                    <a:pt x="609" y="355"/>
                    <a:pt x="619" y="356"/>
                    <a:pt x="629" y="356"/>
                  </a:cubicBezTo>
                  <a:cubicBezTo>
                    <a:pt x="711" y="356"/>
                    <a:pt x="783" y="296"/>
                    <a:pt x="797" y="212"/>
                  </a:cubicBezTo>
                  <a:cubicBezTo>
                    <a:pt x="814" y="119"/>
                    <a:pt x="750" y="29"/>
                    <a:pt x="656" y="14"/>
                  </a:cubicBezTo>
                  <a:cubicBezTo>
                    <a:pt x="603" y="5"/>
                    <a:pt x="549" y="0"/>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a:off x="421924" y="4164373"/>
              <a:ext cx="22408" cy="65050"/>
            </a:xfrm>
            <a:custGeom>
              <a:avLst/>
              <a:gdLst/>
              <a:ahLst/>
              <a:cxnLst/>
              <a:rect l="l" t="t" r="r" b="b"/>
              <a:pathLst>
                <a:path w="649" h="1884" extrusionOk="0">
                  <a:moveTo>
                    <a:pt x="415" y="1"/>
                  </a:moveTo>
                  <a:cubicBezTo>
                    <a:pt x="335" y="1"/>
                    <a:pt x="265" y="56"/>
                    <a:pt x="246" y="135"/>
                  </a:cubicBezTo>
                  <a:lnTo>
                    <a:pt x="28" y="1082"/>
                  </a:lnTo>
                  <a:cubicBezTo>
                    <a:pt x="1" y="1195"/>
                    <a:pt x="89" y="1293"/>
                    <a:pt x="195" y="1293"/>
                  </a:cubicBezTo>
                  <a:cubicBezTo>
                    <a:pt x="216" y="1293"/>
                    <a:pt x="237" y="1289"/>
                    <a:pt x="259" y="1280"/>
                  </a:cubicBezTo>
                  <a:cubicBezTo>
                    <a:pt x="268" y="1432"/>
                    <a:pt x="281" y="1583"/>
                    <a:pt x="298" y="1732"/>
                  </a:cubicBezTo>
                  <a:cubicBezTo>
                    <a:pt x="309" y="1820"/>
                    <a:pt x="383" y="1884"/>
                    <a:pt x="469" y="1884"/>
                  </a:cubicBezTo>
                  <a:cubicBezTo>
                    <a:pt x="476" y="1884"/>
                    <a:pt x="482" y="1883"/>
                    <a:pt x="488" y="1883"/>
                  </a:cubicBezTo>
                  <a:cubicBezTo>
                    <a:pt x="581" y="1871"/>
                    <a:pt x="649" y="1788"/>
                    <a:pt x="640" y="1695"/>
                  </a:cubicBezTo>
                  <a:cubicBezTo>
                    <a:pt x="585" y="1192"/>
                    <a:pt x="567" y="686"/>
                    <a:pt x="587" y="180"/>
                  </a:cubicBezTo>
                  <a:cubicBezTo>
                    <a:pt x="589" y="91"/>
                    <a:pt x="525" y="15"/>
                    <a:pt x="437" y="2"/>
                  </a:cubicBezTo>
                  <a:cubicBezTo>
                    <a:pt x="430" y="1"/>
                    <a:pt x="423" y="1"/>
                    <a:pt x="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294203" y="4237158"/>
              <a:ext cx="161174" cy="19853"/>
            </a:xfrm>
            <a:custGeom>
              <a:avLst/>
              <a:gdLst/>
              <a:ahLst/>
              <a:cxnLst/>
              <a:rect l="l" t="t" r="r" b="b"/>
              <a:pathLst>
                <a:path w="4668" h="575" extrusionOk="0">
                  <a:moveTo>
                    <a:pt x="3267" y="0"/>
                  </a:moveTo>
                  <a:cubicBezTo>
                    <a:pt x="2225" y="0"/>
                    <a:pt x="1185" y="78"/>
                    <a:pt x="154" y="232"/>
                  </a:cubicBezTo>
                  <a:cubicBezTo>
                    <a:pt x="64" y="246"/>
                    <a:pt x="1" y="325"/>
                    <a:pt x="8" y="415"/>
                  </a:cubicBezTo>
                  <a:cubicBezTo>
                    <a:pt x="15" y="505"/>
                    <a:pt x="90" y="574"/>
                    <a:pt x="180" y="574"/>
                  </a:cubicBezTo>
                  <a:cubicBezTo>
                    <a:pt x="188" y="574"/>
                    <a:pt x="197" y="574"/>
                    <a:pt x="205" y="573"/>
                  </a:cubicBezTo>
                  <a:cubicBezTo>
                    <a:pt x="1219" y="420"/>
                    <a:pt x="2243" y="345"/>
                    <a:pt x="3268" y="345"/>
                  </a:cubicBezTo>
                  <a:cubicBezTo>
                    <a:pt x="3672" y="345"/>
                    <a:pt x="4076" y="356"/>
                    <a:pt x="4480" y="380"/>
                  </a:cubicBezTo>
                  <a:cubicBezTo>
                    <a:pt x="4486" y="381"/>
                    <a:pt x="4492" y="381"/>
                    <a:pt x="4498" y="381"/>
                  </a:cubicBezTo>
                  <a:cubicBezTo>
                    <a:pt x="4583" y="381"/>
                    <a:pt x="4656" y="308"/>
                    <a:pt x="4663" y="218"/>
                  </a:cubicBezTo>
                  <a:cubicBezTo>
                    <a:pt x="4667" y="124"/>
                    <a:pt x="4595" y="42"/>
                    <a:pt x="4501" y="36"/>
                  </a:cubicBezTo>
                  <a:cubicBezTo>
                    <a:pt x="4090" y="12"/>
                    <a:pt x="3678" y="0"/>
                    <a:pt x="3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a:off x="352867" y="4265920"/>
              <a:ext cx="52827" cy="81416"/>
            </a:xfrm>
            <a:custGeom>
              <a:avLst/>
              <a:gdLst/>
              <a:ahLst/>
              <a:cxnLst/>
              <a:rect l="l" t="t" r="r" b="b"/>
              <a:pathLst>
                <a:path w="1530" h="2358" extrusionOk="0">
                  <a:moveTo>
                    <a:pt x="671" y="1"/>
                  </a:moveTo>
                  <a:cubicBezTo>
                    <a:pt x="487" y="1"/>
                    <a:pt x="303" y="39"/>
                    <a:pt x="132" y="116"/>
                  </a:cubicBezTo>
                  <a:cubicBezTo>
                    <a:pt x="43" y="152"/>
                    <a:pt x="1" y="256"/>
                    <a:pt x="42" y="345"/>
                  </a:cubicBezTo>
                  <a:cubicBezTo>
                    <a:pt x="70" y="409"/>
                    <a:pt x="132" y="447"/>
                    <a:pt x="198" y="447"/>
                  </a:cubicBezTo>
                  <a:cubicBezTo>
                    <a:pt x="223" y="447"/>
                    <a:pt x="248" y="441"/>
                    <a:pt x="273" y="429"/>
                  </a:cubicBezTo>
                  <a:cubicBezTo>
                    <a:pt x="399" y="373"/>
                    <a:pt x="535" y="345"/>
                    <a:pt x="672" y="345"/>
                  </a:cubicBezTo>
                  <a:cubicBezTo>
                    <a:pt x="761" y="345"/>
                    <a:pt x="851" y="357"/>
                    <a:pt x="938" y="382"/>
                  </a:cubicBezTo>
                  <a:cubicBezTo>
                    <a:pt x="1007" y="401"/>
                    <a:pt x="1128" y="446"/>
                    <a:pt x="1165" y="534"/>
                  </a:cubicBezTo>
                  <a:cubicBezTo>
                    <a:pt x="1186" y="580"/>
                    <a:pt x="1185" y="650"/>
                    <a:pt x="1183" y="719"/>
                  </a:cubicBezTo>
                  <a:lnTo>
                    <a:pt x="1172" y="1434"/>
                  </a:lnTo>
                  <a:cubicBezTo>
                    <a:pt x="1171" y="1520"/>
                    <a:pt x="1169" y="1608"/>
                    <a:pt x="1140" y="1668"/>
                  </a:cubicBezTo>
                  <a:cubicBezTo>
                    <a:pt x="1114" y="1719"/>
                    <a:pt x="1061" y="1767"/>
                    <a:pt x="969" y="1820"/>
                  </a:cubicBezTo>
                  <a:cubicBezTo>
                    <a:pt x="827" y="1905"/>
                    <a:pt x="671" y="1964"/>
                    <a:pt x="509" y="1995"/>
                  </a:cubicBezTo>
                  <a:lnTo>
                    <a:pt x="477" y="1899"/>
                  </a:lnTo>
                  <a:cubicBezTo>
                    <a:pt x="451" y="1829"/>
                    <a:pt x="385" y="1786"/>
                    <a:pt x="316" y="1786"/>
                  </a:cubicBezTo>
                  <a:cubicBezTo>
                    <a:pt x="298" y="1786"/>
                    <a:pt x="280" y="1789"/>
                    <a:pt x="263" y="1795"/>
                  </a:cubicBezTo>
                  <a:cubicBezTo>
                    <a:pt x="174" y="1823"/>
                    <a:pt x="125" y="1916"/>
                    <a:pt x="150" y="2005"/>
                  </a:cubicBezTo>
                  <a:lnTo>
                    <a:pt x="226" y="2238"/>
                  </a:lnTo>
                  <a:cubicBezTo>
                    <a:pt x="249" y="2310"/>
                    <a:pt x="315" y="2358"/>
                    <a:pt x="389" y="2358"/>
                  </a:cubicBezTo>
                  <a:lnTo>
                    <a:pt x="406" y="2358"/>
                  </a:lnTo>
                  <a:cubicBezTo>
                    <a:pt x="667" y="2332"/>
                    <a:pt x="919" y="2249"/>
                    <a:pt x="1145" y="2117"/>
                  </a:cubicBezTo>
                  <a:cubicBezTo>
                    <a:pt x="1240" y="2061"/>
                    <a:pt x="1373" y="1969"/>
                    <a:pt x="1446" y="1823"/>
                  </a:cubicBezTo>
                  <a:cubicBezTo>
                    <a:pt x="1513" y="1692"/>
                    <a:pt x="1514" y="1553"/>
                    <a:pt x="1515" y="1440"/>
                  </a:cubicBezTo>
                  <a:lnTo>
                    <a:pt x="1527" y="725"/>
                  </a:lnTo>
                  <a:cubicBezTo>
                    <a:pt x="1528" y="629"/>
                    <a:pt x="1529" y="513"/>
                    <a:pt x="1480" y="399"/>
                  </a:cubicBezTo>
                  <a:cubicBezTo>
                    <a:pt x="1413" y="234"/>
                    <a:pt x="1256" y="114"/>
                    <a:pt x="1033" y="51"/>
                  </a:cubicBezTo>
                  <a:cubicBezTo>
                    <a:pt x="914" y="17"/>
                    <a:pt x="793" y="1"/>
                    <a:pt x="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a:off x="475789" y="4220239"/>
              <a:ext cx="50824" cy="59664"/>
            </a:xfrm>
            <a:custGeom>
              <a:avLst/>
              <a:gdLst/>
              <a:ahLst/>
              <a:cxnLst/>
              <a:rect l="l" t="t" r="r" b="b"/>
              <a:pathLst>
                <a:path w="1472" h="1728" extrusionOk="0">
                  <a:moveTo>
                    <a:pt x="1142" y="1"/>
                  </a:moveTo>
                  <a:cubicBezTo>
                    <a:pt x="1095" y="1"/>
                    <a:pt x="1048" y="20"/>
                    <a:pt x="1014" y="58"/>
                  </a:cubicBezTo>
                  <a:cubicBezTo>
                    <a:pt x="920" y="159"/>
                    <a:pt x="831" y="269"/>
                    <a:pt x="752" y="383"/>
                  </a:cubicBezTo>
                  <a:lnTo>
                    <a:pt x="295" y="69"/>
                  </a:lnTo>
                  <a:cubicBezTo>
                    <a:pt x="265" y="49"/>
                    <a:pt x="231" y="39"/>
                    <a:pt x="197" y="39"/>
                  </a:cubicBezTo>
                  <a:cubicBezTo>
                    <a:pt x="142" y="39"/>
                    <a:pt x="89" y="65"/>
                    <a:pt x="55" y="113"/>
                  </a:cubicBezTo>
                  <a:cubicBezTo>
                    <a:pt x="1" y="191"/>
                    <a:pt x="22" y="298"/>
                    <a:pt x="99" y="352"/>
                  </a:cubicBezTo>
                  <a:lnTo>
                    <a:pt x="575" y="679"/>
                  </a:lnTo>
                  <a:cubicBezTo>
                    <a:pt x="431" y="943"/>
                    <a:pt x="327" y="1227"/>
                    <a:pt x="268" y="1522"/>
                  </a:cubicBezTo>
                  <a:cubicBezTo>
                    <a:pt x="250" y="1615"/>
                    <a:pt x="310" y="1705"/>
                    <a:pt x="403" y="1723"/>
                  </a:cubicBezTo>
                  <a:cubicBezTo>
                    <a:pt x="414" y="1726"/>
                    <a:pt x="426" y="1727"/>
                    <a:pt x="437" y="1727"/>
                  </a:cubicBezTo>
                  <a:cubicBezTo>
                    <a:pt x="519" y="1727"/>
                    <a:pt x="590" y="1668"/>
                    <a:pt x="606" y="1588"/>
                  </a:cubicBezTo>
                  <a:cubicBezTo>
                    <a:pt x="657" y="1340"/>
                    <a:pt x="741" y="1099"/>
                    <a:pt x="859" y="874"/>
                  </a:cubicBezTo>
                  <a:lnTo>
                    <a:pt x="1183" y="1098"/>
                  </a:lnTo>
                  <a:cubicBezTo>
                    <a:pt x="1212" y="1117"/>
                    <a:pt x="1245" y="1126"/>
                    <a:pt x="1277" y="1126"/>
                  </a:cubicBezTo>
                  <a:cubicBezTo>
                    <a:pt x="1332" y="1126"/>
                    <a:pt x="1385" y="1099"/>
                    <a:pt x="1418" y="1052"/>
                  </a:cubicBezTo>
                  <a:cubicBezTo>
                    <a:pt x="1471" y="974"/>
                    <a:pt x="1453" y="870"/>
                    <a:pt x="1379" y="815"/>
                  </a:cubicBezTo>
                  <a:lnTo>
                    <a:pt x="1037" y="579"/>
                  </a:lnTo>
                  <a:cubicBezTo>
                    <a:pt x="1106" y="477"/>
                    <a:pt x="1183" y="382"/>
                    <a:pt x="1266" y="291"/>
                  </a:cubicBezTo>
                  <a:cubicBezTo>
                    <a:pt x="1332" y="221"/>
                    <a:pt x="1329" y="111"/>
                    <a:pt x="1259" y="47"/>
                  </a:cubicBezTo>
                  <a:cubicBezTo>
                    <a:pt x="1226" y="16"/>
                    <a:pt x="1184" y="1"/>
                    <a:pt x="1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a:off x="521712" y="4154671"/>
              <a:ext cx="121640" cy="136384"/>
            </a:xfrm>
            <a:custGeom>
              <a:avLst/>
              <a:gdLst/>
              <a:ahLst/>
              <a:cxnLst/>
              <a:rect l="l" t="t" r="r" b="b"/>
              <a:pathLst>
                <a:path w="3523" h="3950" extrusionOk="0">
                  <a:moveTo>
                    <a:pt x="2607" y="1"/>
                  </a:moveTo>
                  <a:cubicBezTo>
                    <a:pt x="2039" y="1"/>
                    <a:pt x="1476" y="138"/>
                    <a:pt x="966" y="407"/>
                  </a:cubicBezTo>
                  <a:cubicBezTo>
                    <a:pt x="920" y="432"/>
                    <a:pt x="821" y="486"/>
                    <a:pt x="778" y="593"/>
                  </a:cubicBezTo>
                  <a:cubicBezTo>
                    <a:pt x="737" y="690"/>
                    <a:pt x="730" y="845"/>
                    <a:pt x="930" y="1024"/>
                  </a:cubicBezTo>
                  <a:cubicBezTo>
                    <a:pt x="1218" y="1281"/>
                    <a:pt x="1529" y="1513"/>
                    <a:pt x="1859" y="1717"/>
                  </a:cubicBezTo>
                  <a:cubicBezTo>
                    <a:pt x="1918" y="1754"/>
                    <a:pt x="2016" y="1816"/>
                    <a:pt x="2026" y="1867"/>
                  </a:cubicBezTo>
                  <a:cubicBezTo>
                    <a:pt x="2029" y="1884"/>
                    <a:pt x="2025" y="1937"/>
                    <a:pt x="1921" y="2037"/>
                  </a:cubicBezTo>
                  <a:cubicBezTo>
                    <a:pt x="1674" y="2273"/>
                    <a:pt x="1367" y="2433"/>
                    <a:pt x="1042" y="2600"/>
                  </a:cubicBezTo>
                  <a:cubicBezTo>
                    <a:pt x="743" y="2755"/>
                    <a:pt x="433" y="2915"/>
                    <a:pt x="167" y="3143"/>
                  </a:cubicBezTo>
                  <a:cubicBezTo>
                    <a:pt x="9" y="3278"/>
                    <a:pt x="1" y="3408"/>
                    <a:pt x="22" y="3491"/>
                  </a:cubicBezTo>
                  <a:cubicBezTo>
                    <a:pt x="61" y="3649"/>
                    <a:pt x="222" y="3706"/>
                    <a:pt x="275" y="3725"/>
                  </a:cubicBezTo>
                  <a:cubicBezTo>
                    <a:pt x="705" y="3874"/>
                    <a:pt x="1156" y="3949"/>
                    <a:pt x="1609" y="3949"/>
                  </a:cubicBezTo>
                  <a:cubicBezTo>
                    <a:pt x="1802" y="3949"/>
                    <a:pt x="1996" y="3935"/>
                    <a:pt x="2188" y="3908"/>
                  </a:cubicBezTo>
                  <a:cubicBezTo>
                    <a:pt x="2280" y="3892"/>
                    <a:pt x="2343" y="3805"/>
                    <a:pt x="2329" y="3712"/>
                  </a:cubicBezTo>
                  <a:cubicBezTo>
                    <a:pt x="2317" y="3627"/>
                    <a:pt x="2243" y="3566"/>
                    <a:pt x="2158" y="3566"/>
                  </a:cubicBezTo>
                  <a:cubicBezTo>
                    <a:pt x="2151" y="3566"/>
                    <a:pt x="2144" y="3566"/>
                    <a:pt x="2137" y="3567"/>
                  </a:cubicBezTo>
                  <a:cubicBezTo>
                    <a:pt x="1961" y="3592"/>
                    <a:pt x="1783" y="3605"/>
                    <a:pt x="1606" y="3605"/>
                  </a:cubicBezTo>
                  <a:cubicBezTo>
                    <a:pt x="1196" y="3605"/>
                    <a:pt x="787" y="3537"/>
                    <a:pt x="396" y="3402"/>
                  </a:cubicBezTo>
                  <a:cubicBezTo>
                    <a:pt x="630" y="3201"/>
                    <a:pt x="907" y="3057"/>
                    <a:pt x="1201" y="2907"/>
                  </a:cubicBezTo>
                  <a:cubicBezTo>
                    <a:pt x="1534" y="2735"/>
                    <a:pt x="1878" y="2556"/>
                    <a:pt x="2161" y="2285"/>
                  </a:cubicBezTo>
                  <a:cubicBezTo>
                    <a:pt x="2325" y="2126"/>
                    <a:pt x="2394" y="1965"/>
                    <a:pt x="2365" y="1808"/>
                  </a:cubicBezTo>
                  <a:cubicBezTo>
                    <a:pt x="2330" y="1603"/>
                    <a:pt x="2149" y="1491"/>
                    <a:pt x="2040" y="1425"/>
                  </a:cubicBezTo>
                  <a:cubicBezTo>
                    <a:pt x="1728" y="1232"/>
                    <a:pt x="1434" y="1012"/>
                    <a:pt x="1161" y="767"/>
                  </a:cubicBezTo>
                  <a:cubicBezTo>
                    <a:pt x="1144" y="753"/>
                    <a:pt x="1128" y="736"/>
                    <a:pt x="1114" y="720"/>
                  </a:cubicBezTo>
                  <a:cubicBezTo>
                    <a:pt x="1118" y="717"/>
                    <a:pt x="1124" y="714"/>
                    <a:pt x="1130" y="711"/>
                  </a:cubicBezTo>
                  <a:cubicBezTo>
                    <a:pt x="1589" y="469"/>
                    <a:pt x="2096" y="345"/>
                    <a:pt x="2608" y="345"/>
                  </a:cubicBezTo>
                  <a:cubicBezTo>
                    <a:pt x="2838" y="345"/>
                    <a:pt x="3068" y="370"/>
                    <a:pt x="3296" y="421"/>
                  </a:cubicBezTo>
                  <a:cubicBezTo>
                    <a:pt x="3308" y="424"/>
                    <a:pt x="3320" y="425"/>
                    <a:pt x="3332" y="425"/>
                  </a:cubicBezTo>
                  <a:cubicBezTo>
                    <a:pt x="3412" y="425"/>
                    <a:pt x="3483" y="371"/>
                    <a:pt x="3501" y="292"/>
                  </a:cubicBezTo>
                  <a:cubicBezTo>
                    <a:pt x="3522" y="199"/>
                    <a:pt x="3465" y="106"/>
                    <a:pt x="3372" y="85"/>
                  </a:cubicBezTo>
                  <a:cubicBezTo>
                    <a:pt x="3119" y="28"/>
                    <a:pt x="2862" y="1"/>
                    <a:pt x="2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a:off x="619634" y="4195276"/>
              <a:ext cx="18023" cy="60320"/>
            </a:xfrm>
            <a:custGeom>
              <a:avLst/>
              <a:gdLst/>
              <a:ahLst/>
              <a:cxnLst/>
              <a:rect l="l" t="t" r="r" b="b"/>
              <a:pathLst>
                <a:path w="522" h="1747" extrusionOk="0">
                  <a:moveTo>
                    <a:pt x="343" y="1"/>
                  </a:moveTo>
                  <a:cubicBezTo>
                    <a:pt x="249" y="1"/>
                    <a:pt x="173" y="80"/>
                    <a:pt x="173" y="174"/>
                  </a:cubicBezTo>
                  <a:cubicBezTo>
                    <a:pt x="178" y="632"/>
                    <a:pt x="128" y="1089"/>
                    <a:pt x="22" y="1535"/>
                  </a:cubicBezTo>
                  <a:cubicBezTo>
                    <a:pt x="1" y="1628"/>
                    <a:pt x="57" y="1720"/>
                    <a:pt x="150" y="1742"/>
                  </a:cubicBezTo>
                  <a:cubicBezTo>
                    <a:pt x="163" y="1745"/>
                    <a:pt x="177" y="1746"/>
                    <a:pt x="190" y="1746"/>
                  </a:cubicBezTo>
                  <a:cubicBezTo>
                    <a:pt x="270" y="1746"/>
                    <a:pt x="339" y="1691"/>
                    <a:pt x="357" y="1614"/>
                  </a:cubicBezTo>
                  <a:cubicBezTo>
                    <a:pt x="468" y="1141"/>
                    <a:pt x="522" y="657"/>
                    <a:pt x="518" y="171"/>
                  </a:cubicBezTo>
                  <a:cubicBezTo>
                    <a:pt x="516" y="77"/>
                    <a:pt x="440"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637727" y="4202872"/>
              <a:ext cx="47096" cy="86146"/>
            </a:xfrm>
            <a:custGeom>
              <a:avLst/>
              <a:gdLst/>
              <a:ahLst/>
              <a:cxnLst/>
              <a:rect l="l" t="t" r="r" b="b"/>
              <a:pathLst>
                <a:path w="1364" h="2495" extrusionOk="0">
                  <a:moveTo>
                    <a:pt x="480" y="1"/>
                  </a:moveTo>
                  <a:cubicBezTo>
                    <a:pt x="423" y="1"/>
                    <a:pt x="369" y="28"/>
                    <a:pt x="336" y="79"/>
                  </a:cubicBezTo>
                  <a:cubicBezTo>
                    <a:pt x="234" y="236"/>
                    <a:pt x="117" y="413"/>
                    <a:pt x="65" y="623"/>
                  </a:cubicBezTo>
                  <a:cubicBezTo>
                    <a:pt x="1" y="882"/>
                    <a:pt x="54" y="1135"/>
                    <a:pt x="209" y="1301"/>
                  </a:cubicBezTo>
                  <a:cubicBezTo>
                    <a:pt x="313" y="1411"/>
                    <a:pt x="457" y="1474"/>
                    <a:pt x="609" y="1474"/>
                  </a:cubicBezTo>
                  <a:cubicBezTo>
                    <a:pt x="611" y="1474"/>
                    <a:pt x="614" y="1474"/>
                    <a:pt x="617" y="1474"/>
                  </a:cubicBezTo>
                  <a:cubicBezTo>
                    <a:pt x="687" y="1474"/>
                    <a:pt x="758" y="1458"/>
                    <a:pt x="820" y="1426"/>
                  </a:cubicBezTo>
                  <a:lnTo>
                    <a:pt x="820" y="1426"/>
                  </a:lnTo>
                  <a:cubicBezTo>
                    <a:pt x="763" y="1716"/>
                    <a:pt x="714" y="2006"/>
                    <a:pt x="672" y="2298"/>
                  </a:cubicBezTo>
                  <a:cubicBezTo>
                    <a:pt x="658" y="2392"/>
                    <a:pt x="723" y="2479"/>
                    <a:pt x="817" y="2493"/>
                  </a:cubicBezTo>
                  <a:cubicBezTo>
                    <a:pt x="825" y="2493"/>
                    <a:pt x="834" y="2495"/>
                    <a:pt x="842" y="2495"/>
                  </a:cubicBezTo>
                  <a:cubicBezTo>
                    <a:pt x="927" y="2495"/>
                    <a:pt x="1000" y="2431"/>
                    <a:pt x="1011" y="2348"/>
                  </a:cubicBezTo>
                  <a:cubicBezTo>
                    <a:pt x="1096" y="1777"/>
                    <a:pt x="1207" y="1201"/>
                    <a:pt x="1341" y="640"/>
                  </a:cubicBezTo>
                  <a:cubicBezTo>
                    <a:pt x="1363" y="547"/>
                    <a:pt x="1305" y="454"/>
                    <a:pt x="1212" y="433"/>
                  </a:cubicBezTo>
                  <a:cubicBezTo>
                    <a:pt x="1199" y="429"/>
                    <a:pt x="1185" y="428"/>
                    <a:pt x="1172" y="428"/>
                  </a:cubicBezTo>
                  <a:cubicBezTo>
                    <a:pt x="1094" y="428"/>
                    <a:pt x="1024" y="481"/>
                    <a:pt x="1006" y="561"/>
                  </a:cubicBezTo>
                  <a:cubicBezTo>
                    <a:pt x="966" y="725"/>
                    <a:pt x="934" y="893"/>
                    <a:pt x="899" y="1060"/>
                  </a:cubicBezTo>
                  <a:cubicBezTo>
                    <a:pt x="875" y="1048"/>
                    <a:pt x="849" y="1043"/>
                    <a:pt x="824" y="1043"/>
                  </a:cubicBezTo>
                  <a:cubicBezTo>
                    <a:pt x="778" y="1043"/>
                    <a:pt x="732" y="1062"/>
                    <a:pt x="699" y="1097"/>
                  </a:cubicBezTo>
                  <a:cubicBezTo>
                    <a:pt x="677" y="1120"/>
                    <a:pt x="646" y="1131"/>
                    <a:pt x="624" y="1131"/>
                  </a:cubicBezTo>
                  <a:cubicBezTo>
                    <a:pt x="618" y="1131"/>
                    <a:pt x="613" y="1131"/>
                    <a:pt x="609" y="1129"/>
                  </a:cubicBezTo>
                  <a:cubicBezTo>
                    <a:pt x="554" y="1129"/>
                    <a:pt x="500" y="1107"/>
                    <a:pt x="461" y="1069"/>
                  </a:cubicBezTo>
                  <a:cubicBezTo>
                    <a:pt x="374" y="973"/>
                    <a:pt x="371" y="818"/>
                    <a:pt x="399" y="707"/>
                  </a:cubicBezTo>
                  <a:cubicBezTo>
                    <a:pt x="438" y="554"/>
                    <a:pt x="533" y="407"/>
                    <a:pt x="624" y="267"/>
                  </a:cubicBezTo>
                  <a:cubicBezTo>
                    <a:pt x="676" y="186"/>
                    <a:pt x="654" y="81"/>
                    <a:pt x="573" y="29"/>
                  </a:cubicBezTo>
                  <a:cubicBezTo>
                    <a:pt x="544" y="10"/>
                    <a:pt x="512"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668941" y="3473983"/>
              <a:ext cx="55969" cy="69124"/>
            </a:xfrm>
            <a:custGeom>
              <a:avLst/>
              <a:gdLst/>
              <a:ahLst/>
              <a:cxnLst/>
              <a:rect l="l" t="t" r="r" b="b"/>
              <a:pathLst>
                <a:path w="1621" h="2002" extrusionOk="0">
                  <a:moveTo>
                    <a:pt x="1295" y="1"/>
                  </a:moveTo>
                  <a:cubicBezTo>
                    <a:pt x="1244" y="1"/>
                    <a:pt x="1194" y="23"/>
                    <a:pt x="1160" y="65"/>
                  </a:cubicBezTo>
                  <a:cubicBezTo>
                    <a:pt x="1028" y="235"/>
                    <a:pt x="905" y="413"/>
                    <a:pt x="793" y="597"/>
                  </a:cubicBezTo>
                  <a:cubicBezTo>
                    <a:pt x="621" y="510"/>
                    <a:pt x="453" y="413"/>
                    <a:pt x="290" y="307"/>
                  </a:cubicBezTo>
                  <a:cubicBezTo>
                    <a:pt x="261" y="287"/>
                    <a:pt x="228" y="278"/>
                    <a:pt x="195" y="278"/>
                  </a:cubicBezTo>
                  <a:cubicBezTo>
                    <a:pt x="140" y="278"/>
                    <a:pt x="85" y="305"/>
                    <a:pt x="52" y="355"/>
                  </a:cubicBezTo>
                  <a:cubicBezTo>
                    <a:pt x="0" y="434"/>
                    <a:pt x="21" y="541"/>
                    <a:pt x="100" y="594"/>
                  </a:cubicBezTo>
                  <a:cubicBezTo>
                    <a:pt x="268" y="704"/>
                    <a:pt x="439" y="804"/>
                    <a:pt x="617" y="897"/>
                  </a:cubicBezTo>
                  <a:cubicBezTo>
                    <a:pt x="468" y="1178"/>
                    <a:pt x="341" y="1472"/>
                    <a:pt x="241" y="1776"/>
                  </a:cubicBezTo>
                  <a:cubicBezTo>
                    <a:pt x="213" y="1867"/>
                    <a:pt x="262" y="1964"/>
                    <a:pt x="352" y="1993"/>
                  </a:cubicBezTo>
                  <a:cubicBezTo>
                    <a:pt x="369" y="1999"/>
                    <a:pt x="387" y="2002"/>
                    <a:pt x="406" y="2002"/>
                  </a:cubicBezTo>
                  <a:cubicBezTo>
                    <a:pt x="479" y="2002"/>
                    <a:pt x="545" y="1954"/>
                    <a:pt x="569" y="1883"/>
                  </a:cubicBezTo>
                  <a:cubicBezTo>
                    <a:pt x="663" y="1595"/>
                    <a:pt x="783" y="1315"/>
                    <a:pt x="926" y="1047"/>
                  </a:cubicBezTo>
                  <a:cubicBezTo>
                    <a:pt x="1074" y="1115"/>
                    <a:pt x="1225" y="1178"/>
                    <a:pt x="1378" y="1233"/>
                  </a:cubicBezTo>
                  <a:cubicBezTo>
                    <a:pt x="1397" y="1239"/>
                    <a:pt x="1416" y="1243"/>
                    <a:pt x="1436" y="1243"/>
                  </a:cubicBezTo>
                  <a:cubicBezTo>
                    <a:pt x="1520" y="1243"/>
                    <a:pt x="1592" y="1182"/>
                    <a:pt x="1606" y="1099"/>
                  </a:cubicBezTo>
                  <a:cubicBezTo>
                    <a:pt x="1620" y="1016"/>
                    <a:pt x="1572" y="936"/>
                    <a:pt x="1494" y="908"/>
                  </a:cubicBezTo>
                  <a:cubicBezTo>
                    <a:pt x="1361" y="862"/>
                    <a:pt x="1235" y="800"/>
                    <a:pt x="1107" y="743"/>
                  </a:cubicBezTo>
                  <a:cubicBezTo>
                    <a:pt x="1205" y="583"/>
                    <a:pt x="1313" y="427"/>
                    <a:pt x="1430" y="279"/>
                  </a:cubicBezTo>
                  <a:cubicBezTo>
                    <a:pt x="1488" y="203"/>
                    <a:pt x="1475" y="96"/>
                    <a:pt x="1401" y="37"/>
                  </a:cubicBezTo>
                  <a:cubicBezTo>
                    <a:pt x="1369" y="12"/>
                    <a:pt x="1332" y="1"/>
                    <a:pt x="1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16"/>
          <p:cNvSpPr/>
          <p:nvPr/>
        </p:nvSpPr>
        <p:spPr>
          <a:xfrm rot="10800000">
            <a:off x="4609400" y="4698695"/>
            <a:ext cx="75531" cy="72383"/>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543475" y="1823538"/>
            <a:ext cx="319104" cy="281633"/>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289"/>
        <p:cNvGrpSpPr/>
        <p:nvPr/>
      </p:nvGrpSpPr>
      <p:grpSpPr>
        <a:xfrm>
          <a:off x="0" y="0"/>
          <a:ext cx="0" cy="0"/>
          <a:chOff x="0" y="0"/>
          <a:chExt cx="0" cy="0"/>
        </a:xfrm>
      </p:grpSpPr>
      <p:sp>
        <p:nvSpPr>
          <p:cNvPr id="1290" name="Google Shape;1290;p18"/>
          <p:cNvSpPr txBox="1">
            <a:spLocks noGrp="1"/>
          </p:cNvSpPr>
          <p:nvPr>
            <p:ph type="subTitle" idx="1"/>
          </p:nvPr>
        </p:nvSpPr>
        <p:spPr>
          <a:xfrm>
            <a:off x="1120025" y="2441788"/>
            <a:ext cx="1808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291" name="Google Shape;1291;p18"/>
          <p:cNvSpPr txBox="1">
            <a:spLocks noGrp="1"/>
          </p:cNvSpPr>
          <p:nvPr>
            <p:ph type="body" idx="2"/>
          </p:nvPr>
        </p:nvSpPr>
        <p:spPr>
          <a:xfrm>
            <a:off x="1120025" y="2885988"/>
            <a:ext cx="1808100" cy="9144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92" name="Google Shape;1292;p18"/>
          <p:cNvSpPr txBox="1">
            <a:spLocks noGrp="1"/>
          </p:cNvSpPr>
          <p:nvPr>
            <p:ph type="title"/>
          </p:nvPr>
        </p:nvSpPr>
        <p:spPr>
          <a:xfrm>
            <a:off x="713250" y="539496"/>
            <a:ext cx="77175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1293" name="Google Shape;1293;p18"/>
          <p:cNvSpPr txBox="1">
            <a:spLocks noGrp="1"/>
          </p:cNvSpPr>
          <p:nvPr>
            <p:ph type="subTitle" idx="3"/>
          </p:nvPr>
        </p:nvSpPr>
        <p:spPr>
          <a:xfrm>
            <a:off x="3667950" y="3127588"/>
            <a:ext cx="1808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294" name="Google Shape;1294;p18"/>
          <p:cNvSpPr txBox="1">
            <a:spLocks noGrp="1"/>
          </p:cNvSpPr>
          <p:nvPr>
            <p:ph type="body" idx="4"/>
          </p:nvPr>
        </p:nvSpPr>
        <p:spPr>
          <a:xfrm>
            <a:off x="3667950" y="3571788"/>
            <a:ext cx="1808100" cy="9144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95" name="Google Shape;1295;p18"/>
          <p:cNvSpPr txBox="1">
            <a:spLocks noGrp="1"/>
          </p:cNvSpPr>
          <p:nvPr>
            <p:ph type="subTitle" idx="5"/>
          </p:nvPr>
        </p:nvSpPr>
        <p:spPr>
          <a:xfrm>
            <a:off x="6215875" y="2441788"/>
            <a:ext cx="1808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296" name="Google Shape;1296;p18"/>
          <p:cNvSpPr txBox="1">
            <a:spLocks noGrp="1"/>
          </p:cNvSpPr>
          <p:nvPr>
            <p:ph type="body" idx="6"/>
          </p:nvPr>
        </p:nvSpPr>
        <p:spPr>
          <a:xfrm>
            <a:off x="6215875" y="2885988"/>
            <a:ext cx="1808100" cy="9144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grpSp>
        <p:nvGrpSpPr>
          <p:cNvPr id="1297" name="Google Shape;1297;p18"/>
          <p:cNvGrpSpPr/>
          <p:nvPr/>
        </p:nvGrpSpPr>
        <p:grpSpPr>
          <a:xfrm rot="-7804107">
            <a:off x="496207" y="4392656"/>
            <a:ext cx="623700" cy="450021"/>
            <a:chOff x="3253464" y="2218279"/>
            <a:chExt cx="242409" cy="182524"/>
          </a:xfrm>
        </p:grpSpPr>
        <p:sp>
          <p:nvSpPr>
            <p:cNvPr id="1298" name="Google Shape;1298;p18"/>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8"/>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1300;p18"/>
          <p:cNvGrpSpPr/>
          <p:nvPr/>
        </p:nvGrpSpPr>
        <p:grpSpPr>
          <a:xfrm rot="-3478813">
            <a:off x="7235173" y="843269"/>
            <a:ext cx="2541524" cy="2158024"/>
            <a:chOff x="2508080" y="2218279"/>
            <a:chExt cx="987792" cy="875299"/>
          </a:xfrm>
        </p:grpSpPr>
        <p:sp>
          <p:nvSpPr>
            <p:cNvPr id="1301" name="Google Shape;1301;p18"/>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8"/>
            <p:cNvSpPr/>
            <p:nvPr/>
          </p:nvSpPr>
          <p:spPr>
            <a:xfrm>
              <a:off x="2508080" y="3038995"/>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18"/>
          <p:cNvGrpSpPr/>
          <p:nvPr/>
        </p:nvGrpSpPr>
        <p:grpSpPr>
          <a:xfrm rot="834627">
            <a:off x="-154571" y="2103962"/>
            <a:ext cx="725123" cy="1896989"/>
            <a:chOff x="7719200" y="1424500"/>
            <a:chExt cx="446525" cy="1168150"/>
          </a:xfrm>
        </p:grpSpPr>
        <p:sp>
          <p:nvSpPr>
            <p:cNvPr id="1304" name="Google Shape;1304;p18"/>
            <p:cNvSpPr/>
            <p:nvPr/>
          </p:nvSpPr>
          <p:spPr>
            <a:xfrm>
              <a:off x="7845300" y="1430450"/>
              <a:ext cx="41450" cy="63750"/>
            </a:xfrm>
            <a:custGeom>
              <a:avLst/>
              <a:gdLst/>
              <a:ahLst/>
              <a:cxnLst/>
              <a:rect l="l" t="t" r="r" b="b"/>
              <a:pathLst>
                <a:path w="1658" h="2550" extrusionOk="0">
                  <a:moveTo>
                    <a:pt x="1463" y="1"/>
                  </a:moveTo>
                  <a:cubicBezTo>
                    <a:pt x="1407" y="1"/>
                    <a:pt x="1353" y="28"/>
                    <a:pt x="1320" y="77"/>
                  </a:cubicBezTo>
                  <a:cubicBezTo>
                    <a:pt x="1145" y="309"/>
                    <a:pt x="985" y="553"/>
                    <a:pt x="831" y="799"/>
                  </a:cubicBezTo>
                  <a:cubicBezTo>
                    <a:pt x="695" y="557"/>
                    <a:pt x="515" y="343"/>
                    <a:pt x="299" y="169"/>
                  </a:cubicBezTo>
                  <a:cubicBezTo>
                    <a:pt x="268" y="145"/>
                    <a:pt x="231" y="134"/>
                    <a:pt x="195" y="134"/>
                  </a:cubicBezTo>
                  <a:cubicBezTo>
                    <a:pt x="144" y="134"/>
                    <a:pt x="94" y="156"/>
                    <a:pt x="60" y="198"/>
                  </a:cubicBezTo>
                  <a:cubicBezTo>
                    <a:pt x="1" y="271"/>
                    <a:pt x="12" y="377"/>
                    <a:pt x="84" y="438"/>
                  </a:cubicBezTo>
                  <a:cubicBezTo>
                    <a:pt x="316" y="628"/>
                    <a:pt x="501" y="870"/>
                    <a:pt x="620" y="1146"/>
                  </a:cubicBezTo>
                  <a:cubicBezTo>
                    <a:pt x="405" y="1521"/>
                    <a:pt x="215" y="1911"/>
                    <a:pt x="49" y="2311"/>
                  </a:cubicBezTo>
                  <a:cubicBezTo>
                    <a:pt x="12" y="2398"/>
                    <a:pt x="53" y="2500"/>
                    <a:pt x="140" y="2536"/>
                  </a:cubicBezTo>
                  <a:cubicBezTo>
                    <a:pt x="144" y="2538"/>
                    <a:pt x="149" y="2539"/>
                    <a:pt x="152" y="2540"/>
                  </a:cubicBezTo>
                  <a:cubicBezTo>
                    <a:pt x="169" y="2546"/>
                    <a:pt x="188" y="2549"/>
                    <a:pt x="206" y="2549"/>
                  </a:cubicBezTo>
                  <a:cubicBezTo>
                    <a:pt x="274" y="2549"/>
                    <a:pt x="338" y="2509"/>
                    <a:pt x="365" y="2443"/>
                  </a:cubicBezTo>
                  <a:cubicBezTo>
                    <a:pt x="482" y="2162"/>
                    <a:pt x="616" y="1887"/>
                    <a:pt x="757" y="1619"/>
                  </a:cubicBezTo>
                  <a:cubicBezTo>
                    <a:pt x="772" y="1711"/>
                    <a:pt x="781" y="1806"/>
                    <a:pt x="782" y="1900"/>
                  </a:cubicBezTo>
                  <a:cubicBezTo>
                    <a:pt x="781" y="1973"/>
                    <a:pt x="829" y="2039"/>
                    <a:pt x="899" y="2063"/>
                  </a:cubicBezTo>
                  <a:cubicBezTo>
                    <a:pt x="916" y="2069"/>
                    <a:pt x="934" y="2072"/>
                    <a:pt x="952" y="2072"/>
                  </a:cubicBezTo>
                  <a:cubicBezTo>
                    <a:pt x="953" y="2072"/>
                    <a:pt x="954" y="2072"/>
                    <a:pt x="955" y="2072"/>
                  </a:cubicBezTo>
                  <a:cubicBezTo>
                    <a:pt x="1048" y="2072"/>
                    <a:pt x="1124" y="1995"/>
                    <a:pt x="1126" y="1900"/>
                  </a:cubicBezTo>
                  <a:cubicBezTo>
                    <a:pt x="1126" y="1654"/>
                    <a:pt x="1085" y="1409"/>
                    <a:pt x="1003" y="1175"/>
                  </a:cubicBezTo>
                  <a:cubicBezTo>
                    <a:pt x="1185" y="867"/>
                    <a:pt x="1382" y="570"/>
                    <a:pt x="1594" y="284"/>
                  </a:cubicBezTo>
                  <a:cubicBezTo>
                    <a:pt x="1658" y="208"/>
                    <a:pt x="1644" y="96"/>
                    <a:pt x="1565" y="35"/>
                  </a:cubicBezTo>
                  <a:cubicBezTo>
                    <a:pt x="1534" y="12"/>
                    <a:pt x="1498" y="1"/>
                    <a:pt x="1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8"/>
            <p:cNvSpPr/>
            <p:nvPr/>
          </p:nvSpPr>
          <p:spPr>
            <a:xfrm>
              <a:off x="7888025" y="1424500"/>
              <a:ext cx="29200" cy="81575"/>
            </a:xfrm>
            <a:custGeom>
              <a:avLst/>
              <a:gdLst/>
              <a:ahLst/>
              <a:cxnLst/>
              <a:rect l="l" t="t" r="r" b="b"/>
              <a:pathLst>
                <a:path w="1168" h="3263" extrusionOk="0">
                  <a:moveTo>
                    <a:pt x="979" y="1"/>
                  </a:moveTo>
                  <a:cubicBezTo>
                    <a:pt x="935" y="1"/>
                    <a:pt x="891" y="17"/>
                    <a:pt x="858" y="49"/>
                  </a:cubicBezTo>
                  <a:cubicBezTo>
                    <a:pt x="284" y="626"/>
                    <a:pt x="1" y="1484"/>
                    <a:pt x="118" y="2287"/>
                  </a:cubicBezTo>
                  <a:cubicBezTo>
                    <a:pt x="175" y="2683"/>
                    <a:pt x="398" y="3106"/>
                    <a:pt x="764" y="3227"/>
                  </a:cubicBezTo>
                  <a:cubicBezTo>
                    <a:pt x="828" y="3250"/>
                    <a:pt x="897" y="3261"/>
                    <a:pt x="966" y="3263"/>
                  </a:cubicBezTo>
                  <a:cubicBezTo>
                    <a:pt x="1059" y="3263"/>
                    <a:pt x="1135" y="3187"/>
                    <a:pt x="1137" y="3094"/>
                  </a:cubicBezTo>
                  <a:cubicBezTo>
                    <a:pt x="1138" y="3001"/>
                    <a:pt x="1065" y="2923"/>
                    <a:pt x="972" y="2919"/>
                  </a:cubicBezTo>
                  <a:cubicBezTo>
                    <a:pt x="700" y="2915"/>
                    <a:pt x="507" y="2573"/>
                    <a:pt x="458" y="2238"/>
                  </a:cubicBezTo>
                  <a:cubicBezTo>
                    <a:pt x="355" y="1538"/>
                    <a:pt x="603" y="794"/>
                    <a:pt x="1101" y="293"/>
                  </a:cubicBezTo>
                  <a:cubicBezTo>
                    <a:pt x="1168" y="225"/>
                    <a:pt x="1166" y="118"/>
                    <a:pt x="1100" y="51"/>
                  </a:cubicBezTo>
                  <a:cubicBezTo>
                    <a:pt x="1067" y="17"/>
                    <a:pt x="1023"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8"/>
            <p:cNvSpPr/>
            <p:nvPr/>
          </p:nvSpPr>
          <p:spPr>
            <a:xfrm>
              <a:off x="7918000" y="1457675"/>
              <a:ext cx="33925" cy="55275"/>
            </a:xfrm>
            <a:custGeom>
              <a:avLst/>
              <a:gdLst/>
              <a:ahLst/>
              <a:cxnLst/>
              <a:rect l="l" t="t" r="r" b="b"/>
              <a:pathLst>
                <a:path w="1357" h="2211" extrusionOk="0">
                  <a:moveTo>
                    <a:pt x="201" y="0"/>
                  </a:moveTo>
                  <a:cubicBezTo>
                    <a:pt x="162" y="0"/>
                    <a:pt x="122" y="14"/>
                    <a:pt x="90" y="41"/>
                  </a:cubicBezTo>
                  <a:cubicBezTo>
                    <a:pt x="16" y="103"/>
                    <a:pt x="9" y="213"/>
                    <a:pt x="73" y="286"/>
                  </a:cubicBezTo>
                  <a:cubicBezTo>
                    <a:pt x="254" y="499"/>
                    <a:pt x="425" y="724"/>
                    <a:pt x="589" y="952"/>
                  </a:cubicBezTo>
                  <a:cubicBezTo>
                    <a:pt x="402" y="1285"/>
                    <a:pt x="218" y="1620"/>
                    <a:pt x="45" y="1961"/>
                  </a:cubicBezTo>
                  <a:cubicBezTo>
                    <a:pt x="1" y="2045"/>
                    <a:pt x="35" y="2148"/>
                    <a:pt x="119" y="2192"/>
                  </a:cubicBezTo>
                  <a:cubicBezTo>
                    <a:pt x="128" y="2196"/>
                    <a:pt x="135" y="2199"/>
                    <a:pt x="143" y="2202"/>
                  </a:cubicBezTo>
                  <a:cubicBezTo>
                    <a:pt x="161" y="2208"/>
                    <a:pt x="179" y="2210"/>
                    <a:pt x="197" y="2210"/>
                  </a:cubicBezTo>
                  <a:cubicBezTo>
                    <a:pt x="261" y="2210"/>
                    <a:pt x="321" y="2175"/>
                    <a:pt x="351" y="2117"/>
                  </a:cubicBezTo>
                  <a:cubicBezTo>
                    <a:pt x="496" y="1832"/>
                    <a:pt x="648" y="1549"/>
                    <a:pt x="806" y="1267"/>
                  </a:cubicBezTo>
                  <a:cubicBezTo>
                    <a:pt x="847" y="1329"/>
                    <a:pt x="892" y="1390"/>
                    <a:pt x="933" y="1453"/>
                  </a:cubicBezTo>
                  <a:cubicBezTo>
                    <a:pt x="965" y="1504"/>
                    <a:pt x="1021" y="1533"/>
                    <a:pt x="1077" y="1533"/>
                  </a:cubicBezTo>
                  <a:cubicBezTo>
                    <a:pt x="1109" y="1533"/>
                    <a:pt x="1141" y="1524"/>
                    <a:pt x="1169" y="1505"/>
                  </a:cubicBezTo>
                  <a:cubicBezTo>
                    <a:pt x="1249" y="1454"/>
                    <a:pt x="1273" y="1349"/>
                    <a:pt x="1223" y="1268"/>
                  </a:cubicBezTo>
                  <a:cubicBezTo>
                    <a:pt x="1152" y="1156"/>
                    <a:pt x="1072" y="1047"/>
                    <a:pt x="997" y="938"/>
                  </a:cubicBezTo>
                  <a:cubicBezTo>
                    <a:pt x="1100" y="759"/>
                    <a:pt x="1202" y="580"/>
                    <a:pt x="1307" y="406"/>
                  </a:cubicBezTo>
                  <a:cubicBezTo>
                    <a:pt x="1356" y="324"/>
                    <a:pt x="1331" y="218"/>
                    <a:pt x="1249" y="169"/>
                  </a:cubicBezTo>
                  <a:cubicBezTo>
                    <a:pt x="1222" y="152"/>
                    <a:pt x="1191" y="144"/>
                    <a:pt x="1161" y="144"/>
                  </a:cubicBezTo>
                  <a:cubicBezTo>
                    <a:pt x="1103" y="144"/>
                    <a:pt x="1046" y="173"/>
                    <a:pt x="1013" y="227"/>
                  </a:cubicBezTo>
                  <a:cubicBezTo>
                    <a:pt x="934" y="358"/>
                    <a:pt x="858" y="493"/>
                    <a:pt x="781" y="625"/>
                  </a:cubicBezTo>
                  <a:cubicBezTo>
                    <a:pt x="637" y="432"/>
                    <a:pt x="489" y="244"/>
                    <a:pt x="335" y="62"/>
                  </a:cubicBezTo>
                  <a:cubicBezTo>
                    <a:pt x="300" y="21"/>
                    <a:pt x="25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8"/>
            <p:cNvSpPr/>
            <p:nvPr/>
          </p:nvSpPr>
          <p:spPr>
            <a:xfrm>
              <a:off x="7962875" y="1467850"/>
              <a:ext cx="31550" cy="49050"/>
            </a:xfrm>
            <a:custGeom>
              <a:avLst/>
              <a:gdLst/>
              <a:ahLst/>
              <a:cxnLst/>
              <a:rect l="l" t="t" r="r" b="b"/>
              <a:pathLst>
                <a:path w="1262" h="1962" extrusionOk="0">
                  <a:moveTo>
                    <a:pt x="590" y="1"/>
                  </a:moveTo>
                  <a:cubicBezTo>
                    <a:pt x="512" y="1"/>
                    <a:pt x="442" y="53"/>
                    <a:pt x="421" y="132"/>
                  </a:cubicBezTo>
                  <a:lnTo>
                    <a:pt x="350" y="424"/>
                  </a:lnTo>
                  <a:cubicBezTo>
                    <a:pt x="329" y="418"/>
                    <a:pt x="307" y="415"/>
                    <a:pt x="286" y="408"/>
                  </a:cubicBezTo>
                  <a:cubicBezTo>
                    <a:pt x="274" y="404"/>
                    <a:pt x="258" y="398"/>
                    <a:pt x="248" y="396"/>
                  </a:cubicBezTo>
                  <a:cubicBezTo>
                    <a:pt x="230" y="390"/>
                    <a:pt x="212" y="387"/>
                    <a:pt x="194" y="387"/>
                  </a:cubicBezTo>
                  <a:cubicBezTo>
                    <a:pt x="122" y="387"/>
                    <a:pt x="55" y="432"/>
                    <a:pt x="32" y="503"/>
                  </a:cubicBezTo>
                  <a:cubicBezTo>
                    <a:pt x="1" y="593"/>
                    <a:pt x="47" y="690"/>
                    <a:pt x="137" y="721"/>
                  </a:cubicBezTo>
                  <a:cubicBezTo>
                    <a:pt x="151" y="726"/>
                    <a:pt x="164" y="731"/>
                    <a:pt x="178" y="735"/>
                  </a:cubicBezTo>
                  <a:cubicBezTo>
                    <a:pt x="207" y="745"/>
                    <a:pt x="238" y="747"/>
                    <a:pt x="268" y="757"/>
                  </a:cubicBezTo>
                  <a:lnTo>
                    <a:pt x="23" y="1748"/>
                  </a:lnTo>
                  <a:cubicBezTo>
                    <a:pt x="2" y="1836"/>
                    <a:pt x="50" y="1924"/>
                    <a:pt x="136" y="1954"/>
                  </a:cubicBezTo>
                  <a:cubicBezTo>
                    <a:pt x="140" y="1955"/>
                    <a:pt x="144" y="1955"/>
                    <a:pt x="148" y="1957"/>
                  </a:cubicBezTo>
                  <a:cubicBezTo>
                    <a:pt x="162" y="1960"/>
                    <a:pt x="176" y="1962"/>
                    <a:pt x="190" y="1962"/>
                  </a:cubicBezTo>
                  <a:cubicBezTo>
                    <a:pt x="267" y="1962"/>
                    <a:pt x="337" y="1909"/>
                    <a:pt x="357" y="1831"/>
                  </a:cubicBezTo>
                  <a:lnTo>
                    <a:pt x="602" y="838"/>
                  </a:lnTo>
                  <a:cubicBezTo>
                    <a:pt x="749" y="863"/>
                    <a:pt x="897" y="876"/>
                    <a:pt x="1047" y="876"/>
                  </a:cubicBezTo>
                  <a:cubicBezTo>
                    <a:pt x="1061" y="876"/>
                    <a:pt x="1076" y="876"/>
                    <a:pt x="1091" y="876"/>
                  </a:cubicBezTo>
                  <a:cubicBezTo>
                    <a:pt x="1186" y="876"/>
                    <a:pt x="1262" y="797"/>
                    <a:pt x="1262" y="702"/>
                  </a:cubicBezTo>
                  <a:cubicBezTo>
                    <a:pt x="1260" y="608"/>
                    <a:pt x="1183" y="532"/>
                    <a:pt x="1088" y="532"/>
                  </a:cubicBezTo>
                  <a:cubicBezTo>
                    <a:pt x="1088" y="532"/>
                    <a:pt x="1087" y="532"/>
                    <a:pt x="1086" y="532"/>
                  </a:cubicBezTo>
                  <a:cubicBezTo>
                    <a:pt x="1076" y="532"/>
                    <a:pt x="1067" y="532"/>
                    <a:pt x="1057" y="532"/>
                  </a:cubicBezTo>
                  <a:cubicBezTo>
                    <a:pt x="933" y="532"/>
                    <a:pt x="808" y="524"/>
                    <a:pt x="685" y="504"/>
                  </a:cubicBezTo>
                  <a:lnTo>
                    <a:pt x="756" y="215"/>
                  </a:lnTo>
                  <a:cubicBezTo>
                    <a:pt x="779" y="123"/>
                    <a:pt x="723" y="30"/>
                    <a:pt x="631" y="6"/>
                  </a:cubicBezTo>
                  <a:cubicBezTo>
                    <a:pt x="617" y="2"/>
                    <a:pt x="603" y="1"/>
                    <a:pt x="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8"/>
            <p:cNvSpPr/>
            <p:nvPr/>
          </p:nvSpPr>
          <p:spPr>
            <a:xfrm>
              <a:off x="7990950" y="1458275"/>
              <a:ext cx="27275" cy="63775"/>
            </a:xfrm>
            <a:custGeom>
              <a:avLst/>
              <a:gdLst/>
              <a:ahLst/>
              <a:cxnLst/>
              <a:rect l="l" t="t" r="r" b="b"/>
              <a:pathLst>
                <a:path w="1091" h="2551" extrusionOk="0">
                  <a:moveTo>
                    <a:pt x="872" y="0"/>
                  </a:moveTo>
                  <a:cubicBezTo>
                    <a:pt x="871" y="0"/>
                    <a:pt x="870" y="0"/>
                    <a:pt x="869" y="0"/>
                  </a:cubicBezTo>
                  <a:cubicBezTo>
                    <a:pt x="776" y="3"/>
                    <a:pt x="702" y="79"/>
                    <a:pt x="702" y="172"/>
                  </a:cubicBezTo>
                  <a:cubicBezTo>
                    <a:pt x="696" y="693"/>
                    <a:pt x="469" y="1188"/>
                    <a:pt x="80" y="1534"/>
                  </a:cubicBezTo>
                  <a:cubicBezTo>
                    <a:pt x="8" y="1596"/>
                    <a:pt x="1" y="1706"/>
                    <a:pt x="63" y="1777"/>
                  </a:cubicBezTo>
                  <a:cubicBezTo>
                    <a:pt x="97" y="1816"/>
                    <a:pt x="145" y="1836"/>
                    <a:pt x="193" y="1836"/>
                  </a:cubicBezTo>
                  <a:cubicBezTo>
                    <a:pt x="233" y="1836"/>
                    <a:pt x="274" y="1822"/>
                    <a:pt x="306" y="1793"/>
                  </a:cubicBezTo>
                  <a:cubicBezTo>
                    <a:pt x="465" y="1653"/>
                    <a:pt x="603" y="1489"/>
                    <a:pt x="714" y="1309"/>
                  </a:cubicBezTo>
                  <a:lnTo>
                    <a:pt x="714" y="1309"/>
                  </a:lnTo>
                  <a:cubicBezTo>
                    <a:pt x="702" y="1660"/>
                    <a:pt x="674" y="2010"/>
                    <a:pt x="630" y="2356"/>
                  </a:cubicBezTo>
                  <a:cubicBezTo>
                    <a:pt x="619" y="2438"/>
                    <a:pt x="668" y="2515"/>
                    <a:pt x="745" y="2542"/>
                  </a:cubicBezTo>
                  <a:cubicBezTo>
                    <a:pt x="757" y="2545"/>
                    <a:pt x="768" y="2548"/>
                    <a:pt x="779" y="2549"/>
                  </a:cubicBezTo>
                  <a:cubicBezTo>
                    <a:pt x="787" y="2550"/>
                    <a:pt x="794" y="2551"/>
                    <a:pt x="802" y="2551"/>
                  </a:cubicBezTo>
                  <a:cubicBezTo>
                    <a:pt x="887" y="2551"/>
                    <a:pt x="960" y="2487"/>
                    <a:pt x="971" y="2400"/>
                  </a:cubicBezTo>
                  <a:cubicBezTo>
                    <a:pt x="1065" y="1658"/>
                    <a:pt x="1090" y="908"/>
                    <a:pt x="1045" y="162"/>
                  </a:cubicBezTo>
                  <a:cubicBezTo>
                    <a:pt x="1040" y="70"/>
                    <a:pt x="962" y="0"/>
                    <a:pt x="8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8"/>
            <p:cNvSpPr/>
            <p:nvPr/>
          </p:nvSpPr>
          <p:spPr>
            <a:xfrm>
              <a:off x="8011800" y="1432475"/>
              <a:ext cx="35600" cy="109975"/>
            </a:xfrm>
            <a:custGeom>
              <a:avLst/>
              <a:gdLst/>
              <a:ahLst/>
              <a:cxnLst/>
              <a:rect l="l" t="t" r="r" b="b"/>
              <a:pathLst>
                <a:path w="1424" h="4399" extrusionOk="0">
                  <a:moveTo>
                    <a:pt x="647" y="0"/>
                  </a:moveTo>
                  <a:cubicBezTo>
                    <a:pt x="592" y="0"/>
                    <a:pt x="537" y="27"/>
                    <a:pt x="504" y="76"/>
                  </a:cubicBezTo>
                  <a:cubicBezTo>
                    <a:pt x="450" y="155"/>
                    <a:pt x="470" y="262"/>
                    <a:pt x="549" y="316"/>
                  </a:cubicBezTo>
                  <a:cubicBezTo>
                    <a:pt x="1049" y="654"/>
                    <a:pt x="1036" y="1424"/>
                    <a:pt x="1006" y="1739"/>
                  </a:cubicBezTo>
                  <a:cubicBezTo>
                    <a:pt x="925" y="2607"/>
                    <a:pt x="595" y="3433"/>
                    <a:pt x="58" y="4120"/>
                  </a:cubicBezTo>
                  <a:cubicBezTo>
                    <a:pt x="0" y="4195"/>
                    <a:pt x="13" y="4303"/>
                    <a:pt x="87" y="4362"/>
                  </a:cubicBezTo>
                  <a:cubicBezTo>
                    <a:pt x="104" y="4374"/>
                    <a:pt x="121" y="4384"/>
                    <a:pt x="141" y="4389"/>
                  </a:cubicBezTo>
                  <a:cubicBezTo>
                    <a:pt x="159" y="4395"/>
                    <a:pt x="177" y="4398"/>
                    <a:pt x="195" y="4398"/>
                  </a:cubicBezTo>
                  <a:cubicBezTo>
                    <a:pt x="247" y="4398"/>
                    <a:pt x="296" y="4375"/>
                    <a:pt x="329" y="4333"/>
                  </a:cubicBezTo>
                  <a:cubicBezTo>
                    <a:pt x="908" y="3594"/>
                    <a:pt x="1261" y="2704"/>
                    <a:pt x="1350" y="1770"/>
                  </a:cubicBezTo>
                  <a:cubicBezTo>
                    <a:pt x="1423" y="974"/>
                    <a:pt x="1202" y="341"/>
                    <a:pt x="743" y="30"/>
                  </a:cubicBezTo>
                  <a:cubicBezTo>
                    <a:pt x="714" y="10"/>
                    <a:pt x="680" y="0"/>
                    <a:pt x="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8"/>
            <p:cNvSpPr/>
            <p:nvPr/>
          </p:nvSpPr>
          <p:spPr>
            <a:xfrm>
              <a:off x="7812475" y="1563800"/>
              <a:ext cx="50800" cy="44125"/>
            </a:xfrm>
            <a:custGeom>
              <a:avLst/>
              <a:gdLst/>
              <a:ahLst/>
              <a:cxnLst/>
              <a:rect l="l" t="t" r="r" b="b"/>
              <a:pathLst>
                <a:path w="2032" h="1765" extrusionOk="0">
                  <a:moveTo>
                    <a:pt x="1331" y="0"/>
                  </a:moveTo>
                  <a:cubicBezTo>
                    <a:pt x="1131" y="0"/>
                    <a:pt x="969" y="146"/>
                    <a:pt x="903" y="205"/>
                  </a:cubicBezTo>
                  <a:cubicBezTo>
                    <a:pt x="810" y="288"/>
                    <a:pt x="721" y="373"/>
                    <a:pt x="635" y="464"/>
                  </a:cubicBezTo>
                  <a:lnTo>
                    <a:pt x="640" y="451"/>
                  </a:lnTo>
                  <a:cubicBezTo>
                    <a:pt x="668" y="362"/>
                    <a:pt x="619" y="266"/>
                    <a:pt x="530" y="237"/>
                  </a:cubicBezTo>
                  <a:lnTo>
                    <a:pt x="526" y="236"/>
                  </a:lnTo>
                  <a:cubicBezTo>
                    <a:pt x="509" y="230"/>
                    <a:pt x="492" y="228"/>
                    <a:pt x="475" y="228"/>
                  </a:cubicBezTo>
                  <a:cubicBezTo>
                    <a:pt x="402" y="228"/>
                    <a:pt x="333" y="275"/>
                    <a:pt x="310" y="350"/>
                  </a:cubicBezTo>
                  <a:lnTo>
                    <a:pt x="26" y="1271"/>
                  </a:lnTo>
                  <a:cubicBezTo>
                    <a:pt x="1" y="1355"/>
                    <a:pt x="40" y="1443"/>
                    <a:pt x="119" y="1478"/>
                  </a:cubicBezTo>
                  <a:cubicBezTo>
                    <a:pt x="125" y="1481"/>
                    <a:pt x="130" y="1484"/>
                    <a:pt x="137" y="1485"/>
                  </a:cubicBezTo>
                  <a:cubicBezTo>
                    <a:pt x="155" y="1491"/>
                    <a:pt x="173" y="1494"/>
                    <a:pt x="190" y="1494"/>
                  </a:cubicBezTo>
                  <a:cubicBezTo>
                    <a:pt x="249" y="1494"/>
                    <a:pt x="305" y="1464"/>
                    <a:pt x="337" y="1412"/>
                  </a:cubicBezTo>
                  <a:cubicBezTo>
                    <a:pt x="555" y="1059"/>
                    <a:pt x="823" y="738"/>
                    <a:pt x="1132" y="461"/>
                  </a:cubicBezTo>
                  <a:cubicBezTo>
                    <a:pt x="1220" y="383"/>
                    <a:pt x="1287" y="344"/>
                    <a:pt x="1332" y="344"/>
                  </a:cubicBezTo>
                  <a:cubicBezTo>
                    <a:pt x="1337" y="344"/>
                    <a:pt x="1342" y="344"/>
                    <a:pt x="1346" y="345"/>
                  </a:cubicBezTo>
                  <a:cubicBezTo>
                    <a:pt x="1446" y="375"/>
                    <a:pt x="1459" y="648"/>
                    <a:pt x="1462" y="752"/>
                  </a:cubicBezTo>
                  <a:cubicBezTo>
                    <a:pt x="1473" y="1067"/>
                    <a:pt x="1546" y="1378"/>
                    <a:pt x="1678" y="1664"/>
                  </a:cubicBezTo>
                  <a:cubicBezTo>
                    <a:pt x="1708" y="1728"/>
                    <a:pt x="1770" y="1764"/>
                    <a:pt x="1835" y="1764"/>
                  </a:cubicBezTo>
                  <a:cubicBezTo>
                    <a:pt x="1859" y="1764"/>
                    <a:pt x="1884" y="1759"/>
                    <a:pt x="1908" y="1749"/>
                  </a:cubicBezTo>
                  <a:cubicBezTo>
                    <a:pt x="1994" y="1708"/>
                    <a:pt x="2032" y="1606"/>
                    <a:pt x="1991" y="1521"/>
                  </a:cubicBezTo>
                  <a:cubicBezTo>
                    <a:pt x="1878" y="1276"/>
                    <a:pt x="1815" y="1010"/>
                    <a:pt x="1805" y="741"/>
                  </a:cubicBezTo>
                  <a:cubicBezTo>
                    <a:pt x="1798" y="530"/>
                    <a:pt x="1788" y="93"/>
                    <a:pt x="1422" y="10"/>
                  </a:cubicBezTo>
                  <a:cubicBezTo>
                    <a:pt x="1391" y="3"/>
                    <a:pt x="1361" y="0"/>
                    <a:pt x="1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8"/>
            <p:cNvSpPr/>
            <p:nvPr/>
          </p:nvSpPr>
          <p:spPr>
            <a:xfrm>
              <a:off x="7878400" y="1553525"/>
              <a:ext cx="30275" cy="70025"/>
            </a:xfrm>
            <a:custGeom>
              <a:avLst/>
              <a:gdLst/>
              <a:ahLst/>
              <a:cxnLst/>
              <a:rect l="l" t="t" r="r" b="b"/>
              <a:pathLst>
                <a:path w="1211" h="2801" extrusionOk="0">
                  <a:moveTo>
                    <a:pt x="914" y="1"/>
                  </a:moveTo>
                  <a:cubicBezTo>
                    <a:pt x="852" y="1"/>
                    <a:pt x="789" y="14"/>
                    <a:pt x="731" y="40"/>
                  </a:cubicBezTo>
                  <a:cubicBezTo>
                    <a:pt x="453" y="164"/>
                    <a:pt x="304" y="528"/>
                    <a:pt x="265" y="637"/>
                  </a:cubicBezTo>
                  <a:cubicBezTo>
                    <a:pt x="141" y="983"/>
                    <a:pt x="0" y="1376"/>
                    <a:pt x="28" y="1788"/>
                  </a:cubicBezTo>
                  <a:cubicBezTo>
                    <a:pt x="53" y="2172"/>
                    <a:pt x="279" y="2637"/>
                    <a:pt x="712" y="2780"/>
                  </a:cubicBezTo>
                  <a:cubicBezTo>
                    <a:pt x="728" y="2786"/>
                    <a:pt x="743" y="2790"/>
                    <a:pt x="759" y="2794"/>
                  </a:cubicBezTo>
                  <a:cubicBezTo>
                    <a:pt x="774" y="2799"/>
                    <a:pt x="789" y="2801"/>
                    <a:pt x="804" y="2801"/>
                  </a:cubicBezTo>
                  <a:cubicBezTo>
                    <a:pt x="879" y="2801"/>
                    <a:pt x="949" y="2750"/>
                    <a:pt x="970" y="2673"/>
                  </a:cubicBezTo>
                  <a:cubicBezTo>
                    <a:pt x="994" y="2582"/>
                    <a:pt x="940" y="2482"/>
                    <a:pt x="849" y="2462"/>
                  </a:cubicBezTo>
                  <a:cubicBezTo>
                    <a:pt x="567" y="2376"/>
                    <a:pt x="391" y="2053"/>
                    <a:pt x="372" y="1764"/>
                  </a:cubicBezTo>
                  <a:cubicBezTo>
                    <a:pt x="348" y="1425"/>
                    <a:pt x="470" y="1083"/>
                    <a:pt x="588" y="752"/>
                  </a:cubicBezTo>
                  <a:cubicBezTo>
                    <a:pt x="657" y="562"/>
                    <a:pt x="773" y="397"/>
                    <a:pt x="870" y="355"/>
                  </a:cubicBezTo>
                  <a:cubicBezTo>
                    <a:pt x="884" y="348"/>
                    <a:pt x="900" y="344"/>
                    <a:pt x="915" y="344"/>
                  </a:cubicBezTo>
                  <a:cubicBezTo>
                    <a:pt x="929" y="344"/>
                    <a:pt x="943" y="347"/>
                    <a:pt x="956" y="354"/>
                  </a:cubicBezTo>
                  <a:cubicBezTo>
                    <a:pt x="976" y="361"/>
                    <a:pt x="996" y="365"/>
                    <a:pt x="1016" y="365"/>
                  </a:cubicBezTo>
                  <a:cubicBezTo>
                    <a:pt x="1084" y="365"/>
                    <a:pt x="1148" y="324"/>
                    <a:pt x="1175" y="258"/>
                  </a:cubicBezTo>
                  <a:cubicBezTo>
                    <a:pt x="1211" y="172"/>
                    <a:pt x="1173" y="74"/>
                    <a:pt x="1088" y="36"/>
                  </a:cubicBezTo>
                  <a:cubicBezTo>
                    <a:pt x="1032" y="12"/>
                    <a:pt x="973"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8"/>
            <p:cNvSpPr/>
            <p:nvPr/>
          </p:nvSpPr>
          <p:spPr>
            <a:xfrm>
              <a:off x="7909950" y="1573275"/>
              <a:ext cx="34450" cy="57975"/>
            </a:xfrm>
            <a:custGeom>
              <a:avLst/>
              <a:gdLst/>
              <a:ahLst/>
              <a:cxnLst/>
              <a:rect l="l" t="t" r="r" b="b"/>
              <a:pathLst>
                <a:path w="1378" h="2319" extrusionOk="0">
                  <a:moveTo>
                    <a:pt x="1181" y="1"/>
                  </a:moveTo>
                  <a:cubicBezTo>
                    <a:pt x="1120" y="1"/>
                    <a:pt x="1061" y="33"/>
                    <a:pt x="1030" y="90"/>
                  </a:cubicBezTo>
                  <a:lnTo>
                    <a:pt x="642" y="802"/>
                  </a:lnTo>
                  <a:cubicBezTo>
                    <a:pt x="534" y="617"/>
                    <a:pt x="438" y="422"/>
                    <a:pt x="360" y="221"/>
                  </a:cubicBezTo>
                  <a:cubicBezTo>
                    <a:pt x="334" y="151"/>
                    <a:pt x="268" y="108"/>
                    <a:pt x="197" y="108"/>
                  </a:cubicBezTo>
                  <a:cubicBezTo>
                    <a:pt x="176" y="108"/>
                    <a:pt x="155" y="112"/>
                    <a:pt x="134" y="120"/>
                  </a:cubicBezTo>
                  <a:cubicBezTo>
                    <a:pt x="44" y="155"/>
                    <a:pt x="1" y="256"/>
                    <a:pt x="39" y="346"/>
                  </a:cubicBezTo>
                  <a:cubicBezTo>
                    <a:pt x="148" y="628"/>
                    <a:pt x="288" y="900"/>
                    <a:pt x="452" y="1154"/>
                  </a:cubicBezTo>
                  <a:lnTo>
                    <a:pt x="155" y="1702"/>
                  </a:lnTo>
                  <a:cubicBezTo>
                    <a:pt x="112" y="1781"/>
                    <a:pt x="32" y="1928"/>
                    <a:pt x="74" y="2089"/>
                  </a:cubicBezTo>
                  <a:cubicBezTo>
                    <a:pt x="103" y="2190"/>
                    <a:pt x="181" y="2270"/>
                    <a:pt x="282" y="2303"/>
                  </a:cubicBezTo>
                  <a:cubicBezTo>
                    <a:pt x="296" y="2307"/>
                    <a:pt x="313" y="2311"/>
                    <a:pt x="329" y="2314"/>
                  </a:cubicBezTo>
                  <a:cubicBezTo>
                    <a:pt x="345" y="2317"/>
                    <a:pt x="362" y="2319"/>
                    <a:pt x="378" y="2319"/>
                  </a:cubicBezTo>
                  <a:cubicBezTo>
                    <a:pt x="463" y="2319"/>
                    <a:pt x="544" y="2278"/>
                    <a:pt x="593" y="2207"/>
                  </a:cubicBezTo>
                  <a:cubicBezTo>
                    <a:pt x="647" y="2128"/>
                    <a:pt x="626" y="2021"/>
                    <a:pt x="547" y="1969"/>
                  </a:cubicBezTo>
                  <a:cubicBezTo>
                    <a:pt x="519" y="1949"/>
                    <a:pt x="486" y="1938"/>
                    <a:pt x="451" y="1938"/>
                  </a:cubicBezTo>
                  <a:cubicBezTo>
                    <a:pt x="441" y="1938"/>
                    <a:pt x="431" y="1939"/>
                    <a:pt x="420" y="1941"/>
                  </a:cubicBezTo>
                  <a:cubicBezTo>
                    <a:pt x="431" y="1916"/>
                    <a:pt x="444" y="1890"/>
                    <a:pt x="458" y="1865"/>
                  </a:cubicBezTo>
                  <a:lnTo>
                    <a:pt x="672" y="1470"/>
                  </a:lnTo>
                  <a:cubicBezTo>
                    <a:pt x="752" y="1572"/>
                    <a:pt x="835" y="1674"/>
                    <a:pt x="924" y="1771"/>
                  </a:cubicBezTo>
                  <a:cubicBezTo>
                    <a:pt x="957" y="1808"/>
                    <a:pt x="1004" y="1827"/>
                    <a:pt x="1050" y="1827"/>
                  </a:cubicBezTo>
                  <a:cubicBezTo>
                    <a:pt x="1091" y="1827"/>
                    <a:pt x="1133" y="1812"/>
                    <a:pt x="1166" y="1782"/>
                  </a:cubicBezTo>
                  <a:cubicBezTo>
                    <a:pt x="1236" y="1717"/>
                    <a:pt x="1242" y="1609"/>
                    <a:pt x="1177" y="1539"/>
                  </a:cubicBezTo>
                  <a:cubicBezTo>
                    <a:pt x="1062" y="1410"/>
                    <a:pt x="955" y="1274"/>
                    <a:pt x="855" y="1133"/>
                  </a:cubicBezTo>
                  <a:lnTo>
                    <a:pt x="1332" y="255"/>
                  </a:lnTo>
                  <a:cubicBezTo>
                    <a:pt x="1377" y="172"/>
                    <a:pt x="1346" y="68"/>
                    <a:pt x="1263" y="21"/>
                  </a:cubicBezTo>
                  <a:cubicBezTo>
                    <a:pt x="1237" y="7"/>
                    <a:pt x="1209" y="1"/>
                    <a:pt x="1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8"/>
            <p:cNvSpPr/>
            <p:nvPr/>
          </p:nvSpPr>
          <p:spPr>
            <a:xfrm>
              <a:off x="7948475" y="1582050"/>
              <a:ext cx="30625" cy="43400"/>
            </a:xfrm>
            <a:custGeom>
              <a:avLst/>
              <a:gdLst/>
              <a:ahLst/>
              <a:cxnLst/>
              <a:rect l="l" t="t" r="r" b="b"/>
              <a:pathLst>
                <a:path w="1225" h="1736" extrusionOk="0">
                  <a:moveTo>
                    <a:pt x="704" y="1"/>
                  </a:moveTo>
                  <a:cubicBezTo>
                    <a:pt x="619" y="1"/>
                    <a:pt x="544" y="62"/>
                    <a:pt x="532" y="147"/>
                  </a:cubicBezTo>
                  <a:lnTo>
                    <a:pt x="479" y="495"/>
                  </a:lnTo>
                  <a:cubicBezTo>
                    <a:pt x="416" y="474"/>
                    <a:pt x="356" y="442"/>
                    <a:pt x="302" y="401"/>
                  </a:cubicBezTo>
                  <a:cubicBezTo>
                    <a:pt x="270" y="375"/>
                    <a:pt x="232" y="362"/>
                    <a:pt x="194" y="362"/>
                  </a:cubicBezTo>
                  <a:cubicBezTo>
                    <a:pt x="144" y="362"/>
                    <a:pt x="94" y="385"/>
                    <a:pt x="60" y="427"/>
                  </a:cubicBezTo>
                  <a:cubicBezTo>
                    <a:pt x="1" y="501"/>
                    <a:pt x="12" y="609"/>
                    <a:pt x="87" y="668"/>
                  </a:cubicBezTo>
                  <a:cubicBezTo>
                    <a:pt x="175" y="739"/>
                    <a:pt x="275" y="793"/>
                    <a:pt x="384" y="829"/>
                  </a:cubicBezTo>
                  <a:cubicBezTo>
                    <a:pt x="398" y="834"/>
                    <a:pt x="413" y="836"/>
                    <a:pt x="429" y="840"/>
                  </a:cubicBezTo>
                  <a:lnTo>
                    <a:pt x="326" y="1538"/>
                  </a:lnTo>
                  <a:cubicBezTo>
                    <a:pt x="313" y="1621"/>
                    <a:pt x="363" y="1700"/>
                    <a:pt x="441" y="1727"/>
                  </a:cubicBezTo>
                  <a:cubicBezTo>
                    <a:pt x="451" y="1729"/>
                    <a:pt x="461" y="1732"/>
                    <a:pt x="471" y="1734"/>
                  </a:cubicBezTo>
                  <a:cubicBezTo>
                    <a:pt x="480" y="1735"/>
                    <a:pt x="488" y="1736"/>
                    <a:pt x="496" y="1736"/>
                  </a:cubicBezTo>
                  <a:cubicBezTo>
                    <a:pt x="580" y="1736"/>
                    <a:pt x="654" y="1674"/>
                    <a:pt x="665" y="1589"/>
                  </a:cubicBezTo>
                  <a:lnTo>
                    <a:pt x="771" y="878"/>
                  </a:lnTo>
                  <a:cubicBezTo>
                    <a:pt x="885" y="871"/>
                    <a:pt x="996" y="846"/>
                    <a:pt x="1100" y="800"/>
                  </a:cubicBezTo>
                  <a:cubicBezTo>
                    <a:pt x="1186" y="761"/>
                    <a:pt x="1224" y="661"/>
                    <a:pt x="1186" y="575"/>
                  </a:cubicBezTo>
                  <a:cubicBezTo>
                    <a:pt x="1158" y="511"/>
                    <a:pt x="1095" y="473"/>
                    <a:pt x="1028" y="473"/>
                  </a:cubicBezTo>
                  <a:cubicBezTo>
                    <a:pt x="1006" y="473"/>
                    <a:pt x="983" y="477"/>
                    <a:pt x="961" y="487"/>
                  </a:cubicBezTo>
                  <a:cubicBezTo>
                    <a:pt x="917" y="503"/>
                    <a:pt x="871" y="518"/>
                    <a:pt x="824" y="525"/>
                  </a:cubicBezTo>
                  <a:lnTo>
                    <a:pt x="872" y="198"/>
                  </a:lnTo>
                  <a:cubicBezTo>
                    <a:pt x="888" y="104"/>
                    <a:pt x="821" y="16"/>
                    <a:pt x="727" y="2"/>
                  </a:cubicBezTo>
                  <a:cubicBezTo>
                    <a:pt x="719" y="1"/>
                    <a:pt x="71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8"/>
            <p:cNvSpPr/>
            <p:nvPr/>
          </p:nvSpPr>
          <p:spPr>
            <a:xfrm>
              <a:off x="7981150" y="1578325"/>
              <a:ext cx="18175" cy="55900"/>
            </a:xfrm>
            <a:custGeom>
              <a:avLst/>
              <a:gdLst/>
              <a:ahLst/>
              <a:cxnLst/>
              <a:rect l="l" t="t" r="r" b="b"/>
              <a:pathLst>
                <a:path w="727" h="2236" extrusionOk="0">
                  <a:moveTo>
                    <a:pt x="554" y="1"/>
                  </a:moveTo>
                  <a:cubicBezTo>
                    <a:pt x="489" y="1"/>
                    <a:pt x="428" y="38"/>
                    <a:pt x="398" y="99"/>
                  </a:cubicBezTo>
                  <a:cubicBezTo>
                    <a:pt x="208" y="499"/>
                    <a:pt x="80" y="924"/>
                    <a:pt x="18" y="1363"/>
                  </a:cubicBezTo>
                  <a:cubicBezTo>
                    <a:pt x="0" y="1481"/>
                    <a:pt x="94" y="1561"/>
                    <a:pt x="190" y="1561"/>
                  </a:cubicBezTo>
                  <a:cubicBezTo>
                    <a:pt x="242" y="1561"/>
                    <a:pt x="294" y="1538"/>
                    <a:pt x="329" y="1486"/>
                  </a:cubicBezTo>
                  <a:lnTo>
                    <a:pt x="329" y="1486"/>
                  </a:lnTo>
                  <a:cubicBezTo>
                    <a:pt x="318" y="1674"/>
                    <a:pt x="304" y="1862"/>
                    <a:pt x="289" y="2049"/>
                  </a:cubicBezTo>
                  <a:cubicBezTo>
                    <a:pt x="283" y="2128"/>
                    <a:pt x="331" y="2201"/>
                    <a:pt x="407" y="2226"/>
                  </a:cubicBezTo>
                  <a:cubicBezTo>
                    <a:pt x="420" y="2230"/>
                    <a:pt x="434" y="2233"/>
                    <a:pt x="448" y="2235"/>
                  </a:cubicBezTo>
                  <a:cubicBezTo>
                    <a:pt x="453" y="2235"/>
                    <a:pt x="458" y="2235"/>
                    <a:pt x="463" y="2235"/>
                  </a:cubicBezTo>
                  <a:cubicBezTo>
                    <a:pt x="551" y="2235"/>
                    <a:pt x="625" y="2166"/>
                    <a:pt x="632" y="2077"/>
                  </a:cubicBezTo>
                  <a:cubicBezTo>
                    <a:pt x="686" y="1446"/>
                    <a:pt x="717" y="807"/>
                    <a:pt x="726" y="177"/>
                  </a:cubicBezTo>
                  <a:cubicBezTo>
                    <a:pt x="726" y="95"/>
                    <a:pt x="671" y="25"/>
                    <a:pt x="593" y="5"/>
                  </a:cubicBezTo>
                  <a:cubicBezTo>
                    <a:pt x="580" y="2"/>
                    <a:pt x="567" y="1"/>
                    <a:pt x="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8"/>
            <p:cNvSpPr/>
            <p:nvPr/>
          </p:nvSpPr>
          <p:spPr>
            <a:xfrm>
              <a:off x="7988025" y="1557025"/>
              <a:ext cx="40550" cy="95650"/>
            </a:xfrm>
            <a:custGeom>
              <a:avLst/>
              <a:gdLst/>
              <a:ahLst/>
              <a:cxnLst/>
              <a:rect l="l" t="t" r="r" b="b"/>
              <a:pathLst>
                <a:path w="1622" h="3826" extrusionOk="0">
                  <a:moveTo>
                    <a:pt x="1002" y="1"/>
                  </a:moveTo>
                  <a:cubicBezTo>
                    <a:pt x="982" y="1"/>
                    <a:pt x="962" y="4"/>
                    <a:pt x="943" y="11"/>
                  </a:cubicBezTo>
                  <a:cubicBezTo>
                    <a:pt x="854" y="45"/>
                    <a:pt x="807" y="143"/>
                    <a:pt x="841" y="232"/>
                  </a:cubicBezTo>
                  <a:cubicBezTo>
                    <a:pt x="1252" y="1351"/>
                    <a:pt x="936" y="2707"/>
                    <a:pt x="71" y="3529"/>
                  </a:cubicBezTo>
                  <a:cubicBezTo>
                    <a:pt x="2" y="3593"/>
                    <a:pt x="1" y="3703"/>
                    <a:pt x="66" y="3772"/>
                  </a:cubicBezTo>
                  <a:cubicBezTo>
                    <a:pt x="85" y="3792"/>
                    <a:pt x="109" y="3807"/>
                    <a:pt x="136" y="3816"/>
                  </a:cubicBezTo>
                  <a:cubicBezTo>
                    <a:pt x="154" y="3822"/>
                    <a:pt x="173" y="3825"/>
                    <a:pt x="191" y="3825"/>
                  </a:cubicBezTo>
                  <a:cubicBezTo>
                    <a:pt x="234" y="3825"/>
                    <a:pt x="277" y="3808"/>
                    <a:pt x="309" y="3778"/>
                  </a:cubicBezTo>
                  <a:cubicBezTo>
                    <a:pt x="1269" y="2864"/>
                    <a:pt x="1621" y="1358"/>
                    <a:pt x="1164" y="114"/>
                  </a:cubicBezTo>
                  <a:cubicBezTo>
                    <a:pt x="1138" y="43"/>
                    <a:pt x="1073" y="1"/>
                    <a:pt x="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8"/>
            <p:cNvSpPr/>
            <p:nvPr/>
          </p:nvSpPr>
          <p:spPr>
            <a:xfrm>
              <a:off x="7769550" y="1633525"/>
              <a:ext cx="248350" cy="32375"/>
            </a:xfrm>
            <a:custGeom>
              <a:avLst/>
              <a:gdLst/>
              <a:ahLst/>
              <a:cxnLst/>
              <a:rect l="l" t="t" r="r" b="b"/>
              <a:pathLst>
                <a:path w="9934" h="1295" extrusionOk="0">
                  <a:moveTo>
                    <a:pt x="188" y="1"/>
                  </a:moveTo>
                  <a:cubicBezTo>
                    <a:pt x="111" y="1"/>
                    <a:pt x="43" y="53"/>
                    <a:pt x="23" y="129"/>
                  </a:cubicBezTo>
                  <a:cubicBezTo>
                    <a:pt x="0" y="217"/>
                    <a:pt x="48" y="307"/>
                    <a:pt x="134" y="336"/>
                  </a:cubicBezTo>
                  <a:cubicBezTo>
                    <a:pt x="141" y="338"/>
                    <a:pt x="150" y="340"/>
                    <a:pt x="157" y="342"/>
                  </a:cubicBezTo>
                  <a:cubicBezTo>
                    <a:pt x="3324" y="936"/>
                    <a:pt x="6537" y="1255"/>
                    <a:pt x="9759" y="1295"/>
                  </a:cubicBezTo>
                  <a:cubicBezTo>
                    <a:pt x="9853" y="1295"/>
                    <a:pt x="9932" y="1219"/>
                    <a:pt x="9934" y="1124"/>
                  </a:cubicBezTo>
                  <a:cubicBezTo>
                    <a:pt x="9934" y="1029"/>
                    <a:pt x="9858" y="951"/>
                    <a:pt x="9763" y="950"/>
                  </a:cubicBezTo>
                  <a:cubicBezTo>
                    <a:pt x="6561" y="910"/>
                    <a:pt x="3367" y="594"/>
                    <a:pt x="220" y="4"/>
                  </a:cubicBezTo>
                  <a:cubicBezTo>
                    <a:pt x="209" y="2"/>
                    <a:pt x="198"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8"/>
            <p:cNvSpPr/>
            <p:nvPr/>
          </p:nvSpPr>
          <p:spPr>
            <a:xfrm>
              <a:off x="7727875" y="1514125"/>
              <a:ext cx="285350" cy="97550"/>
            </a:xfrm>
            <a:custGeom>
              <a:avLst/>
              <a:gdLst/>
              <a:ahLst/>
              <a:cxnLst/>
              <a:rect l="l" t="t" r="r" b="b"/>
              <a:pathLst>
                <a:path w="11414" h="3902" extrusionOk="0">
                  <a:moveTo>
                    <a:pt x="2881" y="0"/>
                  </a:moveTo>
                  <a:cubicBezTo>
                    <a:pt x="2811" y="0"/>
                    <a:pt x="2741" y="38"/>
                    <a:pt x="2715" y="108"/>
                  </a:cubicBezTo>
                  <a:cubicBezTo>
                    <a:pt x="2339" y="1095"/>
                    <a:pt x="1964" y="2085"/>
                    <a:pt x="1596" y="3074"/>
                  </a:cubicBezTo>
                  <a:cubicBezTo>
                    <a:pt x="1544" y="2884"/>
                    <a:pt x="1468" y="2695"/>
                    <a:pt x="1347" y="2529"/>
                  </a:cubicBezTo>
                  <a:cubicBezTo>
                    <a:pt x="1160" y="2272"/>
                    <a:pt x="836" y="2082"/>
                    <a:pt x="513" y="2082"/>
                  </a:cubicBezTo>
                  <a:cubicBezTo>
                    <a:pt x="372" y="2082"/>
                    <a:pt x="231" y="2118"/>
                    <a:pt x="102" y="2201"/>
                  </a:cubicBezTo>
                  <a:cubicBezTo>
                    <a:pt x="23" y="2253"/>
                    <a:pt x="1" y="2359"/>
                    <a:pt x="52" y="2438"/>
                  </a:cubicBezTo>
                  <a:cubicBezTo>
                    <a:pt x="84" y="2489"/>
                    <a:pt x="140" y="2517"/>
                    <a:pt x="197" y="2517"/>
                  </a:cubicBezTo>
                  <a:cubicBezTo>
                    <a:pt x="228" y="2517"/>
                    <a:pt x="260" y="2509"/>
                    <a:pt x="288" y="2491"/>
                  </a:cubicBezTo>
                  <a:cubicBezTo>
                    <a:pt x="356" y="2447"/>
                    <a:pt x="433" y="2428"/>
                    <a:pt x="513" y="2428"/>
                  </a:cubicBezTo>
                  <a:cubicBezTo>
                    <a:pt x="719" y="2428"/>
                    <a:pt x="943" y="2558"/>
                    <a:pt x="1068" y="2731"/>
                  </a:cubicBezTo>
                  <a:cubicBezTo>
                    <a:pt x="1275" y="3016"/>
                    <a:pt x="1321" y="3406"/>
                    <a:pt x="1363" y="3750"/>
                  </a:cubicBezTo>
                  <a:cubicBezTo>
                    <a:pt x="1372" y="3816"/>
                    <a:pt x="1417" y="3872"/>
                    <a:pt x="1480" y="3893"/>
                  </a:cubicBezTo>
                  <a:cubicBezTo>
                    <a:pt x="1492" y="3897"/>
                    <a:pt x="1503" y="3899"/>
                    <a:pt x="1515" y="3900"/>
                  </a:cubicBezTo>
                  <a:cubicBezTo>
                    <a:pt x="1522" y="3901"/>
                    <a:pt x="1530" y="3902"/>
                    <a:pt x="1536" y="3902"/>
                  </a:cubicBezTo>
                  <a:cubicBezTo>
                    <a:pt x="1607" y="3902"/>
                    <a:pt x="1671" y="3857"/>
                    <a:pt x="1696" y="3791"/>
                  </a:cubicBezTo>
                  <a:cubicBezTo>
                    <a:pt x="2118" y="2657"/>
                    <a:pt x="2543" y="1527"/>
                    <a:pt x="2974" y="400"/>
                  </a:cubicBezTo>
                  <a:cubicBezTo>
                    <a:pt x="5706" y="774"/>
                    <a:pt x="8480" y="1094"/>
                    <a:pt x="11216" y="1351"/>
                  </a:cubicBezTo>
                  <a:cubicBezTo>
                    <a:pt x="11222" y="1352"/>
                    <a:pt x="11227" y="1352"/>
                    <a:pt x="11232" y="1352"/>
                  </a:cubicBezTo>
                  <a:cubicBezTo>
                    <a:pt x="11321" y="1352"/>
                    <a:pt x="11396" y="1285"/>
                    <a:pt x="11405" y="1196"/>
                  </a:cubicBezTo>
                  <a:cubicBezTo>
                    <a:pt x="11413" y="1101"/>
                    <a:pt x="11344" y="1018"/>
                    <a:pt x="11249" y="1008"/>
                  </a:cubicBezTo>
                  <a:cubicBezTo>
                    <a:pt x="8511" y="752"/>
                    <a:pt x="5737" y="431"/>
                    <a:pt x="3003" y="56"/>
                  </a:cubicBezTo>
                  <a:cubicBezTo>
                    <a:pt x="2985" y="35"/>
                    <a:pt x="2962" y="18"/>
                    <a:pt x="2937" y="8"/>
                  </a:cubicBezTo>
                  <a:cubicBezTo>
                    <a:pt x="2919" y="3"/>
                    <a:pt x="2900" y="0"/>
                    <a:pt x="28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8"/>
            <p:cNvSpPr/>
            <p:nvPr/>
          </p:nvSpPr>
          <p:spPr>
            <a:xfrm>
              <a:off x="7719200" y="1679525"/>
              <a:ext cx="130850" cy="103800"/>
            </a:xfrm>
            <a:custGeom>
              <a:avLst/>
              <a:gdLst/>
              <a:ahLst/>
              <a:cxnLst/>
              <a:rect l="l" t="t" r="r" b="b"/>
              <a:pathLst>
                <a:path w="5234" h="4152" extrusionOk="0">
                  <a:moveTo>
                    <a:pt x="3600" y="1"/>
                  </a:moveTo>
                  <a:cubicBezTo>
                    <a:pt x="2684" y="1"/>
                    <a:pt x="1771" y="104"/>
                    <a:pt x="876" y="309"/>
                  </a:cubicBezTo>
                  <a:cubicBezTo>
                    <a:pt x="760" y="336"/>
                    <a:pt x="705" y="467"/>
                    <a:pt x="767" y="568"/>
                  </a:cubicBezTo>
                  <a:cubicBezTo>
                    <a:pt x="1040" y="1007"/>
                    <a:pt x="1526" y="1204"/>
                    <a:pt x="1996" y="1394"/>
                  </a:cubicBezTo>
                  <a:cubicBezTo>
                    <a:pt x="2400" y="1558"/>
                    <a:pt x="2784" y="1714"/>
                    <a:pt x="2990" y="2008"/>
                  </a:cubicBezTo>
                  <a:lnTo>
                    <a:pt x="693" y="2829"/>
                  </a:lnTo>
                  <a:cubicBezTo>
                    <a:pt x="403" y="2933"/>
                    <a:pt x="64" y="3096"/>
                    <a:pt x="13" y="3445"/>
                  </a:cubicBezTo>
                  <a:cubicBezTo>
                    <a:pt x="0" y="3528"/>
                    <a:pt x="50" y="3607"/>
                    <a:pt x="128" y="3634"/>
                  </a:cubicBezTo>
                  <a:lnTo>
                    <a:pt x="135" y="3635"/>
                  </a:lnTo>
                  <a:cubicBezTo>
                    <a:pt x="1257" y="3955"/>
                    <a:pt x="2414" y="4128"/>
                    <a:pt x="3581" y="4152"/>
                  </a:cubicBezTo>
                  <a:cubicBezTo>
                    <a:pt x="3582" y="4152"/>
                    <a:pt x="3583" y="4152"/>
                    <a:pt x="3584" y="4152"/>
                  </a:cubicBezTo>
                  <a:cubicBezTo>
                    <a:pt x="3677" y="4152"/>
                    <a:pt x="3754" y="4076"/>
                    <a:pt x="3756" y="3983"/>
                  </a:cubicBezTo>
                  <a:cubicBezTo>
                    <a:pt x="3758" y="3887"/>
                    <a:pt x="3682" y="3808"/>
                    <a:pt x="3587" y="3807"/>
                  </a:cubicBezTo>
                  <a:cubicBezTo>
                    <a:pt x="2520" y="3786"/>
                    <a:pt x="1458" y="3635"/>
                    <a:pt x="427" y="3358"/>
                  </a:cubicBezTo>
                  <a:cubicBezTo>
                    <a:pt x="520" y="3265"/>
                    <a:pt x="679" y="3199"/>
                    <a:pt x="808" y="3152"/>
                  </a:cubicBezTo>
                  <a:lnTo>
                    <a:pt x="3294" y="2264"/>
                  </a:lnTo>
                  <a:cubicBezTo>
                    <a:pt x="3339" y="2249"/>
                    <a:pt x="3374" y="2215"/>
                    <a:pt x="3394" y="2173"/>
                  </a:cubicBezTo>
                  <a:cubicBezTo>
                    <a:pt x="3414" y="2129"/>
                    <a:pt x="3414" y="2080"/>
                    <a:pt x="3395" y="2036"/>
                  </a:cubicBezTo>
                  <a:cubicBezTo>
                    <a:pt x="3176" y="1500"/>
                    <a:pt x="2641" y="1285"/>
                    <a:pt x="2126" y="1075"/>
                  </a:cubicBezTo>
                  <a:cubicBezTo>
                    <a:pt x="1781" y="936"/>
                    <a:pt x="1453" y="803"/>
                    <a:pt x="1223" y="586"/>
                  </a:cubicBezTo>
                  <a:cubicBezTo>
                    <a:pt x="2006" y="426"/>
                    <a:pt x="2801" y="346"/>
                    <a:pt x="3597" y="346"/>
                  </a:cubicBezTo>
                  <a:cubicBezTo>
                    <a:pt x="4077" y="346"/>
                    <a:pt x="4557" y="375"/>
                    <a:pt x="5035" y="433"/>
                  </a:cubicBezTo>
                  <a:cubicBezTo>
                    <a:pt x="5040" y="433"/>
                    <a:pt x="5046" y="434"/>
                    <a:pt x="5051" y="434"/>
                  </a:cubicBezTo>
                  <a:cubicBezTo>
                    <a:pt x="5137" y="434"/>
                    <a:pt x="5212" y="370"/>
                    <a:pt x="5222" y="282"/>
                  </a:cubicBezTo>
                  <a:cubicBezTo>
                    <a:pt x="5234" y="190"/>
                    <a:pt x="5169" y="105"/>
                    <a:pt x="5076" y="91"/>
                  </a:cubicBezTo>
                  <a:cubicBezTo>
                    <a:pt x="4585" y="31"/>
                    <a:pt x="4092" y="1"/>
                    <a:pt x="3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8"/>
            <p:cNvSpPr/>
            <p:nvPr/>
          </p:nvSpPr>
          <p:spPr>
            <a:xfrm>
              <a:off x="7831050" y="1685500"/>
              <a:ext cx="52150" cy="115750"/>
            </a:xfrm>
            <a:custGeom>
              <a:avLst/>
              <a:gdLst/>
              <a:ahLst/>
              <a:cxnLst/>
              <a:rect l="l" t="t" r="r" b="b"/>
              <a:pathLst>
                <a:path w="2086" h="4630" extrusionOk="0">
                  <a:moveTo>
                    <a:pt x="1897" y="0"/>
                  </a:moveTo>
                  <a:cubicBezTo>
                    <a:pt x="1852" y="0"/>
                    <a:pt x="1807" y="18"/>
                    <a:pt x="1773" y="52"/>
                  </a:cubicBezTo>
                  <a:cubicBezTo>
                    <a:pt x="1193" y="644"/>
                    <a:pt x="537" y="1316"/>
                    <a:pt x="268" y="2190"/>
                  </a:cubicBezTo>
                  <a:cubicBezTo>
                    <a:pt x="1" y="3056"/>
                    <a:pt x="250" y="4200"/>
                    <a:pt x="1127" y="4614"/>
                  </a:cubicBezTo>
                  <a:cubicBezTo>
                    <a:pt x="1133" y="4617"/>
                    <a:pt x="1140" y="4619"/>
                    <a:pt x="1147" y="4621"/>
                  </a:cubicBezTo>
                  <a:cubicBezTo>
                    <a:pt x="1164" y="4627"/>
                    <a:pt x="1182" y="4629"/>
                    <a:pt x="1200" y="4629"/>
                  </a:cubicBezTo>
                  <a:cubicBezTo>
                    <a:pt x="1268" y="4629"/>
                    <a:pt x="1332" y="4588"/>
                    <a:pt x="1359" y="4521"/>
                  </a:cubicBezTo>
                  <a:cubicBezTo>
                    <a:pt x="1393" y="4438"/>
                    <a:pt x="1355" y="4342"/>
                    <a:pt x="1273" y="4303"/>
                  </a:cubicBezTo>
                  <a:cubicBezTo>
                    <a:pt x="575" y="3972"/>
                    <a:pt x="378" y="3002"/>
                    <a:pt x="596" y="2291"/>
                  </a:cubicBezTo>
                  <a:cubicBezTo>
                    <a:pt x="841" y="1497"/>
                    <a:pt x="1468" y="857"/>
                    <a:pt x="2019" y="293"/>
                  </a:cubicBezTo>
                  <a:cubicBezTo>
                    <a:pt x="2085" y="225"/>
                    <a:pt x="2085" y="115"/>
                    <a:pt x="2016" y="49"/>
                  </a:cubicBezTo>
                  <a:cubicBezTo>
                    <a:pt x="1983" y="16"/>
                    <a:pt x="1940" y="0"/>
                    <a:pt x="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8"/>
            <p:cNvSpPr/>
            <p:nvPr/>
          </p:nvSpPr>
          <p:spPr>
            <a:xfrm>
              <a:off x="7885675" y="1702025"/>
              <a:ext cx="65725" cy="101250"/>
            </a:xfrm>
            <a:custGeom>
              <a:avLst/>
              <a:gdLst/>
              <a:ahLst/>
              <a:cxnLst/>
              <a:rect l="l" t="t" r="r" b="b"/>
              <a:pathLst>
                <a:path w="2629" h="4050" extrusionOk="0">
                  <a:moveTo>
                    <a:pt x="1395" y="1794"/>
                  </a:moveTo>
                  <a:cubicBezTo>
                    <a:pt x="1307" y="2328"/>
                    <a:pt x="1198" y="2860"/>
                    <a:pt x="1067" y="3385"/>
                  </a:cubicBezTo>
                  <a:cubicBezTo>
                    <a:pt x="872" y="2901"/>
                    <a:pt x="791" y="2369"/>
                    <a:pt x="714" y="1815"/>
                  </a:cubicBezTo>
                  <a:lnTo>
                    <a:pt x="714" y="1815"/>
                  </a:lnTo>
                  <a:cubicBezTo>
                    <a:pt x="784" y="1818"/>
                    <a:pt x="854" y="1820"/>
                    <a:pt x="924" y="1820"/>
                  </a:cubicBezTo>
                  <a:cubicBezTo>
                    <a:pt x="1082" y="1820"/>
                    <a:pt x="1239" y="1811"/>
                    <a:pt x="1395" y="1794"/>
                  </a:cubicBezTo>
                  <a:close/>
                  <a:moveTo>
                    <a:pt x="1778" y="0"/>
                  </a:moveTo>
                  <a:cubicBezTo>
                    <a:pt x="1697" y="0"/>
                    <a:pt x="1615" y="55"/>
                    <a:pt x="1606" y="157"/>
                  </a:cubicBezTo>
                  <a:cubicBezTo>
                    <a:pt x="1594" y="306"/>
                    <a:pt x="1578" y="456"/>
                    <a:pt x="1563" y="606"/>
                  </a:cubicBezTo>
                  <a:cubicBezTo>
                    <a:pt x="1542" y="645"/>
                    <a:pt x="1536" y="690"/>
                    <a:pt x="1549" y="734"/>
                  </a:cubicBezTo>
                  <a:cubicBezTo>
                    <a:pt x="1521" y="970"/>
                    <a:pt x="1490" y="1208"/>
                    <a:pt x="1453" y="1444"/>
                  </a:cubicBezTo>
                  <a:cubicBezTo>
                    <a:pt x="1285" y="1467"/>
                    <a:pt x="1114" y="1479"/>
                    <a:pt x="944" y="1479"/>
                  </a:cubicBezTo>
                  <a:cubicBezTo>
                    <a:pt x="851" y="1479"/>
                    <a:pt x="759" y="1475"/>
                    <a:pt x="666" y="1468"/>
                  </a:cubicBezTo>
                  <a:cubicBezTo>
                    <a:pt x="631" y="1216"/>
                    <a:pt x="593" y="962"/>
                    <a:pt x="542" y="713"/>
                  </a:cubicBezTo>
                  <a:cubicBezTo>
                    <a:pt x="524" y="628"/>
                    <a:pt x="472" y="372"/>
                    <a:pt x="248" y="297"/>
                  </a:cubicBezTo>
                  <a:cubicBezTo>
                    <a:pt x="226" y="291"/>
                    <a:pt x="205" y="288"/>
                    <a:pt x="186" y="288"/>
                  </a:cubicBezTo>
                  <a:cubicBezTo>
                    <a:pt x="110" y="288"/>
                    <a:pt x="55" y="334"/>
                    <a:pt x="31" y="407"/>
                  </a:cubicBezTo>
                  <a:cubicBezTo>
                    <a:pt x="0" y="497"/>
                    <a:pt x="50" y="594"/>
                    <a:pt x="140" y="624"/>
                  </a:cubicBezTo>
                  <a:cubicBezTo>
                    <a:pt x="140" y="624"/>
                    <a:pt x="175" y="637"/>
                    <a:pt x="204" y="783"/>
                  </a:cubicBezTo>
                  <a:cubicBezTo>
                    <a:pt x="268" y="1090"/>
                    <a:pt x="311" y="1413"/>
                    <a:pt x="355" y="1726"/>
                  </a:cubicBezTo>
                  <a:cubicBezTo>
                    <a:pt x="458" y="2490"/>
                    <a:pt x="566" y="3281"/>
                    <a:pt x="969" y="3964"/>
                  </a:cubicBezTo>
                  <a:cubicBezTo>
                    <a:pt x="1003" y="4022"/>
                    <a:pt x="1060" y="4049"/>
                    <a:pt x="1116" y="4049"/>
                  </a:cubicBezTo>
                  <a:cubicBezTo>
                    <a:pt x="1188" y="4049"/>
                    <a:pt x="1260" y="4005"/>
                    <a:pt x="1283" y="3922"/>
                  </a:cubicBezTo>
                  <a:cubicBezTo>
                    <a:pt x="1478" y="3202"/>
                    <a:pt x="1636" y="2472"/>
                    <a:pt x="1753" y="1734"/>
                  </a:cubicBezTo>
                  <a:cubicBezTo>
                    <a:pt x="2008" y="1685"/>
                    <a:pt x="2258" y="1611"/>
                    <a:pt x="2499" y="1513"/>
                  </a:cubicBezTo>
                  <a:cubicBezTo>
                    <a:pt x="2586" y="1477"/>
                    <a:pt x="2628" y="1377"/>
                    <a:pt x="2592" y="1288"/>
                  </a:cubicBezTo>
                  <a:cubicBezTo>
                    <a:pt x="2564" y="1222"/>
                    <a:pt x="2500" y="1182"/>
                    <a:pt x="2433" y="1182"/>
                  </a:cubicBezTo>
                  <a:cubicBezTo>
                    <a:pt x="2411" y="1182"/>
                    <a:pt x="2388" y="1186"/>
                    <a:pt x="2366" y="1195"/>
                  </a:cubicBezTo>
                  <a:cubicBezTo>
                    <a:pt x="2186" y="1269"/>
                    <a:pt x="2001" y="1328"/>
                    <a:pt x="1810" y="1371"/>
                  </a:cubicBezTo>
                  <a:cubicBezTo>
                    <a:pt x="1841" y="1149"/>
                    <a:pt x="1872" y="926"/>
                    <a:pt x="1898" y="704"/>
                  </a:cubicBezTo>
                  <a:cubicBezTo>
                    <a:pt x="1979" y="523"/>
                    <a:pt x="1995" y="318"/>
                    <a:pt x="1943" y="127"/>
                  </a:cubicBezTo>
                  <a:cubicBezTo>
                    <a:pt x="1919" y="41"/>
                    <a:pt x="1849" y="0"/>
                    <a:pt x="1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8"/>
            <p:cNvSpPr/>
            <p:nvPr/>
          </p:nvSpPr>
          <p:spPr>
            <a:xfrm>
              <a:off x="7935925" y="1739150"/>
              <a:ext cx="39250" cy="57700"/>
            </a:xfrm>
            <a:custGeom>
              <a:avLst/>
              <a:gdLst/>
              <a:ahLst/>
              <a:cxnLst/>
              <a:rect l="l" t="t" r="r" b="b"/>
              <a:pathLst>
                <a:path w="1570" h="2308" extrusionOk="0">
                  <a:moveTo>
                    <a:pt x="883" y="0"/>
                  </a:moveTo>
                  <a:cubicBezTo>
                    <a:pt x="825" y="0"/>
                    <a:pt x="768" y="29"/>
                    <a:pt x="735" y="83"/>
                  </a:cubicBezTo>
                  <a:cubicBezTo>
                    <a:pt x="656" y="217"/>
                    <a:pt x="589" y="358"/>
                    <a:pt x="534" y="504"/>
                  </a:cubicBezTo>
                  <a:cubicBezTo>
                    <a:pt x="428" y="507"/>
                    <a:pt x="323" y="506"/>
                    <a:pt x="217" y="515"/>
                  </a:cubicBezTo>
                  <a:cubicBezTo>
                    <a:pt x="31" y="531"/>
                    <a:pt x="0" y="790"/>
                    <a:pt x="178" y="849"/>
                  </a:cubicBezTo>
                  <a:cubicBezTo>
                    <a:pt x="196" y="855"/>
                    <a:pt x="215" y="858"/>
                    <a:pt x="235" y="858"/>
                  </a:cubicBezTo>
                  <a:cubicBezTo>
                    <a:pt x="239" y="858"/>
                    <a:pt x="243" y="858"/>
                    <a:pt x="247" y="857"/>
                  </a:cubicBezTo>
                  <a:cubicBezTo>
                    <a:pt x="304" y="852"/>
                    <a:pt x="364" y="855"/>
                    <a:pt x="423" y="852"/>
                  </a:cubicBezTo>
                  <a:lnTo>
                    <a:pt x="423" y="852"/>
                  </a:lnTo>
                  <a:cubicBezTo>
                    <a:pt x="314" y="1285"/>
                    <a:pt x="309" y="1737"/>
                    <a:pt x="407" y="2174"/>
                  </a:cubicBezTo>
                  <a:cubicBezTo>
                    <a:pt x="425" y="2253"/>
                    <a:pt x="496" y="2307"/>
                    <a:pt x="574" y="2307"/>
                  </a:cubicBezTo>
                  <a:cubicBezTo>
                    <a:pt x="587" y="2307"/>
                    <a:pt x="600" y="2306"/>
                    <a:pt x="613" y="2303"/>
                  </a:cubicBezTo>
                  <a:cubicBezTo>
                    <a:pt x="706" y="2282"/>
                    <a:pt x="763" y="2189"/>
                    <a:pt x="742" y="2098"/>
                  </a:cubicBezTo>
                  <a:cubicBezTo>
                    <a:pt x="649" y="1681"/>
                    <a:pt x="663" y="1249"/>
                    <a:pt x="783" y="839"/>
                  </a:cubicBezTo>
                  <a:cubicBezTo>
                    <a:pt x="979" y="842"/>
                    <a:pt x="1173" y="855"/>
                    <a:pt x="1366" y="879"/>
                  </a:cubicBezTo>
                  <a:cubicBezTo>
                    <a:pt x="1373" y="879"/>
                    <a:pt x="1379" y="880"/>
                    <a:pt x="1386" y="880"/>
                  </a:cubicBezTo>
                  <a:cubicBezTo>
                    <a:pt x="1472" y="880"/>
                    <a:pt x="1547" y="815"/>
                    <a:pt x="1557" y="729"/>
                  </a:cubicBezTo>
                  <a:cubicBezTo>
                    <a:pt x="1570" y="634"/>
                    <a:pt x="1502" y="548"/>
                    <a:pt x="1408" y="537"/>
                  </a:cubicBezTo>
                  <a:cubicBezTo>
                    <a:pt x="1242" y="517"/>
                    <a:pt x="1074" y="507"/>
                    <a:pt x="907" y="501"/>
                  </a:cubicBezTo>
                  <a:cubicBezTo>
                    <a:pt x="943" y="418"/>
                    <a:pt x="986" y="337"/>
                    <a:pt x="1032" y="259"/>
                  </a:cubicBezTo>
                  <a:cubicBezTo>
                    <a:pt x="1080" y="178"/>
                    <a:pt x="1052" y="72"/>
                    <a:pt x="972" y="24"/>
                  </a:cubicBezTo>
                  <a:cubicBezTo>
                    <a:pt x="944" y="8"/>
                    <a:pt x="913"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8"/>
            <p:cNvSpPr/>
            <p:nvPr/>
          </p:nvSpPr>
          <p:spPr>
            <a:xfrm>
              <a:off x="7985400" y="1714925"/>
              <a:ext cx="20650" cy="75850"/>
            </a:xfrm>
            <a:custGeom>
              <a:avLst/>
              <a:gdLst/>
              <a:ahLst/>
              <a:cxnLst/>
              <a:rect l="l" t="t" r="r" b="b"/>
              <a:pathLst>
                <a:path w="826" h="3034" extrusionOk="0">
                  <a:moveTo>
                    <a:pt x="630" y="1"/>
                  </a:moveTo>
                  <a:cubicBezTo>
                    <a:pt x="558" y="1"/>
                    <a:pt x="490" y="47"/>
                    <a:pt x="466" y="119"/>
                  </a:cubicBezTo>
                  <a:lnTo>
                    <a:pt x="29" y="1448"/>
                  </a:lnTo>
                  <a:cubicBezTo>
                    <a:pt x="0" y="1532"/>
                    <a:pt x="43" y="1625"/>
                    <a:pt x="126" y="1660"/>
                  </a:cubicBezTo>
                  <a:cubicBezTo>
                    <a:pt x="93" y="1843"/>
                    <a:pt x="67" y="2026"/>
                    <a:pt x="44" y="2209"/>
                  </a:cubicBezTo>
                  <a:cubicBezTo>
                    <a:pt x="9" y="2480"/>
                    <a:pt x="0" y="2758"/>
                    <a:pt x="176" y="2972"/>
                  </a:cubicBezTo>
                  <a:cubicBezTo>
                    <a:pt x="211" y="3012"/>
                    <a:pt x="260" y="3033"/>
                    <a:pt x="308" y="3033"/>
                  </a:cubicBezTo>
                  <a:cubicBezTo>
                    <a:pt x="347" y="3033"/>
                    <a:pt x="386" y="3020"/>
                    <a:pt x="418" y="2993"/>
                  </a:cubicBezTo>
                  <a:cubicBezTo>
                    <a:pt x="492" y="2933"/>
                    <a:pt x="501" y="2826"/>
                    <a:pt x="442" y="2753"/>
                  </a:cubicBezTo>
                  <a:cubicBezTo>
                    <a:pt x="349" y="2640"/>
                    <a:pt x="359" y="2446"/>
                    <a:pt x="385" y="2253"/>
                  </a:cubicBezTo>
                  <a:cubicBezTo>
                    <a:pt x="473" y="1566"/>
                    <a:pt x="611" y="888"/>
                    <a:pt x="796" y="219"/>
                  </a:cubicBezTo>
                  <a:cubicBezTo>
                    <a:pt x="825" y="129"/>
                    <a:pt x="772" y="33"/>
                    <a:pt x="680" y="8"/>
                  </a:cubicBezTo>
                  <a:cubicBezTo>
                    <a:pt x="664" y="3"/>
                    <a:pt x="647" y="1"/>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8"/>
            <p:cNvSpPr/>
            <p:nvPr/>
          </p:nvSpPr>
          <p:spPr>
            <a:xfrm>
              <a:off x="7999675" y="1685875"/>
              <a:ext cx="39725" cy="110250"/>
            </a:xfrm>
            <a:custGeom>
              <a:avLst/>
              <a:gdLst/>
              <a:ahLst/>
              <a:cxnLst/>
              <a:rect l="l" t="t" r="r" b="b"/>
              <a:pathLst>
                <a:path w="1589" h="4410" extrusionOk="0">
                  <a:moveTo>
                    <a:pt x="666" y="0"/>
                  </a:moveTo>
                  <a:cubicBezTo>
                    <a:pt x="601" y="0"/>
                    <a:pt x="539" y="38"/>
                    <a:pt x="512" y="102"/>
                  </a:cubicBezTo>
                  <a:cubicBezTo>
                    <a:pt x="472" y="189"/>
                    <a:pt x="510" y="290"/>
                    <a:pt x="598" y="330"/>
                  </a:cubicBezTo>
                  <a:cubicBezTo>
                    <a:pt x="895" y="465"/>
                    <a:pt x="1120" y="788"/>
                    <a:pt x="1185" y="1176"/>
                  </a:cubicBezTo>
                  <a:cubicBezTo>
                    <a:pt x="1239" y="1499"/>
                    <a:pt x="1197" y="1862"/>
                    <a:pt x="1052" y="2316"/>
                  </a:cubicBezTo>
                  <a:cubicBezTo>
                    <a:pt x="841" y="2977"/>
                    <a:pt x="505" y="3592"/>
                    <a:pt x="61" y="4129"/>
                  </a:cubicBezTo>
                  <a:cubicBezTo>
                    <a:pt x="1" y="4202"/>
                    <a:pt x="12" y="4309"/>
                    <a:pt x="84" y="4371"/>
                  </a:cubicBezTo>
                  <a:cubicBezTo>
                    <a:pt x="101" y="4383"/>
                    <a:pt x="119" y="4395"/>
                    <a:pt x="140" y="4400"/>
                  </a:cubicBezTo>
                  <a:cubicBezTo>
                    <a:pt x="159" y="4406"/>
                    <a:pt x="177" y="4409"/>
                    <a:pt x="196" y="4409"/>
                  </a:cubicBezTo>
                  <a:cubicBezTo>
                    <a:pt x="246" y="4409"/>
                    <a:pt x="294" y="4388"/>
                    <a:pt x="327" y="4348"/>
                  </a:cubicBezTo>
                  <a:cubicBezTo>
                    <a:pt x="798" y="3778"/>
                    <a:pt x="1155" y="3125"/>
                    <a:pt x="1380" y="2421"/>
                  </a:cubicBezTo>
                  <a:cubicBezTo>
                    <a:pt x="1542" y="1912"/>
                    <a:pt x="1589" y="1498"/>
                    <a:pt x="1524" y="1119"/>
                  </a:cubicBezTo>
                  <a:cubicBezTo>
                    <a:pt x="1439" y="620"/>
                    <a:pt x="1140" y="197"/>
                    <a:pt x="740" y="17"/>
                  </a:cubicBezTo>
                  <a:cubicBezTo>
                    <a:pt x="716" y="6"/>
                    <a:pt x="691" y="0"/>
                    <a:pt x="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8"/>
            <p:cNvSpPr/>
            <p:nvPr/>
          </p:nvSpPr>
          <p:spPr>
            <a:xfrm>
              <a:off x="7740650" y="1816525"/>
              <a:ext cx="263775" cy="20250"/>
            </a:xfrm>
            <a:custGeom>
              <a:avLst/>
              <a:gdLst/>
              <a:ahLst/>
              <a:cxnLst/>
              <a:rect l="l" t="t" r="r" b="b"/>
              <a:pathLst>
                <a:path w="10551" h="810" extrusionOk="0">
                  <a:moveTo>
                    <a:pt x="238" y="0"/>
                  </a:moveTo>
                  <a:cubicBezTo>
                    <a:pt x="47" y="0"/>
                    <a:pt x="0" y="270"/>
                    <a:pt x="184" y="334"/>
                  </a:cubicBezTo>
                  <a:cubicBezTo>
                    <a:pt x="198" y="340"/>
                    <a:pt x="213" y="343"/>
                    <a:pt x="230" y="343"/>
                  </a:cubicBezTo>
                  <a:lnTo>
                    <a:pt x="10367" y="810"/>
                  </a:lnTo>
                  <a:cubicBezTo>
                    <a:pt x="10370" y="810"/>
                    <a:pt x="10373" y="810"/>
                    <a:pt x="10375" y="810"/>
                  </a:cubicBezTo>
                  <a:cubicBezTo>
                    <a:pt x="10466" y="810"/>
                    <a:pt x="10542" y="737"/>
                    <a:pt x="10546" y="645"/>
                  </a:cubicBezTo>
                  <a:cubicBezTo>
                    <a:pt x="10550" y="551"/>
                    <a:pt x="10477" y="469"/>
                    <a:pt x="10383" y="465"/>
                  </a:cubicBezTo>
                  <a:lnTo>
                    <a:pt x="246" y="0"/>
                  </a:lnTo>
                  <a:cubicBezTo>
                    <a:pt x="243" y="0"/>
                    <a:pt x="24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8"/>
            <p:cNvSpPr/>
            <p:nvPr/>
          </p:nvSpPr>
          <p:spPr>
            <a:xfrm>
              <a:off x="7730550" y="1863900"/>
              <a:ext cx="91275" cy="63150"/>
            </a:xfrm>
            <a:custGeom>
              <a:avLst/>
              <a:gdLst/>
              <a:ahLst/>
              <a:cxnLst/>
              <a:rect l="l" t="t" r="r" b="b"/>
              <a:pathLst>
                <a:path w="3651" h="2526" extrusionOk="0">
                  <a:moveTo>
                    <a:pt x="753" y="344"/>
                  </a:moveTo>
                  <a:cubicBezTo>
                    <a:pt x="847" y="344"/>
                    <a:pt x="947" y="363"/>
                    <a:pt x="1040" y="394"/>
                  </a:cubicBezTo>
                  <a:cubicBezTo>
                    <a:pt x="1069" y="404"/>
                    <a:pt x="1097" y="414"/>
                    <a:pt x="1126" y="427"/>
                  </a:cubicBezTo>
                  <a:cubicBezTo>
                    <a:pt x="1297" y="503"/>
                    <a:pt x="1456" y="601"/>
                    <a:pt x="1601" y="721"/>
                  </a:cubicBezTo>
                  <a:cubicBezTo>
                    <a:pt x="1535" y="794"/>
                    <a:pt x="1461" y="860"/>
                    <a:pt x="1382" y="919"/>
                  </a:cubicBezTo>
                  <a:cubicBezTo>
                    <a:pt x="1218" y="1037"/>
                    <a:pt x="1033" y="1100"/>
                    <a:pt x="865" y="1100"/>
                  </a:cubicBezTo>
                  <a:cubicBezTo>
                    <a:pt x="775" y="1100"/>
                    <a:pt x="690" y="1082"/>
                    <a:pt x="615" y="1044"/>
                  </a:cubicBezTo>
                  <a:cubicBezTo>
                    <a:pt x="502" y="990"/>
                    <a:pt x="410" y="869"/>
                    <a:pt x="381" y="736"/>
                  </a:cubicBezTo>
                  <a:cubicBezTo>
                    <a:pt x="368" y="677"/>
                    <a:pt x="356" y="562"/>
                    <a:pt x="430" y="472"/>
                  </a:cubicBezTo>
                  <a:cubicBezTo>
                    <a:pt x="503" y="381"/>
                    <a:pt x="622" y="344"/>
                    <a:pt x="753" y="344"/>
                  </a:cubicBezTo>
                  <a:close/>
                  <a:moveTo>
                    <a:pt x="756" y="0"/>
                  </a:moveTo>
                  <a:cubicBezTo>
                    <a:pt x="528" y="0"/>
                    <a:pt x="309" y="73"/>
                    <a:pt x="163" y="255"/>
                  </a:cubicBezTo>
                  <a:cubicBezTo>
                    <a:pt x="43" y="404"/>
                    <a:pt x="1" y="607"/>
                    <a:pt x="46" y="811"/>
                  </a:cubicBezTo>
                  <a:cubicBezTo>
                    <a:pt x="99" y="1046"/>
                    <a:pt x="260" y="1254"/>
                    <a:pt x="465" y="1354"/>
                  </a:cubicBezTo>
                  <a:cubicBezTo>
                    <a:pt x="597" y="1417"/>
                    <a:pt x="732" y="1444"/>
                    <a:pt x="865" y="1444"/>
                  </a:cubicBezTo>
                  <a:cubicBezTo>
                    <a:pt x="1137" y="1444"/>
                    <a:pt x="1396" y="1333"/>
                    <a:pt x="1584" y="1198"/>
                  </a:cubicBezTo>
                  <a:cubicBezTo>
                    <a:pt x="1683" y="1125"/>
                    <a:pt x="1774" y="1042"/>
                    <a:pt x="1857" y="952"/>
                  </a:cubicBezTo>
                  <a:cubicBezTo>
                    <a:pt x="2028" y="1122"/>
                    <a:pt x="2190" y="1312"/>
                    <a:pt x="2356" y="1508"/>
                  </a:cubicBezTo>
                  <a:cubicBezTo>
                    <a:pt x="2657" y="1862"/>
                    <a:pt x="2968" y="2228"/>
                    <a:pt x="3362" y="2496"/>
                  </a:cubicBezTo>
                  <a:cubicBezTo>
                    <a:pt x="3375" y="2504"/>
                    <a:pt x="3389" y="2511"/>
                    <a:pt x="3404" y="2517"/>
                  </a:cubicBezTo>
                  <a:cubicBezTo>
                    <a:pt x="3422" y="2523"/>
                    <a:pt x="3440" y="2525"/>
                    <a:pt x="3458" y="2525"/>
                  </a:cubicBezTo>
                  <a:cubicBezTo>
                    <a:pt x="3522" y="2525"/>
                    <a:pt x="3583" y="2489"/>
                    <a:pt x="3613" y="2429"/>
                  </a:cubicBezTo>
                  <a:cubicBezTo>
                    <a:pt x="3651" y="2352"/>
                    <a:pt x="3625" y="2259"/>
                    <a:pt x="3555" y="2211"/>
                  </a:cubicBezTo>
                  <a:cubicBezTo>
                    <a:pt x="3199" y="1969"/>
                    <a:pt x="2905" y="1622"/>
                    <a:pt x="2618" y="1284"/>
                  </a:cubicBezTo>
                  <a:cubicBezTo>
                    <a:pt x="2444" y="1080"/>
                    <a:pt x="2267" y="871"/>
                    <a:pt x="2074" y="683"/>
                  </a:cubicBezTo>
                  <a:cubicBezTo>
                    <a:pt x="2145" y="586"/>
                    <a:pt x="2208" y="488"/>
                    <a:pt x="2270" y="394"/>
                  </a:cubicBezTo>
                  <a:cubicBezTo>
                    <a:pt x="2321" y="315"/>
                    <a:pt x="2298" y="211"/>
                    <a:pt x="2219" y="159"/>
                  </a:cubicBezTo>
                  <a:cubicBezTo>
                    <a:pt x="2190" y="140"/>
                    <a:pt x="2157" y="130"/>
                    <a:pt x="2125" y="130"/>
                  </a:cubicBezTo>
                  <a:cubicBezTo>
                    <a:pt x="2070" y="130"/>
                    <a:pt x="2016" y="157"/>
                    <a:pt x="1983" y="204"/>
                  </a:cubicBezTo>
                  <a:cubicBezTo>
                    <a:pt x="1929" y="287"/>
                    <a:pt x="1874" y="370"/>
                    <a:pt x="1817" y="450"/>
                  </a:cubicBezTo>
                  <a:cubicBezTo>
                    <a:pt x="1648" y="314"/>
                    <a:pt x="1463" y="199"/>
                    <a:pt x="1265" y="111"/>
                  </a:cubicBezTo>
                  <a:cubicBezTo>
                    <a:pt x="1108" y="43"/>
                    <a:pt x="929"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8"/>
            <p:cNvSpPr/>
            <p:nvPr/>
          </p:nvSpPr>
          <p:spPr>
            <a:xfrm>
              <a:off x="7824650" y="1862000"/>
              <a:ext cx="39275" cy="61025"/>
            </a:xfrm>
            <a:custGeom>
              <a:avLst/>
              <a:gdLst/>
              <a:ahLst/>
              <a:cxnLst/>
              <a:rect l="l" t="t" r="r" b="b"/>
              <a:pathLst>
                <a:path w="1571" h="2441" extrusionOk="0">
                  <a:moveTo>
                    <a:pt x="1223" y="0"/>
                  </a:moveTo>
                  <a:cubicBezTo>
                    <a:pt x="1164" y="0"/>
                    <a:pt x="1103" y="11"/>
                    <a:pt x="1042" y="34"/>
                  </a:cubicBezTo>
                  <a:cubicBezTo>
                    <a:pt x="841" y="108"/>
                    <a:pt x="672" y="298"/>
                    <a:pt x="619" y="508"/>
                  </a:cubicBezTo>
                  <a:cubicBezTo>
                    <a:pt x="568" y="712"/>
                    <a:pt x="590" y="909"/>
                    <a:pt x="614" y="1099"/>
                  </a:cubicBezTo>
                  <a:cubicBezTo>
                    <a:pt x="624" y="1184"/>
                    <a:pt x="634" y="1268"/>
                    <a:pt x="637" y="1353"/>
                  </a:cubicBezTo>
                  <a:cubicBezTo>
                    <a:pt x="643" y="1551"/>
                    <a:pt x="602" y="1748"/>
                    <a:pt x="519" y="1928"/>
                  </a:cubicBezTo>
                  <a:cubicBezTo>
                    <a:pt x="475" y="2023"/>
                    <a:pt x="431" y="2079"/>
                    <a:pt x="384" y="2094"/>
                  </a:cubicBezTo>
                  <a:cubicBezTo>
                    <a:pt x="372" y="2099"/>
                    <a:pt x="347" y="2093"/>
                    <a:pt x="347" y="2106"/>
                  </a:cubicBezTo>
                  <a:cubicBezTo>
                    <a:pt x="343" y="2012"/>
                    <a:pt x="267" y="1940"/>
                    <a:pt x="175" y="1940"/>
                  </a:cubicBezTo>
                  <a:cubicBezTo>
                    <a:pt x="173" y="1940"/>
                    <a:pt x="171" y="1940"/>
                    <a:pt x="170" y="1940"/>
                  </a:cubicBezTo>
                  <a:cubicBezTo>
                    <a:pt x="75" y="1942"/>
                    <a:pt x="1" y="2021"/>
                    <a:pt x="2" y="2116"/>
                  </a:cubicBezTo>
                  <a:cubicBezTo>
                    <a:pt x="6" y="2220"/>
                    <a:pt x="61" y="2315"/>
                    <a:pt x="148" y="2372"/>
                  </a:cubicBezTo>
                  <a:cubicBezTo>
                    <a:pt x="178" y="2393"/>
                    <a:pt x="212" y="2408"/>
                    <a:pt x="246" y="2420"/>
                  </a:cubicBezTo>
                  <a:cubicBezTo>
                    <a:pt x="287" y="2434"/>
                    <a:pt x="329" y="2441"/>
                    <a:pt x="371" y="2441"/>
                  </a:cubicBezTo>
                  <a:cubicBezTo>
                    <a:pt x="415" y="2441"/>
                    <a:pt x="458" y="2433"/>
                    <a:pt x="500" y="2418"/>
                  </a:cubicBezTo>
                  <a:cubicBezTo>
                    <a:pt x="638" y="2369"/>
                    <a:pt x="747" y="2256"/>
                    <a:pt x="831" y="2073"/>
                  </a:cubicBezTo>
                  <a:cubicBezTo>
                    <a:pt x="937" y="1844"/>
                    <a:pt x="989" y="1595"/>
                    <a:pt x="980" y="1343"/>
                  </a:cubicBezTo>
                  <a:cubicBezTo>
                    <a:pt x="978" y="1249"/>
                    <a:pt x="968" y="1154"/>
                    <a:pt x="955" y="1059"/>
                  </a:cubicBezTo>
                  <a:cubicBezTo>
                    <a:pt x="935" y="892"/>
                    <a:pt x="917" y="735"/>
                    <a:pt x="952" y="593"/>
                  </a:cubicBezTo>
                  <a:cubicBezTo>
                    <a:pt x="978" y="493"/>
                    <a:pt x="1068" y="391"/>
                    <a:pt x="1162" y="356"/>
                  </a:cubicBezTo>
                  <a:cubicBezTo>
                    <a:pt x="1186" y="347"/>
                    <a:pt x="1207" y="343"/>
                    <a:pt x="1224" y="343"/>
                  </a:cubicBezTo>
                  <a:cubicBezTo>
                    <a:pt x="1257" y="343"/>
                    <a:pt x="1275" y="357"/>
                    <a:pt x="1283" y="363"/>
                  </a:cubicBezTo>
                  <a:cubicBezTo>
                    <a:pt x="1311" y="381"/>
                    <a:pt x="1343" y="390"/>
                    <a:pt x="1375" y="390"/>
                  </a:cubicBezTo>
                  <a:cubicBezTo>
                    <a:pt x="1429" y="390"/>
                    <a:pt x="1483" y="364"/>
                    <a:pt x="1517" y="317"/>
                  </a:cubicBezTo>
                  <a:cubicBezTo>
                    <a:pt x="1570" y="241"/>
                    <a:pt x="1553" y="137"/>
                    <a:pt x="1480" y="82"/>
                  </a:cubicBezTo>
                  <a:cubicBezTo>
                    <a:pt x="1403" y="28"/>
                    <a:pt x="1315"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8"/>
            <p:cNvSpPr/>
            <p:nvPr/>
          </p:nvSpPr>
          <p:spPr>
            <a:xfrm>
              <a:off x="7859075" y="1879975"/>
              <a:ext cx="20950" cy="38075"/>
            </a:xfrm>
            <a:custGeom>
              <a:avLst/>
              <a:gdLst/>
              <a:ahLst/>
              <a:cxnLst/>
              <a:rect l="l" t="t" r="r" b="b"/>
              <a:pathLst>
                <a:path w="838" h="1523" extrusionOk="0">
                  <a:moveTo>
                    <a:pt x="613" y="0"/>
                  </a:moveTo>
                  <a:cubicBezTo>
                    <a:pt x="607" y="0"/>
                    <a:pt x="600" y="1"/>
                    <a:pt x="593" y="2"/>
                  </a:cubicBezTo>
                  <a:cubicBezTo>
                    <a:pt x="499" y="13"/>
                    <a:pt x="431" y="99"/>
                    <a:pt x="442" y="193"/>
                  </a:cubicBezTo>
                  <a:cubicBezTo>
                    <a:pt x="484" y="576"/>
                    <a:pt x="348" y="957"/>
                    <a:pt x="71" y="1228"/>
                  </a:cubicBezTo>
                  <a:cubicBezTo>
                    <a:pt x="3" y="1292"/>
                    <a:pt x="0" y="1401"/>
                    <a:pt x="65" y="1470"/>
                  </a:cubicBezTo>
                  <a:cubicBezTo>
                    <a:pt x="99" y="1505"/>
                    <a:pt x="145" y="1522"/>
                    <a:pt x="190" y="1522"/>
                  </a:cubicBezTo>
                  <a:cubicBezTo>
                    <a:pt x="233" y="1522"/>
                    <a:pt x="275" y="1507"/>
                    <a:pt x="309" y="1475"/>
                  </a:cubicBezTo>
                  <a:cubicBezTo>
                    <a:pt x="663" y="1131"/>
                    <a:pt x="838" y="642"/>
                    <a:pt x="784" y="152"/>
                  </a:cubicBezTo>
                  <a:cubicBezTo>
                    <a:pt x="774" y="65"/>
                    <a:pt x="699" y="0"/>
                    <a:pt x="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8"/>
            <p:cNvSpPr/>
            <p:nvPr/>
          </p:nvSpPr>
          <p:spPr>
            <a:xfrm>
              <a:off x="7872300" y="1858250"/>
              <a:ext cx="11450" cy="20625"/>
            </a:xfrm>
            <a:custGeom>
              <a:avLst/>
              <a:gdLst/>
              <a:ahLst/>
              <a:cxnLst/>
              <a:rect l="l" t="t" r="r" b="b"/>
              <a:pathLst>
                <a:path w="458" h="825" extrusionOk="0">
                  <a:moveTo>
                    <a:pt x="272" y="1"/>
                  </a:moveTo>
                  <a:cubicBezTo>
                    <a:pt x="190" y="1"/>
                    <a:pt x="118" y="59"/>
                    <a:pt x="103" y="142"/>
                  </a:cubicBezTo>
                  <a:lnTo>
                    <a:pt x="16" y="622"/>
                  </a:lnTo>
                  <a:cubicBezTo>
                    <a:pt x="1" y="706"/>
                    <a:pt x="50" y="789"/>
                    <a:pt x="131" y="816"/>
                  </a:cubicBezTo>
                  <a:cubicBezTo>
                    <a:pt x="138" y="819"/>
                    <a:pt x="147" y="820"/>
                    <a:pt x="155" y="821"/>
                  </a:cubicBezTo>
                  <a:cubicBezTo>
                    <a:pt x="166" y="823"/>
                    <a:pt x="176" y="824"/>
                    <a:pt x="186" y="824"/>
                  </a:cubicBezTo>
                  <a:cubicBezTo>
                    <a:pt x="267" y="824"/>
                    <a:pt x="339" y="766"/>
                    <a:pt x="355" y="684"/>
                  </a:cubicBezTo>
                  <a:lnTo>
                    <a:pt x="441" y="204"/>
                  </a:lnTo>
                  <a:cubicBezTo>
                    <a:pt x="458" y="111"/>
                    <a:pt x="396" y="22"/>
                    <a:pt x="303" y="4"/>
                  </a:cubicBezTo>
                  <a:cubicBezTo>
                    <a:pt x="293" y="2"/>
                    <a:pt x="282"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8"/>
            <p:cNvSpPr/>
            <p:nvPr/>
          </p:nvSpPr>
          <p:spPr>
            <a:xfrm>
              <a:off x="7875250" y="1888500"/>
              <a:ext cx="35775" cy="37000"/>
            </a:xfrm>
            <a:custGeom>
              <a:avLst/>
              <a:gdLst/>
              <a:ahLst/>
              <a:cxnLst/>
              <a:rect l="l" t="t" r="r" b="b"/>
              <a:pathLst>
                <a:path w="1431" h="1480" extrusionOk="0">
                  <a:moveTo>
                    <a:pt x="1088" y="1"/>
                  </a:moveTo>
                  <a:cubicBezTo>
                    <a:pt x="1019" y="1"/>
                    <a:pt x="927" y="29"/>
                    <a:pt x="837" y="151"/>
                  </a:cubicBezTo>
                  <a:lnTo>
                    <a:pt x="57" y="1206"/>
                  </a:lnTo>
                  <a:cubicBezTo>
                    <a:pt x="1" y="1282"/>
                    <a:pt x="16" y="1389"/>
                    <a:pt x="92" y="1447"/>
                  </a:cubicBezTo>
                  <a:cubicBezTo>
                    <a:pt x="106" y="1457"/>
                    <a:pt x="123" y="1465"/>
                    <a:pt x="140" y="1471"/>
                  </a:cubicBezTo>
                  <a:cubicBezTo>
                    <a:pt x="158" y="1477"/>
                    <a:pt x="177" y="1480"/>
                    <a:pt x="195" y="1480"/>
                  </a:cubicBezTo>
                  <a:cubicBezTo>
                    <a:pt x="249" y="1480"/>
                    <a:pt x="301" y="1455"/>
                    <a:pt x="334" y="1410"/>
                  </a:cubicBezTo>
                  <a:lnTo>
                    <a:pt x="1020" y="486"/>
                  </a:lnTo>
                  <a:lnTo>
                    <a:pt x="1080" y="1095"/>
                  </a:lnTo>
                  <a:cubicBezTo>
                    <a:pt x="1091" y="1183"/>
                    <a:pt x="1167" y="1246"/>
                    <a:pt x="1253" y="1246"/>
                  </a:cubicBezTo>
                  <a:cubicBezTo>
                    <a:pt x="1258" y="1246"/>
                    <a:pt x="1264" y="1246"/>
                    <a:pt x="1269" y="1246"/>
                  </a:cubicBezTo>
                  <a:cubicBezTo>
                    <a:pt x="1362" y="1236"/>
                    <a:pt x="1431" y="1154"/>
                    <a:pt x="1424" y="1060"/>
                  </a:cubicBezTo>
                  <a:lnTo>
                    <a:pt x="1345" y="281"/>
                  </a:lnTo>
                  <a:cubicBezTo>
                    <a:pt x="1332" y="144"/>
                    <a:pt x="1275" y="55"/>
                    <a:pt x="1175" y="15"/>
                  </a:cubicBezTo>
                  <a:cubicBezTo>
                    <a:pt x="1155" y="9"/>
                    <a:pt x="1125" y="1"/>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8"/>
            <p:cNvSpPr/>
            <p:nvPr/>
          </p:nvSpPr>
          <p:spPr>
            <a:xfrm>
              <a:off x="7927900" y="1890225"/>
              <a:ext cx="42750" cy="41150"/>
            </a:xfrm>
            <a:custGeom>
              <a:avLst/>
              <a:gdLst/>
              <a:ahLst/>
              <a:cxnLst/>
              <a:rect l="l" t="t" r="r" b="b"/>
              <a:pathLst>
                <a:path w="1710" h="1646" extrusionOk="0">
                  <a:moveTo>
                    <a:pt x="1164" y="1"/>
                  </a:moveTo>
                  <a:cubicBezTo>
                    <a:pt x="1021" y="1"/>
                    <a:pt x="863" y="62"/>
                    <a:pt x="714" y="181"/>
                  </a:cubicBezTo>
                  <a:cubicBezTo>
                    <a:pt x="594" y="279"/>
                    <a:pt x="486" y="390"/>
                    <a:pt x="393" y="512"/>
                  </a:cubicBezTo>
                  <a:cubicBezTo>
                    <a:pt x="384" y="511"/>
                    <a:pt x="375" y="510"/>
                    <a:pt x="366" y="510"/>
                  </a:cubicBezTo>
                  <a:cubicBezTo>
                    <a:pt x="302" y="510"/>
                    <a:pt x="243" y="544"/>
                    <a:pt x="213" y="602"/>
                  </a:cubicBezTo>
                  <a:cubicBezTo>
                    <a:pt x="72" y="871"/>
                    <a:pt x="0" y="1171"/>
                    <a:pt x="3" y="1474"/>
                  </a:cubicBezTo>
                  <a:cubicBezTo>
                    <a:pt x="3" y="1565"/>
                    <a:pt x="74" y="1640"/>
                    <a:pt x="165" y="1645"/>
                  </a:cubicBezTo>
                  <a:cubicBezTo>
                    <a:pt x="169" y="1646"/>
                    <a:pt x="172" y="1646"/>
                    <a:pt x="176" y="1646"/>
                  </a:cubicBezTo>
                  <a:cubicBezTo>
                    <a:pt x="261" y="1646"/>
                    <a:pt x="336" y="1581"/>
                    <a:pt x="345" y="1495"/>
                  </a:cubicBezTo>
                  <a:cubicBezTo>
                    <a:pt x="400" y="1085"/>
                    <a:pt x="610" y="711"/>
                    <a:pt x="931" y="450"/>
                  </a:cubicBezTo>
                  <a:cubicBezTo>
                    <a:pt x="1005" y="391"/>
                    <a:pt x="1099" y="344"/>
                    <a:pt x="1163" y="344"/>
                  </a:cubicBezTo>
                  <a:cubicBezTo>
                    <a:pt x="1184" y="344"/>
                    <a:pt x="1202" y="349"/>
                    <a:pt x="1215" y="360"/>
                  </a:cubicBezTo>
                  <a:cubicBezTo>
                    <a:pt x="1250" y="387"/>
                    <a:pt x="1269" y="470"/>
                    <a:pt x="1278" y="505"/>
                  </a:cubicBezTo>
                  <a:cubicBezTo>
                    <a:pt x="1347" y="797"/>
                    <a:pt x="1362" y="1099"/>
                    <a:pt x="1321" y="1396"/>
                  </a:cubicBezTo>
                  <a:cubicBezTo>
                    <a:pt x="1304" y="1492"/>
                    <a:pt x="1370" y="1582"/>
                    <a:pt x="1466" y="1595"/>
                  </a:cubicBezTo>
                  <a:cubicBezTo>
                    <a:pt x="1474" y="1596"/>
                    <a:pt x="1482" y="1596"/>
                    <a:pt x="1491" y="1596"/>
                  </a:cubicBezTo>
                  <a:cubicBezTo>
                    <a:pt x="1576" y="1596"/>
                    <a:pt x="1651" y="1531"/>
                    <a:pt x="1661" y="1444"/>
                  </a:cubicBezTo>
                  <a:cubicBezTo>
                    <a:pt x="1709" y="1103"/>
                    <a:pt x="1692" y="759"/>
                    <a:pt x="1612" y="424"/>
                  </a:cubicBezTo>
                  <a:cubicBezTo>
                    <a:pt x="1585" y="311"/>
                    <a:pt x="1542" y="181"/>
                    <a:pt x="1433" y="93"/>
                  </a:cubicBezTo>
                  <a:cubicBezTo>
                    <a:pt x="1358" y="31"/>
                    <a:pt x="1265" y="1"/>
                    <a:pt x="1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8"/>
            <p:cNvSpPr/>
            <p:nvPr/>
          </p:nvSpPr>
          <p:spPr>
            <a:xfrm>
              <a:off x="7772425" y="1946800"/>
              <a:ext cx="210225" cy="11650"/>
            </a:xfrm>
            <a:custGeom>
              <a:avLst/>
              <a:gdLst/>
              <a:ahLst/>
              <a:cxnLst/>
              <a:rect l="l" t="t" r="r" b="b"/>
              <a:pathLst>
                <a:path w="8409" h="466" extrusionOk="0">
                  <a:moveTo>
                    <a:pt x="8235" y="0"/>
                  </a:moveTo>
                  <a:cubicBezTo>
                    <a:pt x="8234" y="0"/>
                    <a:pt x="8233" y="0"/>
                    <a:pt x="8232" y="0"/>
                  </a:cubicBezTo>
                  <a:lnTo>
                    <a:pt x="236" y="121"/>
                  </a:lnTo>
                  <a:cubicBezTo>
                    <a:pt x="42" y="124"/>
                    <a:pt x="1" y="394"/>
                    <a:pt x="184" y="456"/>
                  </a:cubicBezTo>
                  <a:cubicBezTo>
                    <a:pt x="199" y="462"/>
                    <a:pt x="215" y="465"/>
                    <a:pt x="232" y="465"/>
                  </a:cubicBezTo>
                  <a:cubicBezTo>
                    <a:pt x="235" y="465"/>
                    <a:pt x="238" y="465"/>
                    <a:pt x="242" y="465"/>
                  </a:cubicBezTo>
                  <a:lnTo>
                    <a:pt x="8238" y="344"/>
                  </a:lnTo>
                  <a:cubicBezTo>
                    <a:pt x="8332" y="342"/>
                    <a:pt x="8408" y="263"/>
                    <a:pt x="8407" y="169"/>
                  </a:cubicBezTo>
                  <a:cubicBezTo>
                    <a:pt x="8405" y="74"/>
                    <a:pt x="8328" y="0"/>
                    <a:pt x="8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8"/>
            <p:cNvSpPr/>
            <p:nvPr/>
          </p:nvSpPr>
          <p:spPr>
            <a:xfrm>
              <a:off x="7784375" y="1980975"/>
              <a:ext cx="56250" cy="55125"/>
            </a:xfrm>
            <a:custGeom>
              <a:avLst/>
              <a:gdLst/>
              <a:ahLst/>
              <a:cxnLst/>
              <a:rect l="l" t="t" r="r" b="b"/>
              <a:pathLst>
                <a:path w="2250" h="2205" extrusionOk="0">
                  <a:moveTo>
                    <a:pt x="1649" y="1"/>
                  </a:moveTo>
                  <a:cubicBezTo>
                    <a:pt x="1497" y="1"/>
                    <a:pt x="1339" y="32"/>
                    <a:pt x="1185" y="96"/>
                  </a:cubicBezTo>
                  <a:cubicBezTo>
                    <a:pt x="904" y="214"/>
                    <a:pt x="673" y="415"/>
                    <a:pt x="465" y="616"/>
                  </a:cubicBezTo>
                  <a:cubicBezTo>
                    <a:pt x="245" y="829"/>
                    <a:pt x="0" y="1120"/>
                    <a:pt x="52" y="1475"/>
                  </a:cubicBezTo>
                  <a:cubicBezTo>
                    <a:pt x="83" y="1690"/>
                    <a:pt x="225" y="1951"/>
                    <a:pt x="683" y="2103"/>
                  </a:cubicBezTo>
                  <a:cubicBezTo>
                    <a:pt x="836" y="2152"/>
                    <a:pt x="994" y="2186"/>
                    <a:pt x="1154" y="2203"/>
                  </a:cubicBezTo>
                  <a:cubicBezTo>
                    <a:pt x="1161" y="2204"/>
                    <a:pt x="1168" y="2204"/>
                    <a:pt x="1174" y="2204"/>
                  </a:cubicBezTo>
                  <a:cubicBezTo>
                    <a:pt x="1259" y="2204"/>
                    <a:pt x="1334" y="2140"/>
                    <a:pt x="1344" y="2052"/>
                  </a:cubicBezTo>
                  <a:cubicBezTo>
                    <a:pt x="1356" y="1959"/>
                    <a:pt x="1288" y="1873"/>
                    <a:pt x="1195" y="1861"/>
                  </a:cubicBezTo>
                  <a:cubicBezTo>
                    <a:pt x="914" y="1828"/>
                    <a:pt x="436" y="1727"/>
                    <a:pt x="393" y="1424"/>
                  </a:cubicBezTo>
                  <a:cubicBezTo>
                    <a:pt x="363" y="1225"/>
                    <a:pt x="543" y="1020"/>
                    <a:pt x="705" y="864"/>
                  </a:cubicBezTo>
                  <a:cubicBezTo>
                    <a:pt x="916" y="659"/>
                    <a:pt x="1101" y="504"/>
                    <a:pt x="1317" y="414"/>
                  </a:cubicBezTo>
                  <a:cubicBezTo>
                    <a:pt x="1427" y="368"/>
                    <a:pt x="1542" y="345"/>
                    <a:pt x="1649" y="345"/>
                  </a:cubicBezTo>
                  <a:cubicBezTo>
                    <a:pt x="1765" y="345"/>
                    <a:pt x="1873" y="372"/>
                    <a:pt x="1959" y="425"/>
                  </a:cubicBezTo>
                  <a:cubicBezTo>
                    <a:pt x="1988" y="443"/>
                    <a:pt x="2020" y="452"/>
                    <a:pt x="2052" y="452"/>
                  </a:cubicBezTo>
                  <a:cubicBezTo>
                    <a:pt x="2110" y="452"/>
                    <a:pt x="2167" y="423"/>
                    <a:pt x="2200" y="370"/>
                  </a:cubicBezTo>
                  <a:cubicBezTo>
                    <a:pt x="2249" y="287"/>
                    <a:pt x="2223" y="180"/>
                    <a:pt x="2140" y="131"/>
                  </a:cubicBezTo>
                  <a:cubicBezTo>
                    <a:pt x="1997" y="44"/>
                    <a:pt x="1827" y="1"/>
                    <a:pt x="1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8"/>
            <p:cNvSpPr/>
            <p:nvPr/>
          </p:nvSpPr>
          <p:spPr>
            <a:xfrm>
              <a:off x="7830075" y="1989625"/>
              <a:ext cx="40450" cy="33425"/>
            </a:xfrm>
            <a:custGeom>
              <a:avLst/>
              <a:gdLst/>
              <a:ahLst/>
              <a:cxnLst/>
              <a:rect l="l" t="t" r="r" b="b"/>
              <a:pathLst>
                <a:path w="1618" h="1337" extrusionOk="0">
                  <a:moveTo>
                    <a:pt x="932" y="1"/>
                  </a:moveTo>
                  <a:cubicBezTo>
                    <a:pt x="737" y="1"/>
                    <a:pt x="560" y="87"/>
                    <a:pt x="459" y="238"/>
                  </a:cubicBezTo>
                  <a:cubicBezTo>
                    <a:pt x="406" y="317"/>
                    <a:pt x="427" y="424"/>
                    <a:pt x="506" y="477"/>
                  </a:cubicBezTo>
                  <a:cubicBezTo>
                    <a:pt x="535" y="497"/>
                    <a:pt x="569" y="506"/>
                    <a:pt x="602" y="506"/>
                  </a:cubicBezTo>
                  <a:cubicBezTo>
                    <a:pt x="657" y="506"/>
                    <a:pt x="712" y="480"/>
                    <a:pt x="745" y="431"/>
                  </a:cubicBezTo>
                  <a:cubicBezTo>
                    <a:pt x="793" y="359"/>
                    <a:pt x="879" y="345"/>
                    <a:pt x="935" y="345"/>
                  </a:cubicBezTo>
                  <a:cubicBezTo>
                    <a:pt x="955" y="345"/>
                    <a:pt x="970" y="346"/>
                    <a:pt x="980" y="348"/>
                  </a:cubicBezTo>
                  <a:cubicBezTo>
                    <a:pt x="1080" y="362"/>
                    <a:pt x="1194" y="422"/>
                    <a:pt x="1228" y="525"/>
                  </a:cubicBezTo>
                  <a:cubicBezTo>
                    <a:pt x="1257" y="614"/>
                    <a:pt x="1238" y="718"/>
                    <a:pt x="1173" y="810"/>
                  </a:cubicBezTo>
                  <a:cubicBezTo>
                    <a:pt x="1100" y="918"/>
                    <a:pt x="984" y="987"/>
                    <a:pt x="872" y="993"/>
                  </a:cubicBezTo>
                  <a:cubicBezTo>
                    <a:pt x="866" y="993"/>
                    <a:pt x="859" y="993"/>
                    <a:pt x="853" y="993"/>
                  </a:cubicBezTo>
                  <a:cubicBezTo>
                    <a:pt x="626" y="993"/>
                    <a:pt x="402" y="793"/>
                    <a:pt x="358" y="544"/>
                  </a:cubicBezTo>
                  <a:cubicBezTo>
                    <a:pt x="345" y="458"/>
                    <a:pt x="272" y="396"/>
                    <a:pt x="188" y="396"/>
                  </a:cubicBezTo>
                  <a:cubicBezTo>
                    <a:pt x="178" y="396"/>
                    <a:pt x="168" y="397"/>
                    <a:pt x="158" y="399"/>
                  </a:cubicBezTo>
                  <a:cubicBezTo>
                    <a:pt x="62" y="415"/>
                    <a:pt x="0" y="508"/>
                    <a:pt x="19" y="603"/>
                  </a:cubicBezTo>
                  <a:cubicBezTo>
                    <a:pt x="78" y="925"/>
                    <a:pt x="306" y="1190"/>
                    <a:pt x="616" y="1298"/>
                  </a:cubicBezTo>
                  <a:cubicBezTo>
                    <a:pt x="692" y="1324"/>
                    <a:pt x="773" y="1337"/>
                    <a:pt x="855" y="1337"/>
                  </a:cubicBezTo>
                  <a:cubicBezTo>
                    <a:pt x="866" y="1337"/>
                    <a:pt x="878" y="1337"/>
                    <a:pt x="890" y="1336"/>
                  </a:cubicBezTo>
                  <a:cubicBezTo>
                    <a:pt x="1111" y="1325"/>
                    <a:pt x="1324" y="1201"/>
                    <a:pt x="1457" y="1004"/>
                  </a:cubicBezTo>
                  <a:cubicBezTo>
                    <a:pt x="1583" y="822"/>
                    <a:pt x="1618" y="608"/>
                    <a:pt x="1554" y="417"/>
                  </a:cubicBezTo>
                  <a:cubicBezTo>
                    <a:pt x="1484" y="203"/>
                    <a:pt x="1277" y="42"/>
                    <a:pt x="1027" y="7"/>
                  </a:cubicBezTo>
                  <a:cubicBezTo>
                    <a:pt x="995" y="3"/>
                    <a:pt x="963" y="1"/>
                    <a:pt x="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8"/>
            <p:cNvSpPr/>
            <p:nvPr/>
          </p:nvSpPr>
          <p:spPr>
            <a:xfrm>
              <a:off x="7866000" y="1984600"/>
              <a:ext cx="34275" cy="48150"/>
            </a:xfrm>
            <a:custGeom>
              <a:avLst/>
              <a:gdLst/>
              <a:ahLst/>
              <a:cxnLst/>
              <a:rect l="l" t="t" r="r" b="b"/>
              <a:pathLst>
                <a:path w="1371" h="1926" extrusionOk="0">
                  <a:moveTo>
                    <a:pt x="1116" y="0"/>
                  </a:moveTo>
                  <a:cubicBezTo>
                    <a:pt x="1109" y="0"/>
                    <a:pt x="1103" y="1"/>
                    <a:pt x="1096" y="1"/>
                  </a:cubicBezTo>
                  <a:cubicBezTo>
                    <a:pt x="1001" y="13"/>
                    <a:pt x="934" y="98"/>
                    <a:pt x="945" y="193"/>
                  </a:cubicBezTo>
                  <a:cubicBezTo>
                    <a:pt x="1011" y="767"/>
                    <a:pt x="661" y="1371"/>
                    <a:pt x="129" y="1596"/>
                  </a:cubicBezTo>
                  <a:cubicBezTo>
                    <a:pt x="41" y="1633"/>
                    <a:pt x="1" y="1733"/>
                    <a:pt x="37" y="1821"/>
                  </a:cubicBezTo>
                  <a:cubicBezTo>
                    <a:pt x="55" y="1866"/>
                    <a:pt x="93" y="1902"/>
                    <a:pt x="141" y="1917"/>
                  </a:cubicBezTo>
                  <a:cubicBezTo>
                    <a:pt x="159" y="1923"/>
                    <a:pt x="177" y="1925"/>
                    <a:pt x="195" y="1925"/>
                  </a:cubicBezTo>
                  <a:cubicBezTo>
                    <a:pt x="218" y="1925"/>
                    <a:pt x="241" y="1921"/>
                    <a:pt x="262" y="1911"/>
                  </a:cubicBezTo>
                  <a:cubicBezTo>
                    <a:pt x="931" y="1630"/>
                    <a:pt x="1370" y="873"/>
                    <a:pt x="1286" y="152"/>
                  </a:cubicBezTo>
                  <a:cubicBezTo>
                    <a:pt x="1275" y="65"/>
                    <a:pt x="1202" y="0"/>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8"/>
            <p:cNvSpPr/>
            <p:nvPr/>
          </p:nvSpPr>
          <p:spPr>
            <a:xfrm>
              <a:off x="7897750" y="1967650"/>
              <a:ext cx="58325" cy="102075"/>
            </a:xfrm>
            <a:custGeom>
              <a:avLst/>
              <a:gdLst/>
              <a:ahLst/>
              <a:cxnLst/>
              <a:rect l="l" t="t" r="r" b="b"/>
              <a:pathLst>
                <a:path w="2333" h="4083" extrusionOk="0">
                  <a:moveTo>
                    <a:pt x="434" y="3568"/>
                  </a:moveTo>
                  <a:cubicBezTo>
                    <a:pt x="441" y="3568"/>
                    <a:pt x="449" y="3569"/>
                    <a:pt x="456" y="3572"/>
                  </a:cubicBezTo>
                  <a:cubicBezTo>
                    <a:pt x="466" y="3573"/>
                    <a:pt x="475" y="3575"/>
                    <a:pt x="484" y="3578"/>
                  </a:cubicBezTo>
                  <a:cubicBezTo>
                    <a:pt x="503" y="3583"/>
                    <a:pt x="518" y="3594"/>
                    <a:pt x="528" y="3610"/>
                  </a:cubicBezTo>
                  <a:cubicBezTo>
                    <a:pt x="531" y="3614"/>
                    <a:pt x="534" y="3620"/>
                    <a:pt x="536" y="3624"/>
                  </a:cubicBezTo>
                  <a:cubicBezTo>
                    <a:pt x="536" y="3630"/>
                    <a:pt x="536" y="3635"/>
                    <a:pt x="538" y="3641"/>
                  </a:cubicBezTo>
                  <a:cubicBezTo>
                    <a:pt x="536" y="3669"/>
                    <a:pt x="524" y="3694"/>
                    <a:pt x="501" y="3711"/>
                  </a:cubicBezTo>
                  <a:cubicBezTo>
                    <a:pt x="481" y="3730"/>
                    <a:pt x="456" y="3740"/>
                    <a:pt x="436" y="3740"/>
                  </a:cubicBezTo>
                  <a:cubicBezTo>
                    <a:pt x="432" y="3740"/>
                    <a:pt x="428" y="3739"/>
                    <a:pt x="424" y="3738"/>
                  </a:cubicBezTo>
                  <a:cubicBezTo>
                    <a:pt x="422" y="3738"/>
                    <a:pt x="420" y="3739"/>
                    <a:pt x="418" y="3739"/>
                  </a:cubicBezTo>
                  <a:cubicBezTo>
                    <a:pt x="395" y="3739"/>
                    <a:pt x="381" y="3705"/>
                    <a:pt x="372" y="3675"/>
                  </a:cubicBezTo>
                  <a:cubicBezTo>
                    <a:pt x="345" y="3625"/>
                    <a:pt x="382" y="3568"/>
                    <a:pt x="434" y="3568"/>
                  </a:cubicBezTo>
                  <a:close/>
                  <a:moveTo>
                    <a:pt x="1785" y="0"/>
                  </a:moveTo>
                  <a:cubicBezTo>
                    <a:pt x="1740" y="0"/>
                    <a:pt x="1692" y="4"/>
                    <a:pt x="1641" y="12"/>
                  </a:cubicBezTo>
                  <a:cubicBezTo>
                    <a:pt x="1326" y="60"/>
                    <a:pt x="1032" y="202"/>
                    <a:pt x="800" y="420"/>
                  </a:cubicBezTo>
                  <a:cubicBezTo>
                    <a:pt x="726" y="485"/>
                    <a:pt x="722" y="596"/>
                    <a:pt x="788" y="667"/>
                  </a:cubicBezTo>
                  <a:cubicBezTo>
                    <a:pt x="822" y="703"/>
                    <a:pt x="868" y="721"/>
                    <a:pt x="914" y="721"/>
                  </a:cubicBezTo>
                  <a:cubicBezTo>
                    <a:pt x="957" y="721"/>
                    <a:pt x="1001" y="705"/>
                    <a:pt x="1035" y="671"/>
                  </a:cubicBezTo>
                  <a:cubicBezTo>
                    <a:pt x="1218" y="501"/>
                    <a:pt x="1446" y="389"/>
                    <a:pt x="1693" y="351"/>
                  </a:cubicBezTo>
                  <a:cubicBezTo>
                    <a:pt x="1726" y="347"/>
                    <a:pt x="1757" y="344"/>
                    <a:pt x="1783" y="344"/>
                  </a:cubicBezTo>
                  <a:cubicBezTo>
                    <a:pt x="1834" y="344"/>
                    <a:pt x="1873" y="353"/>
                    <a:pt x="1896" y="373"/>
                  </a:cubicBezTo>
                  <a:cubicBezTo>
                    <a:pt x="1964" y="422"/>
                    <a:pt x="1948" y="568"/>
                    <a:pt x="1896" y="675"/>
                  </a:cubicBezTo>
                  <a:cubicBezTo>
                    <a:pt x="1869" y="730"/>
                    <a:pt x="1838" y="784"/>
                    <a:pt x="1806" y="836"/>
                  </a:cubicBezTo>
                  <a:cubicBezTo>
                    <a:pt x="1738" y="944"/>
                    <a:pt x="1664" y="1068"/>
                    <a:pt x="1632" y="1214"/>
                  </a:cubicBezTo>
                  <a:cubicBezTo>
                    <a:pt x="1609" y="1320"/>
                    <a:pt x="1610" y="1424"/>
                    <a:pt x="1615" y="1517"/>
                  </a:cubicBezTo>
                  <a:cubicBezTo>
                    <a:pt x="1616" y="1570"/>
                    <a:pt x="1616" y="1625"/>
                    <a:pt x="1612" y="1680"/>
                  </a:cubicBezTo>
                  <a:cubicBezTo>
                    <a:pt x="1596" y="1853"/>
                    <a:pt x="1485" y="2021"/>
                    <a:pt x="1312" y="2128"/>
                  </a:cubicBezTo>
                  <a:cubicBezTo>
                    <a:pt x="1228" y="2180"/>
                    <a:pt x="1133" y="2214"/>
                    <a:pt x="1035" y="2225"/>
                  </a:cubicBezTo>
                  <a:cubicBezTo>
                    <a:pt x="1084" y="1866"/>
                    <a:pt x="1137" y="1508"/>
                    <a:pt x="1201" y="1154"/>
                  </a:cubicBezTo>
                  <a:cubicBezTo>
                    <a:pt x="1202" y="1147"/>
                    <a:pt x="1205" y="1141"/>
                    <a:pt x="1208" y="1135"/>
                  </a:cubicBezTo>
                  <a:cubicBezTo>
                    <a:pt x="1217" y="1137"/>
                    <a:pt x="1226" y="1137"/>
                    <a:pt x="1234" y="1137"/>
                  </a:cubicBezTo>
                  <a:cubicBezTo>
                    <a:pt x="1375" y="1137"/>
                    <a:pt x="1460" y="969"/>
                    <a:pt x="1364" y="855"/>
                  </a:cubicBezTo>
                  <a:cubicBezTo>
                    <a:pt x="1319" y="798"/>
                    <a:pt x="1252" y="767"/>
                    <a:pt x="1182" y="767"/>
                  </a:cubicBezTo>
                  <a:cubicBezTo>
                    <a:pt x="1162" y="767"/>
                    <a:pt x="1142" y="770"/>
                    <a:pt x="1122" y="775"/>
                  </a:cubicBezTo>
                  <a:cubicBezTo>
                    <a:pt x="984" y="812"/>
                    <a:pt x="886" y="967"/>
                    <a:pt x="863" y="1093"/>
                  </a:cubicBezTo>
                  <a:cubicBezTo>
                    <a:pt x="797" y="1455"/>
                    <a:pt x="739" y="1819"/>
                    <a:pt x="690" y="2187"/>
                  </a:cubicBezTo>
                  <a:cubicBezTo>
                    <a:pt x="629" y="2195"/>
                    <a:pt x="577" y="2236"/>
                    <a:pt x="553" y="2292"/>
                  </a:cubicBezTo>
                  <a:cubicBezTo>
                    <a:pt x="520" y="2381"/>
                    <a:pt x="562" y="2481"/>
                    <a:pt x="650" y="2516"/>
                  </a:cubicBezTo>
                  <a:lnTo>
                    <a:pt x="652" y="2516"/>
                  </a:lnTo>
                  <a:cubicBezTo>
                    <a:pt x="622" y="2758"/>
                    <a:pt x="591" y="3000"/>
                    <a:pt x="569" y="3243"/>
                  </a:cubicBezTo>
                  <a:cubicBezTo>
                    <a:pt x="543" y="3235"/>
                    <a:pt x="517" y="3231"/>
                    <a:pt x="491" y="3228"/>
                  </a:cubicBezTo>
                  <a:cubicBezTo>
                    <a:pt x="476" y="3227"/>
                    <a:pt x="461" y="3226"/>
                    <a:pt x="445" y="3226"/>
                  </a:cubicBezTo>
                  <a:cubicBezTo>
                    <a:pt x="313" y="3226"/>
                    <a:pt x="191" y="3280"/>
                    <a:pt x="113" y="3378"/>
                  </a:cubicBezTo>
                  <a:cubicBezTo>
                    <a:pt x="25" y="3485"/>
                    <a:pt x="0" y="3635"/>
                    <a:pt x="45" y="3777"/>
                  </a:cubicBezTo>
                  <a:cubicBezTo>
                    <a:pt x="83" y="3911"/>
                    <a:pt x="183" y="4017"/>
                    <a:pt x="314" y="4063"/>
                  </a:cubicBezTo>
                  <a:lnTo>
                    <a:pt x="330" y="4067"/>
                  </a:lnTo>
                  <a:cubicBezTo>
                    <a:pt x="365" y="4077"/>
                    <a:pt x="401" y="4082"/>
                    <a:pt x="438" y="4082"/>
                  </a:cubicBezTo>
                  <a:cubicBezTo>
                    <a:pt x="539" y="4082"/>
                    <a:pt x="641" y="4044"/>
                    <a:pt x="725" y="3973"/>
                  </a:cubicBezTo>
                  <a:cubicBezTo>
                    <a:pt x="831" y="3886"/>
                    <a:pt x="890" y="3753"/>
                    <a:pt x="881" y="3617"/>
                  </a:cubicBezTo>
                  <a:cubicBezTo>
                    <a:pt x="909" y="3268"/>
                    <a:pt x="949" y="2917"/>
                    <a:pt x="991" y="2567"/>
                  </a:cubicBezTo>
                  <a:cubicBezTo>
                    <a:pt x="1168" y="2563"/>
                    <a:pt x="1342" y="2512"/>
                    <a:pt x="1494" y="2419"/>
                  </a:cubicBezTo>
                  <a:cubicBezTo>
                    <a:pt x="1757" y="2256"/>
                    <a:pt x="1930" y="1991"/>
                    <a:pt x="1954" y="1710"/>
                  </a:cubicBezTo>
                  <a:cubicBezTo>
                    <a:pt x="1959" y="1642"/>
                    <a:pt x="1959" y="1575"/>
                    <a:pt x="1957" y="1507"/>
                  </a:cubicBezTo>
                  <a:cubicBezTo>
                    <a:pt x="1955" y="1428"/>
                    <a:pt x="1954" y="1352"/>
                    <a:pt x="1968" y="1287"/>
                  </a:cubicBezTo>
                  <a:cubicBezTo>
                    <a:pt x="1988" y="1199"/>
                    <a:pt x="2041" y="1109"/>
                    <a:pt x="2099" y="1016"/>
                  </a:cubicBezTo>
                  <a:cubicBezTo>
                    <a:pt x="2138" y="954"/>
                    <a:pt x="2173" y="890"/>
                    <a:pt x="2207" y="826"/>
                  </a:cubicBezTo>
                  <a:cubicBezTo>
                    <a:pt x="2317" y="595"/>
                    <a:pt x="2332" y="268"/>
                    <a:pt x="2104" y="97"/>
                  </a:cubicBezTo>
                  <a:cubicBezTo>
                    <a:pt x="2019" y="33"/>
                    <a:pt x="1914" y="0"/>
                    <a:pt x="1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8"/>
            <p:cNvSpPr/>
            <p:nvPr/>
          </p:nvSpPr>
          <p:spPr>
            <a:xfrm>
              <a:off x="7996400" y="1937425"/>
              <a:ext cx="31275" cy="10825"/>
            </a:xfrm>
            <a:custGeom>
              <a:avLst/>
              <a:gdLst/>
              <a:ahLst/>
              <a:cxnLst/>
              <a:rect l="l" t="t" r="r" b="b"/>
              <a:pathLst>
                <a:path w="1251" h="433" extrusionOk="0">
                  <a:moveTo>
                    <a:pt x="602" y="0"/>
                  </a:moveTo>
                  <a:cubicBezTo>
                    <a:pt x="445" y="0"/>
                    <a:pt x="288" y="27"/>
                    <a:pt x="137" y="80"/>
                  </a:cubicBezTo>
                  <a:cubicBezTo>
                    <a:pt x="47" y="112"/>
                    <a:pt x="1" y="211"/>
                    <a:pt x="33" y="299"/>
                  </a:cubicBezTo>
                  <a:cubicBezTo>
                    <a:pt x="59" y="370"/>
                    <a:pt x="125" y="414"/>
                    <a:pt x="196" y="414"/>
                  </a:cubicBezTo>
                  <a:cubicBezTo>
                    <a:pt x="215" y="414"/>
                    <a:pt x="235" y="410"/>
                    <a:pt x="254" y="403"/>
                  </a:cubicBezTo>
                  <a:cubicBezTo>
                    <a:pt x="366" y="363"/>
                    <a:pt x="484" y="343"/>
                    <a:pt x="601" y="343"/>
                  </a:cubicBezTo>
                  <a:cubicBezTo>
                    <a:pt x="734" y="343"/>
                    <a:pt x="865" y="368"/>
                    <a:pt x="989" y="419"/>
                  </a:cubicBezTo>
                  <a:cubicBezTo>
                    <a:pt x="1011" y="428"/>
                    <a:pt x="1034" y="433"/>
                    <a:pt x="1057" y="433"/>
                  </a:cubicBezTo>
                  <a:cubicBezTo>
                    <a:pt x="1124" y="433"/>
                    <a:pt x="1188" y="392"/>
                    <a:pt x="1214" y="326"/>
                  </a:cubicBezTo>
                  <a:cubicBezTo>
                    <a:pt x="1251" y="237"/>
                    <a:pt x="1209" y="137"/>
                    <a:pt x="1121" y="101"/>
                  </a:cubicBezTo>
                  <a:cubicBezTo>
                    <a:pt x="954" y="34"/>
                    <a:pt x="778" y="0"/>
                    <a:pt x="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8"/>
            <p:cNvSpPr/>
            <p:nvPr/>
          </p:nvSpPr>
          <p:spPr>
            <a:xfrm>
              <a:off x="7995700" y="1958000"/>
              <a:ext cx="36950" cy="11075"/>
            </a:xfrm>
            <a:custGeom>
              <a:avLst/>
              <a:gdLst/>
              <a:ahLst/>
              <a:cxnLst/>
              <a:rect l="l" t="t" r="r" b="b"/>
              <a:pathLst>
                <a:path w="1478" h="443" extrusionOk="0">
                  <a:moveTo>
                    <a:pt x="190" y="0"/>
                  </a:moveTo>
                  <a:cubicBezTo>
                    <a:pt x="113" y="0"/>
                    <a:pt x="43" y="52"/>
                    <a:pt x="23" y="129"/>
                  </a:cubicBezTo>
                  <a:cubicBezTo>
                    <a:pt x="1" y="217"/>
                    <a:pt x="49" y="307"/>
                    <a:pt x="135" y="336"/>
                  </a:cubicBezTo>
                  <a:cubicBezTo>
                    <a:pt x="142" y="338"/>
                    <a:pt x="150" y="340"/>
                    <a:pt x="157" y="342"/>
                  </a:cubicBezTo>
                  <a:cubicBezTo>
                    <a:pt x="517" y="408"/>
                    <a:pt x="881" y="442"/>
                    <a:pt x="1247" y="442"/>
                  </a:cubicBezTo>
                  <a:cubicBezTo>
                    <a:pt x="1268" y="442"/>
                    <a:pt x="1290" y="442"/>
                    <a:pt x="1311" y="442"/>
                  </a:cubicBezTo>
                  <a:cubicBezTo>
                    <a:pt x="1404" y="439"/>
                    <a:pt x="1477" y="362"/>
                    <a:pt x="1476" y="269"/>
                  </a:cubicBezTo>
                  <a:cubicBezTo>
                    <a:pt x="1474" y="176"/>
                    <a:pt x="1400" y="100"/>
                    <a:pt x="1307" y="98"/>
                  </a:cubicBezTo>
                  <a:cubicBezTo>
                    <a:pt x="1292" y="98"/>
                    <a:pt x="1277" y="99"/>
                    <a:pt x="1262" y="99"/>
                  </a:cubicBezTo>
                  <a:cubicBezTo>
                    <a:pt x="912" y="99"/>
                    <a:pt x="564" y="67"/>
                    <a:pt x="220" y="3"/>
                  </a:cubicBezTo>
                  <a:cubicBezTo>
                    <a:pt x="210" y="1"/>
                    <a:pt x="200" y="0"/>
                    <a:pt x="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8"/>
            <p:cNvSpPr/>
            <p:nvPr/>
          </p:nvSpPr>
          <p:spPr>
            <a:xfrm>
              <a:off x="8030650" y="1888550"/>
              <a:ext cx="50900" cy="76150"/>
            </a:xfrm>
            <a:custGeom>
              <a:avLst/>
              <a:gdLst/>
              <a:ahLst/>
              <a:cxnLst/>
              <a:rect l="l" t="t" r="r" b="b"/>
              <a:pathLst>
                <a:path w="2036" h="3046" extrusionOk="0">
                  <a:moveTo>
                    <a:pt x="643" y="0"/>
                  </a:moveTo>
                  <a:cubicBezTo>
                    <a:pt x="477" y="0"/>
                    <a:pt x="310" y="21"/>
                    <a:pt x="147" y="63"/>
                  </a:cubicBezTo>
                  <a:cubicBezTo>
                    <a:pt x="55" y="87"/>
                    <a:pt x="0" y="181"/>
                    <a:pt x="24" y="272"/>
                  </a:cubicBezTo>
                  <a:cubicBezTo>
                    <a:pt x="45" y="349"/>
                    <a:pt x="115" y="400"/>
                    <a:pt x="191" y="400"/>
                  </a:cubicBezTo>
                  <a:cubicBezTo>
                    <a:pt x="205" y="400"/>
                    <a:pt x="220" y="399"/>
                    <a:pt x="234" y="395"/>
                  </a:cubicBezTo>
                  <a:cubicBezTo>
                    <a:pt x="369" y="361"/>
                    <a:pt x="507" y="344"/>
                    <a:pt x="644" y="344"/>
                  </a:cubicBezTo>
                  <a:cubicBezTo>
                    <a:pt x="888" y="344"/>
                    <a:pt x="1132" y="397"/>
                    <a:pt x="1356" y="502"/>
                  </a:cubicBezTo>
                  <a:cubicBezTo>
                    <a:pt x="1419" y="533"/>
                    <a:pt x="1500" y="576"/>
                    <a:pt x="1538" y="636"/>
                  </a:cubicBezTo>
                  <a:cubicBezTo>
                    <a:pt x="1605" y="740"/>
                    <a:pt x="1571" y="903"/>
                    <a:pt x="1426" y="1166"/>
                  </a:cubicBezTo>
                  <a:lnTo>
                    <a:pt x="533" y="2791"/>
                  </a:lnTo>
                  <a:cubicBezTo>
                    <a:pt x="486" y="2874"/>
                    <a:pt x="517" y="2978"/>
                    <a:pt x="600" y="3024"/>
                  </a:cubicBezTo>
                  <a:cubicBezTo>
                    <a:pt x="609" y="3028"/>
                    <a:pt x="618" y="3033"/>
                    <a:pt x="628" y="3037"/>
                  </a:cubicBezTo>
                  <a:cubicBezTo>
                    <a:pt x="646" y="3042"/>
                    <a:pt x="664" y="3045"/>
                    <a:pt x="682" y="3045"/>
                  </a:cubicBezTo>
                  <a:cubicBezTo>
                    <a:pt x="744" y="3045"/>
                    <a:pt x="803" y="3012"/>
                    <a:pt x="834" y="2957"/>
                  </a:cubicBezTo>
                  <a:lnTo>
                    <a:pt x="1726" y="1332"/>
                  </a:lnTo>
                  <a:cubicBezTo>
                    <a:pt x="1819" y="1165"/>
                    <a:pt x="2036" y="772"/>
                    <a:pt x="1825" y="448"/>
                  </a:cubicBezTo>
                  <a:cubicBezTo>
                    <a:pt x="1740" y="316"/>
                    <a:pt x="1608" y="241"/>
                    <a:pt x="1502" y="192"/>
                  </a:cubicBezTo>
                  <a:cubicBezTo>
                    <a:pt x="1231" y="65"/>
                    <a:pt x="938"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8"/>
            <p:cNvSpPr/>
            <p:nvPr/>
          </p:nvSpPr>
          <p:spPr>
            <a:xfrm>
              <a:off x="8042050" y="1980750"/>
              <a:ext cx="13650" cy="14650"/>
            </a:xfrm>
            <a:custGeom>
              <a:avLst/>
              <a:gdLst/>
              <a:ahLst/>
              <a:cxnLst/>
              <a:rect l="l" t="t" r="r" b="b"/>
              <a:pathLst>
                <a:path w="546" h="586" extrusionOk="0">
                  <a:moveTo>
                    <a:pt x="351" y="1"/>
                  </a:moveTo>
                  <a:cubicBezTo>
                    <a:pt x="293" y="1"/>
                    <a:pt x="237" y="29"/>
                    <a:pt x="205" y="81"/>
                  </a:cubicBezTo>
                  <a:lnTo>
                    <a:pt x="51" y="320"/>
                  </a:lnTo>
                  <a:cubicBezTo>
                    <a:pt x="1" y="400"/>
                    <a:pt x="24" y="507"/>
                    <a:pt x="105" y="558"/>
                  </a:cubicBezTo>
                  <a:cubicBezTo>
                    <a:pt x="116" y="565"/>
                    <a:pt x="129" y="572"/>
                    <a:pt x="143" y="576"/>
                  </a:cubicBezTo>
                  <a:cubicBezTo>
                    <a:pt x="161" y="582"/>
                    <a:pt x="179" y="585"/>
                    <a:pt x="197" y="585"/>
                  </a:cubicBezTo>
                  <a:cubicBezTo>
                    <a:pt x="254" y="585"/>
                    <a:pt x="309" y="556"/>
                    <a:pt x="343" y="506"/>
                  </a:cubicBezTo>
                  <a:lnTo>
                    <a:pt x="495" y="267"/>
                  </a:lnTo>
                  <a:cubicBezTo>
                    <a:pt x="545" y="186"/>
                    <a:pt x="523" y="79"/>
                    <a:pt x="443" y="27"/>
                  </a:cubicBezTo>
                  <a:cubicBezTo>
                    <a:pt x="414" y="9"/>
                    <a:pt x="382"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8"/>
            <p:cNvSpPr/>
            <p:nvPr/>
          </p:nvSpPr>
          <p:spPr>
            <a:xfrm>
              <a:off x="7976450" y="1995150"/>
              <a:ext cx="92675" cy="182950"/>
            </a:xfrm>
            <a:custGeom>
              <a:avLst/>
              <a:gdLst/>
              <a:ahLst/>
              <a:cxnLst/>
              <a:rect l="l" t="t" r="r" b="b"/>
              <a:pathLst>
                <a:path w="3707" h="7318" extrusionOk="0">
                  <a:moveTo>
                    <a:pt x="2063" y="0"/>
                  </a:moveTo>
                  <a:cubicBezTo>
                    <a:pt x="2025" y="0"/>
                    <a:pt x="1986" y="13"/>
                    <a:pt x="1955" y="40"/>
                  </a:cubicBezTo>
                  <a:cubicBezTo>
                    <a:pt x="871" y="1008"/>
                    <a:pt x="170" y="2392"/>
                    <a:pt x="33" y="3839"/>
                  </a:cubicBezTo>
                  <a:cubicBezTo>
                    <a:pt x="16" y="4023"/>
                    <a:pt x="1" y="4267"/>
                    <a:pt x="43" y="4509"/>
                  </a:cubicBezTo>
                  <a:cubicBezTo>
                    <a:pt x="95" y="4811"/>
                    <a:pt x="236" y="5121"/>
                    <a:pt x="474" y="5454"/>
                  </a:cubicBezTo>
                  <a:cubicBezTo>
                    <a:pt x="893" y="6043"/>
                    <a:pt x="1448" y="6467"/>
                    <a:pt x="2033" y="6661"/>
                  </a:cubicBezTo>
                  <a:cubicBezTo>
                    <a:pt x="2233" y="6728"/>
                    <a:pt x="2442" y="6768"/>
                    <a:pt x="2653" y="6778"/>
                  </a:cubicBezTo>
                  <a:lnTo>
                    <a:pt x="2208" y="6990"/>
                  </a:lnTo>
                  <a:cubicBezTo>
                    <a:pt x="2122" y="7031"/>
                    <a:pt x="2085" y="7134"/>
                    <a:pt x="2128" y="7220"/>
                  </a:cubicBezTo>
                  <a:cubicBezTo>
                    <a:pt x="2157" y="7282"/>
                    <a:pt x="2219" y="7318"/>
                    <a:pt x="2283" y="7318"/>
                  </a:cubicBezTo>
                  <a:cubicBezTo>
                    <a:pt x="2308" y="7318"/>
                    <a:pt x="2333" y="7313"/>
                    <a:pt x="2357" y="7301"/>
                  </a:cubicBezTo>
                  <a:lnTo>
                    <a:pt x="3399" y="6800"/>
                  </a:lnTo>
                  <a:cubicBezTo>
                    <a:pt x="3478" y="6764"/>
                    <a:pt x="3684" y="6665"/>
                    <a:pt x="3698" y="6450"/>
                  </a:cubicBezTo>
                  <a:cubicBezTo>
                    <a:pt x="3707" y="6316"/>
                    <a:pt x="3628" y="6210"/>
                    <a:pt x="3589" y="6160"/>
                  </a:cubicBezTo>
                  <a:cubicBezTo>
                    <a:pt x="3344" y="5835"/>
                    <a:pt x="3051" y="5547"/>
                    <a:pt x="2720" y="5308"/>
                  </a:cubicBezTo>
                  <a:cubicBezTo>
                    <a:pt x="2690" y="5286"/>
                    <a:pt x="2655" y="5275"/>
                    <a:pt x="2619" y="5275"/>
                  </a:cubicBezTo>
                  <a:cubicBezTo>
                    <a:pt x="2566" y="5275"/>
                    <a:pt x="2514" y="5300"/>
                    <a:pt x="2481" y="5346"/>
                  </a:cubicBezTo>
                  <a:cubicBezTo>
                    <a:pt x="2425" y="5424"/>
                    <a:pt x="2442" y="5530"/>
                    <a:pt x="2519" y="5587"/>
                  </a:cubicBezTo>
                  <a:cubicBezTo>
                    <a:pt x="2822" y="5805"/>
                    <a:pt x="3089" y="6068"/>
                    <a:pt x="3314" y="6367"/>
                  </a:cubicBezTo>
                  <a:cubicBezTo>
                    <a:pt x="3342" y="6404"/>
                    <a:pt x="3352" y="6422"/>
                    <a:pt x="3356" y="6422"/>
                  </a:cubicBezTo>
                  <a:cubicBezTo>
                    <a:pt x="3356" y="6422"/>
                    <a:pt x="3356" y="6422"/>
                    <a:pt x="3356" y="6421"/>
                  </a:cubicBezTo>
                  <a:lnTo>
                    <a:pt x="3356" y="6421"/>
                  </a:lnTo>
                  <a:cubicBezTo>
                    <a:pt x="3354" y="6426"/>
                    <a:pt x="3338" y="6448"/>
                    <a:pt x="3251" y="6490"/>
                  </a:cubicBezTo>
                  <a:lnTo>
                    <a:pt x="2812" y="6702"/>
                  </a:lnTo>
                  <a:cubicBezTo>
                    <a:pt x="2830" y="6675"/>
                    <a:pt x="2841" y="6645"/>
                    <a:pt x="2844" y="6613"/>
                  </a:cubicBezTo>
                  <a:cubicBezTo>
                    <a:pt x="2847" y="6519"/>
                    <a:pt x="2774" y="6438"/>
                    <a:pt x="2678" y="6434"/>
                  </a:cubicBezTo>
                  <a:cubicBezTo>
                    <a:pt x="1980" y="6407"/>
                    <a:pt x="1261" y="5967"/>
                    <a:pt x="754" y="5255"/>
                  </a:cubicBezTo>
                  <a:cubicBezTo>
                    <a:pt x="547" y="4965"/>
                    <a:pt x="426" y="4701"/>
                    <a:pt x="382" y="4449"/>
                  </a:cubicBezTo>
                  <a:cubicBezTo>
                    <a:pt x="347" y="4248"/>
                    <a:pt x="360" y="4034"/>
                    <a:pt x="375" y="3871"/>
                  </a:cubicBezTo>
                  <a:cubicBezTo>
                    <a:pt x="505" y="2510"/>
                    <a:pt x="1163" y="1208"/>
                    <a:pt x="2183" y="297"/>
                  </a:cubicBezTo>
                  <a:cubicBezTo>
                    <a:pt x="2250" y="232"/>
                    <a:pt x="2254" y="127"/>
                    <a:pt x="2192" y="58"/>
                  </a:cubicBezTo>
                  <a:cubicBezTo>
                    <a:pt x="2158" y="20"/>
                    <a:pt x="2111" y="0"/>
                    <a:pt x="2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8"/>
            <p:cNvSpPr/>
            <p:nvPr/>
          </p:nvSpPr>
          <p:spPr>
            <a:xfrm>
              <a:off x="7840425" y="2111300"/>
              <a:ext cx="325300" cy="256900"/>
            </a:xfrm>
            <a:custGeom>
              <a:avLst/>
              <a:gdLst/>
              <a:ahLst/>
              <a:cxnLst/>
              <a:rect l="l" t="t" r="r" b="b"/>
              <a:pathLst>
                <a:path w="13012" h="10276" extrusionOk="0">
                  <a:moveTo>
                    <a:pt x="6060" y="3415"/>
                  </a:moveTo>
                  <a:lnTo>
                    <a:pt x="7232" y="3985"/>
                  </a:lnTo>
                  <a:lnTo>
                    <a:pt x="6673" y="5085"/>
                  </a:lnTo>
                  <a:cubicBezTo>
                    <a:pt x="6647" y="5138"/>
                    <a:pt x="6633" y="5155"/>
                    <a:pt x="6637" y="5156"/>
                  </a:cubicBezTo>
                  <a:cubicBezTo>
                    <a:pt x="6612" y="5152"/>
                    <a:pt x="6589" y="5145"/>
                    <a:pt x="6566" y="5135"/>
                  </a:cubicBezTo>
                  <a:cubicBezTo>
                    <a:pt x="6123" y="4954"/>
                    <a:pt x="5697" y="4733"/>
                    <a:pt x="5293" y="4474"/>
                  </a:cubicBezTo>
                  <a:cubicBezTo>
                    <a:pt x="5266" y="4457"/>
                    <a:pt x="5235" y="4448"/>
                    <a:pt x="5204" y="4448"/>
                  </a:cubicBezTo>
                  <a:lnTo>
                    <a:pt x="5867" y="3481"/>
                  </a:lnTo>
                  <a:cubicBezTo>
                    <a:pt x="5884" y="3456"/>
                    <a:pt x="5905" y="3434"/>
                    <a:pt x="5929" y="3415"/>
                  </a:cubicBezTo>
                  <a:cubicBezTo>
                    <a:pt x="5950" y="3424"/>
                    <a:pt x="5973" y="3429"/>
                    <a:pt x="5995" y="3429"/>
                  </a:cubicBezTo>
                  <a:cubicBezTo>
                    <a:pt x="6017" y="3429"/>
                    <a:pt x="6039" y="3424"/>
                    <a:pt x="6060" y="3415"/>
                  </a:cubicBezTo>
                  <a:close/>
                  <a:moveTo>
                    <a:pt x="7542" y="4136"/>
                  </a:moveTo>
                  <a:lnTo>
                    <a:pt x="12405" y="6502"/>
                  </a:lnTo>
                  <a:cubicBezTo>
                    <a:pt x="9200" y="7107"/>
                    <a:pt x="5950" y="7627"/>
                    <a:pt x="2706" y="8056"/>
                  </a:cubicBezTo>
                  <a:cubicBezTo>
                    <a:pt x="2727" y="8046"/>
                    <a:pt x="2746" y="8032"/>
                    <a:pt x="2762" y="8012"/>
                  </a:cubicBezTo>
                  <a:lnTo>
                    <a:pt x="5044" y="4682"/>
                  </a:lnTo>
                  <a:cubicBezTo>
                    <a:pt x="5055" y="4714"/>
                    <a:pt x="5077" y="4743"/>
                    <a:pt x="5107" y="4762"/>
                  </a:cubicBezTo>
                  <a:cubicBezTo>
                    <a:pt x="5528" y="5034"/>
                    <a:pt x="5973" y="5265"/>
                    <a:pt x="6437" y="5453"/>
                  </a:cubicBezTo>
                  <a:cubicBezTo>
                    <a:pt x="6454" y="5460"/>
                    <a:pt x="6474" y="5469"/>
                    <a:pt x="6496" y="5476"/>
                  </a:cubicBezTo>
                  <a:cubicBezTo>
                    <a:pt x="6540" y="5492"/>
                    <a:pt x="6586" y="5500"/>
                    <a:pt x="6632" y="5500"/>
                  </a:cubicBezTo>
                  <a:cubicBezTo>
                    <a:pt x="6665" y="5500"/>
                    <a:pt x="6699" y="5496"/>
                    <a:pt x="6731" y="5487"/>
                  </a:cubicBezTo>
                  <a:cubicBezTo>
                    <a:pt x="6878" y="5442"/>
                    <a:pt x="6947" y="5306"/>
                    <a:pt x="6980" y="5241"/>
                  </a:cubicBezTo>
                  <a:lnTo>
                    <a:pt x="7542" y="4136"/>
                  </a:lnTo>
                  <a:close/>
                  <a:moveTo>
                    <a:pt x="428" y="675"/>
                  </a:moveTo>
                  <a:lnTo>
                    <a:pt x="5645" y="3213"/>
                  </a:lnTo>
                  <a:cubicBezTo>
                    <a:pt x="5622" y="3235"/>
                    <a:pt x="5602" y="3260"/>
                    <a:pt x="5583" y="3286"/>
                  </a:cubicBezTo>
                  <a:lnTo>
                    <a:pt x="2478" y="7819"/>
                  </a:lnTo>
                  <a:cubicBezTo>
                    <a:pt x="2424" y="7897"/>
                    <a:pt x="2444" y="8004"/>
                    <a:pt x="2521" y="8057"/>
                  </a:cubicBezTo>
                  <a:cubicBezTo>
                    <a:pt x="2532" y="8064"/>
                    <a:pt x="2544" y="8071"/>
                    <a:pt x="2556" y="8076"/>
                  </a:cubicBezTo>
                  <a:cubicBezTo>
                    <a:pt x="2459" y="8088"/>
                    <a:pt x="2361" y="8100"/>
                    <a:pt x="2264" y="8112"/>
                  </a:cubicBezTo>
                  <a:cubicBezTo>
                    <a:pt x="2299" y="7470"/>
                    <a:pt x="2288" y="6826"/>
                    <a:pt x="2231" y="6184"/>
                  </a:cubicBezTo>
                  <a:cubicBezTo>
                    <a:pt x="2224" y="6108"/>
                    <a:pt x="2166" y="6046"/>
                    <a:pt x="2090" y="6033"/>
                  </a:cubicBezTo>
                  <a:lnTo>
                    <a:pt x="2165" y="6033"/>
                  </a:lnTo>
                  <a:cubicBezTo>
                    <a:pt x="2258" y="6029"/>
                    <a:pt x="2333" y="5953"/>
                    <a:pt x="2331" y="5860"/>
                  </a:cubicBezTo>
                  <a:cubicBezTo>
                    <a:pt x="2331" y="5767"/>
                    <a:pt x="2257" y="5691"/>
                    <a:pt x="2164" y="5688"/>
                  </a:cubicBezTo>
                  <a:lnTo>
                    <a:pt x="444" y="5703"/>
                  </a:lnTo>
                  <a:cubicBezTo>
                    <a:pt x="394" y="4488"/>
                    <a:pt x="385" y="3270"/>
                    <a:pt x="428" y="2060"/>
                  </a:cubicBezTo>
                  <a:lnTo>
                    <a:pt x="434" y="1929"/>
                  </a:lnTo>
                  <a:cubicBezTo>
                    <a:pt x="449" y="1516"/>
                    <a:pt x="462" y="1094"/>
                    <a:pt x="428" y="675"/>
                  </a:cubicBezTo>
                  <a:close/>
                  <a:moveTo>
                    <a:pt x="2026" y="6032"/>
                  </a:moveTo>
                  <a:cubicBezTo>
                    <a:pt x="1941" y="6049"/>
                    <a:pt x="1882" y="6128"/>
                    <a:pt x="1889" y="6213"/>
                  </a:cubicBezTo>
                  <a:cubicBezTo>
                    <a:pt x="1945" y="6860"/>
                    <a:pt x="1955" y="7508"/>
                    <a:pt x="1919" y="8154"/>
                  </a:cubicBezTo>
                  <a:cubicBezTo>
                    <a:pt x="1473" y="8212"/>
                    <a:pt x="1025" y="8271"/>
                    <a:pt x="580" y="8325"/>
                  </a:cubicBezTo>
                  <a:cubicBezTo>
                    <a:pt x="601" y="8292"/>
                    <a:pt x="613" y="8254"/>
                    <a:pt x="610" y="8215"/>
                  </a:cubicBezTo>
                  <a:cubicBezTo>
                    <a:pt x="541" y="7494"/>
                    <a:pt x="496" y="6769"/>
                    <a:pt x="459" y="6045"/>
                  </a:cubicBezTo>
                  <a:lnTo>
                    <a:pt x="2026" y="6032"/>
                  </a:lnTo>
                  <a:close/>
                  <a:moveTo>
                    <a:pt x="6130" y="9041"/>
                  </a:moveTo>
                  <a:lnTo>
                    <a:pt x="6130" y="9041"/>
                  </a:lnTo>
                  <a:cubicBezTo>
                    <a:pt x="6148" y="9043"/>
                    <a:pt x="6165" y="9044"/>
                    <a:pt x="6184" y="9048"/>
                  </a:cubicBezTo>
                  <a:cubicBezTo>
                    <a:pt x="6315" y="9076"/>
                    <a:pt x="6430" y="9162"/>
                    <a:pt x="6476" y="9272"/>
                  </a:cubicBezTo>
                  <a:cubicBezTo>
                    <a:pt x="6566" y="9492"/>
                    <a:pt x="6461" y="9749"/>
                    <a:pt x="6302" y="9911"/>
                  </a:cubicBezTo>
                  <a:cubicBezTo>
                    <a:pt x="6193" y="9839"/>
                    <a:pt x="6147" y="9613"/>
                    <a:pt x="6140" y="9420"/>
                  </a:cubicBezTo>
                  <a:cubicBezTo>
                    <a:pt x="6136" y="9295"/>
                    <a:pt x="6133" y="9168"/>
                    <a:pt x="6130" y="9041"/>
                  </a:cubicBezTo>
                  <a:close/>
                  <a:moveTo>
                    <a:pt x="186" y="0"/>
                  </a:moveTo>
                  <a:cubicBezTo>
                    <a:pt x="175" y="0"/>
                    <a:pt x="164" y="1"/>
                    <a:pt x="152" y="3"/>
                  </a:cubicBezTo>
                  <a:cubicBezTo>
                    <a:pt x="61" y="23"/>
                    <a:pt x="0" y="113"/>
                    <a:pt x="19" y="205"/>
                  </a:cubicBezTo>
                  <a:cubicBezTo>
                    <a:pt x="133" y="759"/>
                    <a:pt x="110" y="1348"/>
                    <a:pt x="89" y="1916"/>
                  </a:cubicBezTo>
                  <a:lnTo>
                    <a:pt x="85" y="2047"/>
                  </a:lnTo>
                  <a:cubicBezTo>
                    <a:pt x="10" y="4115"/>
                    <a:pt x="71" y="6187"/>
                    <a:pt x="266" y="8247"/>
                  </a:cubicBezTo>
                  <a:cubicBezTo>
                    <a:pt x="272" y="8291"/>
                    <a:pt x="294" y="8330"/>
                    <a:pt x="330" y="8357"/>
                  </a:cubicBezTo>
                  <a:cubicBezTo>
                    <a:pt x="304" y="8360"/>
                    <a:pt x="279" y="8364"/>
                    <a:pt x="252" y="8367"/>
                  </a:cubicBezTo>
                  <a:cubicBezTo>
                    <a:pt x="159" y="8380"/>
                    <a:pt x="95" y="8466"/>
                    <a:pt x="106" y="8558"/>
                  </a:cubicBezTo>
                  <a:cubicBezTo>
                    <a:pt x="116" y="8646"/>
                    <a:pt x="191" y="8710"/>
                    <a:pt x="277" y="8710"/>
                  </a:cubicBezTo>
                  <a:cubicBezTo>
                    <a:pt x="282" y="8710"/>
                    <a:pt x="288" y="8710"/>
                    <a:pt x="293" y="8709"/>
                  </a:cubicBezTo>
                  <a:cubicBezTo>
                    <a:pt x="849" y="8643"/>
                    <a:pt x="1406" y="8568"/>
                    <a:pt x="1962" y="8497"/>
                  </a:cubicBezTo>
                  <a:cubicBezTo>
                    <a:pt x="1986" y="8530"/>
                    <a:pt x="2024" y="8550"/>
                    <a:pt x="2065" y="8551"/>
                  </a:cubicBezTo>
                  <a:cubicBezTo>
                    <a:pt x="2069" y="8552"/>
                    <a:pt x="2073" y="8552"/>
                    <a:pt x="2076" y="8552"/>
                  </a:cubicBezTo>
                  <a:cubicBezTo>
                    <a:pt x="2138" y="8552"/>
                    <a:pt x="2196" y="8519"/>
                    <a:pt x="2227" y="8463"/>
                  </a:cubicBezTo>
                  <a:cubicBezTo>
                    <a:pt x="3428" y="8308"/>
                    <a:pt x="4628" y="8142"/>
                    <a:pt x="5829" y="7962"/>
                  </a:cubicBezTo>
                  <a:lnTo>
                    <a:pt x="5829" y="7962"/>
                  </a:lnTo>
                  <a:cubicBezTo>
                    <a:pt x="5804" y="7991"/>
                    <a:pt x="5788" y="8029"/>
                    <a:pt x="5787" y="8067"/>
                  </a:cubicBezTo>
                  <a:cubicBezTo>
                    <a:pt x="5782" y="8307"/>
                    <a:pt x="5781" y="8547"/>
                    <a:pt x="5782" y="8786"/>
                  </a:cubicBezTo>
                  <a:cubicBezTo>
                    <a:pt x="5747" y="8809"/>
                    <a:pt x="5714" y="8836"/>
                    <a:pt x="5684" y="8865"/>
                  </a:cubicBezTo>
                  <a:cubicBezTo>
                    <a:pt x="5616" y="8931"/>
                    <a:pt x="5616" y="9041"/>
                    <a:pt x="5684" y="9107"/>
                  </a:cubicBezTo>
                  <a:cubicBezTo>
                    <a:pt x="5712" y="9137"/>
                    <a:pt x="5750" y="9154"/>
                    <a:pt x="5790" y="9158"/>
                  </a:cubicBezTo>
                  <a:cubicBezTo>
                    <a:pt x="5791" y="9250"/>
                    <a:pt x="5794" y="9341"/>
                    <a:pt x="5798" y="9431"/>
                  </a:cubicBezTo>
                  <a:cubicBezTo>
                    <a:pt x="5812" y="9870"/>
                    <a:pt x="5970" y="10167"/>
                    <a:pt x="6226" y="10253"/>
                  </a:cubicBezTo>
                  <a:cubicBezTo>
                    <a:pt x="6258" y="10263"/>
                    <a:pt x="6292" y="10271"/>
                    <a:pt x="6326" y="10274"/>
                  </a:cubicBezTo>
                  <a:cubicBezTo>
                    <a:pt x="6333" y="10275"/>
                    <a:pt x="6340" y="10276"/>
                    <a:pt x="6347" y="10276"/>
                  </a:cubicBezTo>
                  <a:cubicBezTo>
                    <a:pt x="6385" y="10276"/>
                    <a:pt x="6422" y="10263"/>
                    <a:pt x="6452" y="10239"/>
                  </a:cubicBezTo>
                  <a:cubicBezTo>
                    <a:pt x="6749" y="10003"/>
                    <a:pt x="6963" y="9549"/>
                    <a:pt x="6795" y="9141"/>
                  </a:cubicBezTo>
                  <a:cubicBezTo>
                    <a:pt x="6707" y="8924"/>
                    <a:pt x="6500" y="8760"/>
                    <a:pt x="6253" y="8710"/>
                  </a:cubicBezTo>
                  <a:cubicBezTo>
                    <a:pt x="6212" y="8702"/>
                    <a:pt x="6170" y="8698"/>
                    <a:pt x="6127" y="8696"/>
                  </a:cubicBezTo>
                  <a:cubicBezTo>
                    <a:pt x="6126" y="8488"/>
                    <a:pt x="6129" y="8281"/>
                    <a:pt x="6133" y="8074"/>
                  </a:cubicBezTo>
                  <a:cubicBezTo>
                    <a:pt x="6133" y="8015"/>
                    <a:pt x="6103" y="7960"/>
                    <a:pt x="6054" y="7929"/>
                  </a:cubicBezTo>
                  <a:cubicBezTo>
                    <a:pt x="8333" y="7584"/>
                    <a:pt x="10608" y="7200"/>
                    <a:pt x="12858" y="6769"/>
                  </a:cubicBezTo>
                  <a:cubicBezTo>
                    <a:pt x="12951" y="6751"/>
                    <a:pt x="13012" y="6661"/>
                    <a:pt x="12995" y="6568"/>
                  </a:cubicBezTo>
                  <a:cubicBezTo>
                    <a:pt x="12924" y="6488"/>
                    <a:pt x="12860" y="6402"/>
                    <a:pt x="12803" y="6312"/>
                  </a:cubicBezTo>
                  <a:lnTo>
                    <a:pt x="375" y="267"/>
                  </a:lnTo>
                  <a:cubicBezTo>
                    <a:pt x="368" y="223"/>
                    <a:pt x="365" y="179"/>
                    <a:pt x="356" y="136"/>
                  </a:cubicBezTo>
                  <a:cubicBezTo>
                    <a:pt x="338" y="55"/>
                    <a:pt x="266"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8"/>
            <p:cNvSpPr/>
            <p:nvPr/>
          </p:nvSpPr>
          <p:spPr>
            <a:xfrm>
              <a:off x="7863500" y="2277775"/>
              <a:ext cx="11500" cy="9225"/>
            </a:xfrm>
            <a:custGeom>
              <a:avLst/>
              <a:gdLst/>
              <a:ahLst/>
              <a:cxnLst/>
              <a:rect l="l" t="t" r="r" b="b"/>
              <a:pathLst>
                <a:path w="460" h="369" extrusionOk="0">
                  <a:moveTo>
                    <a:pt x="193" y="1"/>
                  </a:moveTo>
                  <a:cubicBezTo>
                    <a:pt x="121" y="1"/>
                    <a:pt x="55" y="47"/>
                    <a:pt x="30" y="119"/>
                  </a:cubicBezTo>
                  <a:cubicBezTo>
                    <a:pt x="1" y="209"/>
                    <a:pt x="50" y="308"/>
                    <a:pt x="141" y="337"/>
                  </a:cubicBezTo>
                  <a:lnTo>
                    <a:pt x="208" y="358"/>
                  </a:lnTo>
                  <a:cubicBezTo>
                    <a:pt x="227" y="365"/>
                    <a:pt x="247" y="369"/>
                    <a:pt x="266" y="369"/>
                  </a:cubicBezTo>
                  <a:cubicBezTo>
                    <a:pt x="338" y="369"/>
                    <a:pt x="405" y="323"/>
                    <a:pt x="429" y="251"/>
                  </a:cubicBezTo>
                  <a:cubicBezTo>
                    <a:pt x="459" y="158"/>
                    <a:pt x="409" y="60"/>
                    <a:pt x="316" y="32"/>
                  </a:cubicBezTo>
                  <a:lnTo>
                    <a:pt x="250" y="11"/>
                  </a:lnTo>
                  <a:cubicBezTo>
                    <a:pt x="231" y="4"/>
                    <a:pt x="212"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8"/>
            <p:cNvSpPr/>
            <p:nvPr/>
          </p:nvSpPr>
          <p:spPr>
            <a:xfrm>
              <a:off x="7991975" y="2207950"/>
              <a:ext cx="10825" cy="9000"/>
            </a:xfrm>
            <a:custGeom>
              <a:avLst/>
              <a:gdLst/>
              <a:ahLst/>
              <a:cxnLst/>
              <a:rect l="l" t="t" r="r" b="b"/>
              <a:pathLst>
                <a:path w="433" h="360" extrusionOk="0">
                  <a:moveTo>
                    <a:pt x="194" y="0"/>
                  </a:moveTo>
                  <a:cubicBezTo>
                    <a:pt x="122" y="0"/>
                    <a:pt x="55" y="46"/>
                    <a:pt x="32" y="118"/>
                  </a:cubicBezTo>
                  <a:cubicBezTo>
                    <a:pt x="1" y="209"/>
                    <a:pt x="51" y="309"/>
                    <a:pt x="144" y="337"/>
                  </a:cubicBezTo>
                  <a:lnTo>
                    <a:pt x="185" y="350"/>
                  </a:lnTo>
                  <a:cubicBezTo>
                    <a:pt x="203" y="356"/>
                    <a:pt x="222" y="359"/>
                    <a:pt x="240" y="359"/>
                  </a:cubicBezTo>
                  <a:cubicBezTo>
                    <a:pt x="312" y="359"/>
                    <a:pt x="378" y="314"/>
                    <a:pt x="402" y="242"/>
                  </a:cubicBezTo>
                  <a:cubicBezTo>
                    <a:pt x="433" y="152"/>
                    <a:pt x="383" y="55"/>
                    <a:pt x="293" y="24"/>
                  </a:cubicBezTo>
                  <a:lnTo>
                    <a:pt x="253" y="11"/>
                  </a:lnTo>
                  <a:cubicBezTo>
                    <a:pt x="233" y="4"/>
                    <a:pt x="213"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8"/>
            <p:cNvSpPr/>
            <p:nvPr/>
          </p:nvSpPr>
          <p:spPr>
            <a:xfrm>
              <a:off x="7788700" y="2209550"/>
              <a:ext cx="37425" cy="55650"/>
            </a:xfrm>
            <a:custGeom>
              <a:avLst/>
              <a:gdLst/>
              <a:ahLst/>
              <a:cxnLst/>
              <a:rect l="l" t="t" r="r" b="b"/>
              <a:pathLst>
                <a:path w="1497" h="2226" extrusionOk="0">
                  <a:moveTo>
                    <a:pt x="648" y="1"/>
                  </a:moveTo>
                  <a:cubicBezTo>
                    <a:pt x="580" y="1"/>
                    <a:pt x="512" y="15"/>
                    <a:pt x="448" y="43"/>
                  </a:cubicBezTo>
                  <a:cubicBezTo>
                    <a:pt x="282" y="119"/>
                    <a:pt x="155" y="276"/>
                    <a:pt x="79" y="497"/>
                  </a:cubicBezTo>
                  <a:cubicBezTo>
                    <a:pt x="0" y="731"/>
                    <a:pt x="35" y="1022"/>
                    <a:pt x="166" y="1204"/>
                  </a:cubicBezTo>
                  <a:cubicBezTo>
                    <a:pt x="252" y="1328"/>
                    <a:pt x="393" y="1402"/>
                    <a:pt x="543" y="1402"/>
                  </a:cubicBezTo>
                  <a:cubicBezTo>
                    <a:pt x="687" y="1401"/>
                    <a:pt x="825" y="1335"/>
                    <a:pt x="970" y="1200"/>
                  </a:cubicBezTo>
                  <a:cubicBezTo>
                    <a:pt x="980" y="1191"/>
                    <a:pt x="988" y="1183"/>
                    <a:pt x="998" y="1173"/>
                  </a:cubicBezTo>
                  <a:lnTo>
                    <a:pt x="998" y="1173"/>
                  </a:lnTo>
                  <a:cubicBezTo>
                    <a:pt x="962" y="1461"/>
                    <a:pt x="931" y="1750"/>
                    <a:pt x="904" y="2037"/>
                  </a:cubicBezTo>
                  <a:cubicBezTo>
                    <a:pt x="897" y="2117"/>
                    <a:pt x="946" y="2191"/>
                    <a:pt x="1021" y="2216"/>
                  </a:cubicBezTo>
                  <a:cubicBezTo>
                    <a:pt x="1033" y="2220"/>
                    <a:pt x="1047" y="2223"/>
                    <a:pt x="1060" y="2224"/>
                  </a:cubicBezTo>
                  <a:cubicBezTo>
                    <a:pt x="1065" y="2225"/>
                    <a:pt x="1070" y="2225"/>
                    <a:pt x="1075" y="2225"/>
                  </a:cubicBezTo>
                  <a:cubicBezTo>
                    <a:pt x="1163" y="2225"/>
                    <a:pt x="1239" y="2157"/>
                    <a:pt x="1247" y="2068"/>
                  </a:cubicBezTo>
                  <a:cubicBezTo>
                    <a:pt x="1301" y="1463"/>
                    <a:pt x="1380" y="853"/>
                    <a:pt x="1479" y="255"/>
                  </a:cubicBezTo>
                  <a:lnTo>
                    <a:pt x="1481" y="243"/>
                  </a:lnTo>
                  <a:cubicBezTo>
                    <a:pt x="1496" y="148"/>
                    <a:pt x="1433" y="60"/>
                    <a:pt x="1340" y="44"/>
                  </a:cubicBezTo>
                  <a:cubicBezTo>
                    <a:pt x="1331" y="42"/>
                    <a:pt x="1321" y="42"/>
                    <a:pt x="1312" y="42"/>
                  </a:cubicBezTo>
                  <a:cubicBezTo>
                    <a:pt x="1229" y="42"/>
                    <a:pt x="1156" y="101"/>
                    <a:pt x="1142" y="186"/>
                  </a:cubicBezTo>
                  <a:cubicBezTo>
                    <a:pt x="1142" y="189"/>
                    <a:pt x="1140" y="193"/>
                    <a:pt x="1140" y="196"/>
                  </a:cubicBezTo>
                  <a:cubicBezTo>
                    <a:pt x="1090" y="485"/>
                    <a:pt x="949" y="748"/>
                    <a:pt x="735" y="948"/>
                  </a:cubicBezTo>
                  <a:cubicBezTo>
                    <a:pt x="657" y="1021"/>
                    <a:pt x="594" y="1058"/>
                    <a:pt x="542" y="1058"/>
                  </a:cubicBezTo>
                  <a:cubicBezTo>
                    <a:pt x="517" y="1058"/>
                    <a:pt x="482" y="1052"/>
                    <a:pt x="446" y="1003"/>
                  </a:cubicBezTo>
                  <a:cubicBezTo>
                    <a:pt x="380" y="910"/>
                    <a:pt x="362" y="737"/>
                    <a:pt x="406" y="608"/>
                  </a:cubicBezTo>
                  <a:cubicBezTo>
                    <a:pt x="431" y="534"/>
                    <a:pt x="489" y="403"/>
                    <a:pt x="591" y="357"/>
                  </a:cubicBezTo>
                  <a:cubicBezTo>
                    <a:pt x="610" y="350"/>
                    <a:pt x="630" y="346"/>
                    <a:pt x="650" y="346"/>
                  </a:cubicBezTo>
                  <a:cubicBezTo>
                    <a:pt x="669" y="346"/>
                    <a:pt x="689" y="350"/>
                    <a:pt x="708" y="357"/>
                  </a:cubicBezTo>
                  <a:cubicBezTo>
                    <a:pt x="725" y="362"/>
                    <a:pt x="739" y="373"/>
                    <a:pt x="748" y="389"/>
                  </a:cubicBezTo>
                  <a:cubicBezTo>
                    <a:pt x="772" y="460"/>
                    <a:pt x="838" y="503"/>
                    <a:pt x="908" y="503"/>
                  </a:cubicBezTo>
                  <a:cubicBezTo>
                    <a:pt x="928" y="503"/>
                    <a:pt x="948" y="500"/>
                    <a:pt x="967" y="493"/>
                  </a:cubicBezTo>
                  <a:cubicBezTo>
                    <a:pt x="1056" y="461"/>
                    <a:pt x="1102" y="362"/>
                    <a:pt x="1071" y="273"/>
                  </a:cubicBezTo>
                  <a:cubicBezTo>
                    <a:pt x="1030" y="167"/>
                    <a:pt x="947" y="82"/>
                    <a:pt x="842" y="40"/>
                  </a:cubicBezTo>
                  <a:cubicBezTo>
                    <a:pt x="780" y="14"/>
                    <a:pt x="714" y="1"/>
                    <a:pt x="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8"/>
            <p:cNvSpPr/>
            <p:nvPr/>
          </p:nvSpPr>
          <p:spPr>
            <a:xfrm>
              <a:off x="8074700" y="2178575"/>
              <a:ext cx="29450" cy="42250"/>
            </a:xfrm>
            <a:custGeom>
              <a:avLst/>
              <a:gdLst/>
              <a:ahLst/>
              <a:cxnLst/>
              <a:rect l="l" t="t" r="r" b="b"/>
              <a:pathLst>
                <a:path w="1178" h="1690" extrusionOk="0">
                  <a:moveTo>
                    <a:pt x="987" y="1"/>
                  </a:moveTo>
                  <a:cubicBezTo>
                    <a:pt x="973" y="1"/>
                    <a:pt x="958" y="3"/>
                    <a:pt x="944" y="6"/>
                  </a:cubicBezTo>
                  <a:cubicBezTo>
                    <a:pt x="716" y="67"/>
                    <a:pt x="496" y="158"/>
                    <a:pt x="295" y="278"/>
                  </a:cubicBezTo>
                  <a:cubicBezTo>
                    <a:pt x="243" y="309"/>
                    <a:pt x="136" y="372"/>
                    <a:pt x="85" y="489"/>
                  </a:cubicBezTo>
                  <a:cubicBezTo>
                    <a:pt x="1" y="683"/>
                    <a:pt x="123" y="878"/>
                    <a:pt x="164" y="941"/>
                  </a:cubicBezTo>
                  <a:cubicBezTo>
                    <a:pt x="333" y="1211"/>
                    <a:pt x="545" y="1451"/>
                    <a:pt x="790" y="1653"/>
                  </a:cubicBezTo>
                  <a:cubicBezTo>
                    <a:pt x="821" y="1678"/>
                    <a:pt x="858" y="1690"/>
                    <a:pt x="895" y="1690"/>
                  </a:cubicBezTo>
                  <a:cubicBezTo>
                    <a:pt x="945" y="1690"/>
                    <a:pt x="994" y="1668"/>
                    <a:pt x="1028" y="1627"/>
                  </a:cubicBezTo>
                  <a:cubicBezTo>
                    <a:pt x="1089" y="1555"/>
                    <a:pt x="1079" y="1449"/>
                    <a:pt x="1010" y="1387"/>
                  </a:cubicBezTo>
                  <a:cubicBezTo>
                    <a:pt x="792" y="1208"/>
                    <a:pt x="605" y="996"/>
                    <a:pt x="455" y="758"/>
                  </a:cubicBezTo>
                  <a:cubicBezTo>
                    <a:pt x="391" y="657"/>
                    <a:pt x="400" y="627"/>
                    <a:pt x="400" y="627"/>
                  </a:cubicBezTo>
                  <a:cubicBezTo>
                    <a:pt x="403" y="622"/>
                    <a:pt x="416" y="606"/>
                    <a:pt x="471" y="574"/>
                  </a:cubicBezTo>
                  <a:cubicBezTo>
                    <a:pt x="645" y="470"/>
                    <a:pt x="834" y="391"/>
                    <a:pt x="1031" y="339"/>
                  </a:cubicBezTo>
                  <a:cubicBezTo>
                    <a:pt x="1123" y="315"/>
                    <a:pt x="1177" y="220"/>
                    <a:pt x="1154" y="129"/>
                  </a:cubicBezTo>
                  <a:cubicBezTo>
                    <a:pt x="1133" y="52"/>
                    <a:pt x="1063" y="1"/>
                    <a:pt x="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8"/>
            <p:cNvSpPr/>
            <p:nvPr/>
          </p:nvSpPr>
          <p:spPr>
            <a:xfrm>
              <a:off x="7925025" y="2072700"/>
              <a:ext cx="39750" cy="79250"/>
            </a:xfrm>
            <a:custGeom>
              <a:avLst/>
              <a:gdLst/>
              <a:ahLst/>
              <a:cxnLst/>
              <a:rect l="l" t="t" r="r" b="b"/>
              <a:pathLst>
                <a:path w="1590" h="3170" extrusionOk="0">
                  <a:moveTo>
                    <a:pt x="1202" y="0"/>
                  </a:moveTo>
                  <a:cubicBezTo>
                    <a:pt x="1126" y="0"/>
                    <a:pt x="1051" y="47"/>
                    <a:pt x="1033" y="140"/>
                  </a:cubicBezTo>
                  <a:cubicBezTo>
                    <a:pt x="957" y="538"/>
                    <a:pt x="923" y="942"/>
                    <a:pt x="933" y="1346"/>
                  </a:cubicBezTo>
                  <a:cubicBezTo>
                    <a:pt x="843" y="1577"/>
                    <a:pt x="711" y="1788"/>
                    <a:pt x="543" y="1971"/>
                  </a:cubicBezTo>
                  <a:cubicBezTo>
                    <a:pt x="508" y="2010"/>
                    <a:pt x="465" y="2043"/>
                    <a:pt x="417" y="2067"/>
                  </a:cubicBezTo>
                  <a:cubicBezTo>
                    <a:pt x="417" y="2067"/>
                    <a:pt x="404" y="2053"/>
                    <a:pt x="396" y="2001"/>
                  </a:cubicBezTo>
                  <a:cubicBezTo>
                    <a:pt x="359" y="1766"/>
                    <a:pt x="455" y="1530"/>
                    <a:pt x="645" y="1387"/>
                  </a:cubicBezTo>
                  <a:cubicBezTo>
                    <a:pt x="721" y="1331"/>
                    <a:pt x="738" y="1222"/>
                    <a:pt x="681" y="1146"/>
                  </a:cubicBezTo>
                  <a:cubicBezTo>
                    <a:pt x="647" y="1101"/>
                    <a:pt x="595" y="1076"/>
                    <a:pt x="542" y="1076"/>
                  </a:cubicBezTo>
                  <a:cubicBezTo>
                    <a:pt x="507" y="1076"/>
                    <a:pt x="471" y="1087"/>
                    <a:pt x="441" y="1110"/>
                  </a:cubicBezTo>
                  <a:cubicBezTo>
                    <a:pt x="148" y="1332"/>
                    <a:pt x="0" y="1695"/>
                    <a:pt x="56" y="2057"/>
                  </a:cubicBezTo>
                  <a:cubicBezTo>
                    <a:pt x="79" y="2189"/>
                    <a:pt x="132" y="2286"/>
                    <a:pt x="217" y="2347"/>
                  </a:cubicBezTo>
                  <a:cubicBezTo>
                    <a:pt x="274" y="2386"/>
                    <a:pt x="339" y="2405"/>
                    <a:pt x="406" y="2405"/>
                  </a:cubicBezTo>
                  <a:cubicBezTo>
                    <a:pt x="535" y="2405"/>
                    <a:pt x="674" y="2336"/>
                    <a:pt x="797" y="2205"/>
                  </a:cubicBezTo>
                  <a:cubicBezTo>
                    <a:pt x="863" y="2133"/>
                    <a:pt x="925" y="2055"/>
                    <a:pt x="981" y="1975"/>
                  </a:cubicBezTo>
                  <a:cubicBezTo>
                    <a:pt x="1030" y="2343"/>
                    <a:pt x="1115" y="2703"/>
                    <a:pt x="1233" y="3053"/>
                  </a:cubicBezTo>
                  <a:cubicBezTo>
                    <a:pt x="1256" y="3125"/>
                    <a:pt x="1323" y="3170"/>
                    <a:pt x="1395" y="3170"/>
                  </a:cubicBezTo>
                  <a:cubicBezTo>
                    <a:pt x="1414" y="3170"/>
                    <a:pt x="1433" y="3167"/>
                    <a:pt x="1451" y="3160"/>
                  </a:cubicBezTo>
                  <a:cubicBezTo>
                    <a:pt x="1541" y="3131"/>
                    <a:pt x="1589" y="3032"/>
                    <a:pt x="1558" y="2944"/>
                  </a:cubicBezTo>
                  <a:cubicBezTo>
                    <a:pt x="1391" y="2445"/>
                    <a:pt x="1296" y="1926"/>
                    <a:pt x="1278" y="1401"/>
                  </a:cubicBezTo>
                  <a:cubicBezTo>
                    <a:pt x="1424" y="997"/>
                    <a:pt x="1455" y="559"/>
                    <a:pt x="1371" y="137"/>
                  </a:cubicBezTo>
                  <a:cubicBezTo>
                    <a:pt x="1351" y="46"/>
                    <a:pt x="1277" y="0"/>
                    <a:pt x="1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8"/>
            <p:cNvSpPr/>
            <p:nvPr/>
          </p:nvSpPr>
          <p:spPr>
            <a:xfrm>
              <a:off x="7879275" y="2406825"/>
              <a:ext cx="43375" cy="49275"/>
            </a:xfrm>
            <a:custGeom>
              <a:avLst/>
              <a:gdLst/>
              <a:ahLst/>
              <a:cxnLst/>
              <a:rect l="l" t="t" r="r" b="b"/>
              <a:pathLst>
                <a:path w="1735" h="1971" extrusionOk="0">
                  <a:moveTo>
                    <a:pt x="1359" y="1"/>
                  </a:moveTo>
                  <a:cubicBezTo>
                    <a:pt x="1148" y="1"/>
                    <a:pt x="927" y="82"/>
                    <a:pt x="735" y="237"/>
                  </a:cubicBezTo>
                  <a:cubicBezTo>
                    <a:pt x="515" y="414"/>
                    <a:pt x="365" y="653"/>
                    <a:pt x="231" y="866"/>
                  </a:cubicBezTo>
                  <a:cubicBezTo>
                    <a:pt x="151" y="995"/>
                    <a:pt x="0" y="1236"/>
                    <a:pt x="80" y="1488"/>
                  </a:cubicBezTo>
                  <a:cubicBezTo>
                    <a:pt x="135" y="1658"/>
                    <a:pt x="286" y="1792"/>
                    <a:pt x="514" y="1875"/>
                  </a:cubicBezTo>
                  <a:cubicBezTo>
                    <a:pt x="527" y="1879"/>
                    <a:pt x="539" y="1883"/>
                    <a:pt x="553" y="1888"/>
                  </a:cubicBezTo>
                  <a:cubicBezTo>
                    <a:pt x="720" y="1943"/>
                    <a:pt x="893" y="1970"/>
                    <a:pt x="1066" y="1970"/>
                  </a:cubicBezTo>
                  <a:cubicBezTo>
                    <a:pt x="1215" y="1970"/>
                    <a:pt x="1365" y="1950"/>
                    <a:pt x="1511" y="1909"/>
                  </a:cubicBezTo>
                  <a:cubicBezTo>
                    <a:pt x="1601" y="1882"/>
                    <a:pt x="1653" y="1788"/>
                    <a:pt x="1627" y="1698"/>
                  </a:cubicBezTo>
                  <a:cubicBezTo>
                    <a:pt x="1606" y="1622"/>
                    <a:pt x="1537" y="1572"/>
                    <a:pt x="1462" y="1572"/>
                  </a:cubicBezTo>
                  <a:cubicBezTo>
                    <a:pt x="1447" y="1572"/>
                    <a:pt x="1432" y="1574"/>
                    <a:pt x="1416" y="1578"/>
                  </a:cubicBezTo>
                  <a:cubicBezTo>
                    <a:pt x="1302" y="1611"/>
                    <a:pt x="1185" y="1628"/>
                    <a:pt x="1067" y="1628"/>
                  </a:cubicBezTo>
                  <a:cubicBezTo>
                    <a:pt x="919" y="1628"/>
                    <a:pt x="772" y="1602"/>
                    <a:pt x="631" y="1550"/>
                  </a:cubicBezTo>
                  <a:cubicBezTo>
                    <a:pt x="560" y="1525"/>
                    <a:pt x="435" y="1468"/>
                    <a:pt x="407" y="1382"/>
                  </a:cubicBezTo>
                  <a:cubicBezTo>
                    <a:pt x="379" y="1295"/>
                    <a:pt x="446" y="1171"/>
                    <a:pt x="522" y="1049"/>
                  </a:cubicBezTo>
                  <a:cubicBezTo>
                    <a:pt x="646" y="850"/>
                    <a:pt x="776" y="645"/>
                    <a:pt x="950" y="504"/>
                  </a:cubicBezTo>
                  <a:cubicBezTo>
                    <a:pt x="1055" y="420"/>
                    <a:pt x="1207" y="344"/>
                    <a:pt x="1359" y="344"/>
                  </a:cubicBezTo>
                  <a:cubicBezTo>
                    <a:pt x="1403" y="344"/>
                    <a:pt x="1447" y="351"/>
                    <a:pt x="1489" y="365"/>
                  </a:cubicBezTo>
                  <a:cubicBezTo>
                    <a:pt x="1507" y="370"/>
                    <a:pt x="1524" y="373"/>
                    <a:pt x="1541" y="373"/>
                  </a:cubicBezTo>
                  <a:cubicBezTo>
                    <a:pt x="1614" y="373"/>
                    <a:pt x="1681" y="327"/>
                    <a:pt x="1705" y="255"/>
                  </a:cubicBezTo>
                  <a:cubicBezTo>
                    <a:pt x="1734" y="165"/>
                    <a:pt x="1686" y="69"/>
                    <a:pt x="1598" y="38"/>
                  </a:cubicBezTo>
                  <a:cubicBezTo>
                    <a:pt x="1521" y="13"/>
                    <a:pt x="1441" y="1"/>
                    <a:pt x="1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8"/>
            <p:cNvSpPr/>
            <p:nvPr/>
          </p:nvSpPr>
          <p:spPr>
            <a:xfrm>
              <a:off x="7918575" y="2416225"/>
              <a:ext cx="34050" cy="46575"/>
            </a:xfrm>
            <a:custGeom>
              <a:avLst/>
              <a:gdLst/>
              <a:ahLst/>
              <a:cxnLst/>
              <a:rect l="l" t="t" r="r" b="b"/>
              <a:pathLst>
                <a:path w="1362" h="1863" extrusionOk="0">
                  <a:moveTo>
                    <a:pt x="834" y="0"/>
                  </a:moveTo>
                  <a:cubicBezTo>
                    <a:pt x="822" y="0"/>
                    <a:pt x="809" y="2"/>
                    <a:pt x="797" y="4"/>
                  </a:cubicBezTo>
                  <a:cubicBezTo>
                    <a:pt x="707" y="24"/>
                    <a:pt x="648" y="111"/>
                    <a:pt x="665" y="204"/>
                  </a:cubicBezTo>
                  <a:cubicBezTo>
                    <a:pt x="690" y="327"/>
                    <a:pt x="673" y="462"/>
                    <a:pt x="648" y="602"/>
                  </a:cubicBezTo>
                  <a:cubicBezTo>
                    <a:pt x="518" y="601"/>
                    <a:pt x="390" y="571"/>
                    <a:pt x="273" y="515"/>
                  </a:cubicBezTo>
                  <a:cubicBezTo>
                    <a:pt x="249" y="503"/>
                    <a:pt x="224" y="498"/>
                    <a:pt x="198" y="498"/>
                  </a:cubicBezTo>
                  <a:cubicBezTo>
                    <a:pt x="135" y="498"/>
                    <a:pt x="74" y="532"/>
                    <a:pt x="43" y="593"/>
                  </a:cubicBezTo>
                  <a:cubicBezTo>
                    <a:pt x="0" y="677"/>
                    <a:pt x="36" y="781"/>
                    <a:pt x="120" y="823"/>
                  </a:cubicBezTo>
                  <a:cubicBezTo>
                    <a:pt x="268" y="897"/>
                    <a:pt x="428" y="939"/>
                    <a:pt x="593" y="949"/>
                  </a:cubicBezTo>
                  <a:cubicBezTo>
                    <a:pt x="590" y="975"/>
                    <a:pt x="583" y="1002"/>
                    <a:pt x="580" y="1029"/>
                  </a:cubicBezTo>
                  <a:cubicBezTo>
                    <a:pt x="563" y="1275"/>
                    <a:pt x="649" y="1536"/>
                    <a:pt x="800" y="1693"/>
                  </a:cubicBezTo>
                  <a:cubicBezTo>
                    <a:pt x="860" y="1758"/>
                    <a:pt x="936" y="1807"/>
                    <a:pt x="1021" y="1837"/>
                  </a:cubicBezTo>
                  <a:cubicBezTo>
                    <a:pt x="1072" y="1854"/>
                    <a:pt x="1125" y="1862"/>
                    <a:pt x="1179" y="1862"/>
                  </a:cubicBezTo>
                  <a:cubicBezTo>
                    <a:pt x="1183" y="1862"/>
                    <a:pt x="1187" y="1862"/>
                    <a:pt x="1191" y="1862"/>
                  </a:cubicBezTo>
                  <a:cubicBezTo>
                    <a:pt x="1286" y="1859"/>
                    <a:pt x="1362" y="1782"/>
                    <a:pt x="1359" y="1686"/>
                  </a:cubicBezTo>
                  <a:cubicBezTo>
                    <a:pt x="1357" y="1594"/>
                    <a:pt x="1281" y="1519"/>
                    <a:pt x="1189" y="1519"/>
                  </a:cubicBezTo>
                  <a:cubicBezTo>
                    <a:pt x="1188" y="1519"/>
                    <a:pt x="1186" y="1519"/>
                    <a:pt x="1184" y="1519"/>
                  </a:cubicBezTo>
                  <a:cubicBezTo>
                    <a:pt x="1132" y="1517"/>
                    <a:pt x="1083" y="1495"/>
                    <a:pt x="1049" y="1455"/>
                  </a:cubicBezTo>
                  <a:cubicBezTo>
                    <a:pt x="965" y="1368"/>
                    <a:pt x="914" y="1202"/>
                    <a:pt x="924" y="1053"/>
                  </a:cubicBezTo>
                  <a:cubicBezTo>
                    <a:pt x="927" y="1008"/>
                    <a:pt x="938" y="961"/>
                    <a:pt x="945" y="916"/>
                  </a:cubicBezTo>
                  <a:cubicBezTo>
                    <a:pt x="1080" y="877"/>
                    <a:pt x="1110" y="698"/>
                    <a:pt x="996" y="616"/>
                  </a:cubicBezTo>
                  <a:cubicBezTo>
                    <a:pt x="1021" y="460"/>
                    <a:pt x="1036" y="300"/>
                    <a:pt x="1001" y="131"/>
                  </a:cubicBezTo>
                  <a:cubicBezTo>
                    <a:pt x="982" y="53"/>
                    <a:pt x="912"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8"/>
            <p:cNvSpPr/>
            <p:nvPr/>
          </p:nvSpPr>
          <p:spPr>
            <a:xfrm>
              <a:off x="7958825" y="2386725"/>
              <a:ext cx="33175" cy="67475"/>
            </a:xfrm>
            <a:custGeom>
              <a:avLst/>
              <a:gdLst/>
              <a:ahLst/>
              <a:cxnLst/>
              <a:rect l="l" t="t" r="r" b="b"/>
              <a:pathLst>
                <a:path w="1327" h="2699" extrusionOk="0">
                  <a:moveTo>
                    <a:pt x="688" y="1735"/>
                  </a:moveTo>
                  <a:cubicBezTo>
                    <a:pt x="626" y="1936"/>
                    <a:pt x="536" y="2127"/>
                    <a:pt x="420" y="2305"/>
                  </a:cubicBezTo>
                  <a:cubicBezTo>
                    <a:pt x="416" y="2310"/>
                    <a:pt x="412" y="2316"/>
                    <a:pt x="409" y="2322"/>
                  </a:cubicBezTo>
                  <a:cubicBezTo>
                    <a:pt x="360" y="2181"/>
                    <a:pt x="374" y="2001"/>
                    <a:pt x="441" y="1892"/>
                  </a:cubicBezTo>
                  <a:cubicBezTo>
                    <a:pt x="491" y="1813"/>
                    <a:pt x="548" y="1806"/>
                    <a:pt x="568" y="1805"/>
                  </a:cubicBezTo>
                  <a:cubicBezTo>
                    <a:pt x="616" y="1799"/>
                    <a:pt x="659" y="1774"/>
                    <a:pt x="688" y="1735"/>
                  </a:cubicBezTo>
                  <a:close/>
                  <a:moveTo>
                    <a:pt x="1064" y="0"/>
                  </a:moveTo>
                  <a:cubicBezTo>
                    <a:pt x="976" y="0"/>
                    <a:pt x="900" y="69"/>
                    <a:pt x="893" y="158"/>
                  </a:cubicBezTo>
                  <a:lnTo>
                    <a:pt x="809" y="1210"/>
                  </a:lnTo>
                  <a:cubicBezTo>
                    <a:pt x="787" y="1349"/>
                    <a:pt x="758" y="1488"/>
                    <a:pt x="720" y="1625"/>
                  </a:cubicBezTo>
                  <a:cubicBezTo>
                    <a:pt x="720" y="1622"/>
                    <a:pt x="720" y="1618"/>
                    <a:pt x="720" y="1614"/>
                  </a:cubicBezTo>
                  <a:cubicBezTo>
                    <a:pt x="709" y="1526"/>
                    <a:pt x="635" y="1462"/>
                    <a:pt x="549" y="1462"/>
                  </a:cubicBezTo>
                  <a:cubicBezTo>
                    <a:pt x="542" y="1462"/>
                    <a:pt x="535" y="1462"/>
                    <a:pt x="529" y="1463"/>
                  </a:cubicBezTo>
                  <a:cubicBezTo>
                    <a:pt x="374" y="1480"/>
                    <a:pt x="239" y="1568"/>
                    <a:pt x="150" y="1709"/>
                  </a:cubicBezTo>
                  <a:cubicBezTo>
                    <a:pt x="27" y="1905"/>
                    <a:pt x="1" y="2196"/>
                    <a:pt x="84" y="2436"/>
                  </a:cubicBezTo>
                  <a:cubicBezTo>
                    <a:pt x="130" y="2568"/>
                    <a:pt x="203" y="2651"/>
                    <a:pt x="302" y="2683"/>
                  </a:cubicBezTo>
                  <a:cubicBezTo>
                    <a:pt x="312" y="2686"/>
                    <a:pt x="322" y="2689"/>
                    <a:pt x="331" y="2692"/>
                  </a:cubicBezTo>
                  <a:cubicBezTo>
                    <a:pt x="349" y="2695"/>
                    <a:pt x="370" y="2698"/>
                    <a:pt x="393" y="2698"/>
                  </a:cubicBezTo>
                  <a:cubicBezTo>
                    <a:pt x="477" y="2698"/>
                    <a:pt x="596" y="2661"/>
                    <a:pt x="707" y="2495"/>
                  </a:cubicBezTo>
                  <a:cubicBezTo>
                    <a:pt x="744" y="2438"/>
                    <a:pt x="779" y="2381"/>
                    <a:pt x="811" y="2323"/>
                  </a:cubicBezTo>
                  <a:cubicBezTo>
                    <a:pt x="854" y="2447"/>
                    <a:pt x="938" y="2552"/>
                    <a:pt x="1049" y="2621"/>
                  </a:cubicBezTo>
                  <a:cubicBezTo>
                    <a:pt x="1075" y="2635"/>
                    <a:pt x="1103" y="2642"/>
                    <a:pt x="1131" y="2642"/>
                  </a:cubicBezTo>
                  <a:cubicBezTo>
                    <a:pt x="1190" y="2642"/>
                    <a:pt x="1247" y="2612"/>
                    <a:pt x="1279" y="2558"/>
                  </a:cubicBezTo>
                  <a:cubicBezTo>
                    <a:pt x="1327" y="2479"/>
                    <a:pt x="1303" y="2376"/>
                    <a:pt x="1225" y="2326"/>
                  </a:cubicBezTo>
                  <a:cubicBezTo>
                    <a:pt x="1120" y="2262"/>
                    <a:pt x="1082" y="2096"/>
                    <a:pt x="1106" y="1801"/>
                  </a:cubicBezTo>
                  <a:lnTo>
                    <a:pt x="1149" y="1257"/>
                  </a:lnTo>
                  <a:cubicBezTo>
                    <a:pt x="1208" y="884"/>
                    <a:pt x="1224" y="513"/>
                    <a:pt x="1237" y="179"/>
                  </a:cubicBezTo>
                  <a:cubicBezTo>
                    <a:pt x="1239" y="86"/>
                    <a:pt x="1168" y="7"/>
                    <a:pt x="1075" y="0"/>
                  </a:cubicBezTo>
                  <a:cubicBezTo>
                    <a:pt x="1071" y="0"/>
                    <a:pt x="1068" y="0"/>
                    <a:pt x="1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8"/>
            <p:cNvSpPr/>
            <p:nvPr/>
          </p:nvSpPr>
          <p:spPr>
            <a:xfrm>
              <a:off x="8001750" y="2416725"/>
              <a:ext cx="26700" cy="12100"/>
            </a:xfrm>
            <a:custGeom>
              <a:avLst/>
              <a:gdLst/>
              <a:ahLst/>
              <a:cxnLst/>
              <a:rect l="l" t="t" r="r" b="b"/>
              <a:pathLst>
                <a:path w="1068" h="484" extrusionOk="0">
                  <a:moveTo>
                    <a:pt x="880" y="1"/>
                  </a:moveTo>
                  <a:cubicBezTo>
                    <a:pt x="869" y="1"/>
                    <a:pt x="858" y="2"/>
                    <a:pt x="847" y="4"/>
                  </a:cubicBezTo>
                  <a:lnTo>
                    <a:pt x="151" y="143"/>
                  </a:lnTo>
                  <a:cubicBezTo>
                    <a:pt x="60" y="163"/>
                    <a:pt x="1" y="253"/>
                    <a:pt x="19" y="345"/>
                  </a:cubicBezTo>
                  <a:cubicBezTo>
                    <a:pt x="36" y="426"/>
                    <a:pt x="108" y="483"/>
                    <a:pt x="189" y="483"/>
                  </a:cubicBezTo>
                  <a:cubicBezTo>
                    <a:pt x="198" y="483"/>
                    <a:pt x="208" y="483"/>
                    <a:pt x="218" y="481"/>
                  </a:cubicBezTo>
                  <a:lnTo>
                    <a:pt x="913" y="342"/>
                  </a:lnTo>
                  <a:cubicBezTo>
                    <a:pt x="1007" y="323"/>
                    <a:pt x="1068" y="233"/>
                    <a:pt x="1050" y="140"/>
                  </a:cubicBezTo>
                  <a:cubicBezTo>
                    <a:pt x="1032" y="57"/>
                    <a:pt x="960"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8"/>
            <p:cNvSpPr/>
            <p:nvPr/>
          </p:nvSpPr>
          <p:spPr>
            <a:xfrm>
              <a:off x="7999250" y="2437800"/>
              <a:ext cx="39425" cy="10850"/>
            </a:xfrm>
            <a:custGeom>
              <a:avLst/>
              <a:gdLst/>
              <a:ahLst/>
              <a:cxnLst/>
              <a:rect l="l" t="t" r="r" b="b"/>
              <a:pathLst>
                <a:path w="1577" h="434" extrusionOk="0">
                  <a:moveTo>
                    <a:pt x="190" y="1"/>
                  </a:moveTo>
                  <a:cubicBezTo>
                    <a:pt x="114" y="1"/>
                    <a:pt x="44" y="52"/>
                    <a:pt x="23" y="129"/>
                  </a:cubicBezTo>
                  <a:cubicBezTo>
                    <a:pt x="1" y="217"/>
                    <a:pt x="50" y="308"/>
                    <a:pt x="137" y="336"/>
                  </a:cubicBezTo>
                  <a:cubicBezTo>
                    <a:pt x="143" y="339"/>
                    <a:pt x="150" y="340"/>
                    <a:pt x="159" y="342"/>
                  </a:cubicBezTo>
                  <a:cubicBezTo>
                    <a:pt x="466" y="403"/>
                    <a:pt x="779" y="433"/>
                    <a:pt x="1092" y="433"/>
                  </a:cubicBezTo>
                  <a:cubicBezTo>
                    <a:pt x="1196" y="433"/>
                    <a:pt x="1300" y="430"/>
                    <a:pt x="1404" y="423"/>
                  </a:cubicBezTo>
                  <a:cubicBezTo>
                    <a:pt x="1501" y="419"/>
                    <a:pt x="1576" y="336"/>
                    <a:pt x="1570" y="241"/>
                  </a:cubicBezTo>
                  <a:cubicBezTo>
                    <a:pt x="1564" y="149"/>
                    <a:pt x="1489" y="79"/>
                    <a:pt x="1399" y="79"/>
                  </a:cubicBezTo>
                  <a:cubicBezTo>
                    <a:pt x="1393" y="79"/>
                    <a:pt x="1388" y="79"/>
                    <a:pt x="1382" y="80"/>
                  </a:cubicBezTo>
                  <a:cubicBezTo>
                    <a:pt x="1285" y="86"/>
                    <a:pt x="1188" y="90"/>
                    <a:pt x="1091" y="90"/>
                  </a:cubicBezTo>
                  <a:cubicBezTo>
                    <a:pt x="801" y="90"/>
                    <a:pt x="511" y="61"/>
                    <a:pt x="225" y="4"/>
                  </a:cubicBezTo>
                  <a:cubicBezTo>
                    <a:pt x="213" y="2"/>
                    <a:pt x="202"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8"/>
            <p:cNvSpPr/>
            <p:nvPr/>
          </p:nvSpPr>
          <p:spPr>
            <a:xfrm>
              <a:off x="8051050" y="2397450"/>
              <a:ext cx="43675" cy="51275"/>
            </a:xfrm>
            <a:custGeom>
              <a:avLst/>
              <a:gdLst/>
              <a:ahLst/>
              <a:cxnLst/>
              <a:rect l="l" t="t" r="r" b="b"/>
              <a:pathLst>
                <a:path w="1747" h="2051" extrusionOk="0">
                  <a:moveTo>
                    <a:pt x="464" y="1"/>
                  </a:moveTo>
                  <a:cubicBezTo>
                    <a:pt x="408" y="1"/>
                    <a:pt x="354" y="27"/>
                    <a:pt x="320" y="77"/>
                  </a:cubicBezTo>
                  <a:cubicBezTo>
                    <a:pt x="267" y="156"/>
                    <a:pt x="287" y="263"/>
                    <a:pt x="365" y="316"/>
                  </a:cubicBezTo>
                  <a:cubicBezTo>
                    <a:pt x="536" y="431"/>
                    <a:pt x="689" y="569"/>
                    <a:pt x="823" y="726"/>
                  </a:cubicBezTo>
                  <a:cubicBezTo>
                    <a:pt x="524" y="1051"/>
                    <a:pt x="264" y="1410"/>
                    <a:pt x="47" y="1794"/>
                  </a:cubicBezTo>
                  <a:cubicBezTo>
                    <a:pt x="1" y="1877"/>
                    <a:pt x="32" y="1983"/>
                    <a:pt x="115" y="2029"/>
                  </a:cubicBezTo>
                  <a:cubicBezTo>
                    <a:pt x="123" y="2033"/>
                    <a:pt x="133" y="2037"/>
                    <a:pt x="144" y="2042"/>
                  </a:cubicBezTo>
                  <a:cubicBezTo>
                    <a:pt x="162" y="2047"/>
                    <a:pt x="179" y="2050"/>
                    <a:pt x="197" y="2050"/>
                  </a:cubicBezTo>
                  <a:cubicBezTo>
                    <a:pt x="258" y="2050"/>
                    <a:pt x="317" y="2017"/>
                    <a:pt x="349" y="1961"/>
                  </a:cubicBezTo>
                  <a:cubicBezTo>
                    <a:pt x="541" y="1619"/>
                    <a:pt x="771" y="1299"/>
                    <a:pt x="1033" y="1006"/>
                  </a:cubicBezTo>
                  <a:cubicBezTo>
                    <a:pt x="1095" y="1103"/>
                    <a:pt x="1151" y="1204"/>
                    <a:pt x="1197" y="1310"/>
                  </a:cubicBezTo>
                  <a:cubicBezTo>
                    <a:pt x="1226" y="1374"/>
                    <a:pt x="1289" y="1412"/>
                    <a:pt x="1355" y="1412"/>
                  </a:cubicBezTo>
                  <a:cubicBezTo>
                    <a:pt x="1378" y="1412"/>
                    <a:pt x="1402" y="1407"/>
                    <a:pt x="1425" y="1397"/>
                  </a:cubicBezTo>
                  <a:cubicBezTo>
                    <a:pt x="1511" y="1359"/>
                    <a:pt x="1551" y="1256"/>
                    <a:pt x="1513" y="1170"/>
                  </a:cubicBezTo>
                  <a:cubicBezTo>
                    <a:pt x="1445" y="1023"/>
                    <a:pt x="1363" y="880"/>
                    <a:pt x="1270" y="748"/>
                  </a:cubicBezTo>
                  <a:cubicBezTo>
                    <a:pt x="1396" y="624"/>
                    <a:pt x="1525" y="506"/>
                    <a:pt x="1660" y="396"/>
                  </a:cubicBezTo>
                  <a:cubicBezTo>
                    <a:pt x="1735" y="336"/>
                    <a:pt x="1746" y="227"/>
                    <a:pt x="1686" y="154"/>
                  </a:cubicBezTo>
                  <a:cubicBezTo>
                    <a:pt x="1652" y="113"/>
                    <a:pt x="1603" y="91"/>
                    <a:pt x="1552" y="91"/>
                  </a:cubicBezTo>
                  <a:cubicBezTo>
                    <a:pt x="1514" y="91"/>
                    <a:pt x="1476" y="103"/>
                    <a:pt x="1444" y="129"/>
                  </a:cubicBezTo>
                  <a:cubicBezTo>
                    <a:pt x="1311" y="237"/>
                    <a:pt x="1182" y="353"/>
                    <a:pt x="1059" y="474"/>
                  </a:cubicBezTo>
                  <a:cubicBezTo>
                    <a:pt x="912" y="306"/>
                    <a:pt x="744" y="157"/>
                    <a:pt x="560" y="30"/>
                  </a:cubicBezTo>
                  <a:cubicBezTo>
                    <a:pt x="530" y="10"/>
                    <a:pt x="497"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8"/>
            <p:cNvSpPr/>
            <p:nvPr/>
          </p:nvSpPr>
          <p:spPr>
            <a:xfrm>
              <a:off x="7862275" y="2464600"/>
              <a:ext cx="258525" cy="34600"/>
            </a:xfrm>
            <a:custGeom>
              <a:avLst/>
              <a:gdLst/>
              <a:ahLst/>
              <a:cxnLst/>
              <a:rect l="l" t="t" r="r" b="b"/>
              <a:pathLst>
                <a:path w="10341" h="1384" extrusionOk="0">
                  <a:moveTo>
                    <a:pt x="10160" y="1"/>
                  </a:moveTo>
                  <a:cubicBezTo>
                    <a:pt x="10154" y="1"/>
                    <a:pt x="10148" y="1"/>
                    <a:pt x="10142" y="2"/>
                  </a:cubicBezTo>
                  <a:lnTo>
                    <a:pt x="169" y="1041"/>
                  </a:lnTo>
                  <a:cubicBezTo>
                    <a:pt x="72" y="1048"/>
                    <a:pt x="0" y="1133"/>
                    <a:pt x="10" y="1229"/>
                  </a:cubicBezTo>
                  <a:cubicBezTo>
                    <a:pt x="19" y="1318"/>
                    <a:pt x="96" y="1384"/>
                    <a:pt x="184" y="1384"/>
                  </a:cubicBezTo>
                  <a:cubicBezTo>
                    <a:pt x="191" y="1384"/>
                    <a:pt x="198" y="1383"/>
                    <a:pt x="204" y="1383"/>
                  </a:cubicBezTo>
                  <a:lnTo>
                    <a:pt x="10177" y="344"/>
                  </a:lnTo>
                  <a:cubicBezTo>
                    <a:pt x="10271" y="334"/>
                    <a:pt x="10340" y="250"/>
                    <a:pt x="10330" y="155"/>
                  </a:cubicBezTo>
                  <a:cubicBezTo>
                    <a:pt x="10321" y="67"/>
                    <a:pt x="10247" y="1"/>
                    <a:pt x="10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8"/>
            <p:cNvSpPr/>
            <p:nvPr/>
          </p:nvSpPr>
          <p:spPr>
            <a:xfrm>
              <a:off x="7902875" y="2528650"/>
              <a:ext cx="39575" cy="59550"/>
            </a:xfrm>
            <a:custGeom>
              <a:avLst/>
              <a:gdLst/>
              <a:ahLst/>
              <a:cxnLst/>
              <a:rect l="l" t="t" r="r" b="b"/>
              <a:pathLst>
                <a:path w="1583" h="2382" extrusionOk="0">
                  <a:moveTo>
                    <a:pt x="227" y="0"/>
                  </a:moveTo>
                  <a:cubicBezTo>
                    <a:pt x="183" y="0"/>
                    <a:pt x="139" y="17"/>
                    <a:pt x="105" y="51"/>
                  </a:cubicBezTo>
                  <a:cubicBezTo>
                    <a:pt x="37" y="118"/>
                    <a:pt x="37" y="227"/>
                    <a:pt x="105" y="294"/>
                  </a:cubicBezTo>
                  <a:cubicBezTo>
                    <a:pt x="315" y="504"/>
                    <a:pt x="499" y="738"/>
                    <a:pt x="657" y="988"/>
                  </a:cubicBezTo>
                  <a:cubicBezTo>
                    <a:pt x="406" y="1350"/>
                    <a:pt x="196" y="1738"/>
                    <a:pt x="34" y="2147"/>
                  </a:cubicBezTo>
                  <a:cubicBezTo>
                    <a:pt x="1" y="2235"/>
                    <a:pt x="44" y="2335"/>
                    <a:pt x="133" y="2369"/>
                  </a:cubicBezTo>
                  <a:lnTo>
                    <a:pt x="141" y="2373"/>
                  </a:lnTo>
                  <a:cubicBezTo>
                    <a:pt x="159" y="2379"/>
                    <a:pt x="176" y="2382"/>
                    <a:pt x="194" y="2382"/>
                  </a:cubicBezTo>
                  <a:cubicBezTo>
                    <a:pt x="263" y="2382"/>
                    <a:pt x="328" y="2339"/>
                    <a:pt x="355" y="2272"/>
                  </a:cubicBezTo>
                  <a:cubicBezTo>
                    <a:pt x="486" y="1940"/>
                    <a:pt x="650" y="1620"/>
                    <a:pt x="842" y="1320"/>
                  </a:cubicBezTo>
                  <a:cubicBezTo>
                    <a:pt x="924" y="1478"/>
                    <a:pt x="994" y="1641"/>
                    <a:pt x="1054" y="1809"/>
                  </a:cubicBezTo>
                  <a:cubicBezTo>
                    <a:pt x="1079" y="1880"/>
                    <a:pt x="1145" y="1924"/>
                    <a:pt x="1216" y="1924"/>
                  </a:cubicBezTo>
                  <a:cubicBezTo>
                    <a:pt x="1235" y="1924"/>
                    <a:pt x="1254" y="1921"/>
                    <a:pt x="1273" y="1914"/>
                  </a:cubicBezTo>
                  <a:cubicBezTo>
                    <a:pt x="1363" y="1883"/>
                    <a:pt x="1410" y="1785"/>
                    <a:pt x="1379" y="1695"/>
                  </a:cubicBezTo>
                  <a:cubicBezTo>
                    <a:pt x="1294" y="1458"/>
                    <a:pt x="1189" y="1230"/>
                    <a:pt x="1065" y="1012"/>
                  </a:cubicBezTo>
                  <a:cubicBezTo>
                    <a:pt x="1203" y="824"/>
                    <a:pt x="1353" y="645"/>
                    <a:pt x="1517" y="477"/>
                  </a:cubicBezTo>
                  <a:cubicBezTo>
                    <a:pt x="1583" y="410"/>
                    <a:pt x="1581" y="300"/>
                    <a:pt x="1514" y="234"/>
                  </a:cubicBezTo>
                  <a:cubicBezTo>
                    <a:pt x="1481" y="201"/>
                    <a:pt x="1437" y="185"/>
                    <a:pt x="1394" y="185"/>
                  </a:cubicBezTo>
                  <a:cubicBezTo>
                    <a:pt x="1349" y="185"/>
                    <a:pt x="1304" y="202"/>
                    <a:pt x="1270" y="237"/>
                  </a:cubicBezTo>
                  <a:cubicBezTo>
                    <a:pt x="1128" y="382"/>
                    <a:pt x="994" y="535"/>
                    <a:pt x="869" y="694"/>
                  </a:cubicBezTo>
                  <a:cubicBezTo>
                    <a:pt x="717" y="463"/>
                    <a:pt x="543" y="248"/>
                    <a:pt x="348" y="51"/>
                  </a:cubicBezTo>
                  <a:cubicBezTo>
                    <a:pt x="315" y="17"/>
                    <a:pt x="271" y="0"/>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8"/>
            <p:cNvSpPr/>
            <p:nvPr/>
          </p:nvSpPr>
          <p:spPr>
            <a:xfrm>
              <a:off x="7942600" y="2526125"/>
              <a:ext cx="35950" cy="40275"/>
            </a:xfrm>
            <a:custGeom>
              <a:avLst/>
              <a:gdLst/>
              <a:ahLst/>
              <a:cxnLst/>
              <a:rect l="l" t="t" r="r" b="b"/>
              <a:pathLst>
                <a:path w="1438" h="1611" extrusionOk="0">
                  <a:moveTo>
                    <a:pt x="927" y="0"/>
                  </a:moveTo>
                  <a:cubicBezTo>
                    <a:pt x="839" y="0"/>
                    <a:pt x="763" y="68"/>
                    <a:pt x="755" y="157"/>
                  </a:cubicBezTo>
                  <a:lnTo>
                    <a:pt x="695" y="706"/>
                  </a:lnTo>
                  <a:lnTo>
                    <a:pt x="239" y="712"/>
                  </a:lnTo>
                  <a:cubicBezTo>
                    <a:pt x="44" y="713"/>
                    <a:pt x="1" y="985"/>
                    <a:pt x="185" y="1047"/>
                  </a:cubicBezTo>
                  <a:cubicBezTo>
                    <a:pt x="203" y="1053"/>
                    <a:pt x="223" y="1055"/>
                    <a:pt x="241" y="1055"/>
                  </a:cubicBezTo>
                  <a:lnTo>
                    <a:pt x="657" y="1051"/>
                  </a:lnTo>
                  <a:lnTo>
                    <a:pt x="616" y="1420"/>
                  </a:lnTo>
                  <a:cubicBezTo>
                    <a:pt x="607" y="1500"/>
                    <a:pt x="655" y="1576"/>
                    <a:pt x="733" y="1602"/>
                  </a:cubicBezTo>
                  <a:cubicBezTo>
                    <a:pt x="744" y="1606"/>
                    <a:pt x="755" y="1609"/>
                    <a:pt x="768" y="1610"/>
                  </a:cubicBezTo>
                  <a:cubicBezTo>
                    <a:pt x="774" y="1611"/>
                    <a:pt x="780" y="1611"/>
                    <a:pt x="786" y="1611"/>
                  </a:cubicBezTo>
                  <a:cubicBezTo>
                    <a:pt x="873" y="1611"/>
                    <a:pt x="947" y="1546"/>
                    <a:pt x="958" y="1458"/>
                  </a:cubicBezTo>
                  <a:lnTo>
                    <a:pt x="1003" y="1047"/>
                  </a:lnTo>
                  <a:lnTo>
                    <a:pt x="1266" y="1043"/>
                  </a:lnTo>
                  <a:cubicBezTo>
                    <a:pt x="1362" y="1043"/>
                    <a:pt x="1438" y="964"/>
                    <a:pt x="1436" y="870"/>
                  </a:cubicBezTo>
                  <a:cubicBezTo>
                    <a:pt x="1435" y="775"/>
                    <a:pt x="1359" y="699"/>
                    <a:pt x="1266" y="699"/>
                  </a:cubicBezTo>
                  <a:cubicBezTo>
                    <a:pt x="1265" y="699"/>
                    <a:pt x="1264" y="699"/>
                    <a:pt x="1263" y="699"/>
                  </a:cubicBezTo>
                  <a:lnTo>
                    <a:pt x="1041" y="702"/>
                  </a:lnTo>
                  <a:lnTo>
                    <a:pt x="1097" y="195"/>
                  </a:lnTo>
                  <a:cubicBezTo>
                    <a:pt x="1110" y="100"/>
                    <a:pt x="1041" y="12"/>
                    <a:pt x="945" y="1"/>
                  </a:cubicBezTo>
                  <a:cubicBezTo>
                    <a:pt x="939" y="1"/>
                    <a:pt x="933" y="0"/>
                    <a:pt x="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8"/>
            <p:cNvSpPr/>
            <p:nvPr/>
          </p:nvSpPr>
          <p:spPr>
            <a:xfrm>
              <a:off x="7981975" y="2532025"/>
              <a:ext cx="43600" cy="60625"/>
            </a:xfrm>
            <a:custGeom>
              <a:avLst/>
              <a:gdLst/>
              <a:ahLst/>
              <a:cxnLst/>
              <a:rect l="l" t="t" r="r" b="b"/>
              <a:pathLst>
                <a:path w="1744" h="2425" extrusionOk="0">
                  <a:moveTo>
                    <a:pt x="278" y="1"/>
                  </a:moveTo>
                  <a:cubicBezTo>
                    <a:pt x="262" y="1"/>
                    <a:pt x="246" y="3"/>
                    <a:pt x="230" y="7"/>
                  </a:cubicBezTo>
                  <a:cubicBezTo>
                    <a:pt x="137" y="35"/>
                    <a:pt x="85" y="134"/>
                    <a:pt x="115" y="225"/>
                  </a:cubicBezTo>
                  <a:cubicBezTo>
                    <a:pt x="188" y="476"/>
                    <a:pt x="410" y="673"/>
                    <a:pt x="693" y="743"/>
                  </a:cubicBezTo>
                  <a:cubicBezTo>
                    <a:pt x="760" y="760"/>
                    <a:pt x="829" y="769"/>
                    <a:pt x="897" y="769"/>
                  </a:cubicBezTo>
                  <a:cubicBezTo>
                    <a:pt x="1016" y="769"/>
                    <a:pt x="1134" y="743"/>
                    <a:pt x="1244" y="693"/>
                  </a:cubicBezTo>
                  <a:lnTo>
                    <a:pt x="1244" y="693"/>
                  </a:lnTo>
                  <a:cubicBezTo>
                    <a:pt x="1361" y="1060"/>
                    <a:pt x="1290" y="1489"/>
                    <a:pt x="1051" y="1793"/>
                  </a:cubicBezTo>
                  <a:cubicBezTo>
                    <a:pt x="930" y="1948"/>
                    <a:pt x="738" y="2059"/>
                    <a:pt x="564" y="2076"/>
                  </a:cubicBezTo>
                  <a:cubicBezTo>
                    <a:pt x="547" y="2078"/>
                    <a:pt x="531" y="2079"/>
                    <a:pt x="515" y="2079"/>
                  </a:cubicBezTo>
                  <a:cubicBezTo>
                    <a:pt x="433" y="2079"/>
                    <a:pt x="363" y="2054"/>
                    <a:pt x="305" y="2006"/>
                  </a:cubicBezTo>
                  <a:cubicBezTo>
                    <a:pt x="273" y="1979"/>
                    <a:pt x="233" y="1966"/>
                    <a:pt x="194" y="1966"/>
                  </a:cubicBezTo>
                  <a:cubicBezTo>
                    <a:pt x="145" y="1966"/>
                    <a:pt x="96" y="1986"/>
                    <a:pt x="63" y="2026"/>
                  </a:cubicBezTo>
                  <a:cubicBezTo>
                    <a:pt x="1" y="2099"/>
                    <a:pt x="11" y="2207"/>
                    <a:pt x="82" y="2269"/>
                  </a:cubicBezTo>
                  <a:cubicBezTo>
                    <a:pt x="146" y="2323"/>
                    <a:pt x="218" y="2364"/>
                    <a:pt x="296" y="2389"/>
                  </a:cubicBezTo>
                  <a:cubicBezTo>
                    <a:pt x="369" y="2412"/>
                    <a:pt x="445" y="2424"/>
                    <a:pt x="521" y="2424"/>
                  </a:cubicBezTo>
                  <a:cubicBezTo>
                    <a:pt x="547" y="2424"/>
                    <a:pt x="573" y="2423"/>
                    <a:pt x="599" y="2420"/>
                  </a:cubicBezTo>
                  <a:cubicBezTo>
                    <a:pt x="865" y="2393"/>
                    <a:pt x="1142" y="2234"/>
                    <a:pt x="1321" y="2007"/>
                  </a:cubicBezTo>
                  <a:cubicBezTo>
                    <a:pt x="1681" y="1547"/>
                    <a:pt x="1743" y="866"/>
                    <a:pt x="1470" y="349"/>
                  </a:cubicBezTo>
                  <a:cubicBezTo>
                    <a:pt x="1446" y="300"/>
                    <a:pt x="1399" y="265"/>
                    <a:pt x="1344" y="258"/>
                  </a:cubicBezTo>
                  <a:cubicBezTo>
                    <a:pt x="1336" y="257"/>
                    <a:pt x="1328" y="256"/>
                    <a:pt x="1321" y="256"/>
                  </a:cubicBezTo>
                  <a:cubicBezTo>
                    <a:pt x="1273" y="256"/>
                    <a:pt x="1227" y="275"/>
                    <a:pt x="1194" y="310"/>
                  </a:cubicBezTo>
                  <a:cubicBezTo>
                    <a:pt x="1125" y="384"/>
                    <a:pt x="1019" y="424"/>
                    <a:pt x="902" y="424"/>
                  </a:cubicBezTo>
                  <a:cubicBezTo>
                    <a:pt x="860" y="424"/>
                    <a:pt x="817" y="419"/>
                    <a:pt x="774" y="408"/>
                  </a:cubicBezTo>
                  <a:cubicBezTo>
                    <a:pt x="610" y="369"/>
                    <a:pt x="484" y="262"/>
                    <a:pt x="444" y="130"/>
                  </a:cubicBezTo>
                  <a:cubicBezTo>
                    <a:pt x="424" y="52"/>
                    <a:pt x="354" y="1"/>
                    <a:pt x="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8"/>
            <p:cNvSpPr/>
            <p:nvPr/>
          </p:nvSpPr>
          <p:spPr>
            <a:xfrm>
              <a:off x="8035675" y="2523800"/>
              <a:ext cx="25900" cy="11250"/>
            </a:xfrm>
            <a:custGeom>
              <a:avLst/>
              <a:gdLst/>
              <a:ahLst/>
              <a:cxnLst/>
              <a:rect l="l" t="t" r="r" b="b"/>
              <a:pathLst>
                <a:path w="1036" h="450" extrusionOk="0">
                  <a:moveTo>
                    <a:pt x="528" y="0"/>
                  </a:moveTo>
                  <a:cubicBezTo>
                    <a:pt x="378" y="0"/>
                    <a:pt x="229" y="45"/>
                    <a:pt x="101" y="135"/>
                  </a:cubicBezTo>
                  <a:cubicBezTo>
                    <a:pt x="20" y="190"/>
                    <a:pt x="1" y="300"/>
                    <a:pt x="57" y="378"/>
                  </a:cubicBezTo>
                  <a:cubicBezTo>
                    <a:pt x="91" y="425"/>
                    <a:pt x="144" y="450"/>
                    <a:pt x="198" y="450"/>
                  </a:cubicBezTo>
                  <a:cubicBezTo>
                    <a:pt x="234" y="450"/>
                    <a:pt x="271" y="438"/>
                    <a:pt x="302" y="415"/>
                  </a:cubicBezTo>
                  <a:cubicBezTo>
                    <a:pt x="370" y="368"/>
                    <a:pt x="448" y="345"/>
                    <a:pt x="527" y="345"/>
                  </a:cubicBezTo>
                  <a:cubicBezTo>
                    <a:pt x="602" y="345"/>
                    <a:pt x="677" y="366"/>
                    <a:pt x="743" y="408"/>
                  </a:cubicBezTo>
                  <a:cubicBezTo>
                    <a:pt x="772" y="428"/>
                    <a:pt x="806" y="438"/>
                    <a:pt x="839" y="438"/>
                  </a:cubicBezTo>
                  <a:cubicBezTo>
                    <a:pt x="894" y="438"/>
                    <a:pt x="948" y="411"/>
                    <a:pt x="982" y="362"/>
                  </a:cubicBezTo>
                  <a:cubicBezTo>
                    <a:pt x="1035" y="284"/>
                    <a:pt x="1016" y="176"/>
                    <a:pt x="937" y="122"/>
                  </a:cubicBezTo>
                  <a:cubicBezTo>
                    <a:pt x="813" y="41"/>
                    <a:pt x="671"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8"/>
            <p:cNvSpPr/>
            <p:nvPr/>
          </p:nvSpPr>
          <p:spPr>
            <a:xfrm>
              <a:off x="8039100" y="2540025"/>
              <a:ext cx="39150" cy="11450"/>
            </a:xfrm>
            <a:custGeom>
              <a:avLst/>
              <a:gdLst/>
              <a:ahLst/>
              <a:cxnLst/>
              <a:rect l="l" t="t" r="r" b="b"/>
              <a:pathLst>
                <a:path w="1566" h="458" extrusionOk="0">
                  <a:moveTo>
                    <a:pt x="1371" y="1"/>
                  </a:moveTo>
                  <a:cubicBezTo>
                    <a:pt x="1353" y="1"/>
                    <a:pt x="1335" y="3"/>
                    <a:pt x="1316" y="10"/>
                  </a:cubicBezTo>
                  <a:cubicBezTo>
                    <a:pt x="1093" y="79"/>
                    <a:pt x="862" y="113"/>
                    <a:pt x="630" y="113"/>
                  </a:cubicBezTo>
                  <a:cubicBezTo>
                    <a:pt x="493" y="113"/>
                    <a:pt x="356" y="101"/>
                    <a:pt x="220" y="77"/>
                  </a:cubicBezTo>
                  <a:cubicBezTo>
                    <a:pt x="210" y="75"/>
                    <a:pt x="200" y="75"/>
                    <a:pt x="190" y="75"/>
                  </a:cubicBezTo>
                  <a:cubicBezTo>
                    <a:pt x="113" y="75"/>
                    <a:pt x="43" y="126"/>
                    <a:pt x="23" y="204"/>
                  </a:cubicBezTo>
                  <a:cubicBezTo>
                    <a:pt x="0" y="291"/>
                    <a:pt x="50" y="381"/>
                    <a:pt x="135" y="409"/>
                  </a:cubicBezTo>
                  <a:cubicBezTo>
                    <a:pt x="144" y="412"/>
                    <a:pt x="152" y="415"/>
                    <a:pt x="161" y="416"/>
                  </a:cubicBezTo>
                  <a:cubicBezTo>
                    <a:pt x="316" y="444"/>
                    <a:pt x="473" y="458"/>
                    <a:pt x="629" y="458"/>
                  </a:cubicBezTo>
                  <a:cubicBezTo>
                    <a:pt x="896" y="458"/>
                    <a:pt x="1162" y="418"/>
                    <a:pt x="1419" y="339"/>
                  </a:cubicBezTo>
                  <a:cubicBezTo>
                    <a:pt x="1512" y="312"/>
                    <a:pt x="1565" y="214"/>
                    <a:pt x="1536" y="122"/>
                  </a:cubicBezTo>
                  <a:cubicBezTo>
                    <a:pt x="1513" y="48"/>
                    <a:pt x="1445" y="1"/>
                    <a:pt x="1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8"/>
            <p:cNvSpPr/>
            <p:nvPr/>
          </p:nvSpPr>
          <p:spPr>
            <a:xfrm>
              <a:off x="8094400" y="2488500"/>
              <a:ext cx="28200" cy="53950"/>
            </a:xfrm>
            <a:custGeom>
              <a:avLst/>
              <a:gdLst/>
              <a:ahLst/>
              <a:cxnLst/>
              <a:rect l="l" t="t" r="r" b="b"/>
              <a:pathLst>
                <a:path w="1128" h="2158" extrusionOk="0">
                  <a:moveTo>
                    <a:pt x="430" y="0"/>
                  </a:moveTo>
                  <a:cubicBezTo>
                    <a:pt x="284" y="0"/>
                    <a:pt x="153" y="58"/>
                    <a:pt x="63" y="166"/>
                  </a:cubicBezTo>
                  <a:cubicBezTo>
                    <a:pt x="1" y="239"/>
                    <a:pt x="11" y="348"/>
                    <a:pt x="84" y="408"/>
                  </a:cubicBezTo>
                  <a:cubicBezTo>
                    <a:pt x="116" y="436"/>
                    <a:pt x="156" y="449"/>
                    <a:pt x="195" y="449"/>
                  </a:cubicBezTo>
                  <a:cubicBezTo>
                    <a:pt x="244" y="449"/>
                    <a:pt x="292" y="428"/>
                    <a:pt x="326" y="387"/>
                  </a:cubicBezTo>
                  <a:cubicBezTo>
                    <a:pt x="354" y="354"/>
                    <a:pt x="393" y="344"/>
                    <a:pt x="430" y="344"/>
                  </a:cubicBezTo>
                  <a:cubicBezTo>
                    <a:pt x="444" y="344"/>
                    <a:pt x="458" y="345"/>
                    <a:pt x="471" y="348"/>
                  </a:cubicBezTo>
                  <a:cubicBezTo>
                    <a:pt x="572" y="362"/>
                    <a:pt x="670" y="438"/>
                    <a:pt x="702" y="524"/>
                  </a:cubicBezTo>
                  <a:cubicBezTo>
                    <a:pt x="784" y="732"/>
                    <a:pt x="675" y="988"/>
                    <a:pt x="570" y="1167"/>
                  </a:cubicBezTo>
                  <a:cubicBezTo>
                    <a:pt x="533" y="1230"/>
                    <a:pt x="492" y="1292"/>
                    <a:pt x="453" y="1354"/>
                  </a:cubicBezTo>
                  <a:cubicBezTo>
                    <a:pt x="336" y="1533"/>
                    <a:pt x="215" y="1719"/>
                    <a:pt x="154" y="1940"/>
                  </a:cubicBezTo>
                  <a:cubicBezTo>
                    <a:pt x="130" y="2028"/>
                    <a:pt x="180" y="2120"/>
                    <a:pt x="267" y="2149"/>
                  </a:cubicBezTo>
                  <a:cubicBezTo>
                    <a:pt x="270" y="2149"/>
                    <a:pt x="273" y="2151"/>
                    <a:pt x="275" y="2152"/>
                  </a:cubicBezTo>
                  <a:cubicBezTo>
                    <a:pt x="290" y="2156"/>
                    <a:pt x="305" y="2158"/>
                    <a:pt x="320" y="2158"/>
                  </a:cubicBezTo>
                  <a:cubicBezTo>
                    <a:pt x="396" y="2158"/>
                    <a:pt x="465" y="2108"/>
                    <a:pt x="487" y="2031"/>
                  </a:cubicBezTo>
                  <a:cubicBezTo>
                    <a:pt x="533" y="1861"/>
                    <a:pt x="634" y="1706"/>
                    <a:pt x="741" y="1541"/>
                  </a:cubicBezTo>
                  <a:cubicBezTo>
                    <a:pt x="784" y="1475"/>
                    <a:pt x="826" y="1409"/>
                    <a:pt x="865" y="1341"/>
                  </a:cubicBezTo>
                  <a:cubicBezTo>
                    <a:pt x="1072" y="992"/>
                    <a:pt x="1127" y="666"/>
                    <a:pt x="1023" y="398"/>
                  </a:cubicBezTo>
                  <a:cubicBezTo>
                    <a:pt x="947" y="201"/>
                    <a:pt x="747" y="47"/>
                    <a:pt x="526" y="9"/>
                  </a:cubicBezTo>
                  <a:cubicBezTo>
                    <a:pt x="493" y="3"/>
                    <a:pt x="461" y="0"/>
                    <a:pt x="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8"/>
            <p:cNvSpPr/>
            <p:nvPr/>
          </p:nvSpPr>
          <p:spPr>
            <a:xfrm>
              <a:off x="8097400" y="2553850"/>
              <a:ext cx="16400" cy="11900"/>
            </a:xfrm>
            <a:custGeom>
              <a:avLst/>
              <a:gdLst/>
              <a:ahLst/>
              <a:cxnLst/>
              <a:rect l="l" t="t" r="r" b="b"/>
              <a:pathLst>
                <a:path w="656" h="476" extrusionOk="0">
                  <a:moveTo>
                    <a:pt x="457" y="1"/>
                  </a:moveTo>
                  <a:cubicBezTo>
                    <a:pt x="430" y="1"/>
                    <a:pt x="403" y="7"/>
                    <a:pt x="378" y="20"/>
                  </a:cubicBezTo>
                  <a:lnTo>
                    <a:pt x="117" y="151"/>
                  </a:lnTo>
                  <a:cubicBezTo>
                    <a:pt x="34" y="194"/>
                    <a:pt x="1" y="297"/>
                    <a:pt x="43" y="380"/>
                  </a:cubicBezTo>
                  <a:cubicBezTo>
                    <a:pt x="73" y="441"/>
                    <a:pt x="134" y="475"/>
                    <a:pt x="197" y="475"/>
                  </a:cubicBezTo>
                  <a:cubicBezTo>
                    <a:pt x="222" y="475"/>
                    <a:pt x="247" y="470"/>
                    <a:pt x="271" y="459"/>
                  </a:cubicBezTo>
                  <a:lnTo>
                    <a:pt x="533" y="328"/>
                  </a:lnTo>
                  <a:cubicBezTo>
                    <a:pt x="619" y="286"/>
                    <a:pt x="655" y="181"/>
                    <a:pt x="611" y="96"/>
                  </a:cubicBezTo>
                  <a:cubicBezTo>
                    <a:pt x="582" y="35"/>
                    <a:pt x="521"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8"/>
          <p:cNvGrpSpPr/>
          <p:nvPr/>
        </p:nvGrpSpPr>
        <p:grpSpPr>
          <a:xfrm>
            <a:off x="8572911" y="3887779"/>
            <a:ext cx="775927" cy="952609"/>
            <a:chOff x="267675" y="666500"/>
            <a:chExt cx="379000" cy="465300"/>
          </a:xfrm>
        </p:grpSpPr>
        <p:sp>
          <p:nvSpPr>
            <p:cNvPr id="1362" name="Google Shape;1362;p1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8"/>
          <p:cNvGrpSpPr/>
          <p:nvPr/>
        </p:nvGrpSpPr>
        <p:grpSpPr>
          <a:xfrm>
            <a:off x="5924541" y="4617729"/>
            <a:ext cx="775927" cy="246049"/>
            <a:chOff x="5181425" y="2685475"/>
            <a:chExt cx="224900" cy="74425"/>
          </a:xfrm>
        </p:grpSpPr>
        <p:sp>
          <p:nvSpPr>
            <p:cNvPr id="1365" name="Google Shape;1365;p18"/>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8"/>
          <p:cNvGrpSpPr/>
          <p:nvPr/>
        </p:nvGrpSpPr>
        <p:grpSpPr>
          <a:xfrm>
            <a:off x="-371952" y="188029"/>
            <a:ext cx="775927" cy="952609"/>
            <a:chOff x="267675" y="666500"/>
            <a:chExt cx="379000" cy="465300"/>
          </a:xfrm>
        </p:grpSpPr>
        <p:sp>
          <p:nvSpPr>
            <p:cNvPr id="1371" name="Google Shape;1371;p1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3" name="Google Shape;1373;p18"/>
          <p:cNvSpPr/>
          <p:nvPr/>
        </p:nvSpPr>
        <p:spPr>
          <a:xfrm rot="-3478813">
            <a:off x="8978134" y="995437"/>
            <a:ext cx="323289" cy="28168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4" name="Google Shape;1374;p18"/>
          <p:cNvPicPr preferRelativeResize="0"/>
          <p:nvPr/>
        </p:nvPicPr>
        <p:blipFill>
          <a:blip r:embed="rId2">
            <a:alphaModFix/>
          </a:blip>
          <a:stretch>
            <a:fillRect/>
          </a:stretch>
        </p:blipFill>
        <p:spPr>
          <a:xfrm>
            <a:off x="5924546" y="-399800"/>
            <a:ext cx="1658946" cy="1665050"/>
          </a:xfrm>
          <a:prstGeom prst="rect">
            <a:avLst/>
          </a:prstGeom>
          <a:noFill/>
          <a:ln>
            <a:noFill/>
          </a:ln>
        </p:spPr>
      </p:pic>
      <p:pic>
        <p:nvPicPr>
          <p:cNvPr id="1375" name="Google Shape;1375;p18"/>
          <p:cNvPicPr preferRelativeResize="0"/>
          <p:nvPr/>
        </p:nvPicPr>
        <p:blipFill>
          <a:blip r:embed="rId2">
            <a:alphaModFix/>
          </a:blip>
          <a:stretch>
            <a:fillRect/>
          </a:stretch>
        </p:blipFill>
        <p:spPr>
          <a:xfrm>
            <a:off x="2545626" y="4617725"/>
            <a:ext cx="1359575" cy="136457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4_1">
    <p:spTree>
      <p:nvGrpSpPr>
        <p:cNvPr id="1" name="Shape 1376"/>
        <p:cNvGrpSpPr/>
        <p:nvPr/>
      </p:nvGrpSpPr>
      <p:grpSpPr>
        <a:xfrm>
          <a:off x="0" y="0"/>
          <a:ext cx="0" cy="0"/>
          <a:chOff x="0" y="0"/>
          <a:chExt cx="0" cy="0"/>
        </a:xfrm>
      </p:grpSpPr>
      <p:pic>
        <p:nvPicPr>
          <p:cNvPr id="1377" name="Google Shape;1377;p19"/>
          <p:cNvPicPr preferRelativeResize="0"/>
          <p:nvPr/>
        </p:nvPicPr>
        <p:blipFill>
          <a:blip r:embed="rId2">
            <a:alphaModFix/>
          </a:blip>
          <a:stretch>
            <a:fillRect/>
          </a:stretch>
        </p:blipFill>
        <p:spPr>
          <a:xfrm rot="1433466">
            <a:off x="5514656" y="-1341039"/>
            <a:ext cx="3836589" cy="2898328"/>
          </a:xfrm>
          <a:prstGeom prst="rect">
            <a:avLst/>
          </a:prstGeom>
          <a:noFill/>
          <a:ln>
            <a:noFill/>
          </a:ln>
        </p:spPr>
      </p:pic>
      <p:pic>
        <p:nvPicPr>
          <p:cNvPr id="1378" name="Google Shape;1378;p19"/>
          <p:cNvPicPr preferRelativeResize="0"/>
          <p:nvPr/>
        </p:nvPicPr>
        <p:blipFill>
          <a:blip r:embed="rId2">
            <a:alphaModFix/>
          </a:blip>
          <a:stretch>
            <a:fillRect/>
          </a:stretch>
        </p:blipFill>
        <p:spPr>
          <a:xfrm rot="1433466">
            <a:off x="-967482" y="3168499"/>
            <a:ext cx="3836589" cy="2898328"/>
          </a:xfrm>
          <a:prstGeom prst="rect">
            <a:avLst/>
          </a:prstGeom>
          <a:noFill/>
          <a:ln>
            <a:noFill/>
          </a:ln>
        </p:spPr>
      </p:pic>
      <p:sp>
        <p:nvSpPr>
          <p:cNvPr id="1379" name="Google Shape;1379;p19"/>
          <p:cNvSpPr txBox="1">
            <a:spLocks noGrp="1"/>
          </p:cNvSpPr>
          <p:nvPr>
            <p:ph type="subTitle" idx="1"/>
          </p:nvPr>
        </p:nvSpPr>
        <p:spPr>
          <a:xfrm>
            <a:off x="1061071" y="2678134"/>
            <a:ext cx="19935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380" name="Google Shape;1380;p19"/>
          <p:cNvSpPr txBox="1">
            <a:spLocks noGrp="1"/>
          </p:cNvSpPr>
          <p:nvPr>
            <p:ph type="body" idx="2"/>
          </p:nvPr>
        </p:nvSpPr>
        <p:spPr>
          <a:xfrm>
            <a:off x="1061071" y="3127248"/>
            <a:ext cx="1993500" cy="9105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81" name="Google Shape;1381;p19"/>
          <p:cNvSpPr txBox="1">
            <a:spLocks noGrp="1"/>
          </p:cNvSpPr>
          <p:nvPr>
            <p:ph type="title"/>
          </p:nvPr>
        </p:nvSpPr>
        <p:spPr>
          <a:xfrm>
            <a:off x="713250" y="539496"/>
            <a:ext cx="77175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1382" name="Google Shape;1382;p19"/>
          <p:cNvSpPr txBox="1">
            <a:spLocks noGrp="1"/>
          </p:cNvSpPr>
          <p:nvPr>
            <p:ph type="subTitle" idx="3"/>
          </p:nvPr>
        </p:nvSpPr>
        <p:spPr>
          <a:xfrm>
            <a:off x="3624756" y="2679192"/>
            <a:ext cx="19935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383" name="Google Shape;1383;p19"/>
          <p:cNvSpPr txBox="1">
            <a:spLocks noGrp="1"/>
          </p:cNvSpPr>
          <p:nvPr>
            <p:ph type="body" idx="4"/>
          </p:nvPr>
        </p:nvSpPr>
        <p:spPr>
          <a:xfrm>
            <a:off x="3624756" y="3127248"/>
            <a:ext cx="1993500" cy="9105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84" name="Google Shape;1384;p19"/>
          <p:cNvSpPr txBox="1">
            <a:spLocks noGrp="1"/>
          </p:cNvSpPr>
          <p:nvPr>
            <p:ph type="subTitle" idx="5"/>
          </p:nvPr>
        </p:nvSpPr>
        <p:spPr>
          <a:xfrm>
            <a:off x="6188442" y="2677188"/>
            <a:ext cx="19935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385" name="Google Shape;1385;p19"/>
          <p:cNvSpPr txBox="1">
            <a:spLocks noGrp="1"/>
          </p:cNvSpPr>
          <p:nvPr>
            <p:ph type="body" idx="6"/>
          </p:nvPr>
        </p:nvSpPr>
        <p:spPr>
          <a:xfrm>
            <a:off x="6188442" y="3127935"/>
            <a:ext cx="1993500" cy="9105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grpSp>
        <p:nvGrpSpPr>
          <p:cNvPr id="1386" name="Google Shape;1386;p19"/>
          <p:cNvGrpSpPr/>
          <p:nvPr/>
        </p:nvGrpSpPr>
        <p:grpSpPr>
          <a:xfrm rot="-3807949">
            <a:off x="-28722" y="2219090"/>
            <a:ext cx="623696" cy="450027"/>
            <a:chOff x="3253464" y="2218279"/>
            <a:chExt cx="242409" cy="182524"/>
          </a:xfrm>
        </p:grpSpPr>
        <p:sp>
          <p:nvSpPr>
            <p:cNvPr id="1387" name="Google Shape;1387;p19"/>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9"/>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19"/>
          <p:cNvGrpSpPr/>
          <p:nvPr/>
        </p:nvGrpSpPr>
        <p:grpSpPr>
          <a:xfrm rot="-3478813">
            <a:off x="8436318" y="1933389"/>
            <a:ext cx="937360" cy="307654"/>
            <a:chOff x="2596596" y="2930115"/>
            <a:chExt cx="364316" cy="124785"/>
          </a:xfrm>
        </p:grpSpPr>
        <p:sp>
          <p:nvSpPr>
            <p:cNvPr id="1390" name="Google Shape;1390;p19"/>
            <p:cNvSpPr/>
            <p:nvPr/>
          </p:nvSpPr>
          <p:spPr>
            <a:xfrm>
              <a:off x="2835262" y="2940650"/>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9"/>
            <p:cNvSpPr/>
            <p:nvPr/>
          </p:nvSpPr>
          <p:spPr>
            <a:xfrm>
              <a:off x="2596596" y="2930115"/>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2" name="Google Shape;1392;p19"/>
          <p:cNvGrpSpPr/>
          <p:nvPr/>
        </p:nvGrpSpPr>
        <p:grpSpPr>
          <a:xfrm rot="834791">
            <a:off x="8577114" y="3157484"/>
            <a:ext cx="736126" cy="1925773"/>
            <a:chOff x="7719200" y="1424500"/>
            <a:chExt cx="446525" cy="1168150"/>
          </a:xfrm>
        </p:grpSpPr>
        <p:sp>
          <p:nvSpPr>
            <p:cNvPr id="1393" name="Google Shape;1393;p19"/>
            <p:cNvSpPr/>
            <p:nvPr/>
          </p:nvSpPr>
          <p:spPr>
            <a:xfrm>
              <a:off x="7845300" y="1430450"/>
              <a:ext cx="41450" cy="63750"/>
            </a:xfrm>
            <a:custGeom>
              <a:avLst/>
              <a:gdLst/>
              <a:ahLst/>
              <a:cxnLst/>
              <a:rect l="l" t="t" r="r" b="b"/>
              <a:pathLst>
                <a:path w="1658" h="2550" extrusionOk="0">
                  <a:moveTo>
                    <a:pt x="1463" y="1"/>
                  </a:moveTo>
                  <a:cubicBezTo>
                    <a:pt x="1407" y="1"/>
                    <a:pt x="1353" y="28"/>
                    <a:pt x="1320" y="77"/>
                  </a:cubicBezTo>
                  <a:cubicBezTo>
                    <a:pt x="1145" y="309"/>
                    <a:pt x="985" y="553"/>
                    <a:pt x="831" y="799"/>
                  </a:cubicBezTo>
                  <a:cubicBezTo>
                    <a:pt x="695" y="557"/>
                    <a:pt x="515" y="343"/>
                    <a:pt x="299" y="169"/>
                  </a:cubicBezTo>
                  <a:cubicBezTo>
                    <a:pt x="268" y="145"/>
                    <a:pt x="231" y="134"/>
                    <a:pt x="195" y="134"/>
                  </a:cubicBezTo>
                  <a:cubicBezTo>
                    <a:pt x="144" y="134"/>
                    <a:pt x="94" y="156"/>
                    <a:pt x="60" y="198"/>
                  </a:cubicBezTo>
                  <a:cubicBezTo>
                    <a:pt x="1" y="271"/>
                    <a:pt x="12" y="377"/>
                    <a:pt x="84" y="438"/>
                  </a:cubicBezTo>
                  <a:cubicBezTo>
                    <a:pt x="316" y="628"/>
                    <a:pt x="501" y="870"/>
                    <a:pt x="620" y="1146"/>
                  </a:cubicBezTo>
                  <a:cubicBezTo>
                    <a:pt x="405" y="1521"/>
                    <a:pt x="215" y="1911"/>
                    <a:pt x="49" y="2311"/>
                  </a:cubicBezTo>
                  <a:cubicBezTo>
                    <a:pt x="12" y="2398"/>
                    <a:pt x="53" y="2500"/>
                    <a:pt x="140" y="2536"/>
                  </a:cubicBezTo>
                  <a:cubicBezTo>
                    <a:pt x="144" y="2538"/>
                    <a:pt x="149" y="2539"/>
                    <a:pt x="152" y="2540"/>
                  </a:cubicBezTo>
                  <a:cubicBezTo>
                    <a:pt x="169" y="2546"/>
                    <a:pt x="188" y="2549"/>
                    <a:pt x="206" y="2549"/>
                  </a:cubicBezTo>
                  <a:cubicBezTo>
                    <a:pt x="274" y="2549"/>
                    <a:pt x="338" y="2509"/>
                    <a:pt x="365" y="2443"/>
                  </a:cubicBezTo>
                  <a:cubicBezTo>
                    <a:pt x="482" y="2162"/>
                    <a:pt x="616" y="1887"/>
                    <a:pt x="757" y="1619"/>
                  </a:cubicBezTo>
                  <a:cubicBezTo>
                    <a:pt x="772" y="1711"/>
                    <a:pt x="781" y="1806"/>
                    <a:pt x="782" y="1900"/>
                  </a:cubicBezTo>
                  <a:cubicBezTo>
                    <a:pt x="781" y="1973"/>
                    <a:pt x="829" y="2039"/>
                    <a:pt x="899" y="2063"/>
                  </a:cubicBezTo>
                  <a:cubicBezTo>
                    <a:pt x="916" y="2069"/>
                    <a:pt x="934" y="2072"/>
                    <a:pt x="952" y="2072"/>
                  </a:cubicBezTo>
                  <a:cubicBezTo>
                    <a:pt x="953" y="2072"/>
                    <a:pt x="954" y="2072"/>
                    <a:pt x="955" y="2072"/>
                  </a:cubicBezTo>
                  <a:cubicBezTo>
                    <a:pt x="1048" y="2072"/>
                    <a:pt x="1124" y="1995"/>
                    <a:pt x="1126" y="1900"/>
                  </a:cubicBezTo>
                  <a:cubicBezTo>
                    <a:pt x="1126" y="1654"/>
                    <a:pt x="1085" y="1409"/>
                    <a:pt x="1003" y="1175"/>
                  </a:cubicBezTo>
                  <a:cubicBezTo>
                    <a:pt x="1185" y="867"/>
                    <a:pt x="1382" y="570"/>
                    <a:pt x="1594" y="284"/>
                  </a:cubicBezTo>
                  <a:cubicBezTo>
                    <a:pt x="1658" y="208"/>
                    <a:pt x="1644" y="96"/>
                    <a:pt x="1565" y="35"/>
                  </a:cubicBezTo>
                  <a:cubicBezTo>
                    <a:pt x="1534" y="12"/>
                    <a:pt x="1498" y="1"/>
                    <a:pt x="1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9"/>
            <p:cNvSpPr/>
            <p:nvPr/>
          </p:nvSpPr>
          <p:spPr>
            <a:xfrm>
              <a:off x="7888025" y="1424500"/>
              <a:ext cx="29200" cy="81575"/>
            </a:xfrm>
            <a:custGeom>
              <a:avLst/>
              <a:gdLst/>
              <a:ahLst/>
              <a:cxnLst/>
              <a:rect l="l" t="t" r="r" b="b"/>
              <a:pathLst>
                <a:path w="1168" h="3263" extrusionOk="0">
                  <a:moveTo>
                    <a:pt x="979" y="1"/>
                  </a:moveTo>
                  <a:cubicBezTo>
                    <a:pt x="935" y="1"/>
                    <a:pt x="891" y="17"/>
                    <a:pt x="858" y="49"/>
                  </a:cubicBezTo>
                  <a:cubicBezTo>
                    <a:pt x="284" y="626"/>
                    <a:pt x="1" y="1484"/>
                    <a:pt x="118" y="2287"/>
                  </a:cubicBezTo>
                  <a:cubicBezTo>
                    <a:pt x="175" y="2683"/>
                    <a:pt x="398" y="3106"/>
                    <a:pt x="764" y="3227"/>
                  </a:cubicBezTo>
                  <a:cubicBezTo>
                    <a:pt x="828" y="3250"/>
                    <a:pt x="897" y="3261"/>
                    <a:pt x="966" y="3263"/>
                  </a:cubicBezTo>
                  <a:cubicBezTo>
                    <a:pt x="1059" y="3263"/>
                    <a:pt x="1135" y="3187"/>
                    <a:pt x="1137" y="3094"/>
                  </a:cubicBezTo>
                  <a:cubicBezTo>
                    <a:pt x="1138" y="3001"/>
                    <a:pt x="1065" y="2923"/>
                    <a:pt x="972" y="2919"/>
                  </a:cubicBezTo>
                  <a:cubicBezTo>
                    <a:pt x="700" y="2915"/>
                    <a:pt x="507" y="2573"/>
                    <a:pt x="458" y="2238"/>
                  </a:cubicBezTo>
                  <a:cubicBezTo>
                    <a:pt x="355" y="1538"/>
                    <a:pt x="603" y="794"/>
                    <a:pt x="1101" y="293"/>
                  </a:cubicBezTo>
                  <a:cubicBezTo>
                    <a:pt x="1168" y="225"/>
                    <a:pt x="1166" y="118"/>
                    <a:pt x="1100" y="51"/>
                  </a:cubicBezTo>
                  <a:cubicBezTo>
                    <a:pt x="1067" y="17"/>
                    <a:pt x="1023"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9"/>
            <p:cNvSpPr/>
            <p:nvPr/>
          </p:nvSpPr>
          <p:spPr>
            <a:xfrm>
              <a:off x="7918000" y="1457675"/>
              <a:ext cx="33925" cy="55275"/>
            </a:xfrm>
            <a:custGeom>
              <a:avLst/>
              <a:gdLst/>
              <a:ahLst/>
              <a:cxnLst/>
              <a:rect l="l" t="t" r="r" b="b"/>
              <a:pathLst>
                <a:path w="1357" h="2211" extrusionOk="0">
                  <a:moveTo>
                    <a:pt x="201" y="0"/>
                  </a:moveTo>
                  <a:cubicBezTo>
                    <a:pt x="162" y="0"/>
                    <a:pt x="122" y="14"/>
                    <a:pt x="90" y="41"/>
                  </a:cubicBezTo>
                  <a:cubicBezTo>
                    <a:pt x="16" y="103"/>
                    <a:pt x="9" y="213"/>
                    <a:pt x="73" y="286"/>
                  </a:cubicBezTo>
                  <a:cubicBezTo>
                    <a:pt x="254" y="499"/>
                    <a:pt x="425" y="724"/>
                    <a:pt x="589" y="952"/>
                  </a:cubicBezTo>
                  <a:cubicBezTo>
                    <a:pt x="402" y="1285"/>
                    <a:pt x="218" y="1620"/>
                    <a:pt x="45" y="1961"/>
                  </a:cubicBezTo>
                  <a:cubicBezTo>
                    <a:pt x="1" y="2045"/>
                    <a:pt x="35" y="2148"/>
                    <a:pt x="119" y="2192"/>
                  </a:cubicBezTo>
                  <a:cubicBezTo>
                    <a:pt x="128" y="2196"/>
                    <a:pt x="135" y="2199"/>
                    <a:pt x="143" y="2202"/>
                  </a:cubicBezTo>
                  <a:cubicBezTo>
                    <a:pt x="161" y="2208"/>
                    <a:pt x="179" y="2210"/>
                    <a:pt x="197" y="2210"/>
                  </a:cubicBezTo>
                  <a:cubicBezTo>
                    <a:pt x="261" y="2210"/>
                    <a:pt x="321" y="2175"/>
                    <a:pt x="351" y="2117"/>
                  </a:cubicBezTo>
                  <a:cubicBezTo>
                    <a:pt x="496" y="1832"/>
                    <a:pt x="648" y="1549"/>
                    <a:pt x="806" y="1267"/>
                  </a:cubicBezTo>
                  <a:cubicBezTo>
                    <a:pt x="847" y="1329"/>
                    <a:pt x="892" y="1390"/>
                    <a:pt x="933" y="1453"/>
                  </a:cubicBezTo>
                  <a:cubicBezTo>
                    <a:pt x="965" y="1504"/>
                    <a:pt x="1021" y="1533"/>
                    <a:pt x="1077" y="1533"/>
                  </a:cubicBezTo>
                  <a:cubicBezTo>
                    <a:pt x="1109" y="1533"/>
                    <a:pt x="1141" y="1524"/>
                    <a:pt x="1169" y="1505"/>
                  </a:cubicBezTo>
                  <a:cubicBezTo>
                    <a:pt x="1249" y="1454"/>
                    <a:pt x="1273" y="1349"/>
                    <a:pt x="1223" y="1268"/>
                  </a:cubicBezTo>
                  <a:cubicBezTo>
                    <a:pt x="1152" y="1156"/>
                    <a:pt x="1072" y="1047"/>
                    <a:pt x="997" y="938"/>
                  </a:cubicBezTo>
                  <a:cubicBezTo>
                    <a:pt x="1100" y="759"/>
                    <a:pt x="1202" y="580"/>
                    <a:pt x="1307" y="406"/>
                  </a:cubicBezTo>
                  <a:cubicBezTo>
                    <a:pt x="1356" y="324"/>
                    <a:pt x="1331" y="218"/>
                    <a:pt x="1249" y="169"/>
                  </a:cubicBezTo>
                  <a:cubicBezTo>
                    <a:pt x="1222" y="152"/>
                    <a:pt x="1191" y="144"/>
                    <a:pt x="1161" y="144"/>
                  </a:cubicBezTo>
                  <a:cubicBezTo>
                    <a:pt x="1103" y="144"/>
                    <a:pt x="1046" y="173"/>
                    <a:pt x="1013" y="227"/>
                  </a:cubicBezTo>
                  <a:cubicBezTo>
                    <a:pt x="934" y="358"/>
                    <a:pt x="858" y="493"/>
                    <a:pt x="781" y="625"/>
                  </a:cubicBezTo>
                  <a:cubicBezTo>
                    <a:pt x="637" y="432"/>
                    <a:pt x="489" y="244"/>
                    <a:pt x="335" y="62"/>
                  </a:cubicBezTo>
                  <a:cubicBezTo>
                    <a:pt x="300" y="21"/>
                    <a:pt x="25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9"/>
            <p:cNvSpPr/>
            <p:nvPr/>
          </p:nvSpPr>
          <p:spPr>
            <a:xfrm>
              <a:off x="7962875" y="1467850"/>
              <a:ext cx="31550" cy="49050"/>
            </a:xfrm>
            <a:custGeom>
              <a:avLst/>
              <a:gdLst/>
              <a:ahLst/>
              <a:cxnLst/>
              <a:rect l="l" t="t" r="r" b="b"/>
              <a:pathLst>
                <a:path w="1262" h="1962" extrusionOk="0">
                  <a:moveTo>
                    <a:pt x="590" y="1"/>
                  </a:moveTo>
                  <a:cubicBezTo>
                    <a:pt x="512" y="1"/>
                    <a:pt x="442" y="53"/>
                    <a:pt x="421" y="132"/>
                  </a:cubicBezTo>
                  <a:lnTo>
                    <a:pt x="350" y="424"/>
                  </a:lnTo>
                  <a:cubicBezTo>
                    <a:pt x="329" y="418"/>
                    <a:pt x="307" y="415"/>
                    <a:pt x="286" y="408"/>
                  </a:cubicBezTo>
                  <a:cubicBezTo>
                    <a:pt x="274" y="404"/>
                    <a:pt x="258" y="398"/>
                    <a:pt x="248" y="396"/>
                  </a:cubicBezTo>
                  <a:cubicBezTo>
                    <a:pt x="230" y="390"/>
                    <a:pt x="212" y="387"/>
                    <a:pt x="194" y="387"/>
                  </a:cubicBezTo>
                  <a:cubicBezTo>
                    <a:pt x="122" y="387"/>
                    <a:pt x="55" y="432"/>
                    <a:pt x="32" y="503"/>
                  </a:cubicBezTo>
                  <a:cubicBezTo>
                    <a:pt x="1" y="593"/>
                    <a:pt x="47" y="690"/>
                    <a:pt x="137" y="721"/>
                  </a:cubicBezTo>
                  <a:cubicBezTo>
                    <a:pt x="151" y="726"/>
                    <a:pt x="164" y="731"/>
                    <a:pt x="178" y="735"/>
                  </a:cubicBezTo>
                  <a:cubicBezTo>
                    <a:pt x="207" y="745"/>
                    <a:pt x="238" y="747"/>
                    <a:pt x="268" y="757"/>
                  </a:cubicBezTo>
                  <a:lnTo>
                    <a:pt x="23" y="1748"/>
                  </a:lnTo>
                  <a:cubicBezTo>
                    <a:pt x="2" y="1836"/>
                    <a:pt x="50" y="1924"/>
                    <a:pt x="136" y="1954"/>
                  </a:cubicBezTo>
                  <a:cubicBezTo>
                    <a:pt x="140" y="1955"/>
                    <a:pt x="144" y="1955"/>
                    <a:pt x="148" y="1957"/>
                  </a:cubicBezTo>
                  <a:cubicBezTo>
                    <a:pt x="162" y="1960"/>
                    <a:pt x="176" y="1962"/>
                    <a:pt x="190" y="1962"/>
                  </a:cubicBezTo>
                  <a:cubicBezTo>
                    <a:pt x="267" y="1962"/>
                    <a:pt x="337" y="1909"/>
                    <a:pt x="357" y="1831"/>
                  </a:cubicBezTo>
                  <a:lnTo>
                    <a:pt x="602" y="838"/>
                  </a:lnTo>
                  <a:cubicBezTo>
                    <a:pt x="749" y="863"/>
                    <a:pt x="897" y="876"/>
                    <a:pt x="1047" y="876"/>
                  </a:cubicBezTo>
                  <a:cubicBezTo>
                    <a:pt x="1061" y="876"/>
                    <a:pt x="1076" y="876"/>
                    <a:pt x="1091" y="876"/>
                  </a:cubicBezTo>
                  <a:cubicBezTo>
                    <a:pt x="1186" y="876"/>
                    <a:pt x="1262" y="797"/>
                    <a:pt x="1262" y="702"/>
                  </a:cubicBezTo>
                  <a:cubicBezTo>
                    <a:pt x="1260" y="608"/>
                    <a:pt x="1183" y="532"/>
                    <a:pt x="1088" y="532"/>
                  </a:cubicBezTo>
                  <a:cubicBezTo>
                    <a:pt x="1088" y="532"/>
                    <a:pt x="1087" y="532"/>
                    <a:pt x="1086" y="532"/>
                  </a:cubicBezTo>
                  <a:cubicBezTo>
                    <a:pt x="1076" y="532"/>
                    <a:pt x="1067" y="532"/>
                    <a:pt x="1057" y="532"/>
                  </a:cubicBezTo>
                  <a:cubicBezTo>
                    <a:pt x="933" y="532"/>
                    <a:pt x="808" y="524"/>
                    <a:pt x="685" y="504"/>
                  </a:cubicBezTo>
                  <a:lnTo>
                    <a:pt x="756" y="215"/>
                  </a:lnTo>
                  <a:cubicBezTo>
                    <a:pt x="779" y="123"/>
                    <a:pt x="723" y="30"/>
                    <a:pt x="631" y="6"/>
                  </a:cubicBezTo>
                  <a:cubicBezTo>
                    <a:pt x="617" y="2"/>
                    <a:pt x="603" y="1"/>
                    <a:pt x="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9"/>
            <p:cNvSpPr/>
            <p:nvPr/>
          </p:nvSpPr>
          <p:spPr>
            <a:xfrm>
              <a:off x="7990950" y="1458275"/>
              <a:ext cx="27275" cy="63775"/>
            </a:xfrm>
            <a:custGeom>
              <a:avLst/>
              <a:gdLst/>
              <a:ahLst/>
              <a:cxnLst/>
              <a:rect l="l" t="t" r="r" b="b"/>
              <a:pathLst>
                <a:path w="1091" h="2551" extrusionOk="0">
                  <a:moveTo>
                    <a:pt x="872" y="0"/>
                  </a:moveTo>
                  <a:cubicBezTo>
                    <a:pt x="871" y="0"/>
                    <a:pt x="870" y="0"/>
                    <a:pt x="869" y="0"/>
                  </a:cubicBezTo>
                  <a:cubicBezTo>
                    <a:pt x="776" y="3"/>
                    <a:pt x="702" y="79"/>
                    <a:pt x="702" y="172"/>
                  </a:cubicBezTo>
                  <a:cubicBezTo>
                    <a:pt x="696" y="693"/>
                    <a:pt x="469" y="1188"/>
                    <a:pt x="80" y="1534"/>
                  </a:cubicBezTo>
                  <a:cubicBezTo>
                    <a:pt x="8" y="1596"/>
                    <a:pt x="1" y="1706"/>
                    <a:pt x="63" y="1777"/>
                  </a:cubicBezTo>
                  <a:cubicBezTo>
                    <a:pt x="97" y="1816"/>
                    <a:pt x="145" y="1836"/>
                    <a:pt x="193" y="1836"/>
                  </a:cubicBezTo>
                  <a:cubicBezTo>
                    <a:pt x="233" y="1836"/>
                    <a:pt x="274" y="1822"/>
                    <a:pt x="306" y="1793"/>
                  </a:cubicBezTo>
                  <a:cubicBezTo>
                    <a:pt x="465" y="1653"/>
                    <a:pt x="603" y="1489"/>
                    <a:pt x="714" y="1309"/>
                  </a:cubicBezTo>
                  <a:lnTo>
                    <a:pt x="714" y="1309"/>
                  </a:lnTo>
                  <a:cubicBezTo>
                    <a:pt x="702" y="1660"/>
                    <a:pt x="674" y="2010"/>
                    <a:pt x="630" y="2356"/>
                  </a:cubicBezTo>
                  <a:cubicBezTo>
                    <a:pt x="619" y="2438"/>
                    <a:pt x="668" y="2515"/>
                    <a:pt x="745" y="2542"/>
                  </a:cubicBezTo>
                  <a:cubicBezTo>
                    <a:pt x="757" y="2545"/>
                    <a:pt x="768" y="2548"/>
                    <a:pt x="779" y="2549"/>
                  </a:cubicBezTo>
                  <a:cubicBezTo>
                    <a:pt x="787" y="2550"/>
                    <a:pt x="794" y="2551"/>
                    <a:pt x="802" y="2551"/>
                  </a:cubicBezTo>
                  <a:cubicBezTo>
                    <a:pt x="887" y="2551"/>
                    <a:pt x="960" y="2487"/>
                    <a:pt x="971" y="2400"/>
                  </a:cubicBezTo>
                  <a:cubicBezTo>
                    <a:pt x="1065" y="1658"/>
                    <a:pt x="1090" y="908"/>
                    <a:pt x="1045" y="162"/>
                  </a:cubicBezTo>
                  <a:cubicBezTo>
                    <a:pt x="1040" y="70"/>
                    <a:pt x="962" y="0"/>
                    <a:pt x="8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9"/>
            <p:cNvSpPr/>
            <p:nvPr/>
          </p:nvSpPr>
          <p:spPr>
            <a:xfrm>
              <a:off x="8011800" y="1432475"/>
              <a:ext cx="35600" cy="109975"/>
            </a:xfrm>
            <a:custGeom>
              <a:avLst/>
              <a:gdLst/>
              <a:ahLst/>
              <a:cxnLst/>
              <a:rect l="l" t="t" r="r" b="b"/>
              <a:pathLst>
                <a:path w="1424" h="4399" extrusionOk="0">
                  <a:moveTo>
                    <a:pt x="647" y="0"/>
                  </a:moveTo>
                  <a:cubicBezTo>
                    <a:pt x="592" y="0"/>
                    <a:pt x="537" y="27"/>
                    <a:pt x="504" y="76"/>
                  </a:cubicBezTo>
                  <a:cubicBezTo>
                    <a:pt x="450" y="155"/>
                    <a:pt x="470" y="262"/>
                    <a:pt x="549" y="316"/>
                  </a:cubicBezTo>
                  <a:cubicBezTo>
                    <a:pt x="1049" y="654"/>
                    <a:pt x="1036" y="1424"/>
                    <a:pt x="1006" y="1739"/>
                  </a:cubicBezTo>
                  <a:cubicBezTo>
                    <a:pt x="925" y="2607"/>
                    <a:pt x="595" y="3433"/>
                    <a:pt x="58" y="4120"/>
                  </a:cubicBezTo>
                  <a:cubicBezTo>
                    <a:pt x="0" y="4195"/>
                    <a:pt x="13" y="4303"/>
                    <a:pt x="87" y="4362"/>
                  </a:cubicBezTo>
                  <a:cubicBezTo>
                    <a:pt x="104" y="4374"/>
                    <a:pt x="121" y="4384"/>
                    <a:pt x="141" y="4389"/>
                  </a:cubicBezTo>
                  <a:cubicBezTo>
                    <a:pt x="159" y="4395"/>
                    <a:pt x="177" y="4398"/>
                    <a:pt x="195" y="4398"/>
                  </a:cubicBezTo>
                  <a:cubicBezTo>
                    <a:pt x="247" y="4398"/>
                    <a:pt x="296" y="4375"/>
                    <a:pt x="329" y="4333"/>
                  </a:cubicBezTo>
                  <a:cubicBezTo>
                    <a:pt x="908" y="3594"/>
                    <a:pt x="1261" y="2704"/>
                    <a:pt x="1350" y="1770"/>
                  </a:cubicBezTo>
                  <a:cubicBezTo>
                    <a:pt x="1423" y="974"/>
                    <a:pt x="1202" y="341"/>
                    <a:pt x="743" y="30"/>
                  </a:cubicBezTo>
                  <a:cubicBezTo>
                    <a:pt x="714" y="10"/>
                    <a:pt x="680" y="0"/>
                    <a:pt x="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9"/>
            <p:cNvSpPr/>
            <p:nvPr/>
          </p:nvSpPr>
          <p:spPr>
            <a:xfrm>
              <a:off x="7812475" y="1563800"/>
              <a:ext cx="50800" cy="44125"/>
            </a:xfrm>
            <a:custGeom>
              <a:avLst/>
              <a:gdLst/>
              <a:ahLst/>
              <a:cxnLst/>
              <a:rect l="l" t="t" r="r" b="b"/>
              <a:pathLst>
                <a:path w="2032" h="1765" extrusionOk="0">
                  <a:moveTo>
                    <a:pt x="1331" y="0"/>
                  </a:moveTo>
                  <a:cubicBezTo>
                    <a:pt x="1131" y="0"/>
                    <a:pt x="969" y="146"/>
                    <a:pt x="903" y="205"/>
                  </a:cubicBezTo>
                  <a:cubicBezTo>
                    <a:pt x="810" y="288"/>
                    <a:pt x="721" y="373"/>
                    <a:pt x="635" y="464"/>
                  </a:cubicBezTo>
                  <a:lnTo>
                    <a:pt x="640" y="451"/>
                  </a:lnTo>
                  <a:cubicBezTo>
                    <a:pt x="668" y="362"/>
                    <a:pt x="619" y="266"/>
                    <a:pt x="530" y="237"/>
                  </a:cubicBezTo>
                  <a:lnTo>
                    <a:pt x="526" y="236"/>
                  </a:lnTo>
                  <a:cubicBezTo>
                    <a:pt x="509" y="230"/>
                    <a:pt x="492" y="228"/>
                    <a:pt x="475" y="228"/>
                  </a:cubicBezTo>
                  <a:cubicBezTo>
                    <a:pt x="402" y="228"/>
                    <a:pt x="333" y="275"/>
                    <a:pt x="310" y="350"/>
                  </a:cubicBezTo>
                  <a:lnTo>
                    <a:pt x="26" y="1271"/>
                  </a:lnTo>
                  <a:cubicBezTo>
                    <a:pt x="1" y="1355"/>
                    <a:pt x="40" y="1443"/>
                    <a:pt x="119" y="1478"/>
                  </a:cubicBezTo>
                  <a:cubicBezTo>
                    <a:pt x="125" y="1481"/>
                    <a:pt x="130" y="1484"/>
                    <a:pt x="137" y="1485"/>
                  </a:cubicBezTo>
                  <a:cubicBezTo>
                    <a:pt x="155" y="1491"/>
                    <a:pt x="173" y="1494"/>
                    <a:pt x="190" y="1494"/>
                  </a:cubicBezTo>
                  <a:cubicBezTo>
                    <a:pt x="249" y="1494"/>
                    <a:pt x="305" y="1464"/>
                    <a:pt x="337" y="1412"/>
                  </a:cubicBezTo>
                  <a:cubicBezTo>
                    <a:pt x="555" y="1059"/>
                    <a:pt x="823" y="738"/>
                    <a:pt x="1132" y="461"/>
                  </a:cubicBezTo>
                  <a:cubicBezTo>
                    <a:pt x="1220" y="383"/>
                    <a:pt x="1287" y="344"/>
                    <a:pt x="1332" y="344"/>
                  </a:cubicBezTo>
                  <a:cubicBezTo>
                    <a:pt x="1337" y="344"/>
                    <a:pt x="1342" y="344"/>
                    <a:pt x="1346" y="345"/>
                  </a:cubicBezTo>
                  <a:cubicBezTo>
                    <a:pt x="1446" y="375"/>
                    <a:pt x="1459" y="648"/>
                    <a:pt x="1462" y="752"/>
                  </a:cubicBezTo>
                  <a:cubicBezTo>
                    <a:pt x="1473" y="1067"/>
                    <a:pt x="1546" y="1378"/>
                    <a:pt x="1678" y="1664"/>
                  </a:cubicBezTo>
                  <a:cubicBezTo>
                    <a:pt x="1708" y="1728"/>
                    <a:pt x="1770" y="1764"/>
                    <a:pt x="1835" y="1764"/>
                  </a:cubicBezTo>
                  <a:cubicBezTo>
                    <a:pt x="1859" y="1764"/>
                    <a:pt x="1884" y="1759"/>
                    <a:pt x="1908" y="1749"/>
                  </a:cubicBezTo>
                  <a:cubicBezTo>
                    <a:pt x="1994" y="1708"/>
                    <a:pt x="2032" y="1606"/>
                    <a:pt x="1991" y="1521"/>
                  </a:cubicBezTo>
                  <a:cubicBezTo>
                    <a:pt x="1878" y="1276"/>
                    <a:pt x="1815" y="1010"/>
                    <a:pt x="1805" y="741"/>
                  </a:cubicBezTo>
                  <a:cubicBezTo>
                    <a:pt x="1798" y="530"/>
                    <a:pt x="1788" y="93"/>
                    <a:pt x="1422" y="10"/>
                  </a:cubicBezTo>
                  <a:cubicBezTo>
                    <a:pt x="1391" y="3"/>
                    <a:pt x="1361" y="0"/>
                    <a:pt x="1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9"/>
            <p:cNvSpPr/>
            <p:nvPr/>
          </p:nvSpPr>
          <p:spPr>
            <a:xfrm>
              <a:off x="7878400" y="1553525"/>
              <a:ext cx="30275" cy="70025"/>
            </a:xfrm>
            <a:custGeom>
              <a:avLst/>
              <a:gdLst/>
              <a:ahLst/>
              <a:cxnLst/>
              <a:rect l="l" t="t" r="r" b="b"/>
              <a:pathLst>
                <a:path w="1211" h="2801" extrusionOk="0">
                  <a:moveTo>
                    <a:pt x="914" y="1"/>
                  </a:moveTo>
                  <a:cubicBezTo>
                    <a:pt x="852" y="1"/>
                    <a:pt x="789" y="14"/>
                    <a:pt x="731" y="40"/>
                  </a:cubicBezTo>
                  <a:cubicBezTo>
                    <a:pt x="453" y="164"/>
                    <a:pt x="304" y="528"/>
                    <a:pt x="265" y="637"/>
                  </a:cubicBezTo>
                  <a:cubicBezTo>
                    <a:pt x="141" y="983"/>
                    <a:pt x="0" y="1376"/>
                    <a:pt x="28" y="1788"/>
                  </a:cubicBezTo>
                  <a:cubicBezTo>
                    <a:pt x="53" y="2172"/>
                    <a:pt x="279" y="2637"/>
                    <a:pt x="712" y="2780"/>
                  </a:cubicBezTo>
                  <a:cubicBezTo>
                    <a:pt x="728" y="2786"/>
                    <a:pt x="743" y="2790"/>
                    <a:pt x="759" y="2794"/>
                  </a:cubicBezTo>
                  <a:cubicBezTo>
                    <a:pt x="774" y="2799"/>
                    <a:pt x="789" y="2801"/>
                    <a:pt x="804" y="2801"/>
                  </a:cubicBezTo>
                  <a:cubicBezTo>
                    <a:pt x="879" y="2801"/>
                    <a:pt x="949" y="2750"/>
                    <a:pt x="970" y="2673"/>
                  </a:cubicBezTo>
                  <a:cubicBezTo>
                    <a:pt x="994" y="2582"/>
                    <a:pt x="940" y="2482"/>
                    <a:pt x="849" y="2462"/>
                  </a:cubicBezTo>
                  <a:cubicBezTo>
                    <a:pt x="567" y="2376"/>
                    <a:pt x="391" y="2053"/>
                    <a:pt x="372" y="1764"/>
                  </a:cubicBezTo>
                  <a:cubicBezTo>
                    <a:pt x="348" y="1425"/>
                    <a:pt x="470" y="1083"/>
                    <a:pt x="588" y="752"/>
                  </a:cubicBezTo>
                  <a:cubicBezTo>
                    <a:pt x="657" y="562"/>
                    <a:pt x="773" y="397"/>
                    <a:pt x="870" y="355"/>
                  </a:cubicBezTo>
                  <a:cubicBezTo>
                    <a:pt x="884" y="348"/>
                    <a:pt x="900" y="344"/>
                    <a:pt x="915" y="344"/>
                  </a:cubicBezTo>
                  <a:cubicBezTo>
                    <a:pt x="929" y="344"/>
                    <a:pt x="943" y="347"/>
                    <a:pt x="956" y="354"/>
                  </a:cubicBezTo>
                  <a:cubicBezTo>
                    <a:pt x="976" y="361"/>
                    <a:pt x="996" y="365"/>
                    <a:pt x="1016" y="365"/>
                  </a:cubicBezTo>
                  <a:cubicBezTo>
                    <a:pt x="1084" y="365"/>
                    <a:pt x="1148" y="324"/>
                    <a:pt x="1175" y="258"/>
                  </a:cubicBezTo>
                  <a:cubicBezTo>
                    <a:pt x="1211" y="172"/>
                    <a:pt x="1173" y="74"/>
                    <a:pt x="1088" y="36"/>
                  </a:cubicBezTo>
                  <a:cubicBezTo>
                    <a:pt x="1032" y="12"/>
                    <a:pt x="973"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9"/>
            <p:cNvSpPr/>
            <p:nvPr/>
          </p:nvSpPr>
          <p:spPr>
            <a:xfrm>
              <a:off x="7909950" y="1573275"/>
              <a:ext cx="34450" cy="57975"/>
            </a:xfrm>
            <a:custGeom>
              <a:avLst/>
              <a:gdLst/>
              <a:ahLst/>
              <a:cxnLst/>
              <a:rect l="l" t="t" r="r" b="b"/>
              <a:pathLst>
                <a:path w="1378" h="2319" extrusionOk="0">
                  <a:moveTo>
                    <a:pt x="1181" y="1"/>
                  </a:moveTo>
                  <a:cubicBezTo>
                    <a:pt x="1120" y="1"/>
                    <a:pt x="1061" y="33"/>
                    <a:pt x="1030" y="90"/>
                  </a:cubicBezTo>
                  <a:lnTo>
                    <a:pt x="642" y="802"/>
                  </a:lnTo>
                  <a:cubicBezTo>
                    <a:pt x="534" y="617"/>
                    <a:pt x="438" y="422"/>
                    <a:pt x="360" y="221"/>
                  </a:cubicBezTo>
                  <a:cubicBezTo>
                    <a:pt x="334" y="151"/>
                    <a:pt x="268" y="108"/>
                    <a:pt x="197" y="108"/>
                  </a:cubicBezTo>
                  <a:cubicBezTo>
                    <a:pt x="176" y="108"/>
                    <a:pt x="155" y="112"/>
                    <a:pt x="134" y="120"/>
                  </a:cubicBezTo>
                  <a:cubicBezTo>
                    <a:pt x="44" y="155"/>
                    <a:pt x="1" y="256"/>
                    <a:pt x="39" y="346"/>
                  </a:cubicBezTo>
                  <a:cubicBezTo>
                    <a:pt x="148" y="628"/>
                    <a:pt x="288" y="900"/>
                    <a:pt x="452" y="1154"/>
                  </a:cubicBezTo>
                  <a:lnTo>
                    <a:pt x="155" y="1702"/>
                  </a:lnTo>
                  <a:cubicBezTo>
                    <a:pt x="112" y="1781"/>
                    <a:pt x="32" y="1928"/>
                    <a:pt x="74" y="2089"/>
                  </a:cubicBezTo>
                  <a:cubicBezTo>
                    <a:pt x="103" y="2190"/>
                    <a:pt x="181" y="2270"/>
                    <a:pt x="282" y="2303"/>
                  </a:cubicBezTo>
                  <a:cubicBezTo>
                    <a:pt x="296" y="2307"/>
                    <a:pt x="313" y="2311"/>
                    <a:pt x="329" y="2314"/>
                  </a:cubicBezTo>
                  <a:cubicBezTo>
                    <a:pt x="345" y="2317"/>
                    <a:pt x="362" y="2319"/>
                    <a:pt x="378" y="2319"/>
                  </a:cubicBezTo>
                  <a:cubicBezTo>
                    <a:pt x="463" y="2319"/>
                    <a:pt x="544" y="2278"/>
                    <a:pt x="593" y="2207"/>
                  </a:cubicBezTo>
                  <a:cubicBezTo>
                    <a:pt x="647" y="2128"/>
                    <a:pt x="626" y="2021"/>
                    <a:pt x="547" y="1969"/>
                  </a:cubicBezTo>
                  <a:cubicBezTo>
                    <a:pt x="519" y="1949"/>
                    <a:pt x="486" y="1938"/>
                    <a:pt x="451" y="1938"/>
                  </a:cubicBezTo>
                  <a:cubicBezTo>
                    <a:pt x="441" y="1938"/>
                    <a:pt x="431" y="1939"/>
                    <a:pt x="420" y="1941"/>
                  </a:cubicBezTo>
                  <a:cubicBezTo>
                    <a:pt x="431" y="1916"/>
                    <a:pt x="444" y="1890"/>
                    <a:pt x="458" y="1865"/>
                  </a:cubicBezTo>
                  <a:lnTo>
                    <a:pt x="672" y="1470"/>
                  </a:lnTo>
                  <a:cubicBezTo>
                    <a:pt x="752" y="1572"/>
                    <a:pt x="835" y="1674"/>
                    <a:pt x="924" y="1771"/>
                  </a:cubicBezTo>
                  <a:cubicBezTo>
                    <a:pt x="957" y="1808"/>
                    <a:pt x="1004" y="1827"/>
                    <a:pt x="1050" y="1827"/>
                  </a:cubicBezTo>
                  <a:cubicBezTo>
                    <a:pt x="1091" y="1827"/>
                    <a:pt x="1133" y="1812"/>
                    <a:pt x="1166" y="1782"/>
                  </a:cubicBezTo>
                  <a:cubicBezTo>
                    <a:pt x="1236" y="1717"/>
                    <a:pt x="1242" y="1609"/>
                    <a:pt x="1177" y="1539"/>
                  </a:cubicBezTo>
                  <a:cubicBezTo>
                    <a:pt x="1062" y="1410"/>
                    <a:pt x="955" y="1274"/>
                    <a:pt x="855" y="1133"/>
                  </a:cubicBezTo>
                  <a:lnTo>
                    <a:pt x="1332" y="255"/>
                  </a:lnTo>
                  <a:cubicBezTo>
                    <a:pt x="1377" y="172"/>
                    <a:pt x="1346" y="68"/>
                    <a:pt x="1263" y="21"/>
                  </a:cubicBezTo>
                  <a:cubicBezTo>
                    <a:pt x="1237" y="7"/>
                    <a:pt x="1209" y="1"/>
                    <a:pt x="1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9"/>
            <p:cNvSpPr/>
            <p:nvPr/>
          </p:nvSpPr>
          <p:spPr>
            <a:xfrm>
              <a:off x="7948475" y="1582050"/>
              <a:ext cx="30625" cy="43400"/>
            </a:xfrm>
            <a:custGeom>
              <a:avLst/>
              <a:gdLst/>
              <a:ahLst/>
              <a:cxnLst/>
              <a:rect l="l" t="t" r="r" b="b"/>
              <a:pathLst>
                <a:path w="1225" h="1736" extrusionOk="0">
                  <a:moveTo>
                    <a:pt x="704" y="1"/>
                  </a:moveTo>
                  <a:cubicBezTo>
                    <a:pt x="619" y="1"/>
                    <a:pt x="544" y="62"/>
                    <a:pt x="532" y="147"/>
                  </a:cubicBezTo>
                  <a:lnTo>
                    <a:pt x="479" y="495"/>
                  </a:lnTo>
                  <a:cubicBezTo>
                    <a:pt x="416" y="474"/>
                    <a:pt x="356" y="442"/>
                    <a:pt x="302" y="401"/>
                  </a:cubicBezTo>
                  <a:cubicBezTo>
                    <a:pt x="270" y="375"/>
                    <a:pt x="232" y="362"/>
                    <a:pt x="194" y="362"/>
                  </a:cubicBezTo>
                  <a:cubicBezTo>
                    <a:pt x="144" y="362"/>
                    <a:pt x="94" y="385"/>
                    <a:pt x="60" y="427"/>
                  </a:cubicBezTo>
                  <a:cubicBezTo>
                    <a:pt x="1" y="501"/>
                    <a:pt x="12" y="609"/>
                    <a:pt x="87" y="668"/>
                  </a:cubicBezTo>
                  <a:cubicBezTo>
                    <a:pt x="175" y="739"/>
                    <a:pt x="275" y="793"/>
                    <a:pt x="384" y="829"/>
                  </a:cubicBezTo>
                  <a:cubicBezTo>
                    <a:pt x="398" y="834"/>
                    <a:pt x="413" y="836"/>
                    <a:pt x="429" y="840"/>
                  </a:cubicBezTo>
                  <a:lnTo>
                    <a:pt x="326" y="1538"/>
                  </a:lnTo>
                  <a:cubicBezTo>
                    <a:pt x="313" y="1621"/>
                    <a:pt x="363" y="1700"/>
                    <a:pt x="441" y="1727"/>
                  </a:cubicBezTo>
                  <a:cubicBezTo>
                    <a:pt x="451" y="1729"/>
                    <a:pt x="461" y="1732"/>
                    <a:pt x="471" y="1734"/>
                  </a:cubicBezTo>
                  <a:cubicBezTo>
                    <a:pt x="480" y="1735"/>
                    <a:pt x="488" y="1736"/>
                    <a:pt x="496" y="1736"/>
                  </a:cubicBezTo>
                  <a:cubicBezTo>
                    <a:pt x="580" y="1736"/>
                    <a:pt x="654" y="1674"/>
                    <a:pt x="665" y="1589"/>
                  </a:cubicBezTo>
                  <a:lnTo>
                    <a:pt x="771" y="878"/>
                  </a:lnTo>
                  <a:cubicBezTo>
                    <a:pt x="885" y="871"/>
                    <a:pt x="996" y="846"/>
                    <a:pt x="1100" y="800"/>
                  </a:cubicBezTo>
                  <a:cubicBezTo>
                    <a:pt x="1186" y="761"/>
                    <a:pt x="1224" y="661"/>
                    <a:pt x="1186" y="575"/>
                  </a:cubicBezTo>
                  <a:cubicBezTo>
                    <a:pt x="1158" y="511"/>
                    <a:pt x="1095" y="473"/>
                    <a:pt x="1028" y="473"/>
                  </a:cubicBezTo>
                  <a:cubicBezTo>
                    <a:pt x="1006" y="473"/>
                    <a:pt x="983" y="477"/>
                    <a:pt x="961" y="487"/>
                  </a:cubicBezTo>
                  <a:cubicBezTo>
                    <a:pt x="917" y="503"/>
                    <a:pt x="871" y="518"/>
                    <a:pt x="824" y="525"/>
                  </a:cubicBezTo>
                  <a:lnTo>
                    <a:pt x="872" y="198"/>
                  </a:lnTo>
                  <a:cubicBezTo>
                    <a:pt x="888" y="104"/>
                    <a:pt x="821" y="16"/>
                    <a:pt x="727" y="2"/>
                  </a:cubicBezTo>
                  <a:cubicBezTo>
                    <a:pt x="719" y="1"/>
                    <a:pt x="71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9"/>
            <p:cNvSpPr/>
            <p:nvPr/>
          </p:nvSpPr>
          <p:spPr>
            <a:xfrm>
              <a:off x="7981150" y="1578325"/>
              <a:ext cx="18175" cy="55900"/>
            </a:xfrm>
            <a:custGeom>
              <a:avLst/>
              <a:gdLst/>
              <a:ahLst/>
              <a:cxnLst/>
              <a:rect l="l" t="t" r="r" b="b"/>
              <a:pathLst>
                <a:path w="727" h="2236" extrusionOk="0">
                  <a:moveTo>
                    <a:pt x="554" y="1"/>
                  </a:moveTo>
                  <a:cubicBezTo>
                    <a:pt x="489" y="1"/>
                    <a:pt x="428" y="38"/>
                    <a:pt x="398" y="99"/>
                  </a:cubicBezTo>
                  <a:cubicBezTo>
                    <a:pt x="208" y="499"/>
                    <a:pt x="80" y="924"/>
                    <a:pt x="18" y="1363"/>
                  </a:cubicBezTo>
                  <a:cubicBezTo>
                    <a:pt x="0" y="1481"/>
                    <a:pt x="94" y="1561"/>
                    <a:pt x="190" y="1561"/>
                  </a:cubicBezTo>
                  <a:cubicBezTo>
                    <a:pt x="242" y="1561"/>
                    <a:pt x="294" y="1538"/>
                    <a:pt x="329" y="1486"/>
                  </a:cubicBezTo>
                  <a:lnTo>
                    <a:pt x="329" y="1486"/>
                  </a:lnTo>
                  <a:cubicBezTo>
                    <a:pt x="318" y="1674"/>
                    <a:pt x="304" y="1862"/>
                    <a:pt x="289" y="2049"/>
                  </a:cubicBezTo>
                  <a:cubicBezTo>
                    <a:pt x="283" y="2128"/>
                    <a:pt x="331" y="2201"/>
                    <a:pt x="407" y="2226"/>
                  </a:cubicBezTo>
                  <a:cubicBezTo>
                    <a:pt x="420" y="2230"/>
                    <a:pt x="434" y="2233"/>
                    <a:pt x="448" y="2235"/>
                  </a:cubicBezTo>
                  <a:cubicBezTo>
                    <a:pt x="453" y="2235"/>
                    <a:pt x="458" y="2235"/>
                    <a:pt x="463" y="2235"/>
                  </a:cubicBezTo>
                  <a:cubicBezTo>
                    <a:pt x="551" y="2235"/>
                    <a:pt x="625" y="2166"/>
                    <a:pt x="632" y="2077"/>
                  </a:cubicBezTo>
                  <a:cubicBezTo>
                    <a:pt x="686" y="1446"/>
                    <a:pt x="717" y="807"/>
                    <a:pt x="726" y="177"/>
                  </a:cubicBezTo>
                  <a:cubicBezTo>
                    <a:pt x="726" y="95"/>
                    <a:pt x="671" y="25"/>
                    <a:pt x="593" y="5"/>
                  </a:cubicBezTo>
                  <a:cubicBezTo>
                    <a:pt x="580" y="2"/>
                    <a:pt x="567" y="1"/>
                    <a:pt x="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9"/>
            <p:cNvSpPr/>
            <p:nvPr/>
          </p:nvSpPr>
          <p:spPr>
            <a:xfrm>
              <a:off x="7988025" y="1557025"/>
              <a:ext cx="40550" cy="95650"/>
            </a:xfrm>
            <a:custGeom>
              <a:avLst/>
              <a:gdLst/>
              <a:ahLst/>
              <a:cxnLst/>
              <a:rect l="l" t="t" r="r" b="b"/>
              <a:pathLst>
                <a:path w="1622" h="3826" extrusionOk="0">
                  <a:moveTo>
                    <a:pt x="1002" y="1"/>
                  </a:moveTo>
                  <a:cubicBezTo>
                    <a:pt x="982" y="1"/>
                    <a:pt x="962" y="4"/>
                    <a:pt x="943" y="11"/>
                  </a:cubicBezTo>
                  <a:cubicBezTo>
                    <a:pt x="854" y="45"/>
                    <a:pt x="807" y="143"/>
                    <a:pt x="841" y="232"/>
                  </a:cubicBezTo>
                  <a:cubicBezTo>
                    <a:pt x="1252" y="1351"/>
                    <a:pt x="936" y="2707"/>
                    <a:pt x="71" y="3529"/>
                  </a:cubicBezTo>
                  <a:cubicBezTo>
                    <a:pt x="2" y="3593"/>
                    <a:pt x="1" y="3703"/>
                    <a:pt x="66" y="3772"/>
                  </a:cubicBezTo>
                  <a:cubicBezTo>
                    <a:pt x="85" y="3792"/>
                    <a:pt x="109" y="3807"/>
                    <a:pt x="136" y="3816"/>
                  </a:cubicBezTo>
                  <a:cubicBezTo>
                    <a:pt x="154" y="3822"/>
                    <a:pt x="173" y="3825"/>
                    <a:pt x="191" y="3825"/>
                  </a:cubicBezTo>
                  <a:cubicBezTo>
                    <a:pt x="234" y="3825"/>
                    <a:pt x="277" y="3808"/>
                    <a:pt x="309" y="3778"/>
                  </a:cubicBezTo>
                  <a:cubicBezTo>
                    <a:pt x="1269" y="2864"/>
                    <a:pt x="1621" y="1358"/>
                    <a:pt x="1164" y="114"/>
                  </a:cubicBezTo>
                  <a:cubicBezTo>
                    <a:pt x="1138" y="43"/>
                    <a:pt x="1073" y="1"/>
                    <a:pt x="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9"/>
            <p:cNvSpPr/>
            <p:nvPr/>
          </p:nvSpPr>
          <p:spPr>
            <a:xfrm>
              <a:off x="7769550" y="1633525"/>
              <a:ext cx="248350" cy="32375"/>
            </a:xfrm>
            <a:custGeom>
              <a:avLst/>
              <a:gdLst/>
              <a:ahLst/>
              <a:cxnLst/>
              <a:rect l="l" t="t" r="r" b="b"/>
              <a:pathLst>
                <a:path w="9934" h="1295" extrusionOk="0">
                  <a:moveTo>
                    <a:pt x="188" y="1"/>
                  </a:moveTo>
                  <a:cubicBezTo>
                    <a:pt x="111" y="1"/>
                    <a:pt x="43" y="53"/>
                    <a:pt x="23" y="129"/>
                  </a:cubicBezTo>
                  <a:cubicBezTo>
                    <a:pt x="0" y="217"/>
                    <a:pt x="48" y="307"/>
                    <a:pt x="134" y="336"/>
                  </a:cubicBezTo>
                  <a:cubicBezTo>
                    <a:pt x="141" y="338"/>
                    <a:pt x="150" y="340"/>
                    <a:pt x="157" y="342"/>
                  </a:cubicBezTo>
                  <a:cubicBezTo>
                    <a:pt x="3324" y="936"/>
                    <a:pt x="6537" y="1255"/>
                    <a:pt x="9759" y="1295"/>
                  </a:cubicBezTo>
                  <a:cubicBezTo>
                    <a:pt x="9853" y="1295"/>
                    <a:pt x="9932" y="1219"/>
                    <a:pt x="9934" y="1124"/>
                  </a:cubicBezTo>
                  <a:cubicBezTo>
                    <a:pt x="9934" y="1029"/>
                    <a:pt x="9858" y="951"/>
                    <a:pt x="9763" y="950"/>
                  </a:cubicBezTo>
                  <a:cubicBezTo>
                    <a:pt x="6561" y="910"/>
                    <a:pt x="3367" y="594"/>
                    <a:pt x="220" y="4"/>
                  </a:cubicBezTo>
                  <a:cubicBezTo>
                    <a:pt x="209" y="2"/>
                    <a:pt x="198"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9"/>
            <p:cNvSpPr/>
            <p:nvPr/>
          </p:nvSpPr>
          <p:spPr>
            <a:xfrm>
              <a:off x="7727875" y="1514125"/>
              <a:ext cx="285350" cy="97550"/>
            </a:xfrm>
            <a:custGeom>
              <a:avLst/>
              <a:gdLst/>
              <a:ahLst/>
              <a:cxnLst/>
              <a:rect l="l" t="t" r="r" b="b"/>
              <a:pathLst>
                <a:path w="11414" h="3902" extrusionOk="0">
                  <a:moveTo>
                    <a:pt x="2881" y="0"/>
                  </a:moveTo>
                  <a:cubicBezTo>
                    <a:pt x="2811" y="0"/>
                    <a:pt x="2741" y="38"/>
                    <a:pt x="2715" y="108"/>
                  </a:cubicBezTo>
                  <a:cubicBezTo>
                    <a:pt x="2339" y="1095"/>
                    <a:pt x="1964" y="2085"/>
                    <a:pt x="1596" y="3074"/>
                  </a:cubicBezTo>
                  <a:cubicBezTo>
                    <a:pt x="1544" y="2884"/>
                    <a:pt x="1468" y="2695"/>
                    <a:pt x="1347" y="2529"/>
                  </a:cubicBezTo>
                  <a:cubicBezTo>
                    <a:pt x="1160" y="2272"/>
                    <a:pt x="836" y="2082"/>
                    <a:pt x="513" y="2082"/>
                  </a:cubicBezTo>
                  <a:cubicBezTo>
                    <a:pt x="372" y="2082"/>
                    <a:pt x="231" y="2118"/>
                    <a:pt x="102" y="2201"/>
                  </a:cubicBezTo>
                  <a:cubicBezTo>
                    <a:pt x="23" y="2253"/>
                    <a:pt x="1" y="2359"/>
                    <a:pt x="52" y="2438"/>
                  </a:cubicBezTo>
                  <a:cubicBezTo>
                    <a:pt x="84" y="2489"/>
                    <a:pt x="140" y="2517"/>
                    <a:pt x="197" y="2517"/>
                  </a:cubicBezTo>
                  <a:cubicBezTo>
                    <a:pt x="228" y="2517"/>
                    <a:pt x="260" y="2509"/>
                    <a:pt x="288" y="2491"/>
                  </a:cubicBezTo>
                  <a:cubicBezTo>
                    <a:pt x="356" y="2447"/>
                    <a:pt x="433" y="2428"/>
                    <a:pt x="513" y="2428"/>
                  </a:cubicBezTo>
                  <a:cubicBezTo>
                    <a:pt x="719" y="2428"/>
                    <a:pt x="943" y="2558"/>
                    <a:pt x="1068" y="2731"/>
                  </a:cubicBezTo>
                  <a:cubicBezTo>
                    <a:pt x="1275" y="3016"/>
                    <a:pt x="1321" y="3406"/>
                    <a:pt x="1363" y="3750"/>
                  </a:cubicBezTo>
                  <a:cubicBezTo>
                    <a:pt x="1372" y="3816"/>
                    <a:pt x="1417" y="3872"/>
                    <a:pt x="1480" y="3893"/>
                  </a:cubicBezTo>
                  <a:cubicBezTo>
                    <a:pt x="1492" y="3897"/>
                    <a:pt x="1503" y="3899"/>
                    <a:pt x="1515" y="3900"/>
                  </a:cubicBezTo>
                  <a:cubicBezTo>
                    <a:pt x="1522" y="3901"/>
                    <a:pt x="1530" y="3902"/>
                    <a:pt x="1536" y="3902"/>
                  </a:cubicBezTo>
                  <a:cubicBezTo>
                    <a:pt x="1607" y="3902"/>
                    <a:pt x="1671" y="3857"/>
                    <a:pt x="1696" y="3791"/>
                  </a:cubicBezTo>
                  <a:cubicBezTo>
                    <a:pt x="2118" y="2657"/>
                    <a:pt x="2543" y="1527"/>
                    <a:pt x="2974" y="400"/>
                  </a:cubicBezTo>
                  <a:cubicBezTo>
                    <a:pt x="5706" y="774"/>
                    <a:pt x="8480" y="1094"/>
                    <a:pt x="11216" y="1351"/>
                  </a:cubicBezTo>
                  <a:cubicBezTo>
                    <a:pt x="11222" y="1352"/>
                    <a:pt x="11227" y="1352"/>
                    <a:pt x="11232" y="1352"/>
                  </a:cubicBezTo>
                  <a:cubicBezTo>
                    <a:pt x="11321" y="1352"/>
                    <a:pt x="11396" y="1285"/>
                    <a:pt x="11405" y="1196"/>
                  </a:cubicBezTo>
                  <a:cubicBezTo>
                    <a:pt x="11413" y="1101"/>
                    <a:pt x="11344" y="1018"/>
                    <a:pt x="11249" y="1008"/>
                  </a:cubicBezTo>
                  <a:cubicBezTo>
                    <a:pt x="8511" y="752"/>
                    <a:pt x="5737" y="431"/>
                    <a:pt x="3003" y="56"/>
                  </a:cubicBezTo>
                  <a:cubicBezTo>
                    <a:pt x="2985" y="35"/>
                    <a:pt x="2962" y="18"/>
                    <a:pt x="2937" y="8"/>
                  </a:cubicBezTo>
                  <a:cubicBezTo>
                    <a:pt x="2919" y="3"/>
                    <a:pt x="2900" y="0"/>
                    <a:pt x="28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9"/>
            <p:cNvSpPr/>
            <p:nvPr/>
          </p:nvSpPr>
          <p:spPr>
            <a:xfrm>
              <a:off x="7719200" y="1679525"/>
              <a:ext cx="130850" cy="103800"/>
            </a:xfrm>
            <a:custGeom>
              <a:avLst/>
              <a:gdLst/>
              <a:ahLst/>
              <a:cxnLst/>
              <a:rect l="l" t="t" r="r" b="b"/>
              <a:pathLst>
                <a:path w="5234" h="4152" extrusionOk="0">
                  <a:moveTo>
                    <a:pt x="3600" y="1"/>
                  </a:moveTo>
                  <a:cubicBezTo>
                    <a:pt x="2684" y="1"/>
                    <a:pt x="1771" y="104"/>
                    <a:pt x="876" y="309"/>
                  </a:cubicBezTo>
                  <a:cubicBezTo>
                    <a:pt x="760" y="336"/>
                    <a:pt x="705" y="467"/>
                    <a:pt x="767" y="568"/>
                  </a:cubicBezTo>
                  <a:cubicBezTo>
                    <a:pt x="1040" y="1007"/>
                    <a:pt x="1526" y="1204"/>
                    <a:pt x="1996" y="1394"/>
                  </a:cubicBezTo>
                  <a:cubicBezTo>
                    <a:pt x="2400" y="1558"/>
                    <a:pt x="2784" y="1714"/>
                    <a:pt x="2990" y="2008"/>
                  </a:cubicBezTo>
                  <a:lnTo>
                    <a:pt x="693" y="2829"/>
                  </a:lnTo>
                  <a:cubicBezTo>
                    <a:pt x="403" y="2933"/>
                    <a:pt x="64" y="3096"/>
                    <a:pt x="13" y="3445"/>
                  </a:cubicBezTo>
                  <a:cubicBezTo>
                    <a:pt x="0" y="3528"/>
                    <a:pt x="50" y="3607"/>
                    <a:pt x="128" y="3634"/>
                  </a:cubicBezTo>
                  <a:lnTo>
                    <a:pt x="135" y="3635"/>
                  </a:lnTo>
                  <a:cubicBezTo>
                    <a:pt x="1257" y="3955"/>
                    <a:pt x="2414" y="4128"/>
                    <a:pt x="3581" y="4152"/>
                  </a:cubicBezTo>
                  <a:cubicBezTo>
                    <a:pt x="3582" y="4152"/>
                    <a:pt x="3583" y="4152"/>
                    <a:pt x="3584" y="4152"/>
                  </a:cubicBezTo>
                  <a:cubicBezTo>
                    <a:pt x="3677" y="4152"/>
                    <a:pt x="3754" y="4076"/>
                    <a:pt x="3756" y="3983"/>
                  </a:cubicBezTo>
                  <a:cubicBezTo>
                    <a:pt x="3758" y="3887"/>
                    <a:pt x="3682" y="3808"/>
                    <a:pt x="3587" y="3807"/>
                  </a:cubicBezTo>
                  <a:cubicBezTo>
                    <a:pt x="2520" y="3786"/>
                    <a:pt x="1458" y="3635"/>
                    <a:pt x="427" y="3358"/>
                  </a:cubicBezTo>
                  <a:cubicBezTo>
                    <a:pt x="520" y="3265"/>
                    <a:pt x="679" y="3199"/>
                    <a:pt x="808" y="3152"/>
                  </a:cubicBezTo>
                  <a:lnTo>
                    <a:pt x="3294" y="2264"/>
                  </a:lnTo>
                  <a:cubicBezTo>
                    <a:pt x="3339" y="2249"/>
                    <a:pt x="3374" y="2215"/>
                    <a:pt x="3394" y="2173"/>
                  </a:cubicBezTo>
                  <a:cubicBezTo>
                    <a:pt x="3414" y="2129"/>
                    <a:pt x="3414" y="2080"/>
                    <a:pt x="3395" y="2036"/>
                  </a:cubicBezTo>
                  <a:cubicBezTo>
                    <a:pt x="3176" y="1500"/>
                    <a:pt x="2641" y="1285"/>
                    <a:pt x="2126" y="1075"/>
                  </a:cubicBezTo>
                  <a:cubicBezTo>
                    <a:pt x="1781" y="936"/>
                    <a:pt x="1453" y="803"/>
                    <a:pt x="1223" y="586"/>
                  </a:cubicBezTo>
                  <a:cubicBezTo>
                    <a:pt x="2006" y="426"/>
                    <a:pt x="2801" y="346"/>
                    <a:pt x="3597" y="346"/>
                  </a:cubicBezTo>
                  <a:cubicBezTo>
                    <a:pt x="4077" y="346"/>
                    <a:pt x="4557" y="375"/>
                    <a:pt x="5035" y="433"/>
                  </a:cubicBezTo>
                  <a:cubicBezTo>
                    <a:pt x="5040" y="433"/>
                    <a:pt x="5046" y="434"/>
                    <a:pt x="5051" y="434"/>
                  </a:cubicBezTo>
                  <a:cubicBezTo>
                    <a:pt x="5137" y="434"/>
                    <a:pt x="5212" y="370"/>
                    <a:pt x="5222" y="282"/>
                  </a:cubicBezTo>
                  <a:cubicBezTo>
                    <a:pt x="5234" y="190"/>
                    <a:pt x="5169" y="105"/>
                    <a:pt x="5076" y="91"/>
                  </a:cubicBezTo>
                  <a:cubicBezTo>
                    <a:pt x="4585" y="31"/>
                    <a:pt x="4092" y="1"/>
                    <a:pt x="3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9"/>
            <p:cNvSpPr/>
            <p:nvPr/>
          </p:nvSpPr>
          <p:spPr>
            <a:xfrm>
              <a:off x="7831050" y="1685500"/>
              <a:ext cx="52150" cy="115750"/>
            </a:xfrm>
            <a:custGeom>
              <a:avLst/>
              <a:gdLst/>
              <a:ahLst/>
              <a:cxnLst/>
              <a:rect l="l" t="t" r="r" b="b"/>
              <a:pathLst>
                <a:path w="2086" h="4630" extrusionOk="0">
                  <a:moveTo>
                    <a:pt x="1897" y="0"/>
                  </a:moveTo>
                  <a:cubicBezTo>
                    <a:pt x="1852" y="0"/>
                    <a:pt x="1807" y="18"/>
                    <a:pt x="1773" y="52"/>
                  </a:cubicBezTo>
                  <a:cubicBezTo>
                    <a:pt x="1193" y="644"/>
                    <a:pt x="537" y="1316"/>
                    <a:pt x="268" y="2190"/>
                  </a:cubicBezTo>
                  <a:cubicBezTo>
                    <a:pt x="1" y="3056"/>
                    <a:pt x="250" y="4200"/>
                    <a:pt x="1127" y="4614"/>
                  </a:cubicBezTo>
                  <a:cubicBezTo>
                    <a:pt x="1133" y="4617"/>
                    <a:pt x="1140" y="4619"/>
                    <a:pt x="1147" y="4621"/>
                  </a:cubicBezTo>
                  <a:cubicBezTo>
                    <a:pt x="1164" y="4627"/>
                    <a:pt x="1182" y="4629"/>
                    <a:pt x="1200" y="4629"/>
                  </a:cubicBezTo>
                  <a:cubicBezTo>
                    <a:pt x="1268" y="4629"/>
                    <a:pt x="1332" y="4588"/>
                    <a:pt x="1359" y="4521"/>
                  </a:cubicBezTo>
                  <a:cubicBezTo>
                    <a:pt x="1393" y="4438"/>
                    <a:pt x="1355" y="4342"/>
                    <a:pt x="1273" y="4303"/>
                  </a:cubicBezTo>
                  <a:cubicBezTo>
                    <a:pt x="575" y="3972"/>
                    <a:pt x="378" y="3002"/>
                    <a:pt x="596" y="2291"/>
                  </a:cubicBezTo>
                  <a:cubicBezTo>
                    <a:pt x="841" y="1497"/>
                    <a:pt x="1468" y="857"/>
                    <a:pt x="2019" y="293"/>
                  </a:cubicBezTo>
                  <a:cubicBezTo>
                    <a:pt x="2085" y="225"/>
                    <a:pt x="2085" y="115"/>
                    <a:pt x="2016" y="49"/>
                  </a:cubicBezTo>
                  <a:cubicBezTo>
                    <a:pt x="1983" y="16"/>
                    <a:pt x="1940" y="0"/>
                    <a:pt x="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9"/>
            <p:cNvSpPr/>
            <p:nvPr/>
          </p:nvSpPr>
          <p:spPr>
            <a:xfrm>
              <a:off x="7885675" y="1702025"/>
              <a:ext cx="65725" cy="101250"/>
            </a:xfrm>
            <a:custGeom>
              <a:avLst/>
              <a:gdLst/>
              <a:ahLst/>
              <a:cxnLst/>
              <a:rect l="l" t="t" r="r" b="b"/>
              <a:pathLst>
                <a:path w="2629" h="4050" extrusionOk="0">
                  <a:moveTo>
                    <a:pt x="1395" y="1794"/>
                  </a:moveTo>
                  <a:cubicBezTo>
                    <a:pt x="1307" y="2328"/>
                    <a:pt x="1198" y="2860"/>
                    <a:pt x="1067" y="3385"/>
                  </a:cubicBezTo>
                  <a:cubicBezTo>
                    <a:pt x="872" y="2901"/>
                    <a:pt x="791" y="2369"/>
                    <a:pt x="714" y="1815"/>
                  </a:cubicBezTo>
                  <a:lnTo>
                    <a:pt x="714" y="1815"/>
                  </a:lnTo>
                  <a:cubicBezTo>
                    <a:pt x="784" y="1818"/>
                    <a:pt x="854" y="1820"/>
                    <a:pt x="924" y="1820"/>
                  </a:cubicBezTo>
                  <a:cubicBezTo>
                    <a:pt x="1082" y="1820"/>
                    <a:pt x="1239" y="1811"/>
                    <a:pt x="1395" y="1794"/>
                  </a:cubicBezTo>
                  <a:close/>
                  <a:moveTo>
                    <a:pt x="1778" y="0"/>
                  </a:moveTo>
                  <a:cubicBezTo>
                    <a:pt x="1697" y="0"/>
                    <a:pt x="1615" y="55"/>
                    <a:pt x="1606" y="157"/>
                  </a:cubicBezTo>
                  <a:cubicBezTo>
                    <a:pt x="1594" y="306"/>
                    <a:pt x="1578" y="456"/>
                    <a:pt x="1563" y="606"/>
                  </a:cubicBezTo>
                  <a:cubicBezTo>
                    <a:pt x="1542" y="645"/>
                    <a:pt x="1536" y="690"/>
                    <a:pt x="1549" y="734"/>
                  </a:cubicBezTo>
                  <a:cubicBezTo>
                    <a:pt x="1521" y="970"/>
                    <a:pt x="1490" y="1208"/>
                    <a:pt x="1453" y="1444"/>
                  </a:cubicBezTo>
                  <a:cubicBezTo>
                    <a:pt x="1285" y="1467"/>
                    <a:pt x="1114" y="1479"/>
                    <a:pt x="944" y="1479"/>
                  </a:cubicBezTo>
                  <a:cubicBezTo>
                    <a:pt x="851" y="1479"/>
                    <a:pt x="759" y="1475"/>
                    <a:pt x="666" y="1468"/>
                  </a:cubicBezTo>
                  <a:cubicBezTo>
                    <a:pt x="631" y="1216"/>
                    <a:pt x="593" y="962"/>
                    <a:pt x="542" y="713"/>
                  </a:cubicBezTo>
                  <a:cubicBezTo>
                    <a:pt x="524" y="628"/>
                    <a:pt x="472" y="372"/>
                    <a:pt x="248" y="297"/>
                  </a:cubicBezTo>
                  <a:cubicBezTo>
                    <a:pt x="226" y="291"/>
                    <a:pt x="205" y="288"/>
                    <a:pt x="186" y="288"/>
                  </a:cubicBezTo>
                  <a:cubicBezTo>
                    <a:pt x="110" y="288"/>
                    <a:pt x="55" y="334"/>
                    <a:pt x="31" y="407"/>
                  </a:cubicBezTo>
                  <a:cubicBezTo>
                    <a:pt x="0" y="497"/>
                    <a:pt x="50" y="594"/>
                    <a:pt x="140" y="624"/>
                  </a:cubicBezTo>
                  <a:cubicBezTo>
                    <a:pt x="140" y="624"/>
                    <a:pt x="175" y="637"/>
                    <a:pt x="204" y="783"/>
                  </a:cubicBezTo>
                  <a:cubicBezTo>
                    <a:pt x="268" y="1090"/>
                    <a:pt x="311" y="1413"/>
                    <a:pt x="355" y="1726"/>
                  </a:cubicBezTo>
                  <a:cubicBezTo>
                    <a:pt x="458" y="2490"/>
                    <a:pt x="566" y="3281"/>
                    <a:pt x="969" y="3964"/>
                  </a:cubicBezTo>
                  <a:cubicBezTo>
                    <a:pt x="1003" y="4022"/>
                    <a:pt x="1060" y="4049"/>
                    <a:pt x="1116" y="4049"/>
                  </a:cubicBezTo>
                  <a:cubicBezTo>
                    <a:pt x="1188" y="4049"/>
                    <a:pt x="1260" y="4005"/>
                    <a:pt x="1283" y="3922"/>
                  </a:cubicBezTo>
                  <a:cubicBezTo>
                    <a:pt x="1478" y="3202"/>
                    <a:pt x="1636" y="2472"/>
                    <a:pt x="1753" y="1734"/>
                  </a:cubicBezTo>
                  <a:cubicBezTo>
                    <a:pt x="2008" y="1685"/>
                    <a:pt x="2258" y="1611"/>
                    <a:pt x="2499" y="1513"/>
                  </a:cubicBezTo>
                  <a:cubicBezTo>
                    <a:pt x="2586" y="1477"/>
                    <a:pt x="2628" y="1377"/>
                    <a:pt x="2592" y="1288"/>
                  </a:cubicBezTo>
                  <a:cubicBezTo>
                    <a:pt x="2564" y="1222"/>
                    <a:pt x="2500" y="1182"/>
                    <a:pt x="2433" y="1182"/>
                  </a:cubicBezTo>
                  <a:cubicBezTo>
                    <a:pt x="2411" y="1182"/>
                    <a:pt x="2388" y="1186"/>
                    <a:pt x="2366" y="1195"/>
                  </a:cubicBezTo>
                  <a:cubicBezTo>
                    <a:pt x="2186" y="1269"/>
                    <a:pt x="2001" y="1328"/>
                    <a:pt x="1810" y="1371"/>
                  </a:cubicBezTo>
                  <a:cubicBezTo>
                    <a:pt x="1841" y="1149"/>
                    <a:pt x="1872" y="926"/>
                    <a:pt x="1898" y="704"/>
                  </a:cubicBezTo>
                  <a:cubicBezTo>
                    <a:pt x="1979" y="523"/>
                    <a:pt x="1995" y="318"/>
                    <a:pt x="1943" y="127"/>
                  </a:cubicBezTo>
                  <a:cubicBezTo>
                    <a:pt x="1919" y="41"/>
                    <a:pt x="1849" y="0"/>
                    <a:pt x="1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9"/>
            <p:cNvSpPr/>
            <p:nvPr/>
          </p:nvSpPr>
          <p:spPr>
            <a:xfrm>
              <a:off x="7935925" y="1739150"/>
              <a:ext cx="39250" cy="57700"/>
            </a:xfrm>
            <a:custGeom>
              <a:avLst/>
              <a:gdLst/>
              <a:ahLst/>
              <a:cxnLst/>
              <a:rect l="l" t="t" r="r" b="b"/>
              <a:pathLst>
                <a:path w="1570" h="2308" extrusionOk="0">
                  <a:moveTo>
                    <a:pt x="883" y="0"/>
                  </a:moveTo>
                  <a:cubicBezTo>
                    <a:pt x="825" y="0"/>
                    <a:pt x="768" y="29"/>
                    <a:pt x="735" y="83"/>
                  </a:cubicBezTo>
                  <a:cubicBezTo>
                    <a:pt x="656" y="217"/>
                    <a:pt x="589" y="358"/>
                    <a:pt x="534" y="504"/>
                  </a:cubicBezTo>
                  <a:cubicBezTo>
                    <a:pt x="428" y="507"/>
                    <a:pt x="323" y="506"/>
                    <a:pt x="217" y="515"/>
                  </a:cubicBezTo>
                  <a:cubicBezTo>
                    <a:pt x="31" y="531"/>
                    <a:pt x="0" y="790"/>
                    <a:pt x="178" y="849"/>
                  </a:cubicBezTo>
                  <a:cubicBezTo>
                    <a:pt x="196" y="855"/>
                    <a:pt x="215" y="858"/>
                    <a:pt x="235" y="858"/>
                  </a:cubicBezTo>
                  <a:cubicBezTo>
                    <a:pt x="239" y="858"/>
                    <a:pt x="243" y="858"/>
                    <a:pt x="247" y="857"/>
                  </a:cubicBezTo>
                  <a:cubicBezTo>
                    <a:pt x="304" y="852"/>
                    <a:pt x="364" y="855"/>
                    <a:pt x="423" y="852"/>
                  </a:cubicBezTo>
                  <a:lnTo>
                    <a:pt x="423" y="852"/>
                  </a:lnTo>
                  <a:cubicBezTo>
                    <a:pt x="314" y="1285"/>
                    <a:pt x="309" y="1737"/>
                    <a:pt x="407" y="2174"/>
                  </a:cubicBezTo>
                  <a:cubicBezTo>
                    <a:pt x="425" y="2253"/>
                    <a:pt x="496" y="2307"/>
                    <a:pt x="574" y="2307"/>
                  </a:cubicBezTo>
                  <a:cubicBezTo>
                    <a:pt x="587" y="2307"/>
                    <a:pt x="600" y="2306"/>
                    <a:pt x="613" y="2303"/>
                  </a:cubicBezTo>
                  <a:cubicBezTo>
                    <a:pt x="706" y="2282"/>
                    <a:pt x="763" y="2189"/>
                    <a:pt x="742" y="2098"/>
                  </a:cubicBezTo>
                  <a:cubicBezTo>
                    <a:pt x="649" y="1681"/>
                    <a:pt x="663" y="1249"/>
                    <a:pt x="783" y="839"/>
                  </a:cubicBezTo>
                  <a:cubicBezTo>
                    <a:pt x="979" y="842"/>
                    <a:pt x="1173" y="855"/>
                    <a:pt x="1366" y="879"/>
                  </a:cubicBezTo>
                  <a:cubicBezTo>
                    <a:pt x="1373" y="879"/>
                    <a:pt x="1379" y="880"/>
                    <a:pt x="1386" y="880"/>
                  </a:cubicBezTo>
                  <a:cubicBezTo>
                    <a:pt x="1472" y="880"/>
                    <a:pt x="1547" y="815"/>
                    <a:pt x="1557" y="729"/>
                  </a:cubicBezTo>
                  <a:cubicBezTo>
                    <a:pt x="1570" y="634"/>
                    <a:pt x="1502" y="548"/>
                    <a:pt x="1408" y="537"/>
                  </a:cubicBezTo>
                  <a:cubicBezTo>
                    <a:pt x="1242" y="517"/>
                    <a:pt x="1074" y="507"/>
                    <a:pt x="907" y="501"/>
                  </a:cubicBezTo>
                  <a:cubicBezTo>
                    <a:pt x="943" y="418"/>
                    <a:pt x="986" y="337"/>
                    <a:pt x="1032" y="259"/>
                  </a:cubicBezTo>
                  <a:cubicBezTo>
                    <a:pt x="1080" y="178"/>
                    <a:pt x="1052" y="72"/>
                    <a:pt x="972" y="24"/>
                  </a:cubicBezTo>
                  <a:cubicBezTo>
                    <a:pt x="944" y="8"/>
                    <a:pt x="913"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9"/>
            <p:cNvSpPr/>
            <p:nvPr/>
          </p:nvSpPr>
          <p:spPr>
            <a:xfrm>
              <a:off x="7985400" y="1714925"/>
              <a:ext cx="20650" cy="75850"/>
            </a:xfrm>
            <a:custGeom>
              <a:avLst/>
              <a:gdLst/>
              <a:ahLst/>
              <a:cxnLst/>
              <a:rect l="l" t="t" r="r" b="b"/>
              <a:pathLst>
                <a:path w="826" h="3034" extrusionOk="0">
                  <a:moveTo>
                    <a:pt x="630" y="1"/>
                  </a:moveTo>
                  <a:cubicBezTo>
                    <a:pt x="558" y="1"/>
                    <a:pt x="490" y="47"/>
                    <a:pt x="466" y="119"/>
                  </a:cubicBezTo>
                  <a:lnTo>
                    <a:pt x="29" y="1448"/>
                  </a:lnTo>
                  <a:cubicBezTo>
                    <a:pt x="0" y="1532"/>
                    <a:pt x="43" y="1625"/>
                    <a:pt x="126" y="1660"/>
                  </a:cubicBezTo>
                  <a:cubicBezTo>
                    <a:pt x="93" y="1843"/>
                    <a:pt x="67" y="2026"/>
                    <a:pt x="44" y="2209"/>
                  </a:cubicBezTo>
                  <a:cubicBezTo>
                    <a:pt x="9" y="2480"/>
                    <a:pt x="0" y="2758"/>
                    <a:pt x="176" y="2972"/>
                  </a:cubicBezTo>
                  <a:cubicBezTo>
                    <a:pt x="211" y="3012"/>
                    <a:pt x="260" y="3033"/>
                    <a:pt x="308" y="3033"/>
                  </a:cubicBezTo>
                  <a:cubicBezTo>
                    <a:pt x="347" y="3033"/>
                    <a:pt x="386" y="3020"/>
                    <a:pt x="418" y="2993"/>
                  </a:cubicBezTo>
                  <a:cubicBezTo>
                    <a:pt x="492" y="2933"/>
                    <a:pt x="501" y="2826"/>
                    <a:pt x="442" y="2753"/>
                  </a:cubicBezTo>
                  <a:cubicBezTo>
                    <a:pt x="349" y="2640"/>
                    <a:pt x="359" y="2446"/>
                    <a:pt x="385" y="2253"/>
                  </a:cubicBezTo>
                  <a:cubicBezTo>
                    <a:pt x="473" y="1566"/>
                    <a:pt x="611" y="888"/>
                    <a:pt x="796" y="219"/>
                  </a:cubicBezTo>
                  <a:cubicBezTo>
                    <a:pt x="825" y="129"/>
                    <a:pt x="772" y="33"/>
                    <a:pt x="680" y="8"/>
                  </a:cubicBezTo>
                  <a:cubicBezTo>
                    <a:pt x="664" y="3"/>
                    <a:pt x="647" y="1"/>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9"/>
            <p:cNvSpPr/>
            <p:nvPr/>
          </p:nvSpPr>
          <p:spPr>
            <a:xfrm>
              <a:off x="7999675" y="1685875"/>
              <a:ext cx="39725" cy="110250"/>
            </a:xfrm>
            <a:custGeom>
              <a:avLst/>
              <a:gdLst/>
              <a:ahLst/>
              <a:cxnLst/>
              <a:rect l="l" t="t" r="r" b="b"/>
              <a:pathLst>
                <a:path w="1589" h="4410" extrusionOk="0">
                  <a:moveTo>
                    <a:pt x="666" y="0"/>
                  </a:moveTo>
                  <a:cubicBezTo>
                    <a:pt x="601" y="0"/>
                    <a:pt x="539" y="38"/>
                    <a:pt x="512" y="102"/>
                  </a:cubicBezTo>
                  <a:cubicBezTo>
                    <a:pt x="472" y="189"/>
                    <a:pt x="510" y="290"/>
                    <a:pt x="598" y="330"/>
                  </a:cubicBezTo>
                  <a:cubicBezTo>
                    <a:pt x="895" y="465"/>
                    <a:pt x="1120" y="788"/>
                    <a:pt x="1185" y="1176"/>
                  </a:cubicBezTo>
                  <a:cubicBezTo>
                    <a:pt x="1239" y="1499"/>
                    <a:pt x="1197" y="1862"/>
                    <a:pt x="1052" y="2316"/>
                  </a:cubicBezTo>
                  <a:cubicBezTo>
                    <a:pt x="841" y="2977"/>
                    <a:pt x="505" y="3592"/>
                    <a:pt x="61" y="4129"/>
                  </a:cubicBezTo>
                  <a:cubicBezTo>
                    <a:pt x="1" y="4202"/>
                    <a:pt x="12" y="4309"/>
                    <a:pt x="84" y="4371"/>
                  </a:cubicBezTo>
                  <a:cubicBezTo>
                    <a:pt x="101" y="4383"/>
                    <a:pt x="119" y="4395"/>
                    <a:pt x="140" y="4400"/>
                  </a:cubicBezTo>
                  <a:cubicBezTo>
                    <a:pt x="159" y="4406"/>
                    <a:pt x="177" y="4409"/>
                    <a:pt x="196" y="4409"/>
                  </a:cubicBezTo>
                  <a:cubicBezTo>
                    <a:pt x="246" y="4409"/>
                    <a:pt x="294" y="4388"/>
                    <a:pt x="327" y="4348"/>
                  </a:cubicBezTo>
                  <a:cubicBezTo>
                    <a:pt x="798" y="3778"/>
                    <a:pt x="1155" y="3125"/>
                    <a:pt x="1380" y="2421"/>
                  </a:cubicBezTo>
                  <a:cubicBezTo>
                    <a:pt x="1542" y="1912"/>
                    <a:pt x="1589" y="1498"/>
                    <a:pt x="1524" y="1119"/>
                  </a:cubicBezTo>
                  <a:cubicBezTo>
                    <a:pt x="1439" y="620"/>
                    <a:pt x="1140" y="197"/>
                    <a:pt x="740" y="17"/>
                  </a:cubicBezTo>
                  <a:cubicBezTo>
                    <a:pt x="716" y="6"/>
                    <a:pt x="691" y="0"/>
                    <a:pt x="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9"/>
            <p:cNvSpPr/>
            <p:nvPr/>
          </p:nvSpPr>
          <p:spPr>
            <a:xfrm>
              <a:off x="7740650" y="1816525"/>
              <a:ext cx="263775" cy="20250"/>
            </a:xfrm>
            <a:custGeom>
              <a:avLst/>
              <a:gdLst/>
              <a:ahLst/>
              <a:cxnLst/>
              <a:rect l="l" t="t" r="r" b="b"/>
              <a:pathLst>
                <a:path w="10551" h="810" extrusionOk="0">
                  <a:moveTo>
                    <a:pt x="238" y="0"/>
                  </a:moveTo>
                  <a:cubicBezTo>
                    <a:pt x="47" y="0"/>
                    <a:pt x="0" y="270"/>
                    <a:pt x="184" y="334"/>
                  </a:cubicBezTo>
                  <a:cubicBezTo>
                    <a:pt x="198" y="340"/>
                    <a:pt x="213" y="343"/>
                    <a:pt x="230" y="343"/>
                  </a:cubicBezTo>
                  <a:lnTo>
                    <a:pt x="10367" y="810"/>
                  </a:lnTo>
                  <a:cubicBezTo>
                    <a:pt x="10370" y="810"/>
                    <a:pt x="10373" y="810"/>
                    <a:pt x="10375" y="810"/>
                  </a:cubicBezTo>
                  <a:cubicBezTo>
                    <a:pt x="10466" y="810"/>
                    <a:pt x="10542" y="737"/>
                    <a:pt x="10546" y="645"/>
                  </a:cubicBezTo>
                  <a:cubicBezTo>
                    <a:pt x="10550" y="551"/>
                    <a:pt x="10477" y="469"/>
                    <a:pt x="10383" y="465"/>
                  </a:cubicBezTo>
                  <a:lnTo>
                    <a:pt x="246" y="0"/>
                  </a:lnTo>
                  <a:cubicBezTo>
                    <a:pt x="243" y="0"/>
                    <a:pt x="24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9"/>
            <p:cNvSpPr/>
            <p:nvPr/>
          </p:nvSpPr>
          <p:spPr>
            <a:xfrm>
              <a:off x="7730550" y="1863900"/>
              <a:ext cx="91275" cy="63150"/>
            </a:xfrm>
            <a:custGeom>
              <a:avLst/>
              <a:gdLst/>
              <a:ahLst/>
              <a:cxnLst/>
              <a:rect l="l" t="t" r="r" b="b"/>
              <a:pathLst>
                <a:path w="3651" h="2526" extrusionOk="0">
                  <a:moveTo>
                    <a:pt x="753" y="344"/>
                  </a:moveTo>
                  <a:cubicBezTo>
                    <a:pt x="847" y="344"/>
                    <a:pt x="947" y="363"/>
                    <a:pt x="1040" y="394"/>
                  </a:cubicBezTo>
                  <a:cubicBezTo>
                    <a:pt x="1069" y="404"/>
                    <a:pt x="1097" y="414"/>
                    <a:pt x="1126" y="427"/>
                  </a:cubicBezTo>
                  <a:cubicBezTo>
                    <a:pt x="1297" y="503"/>
                    <a:pt x="1456" y="601"/>
                    <a:pt x="1601" y="721"/>
                  </a:cubicBezTo>
                  <a:cubicBezTo>
                    <a:pt x="1535" y="794"/>
                    <a:pt x="1461" y="860"/>
                    <a:pt x="1382" y="919"/>
                  </a:cubicBezTo>
                  <a:cubicBezTo>
                    <a:pt x="1218" y="1037"/>
                    <a:pt x="1033" y="1100"/>
                    <a:pt x="865" y="1100"/>
                  </a:cubicBezTo>
                  <a:cubicBezTo>
                    <a:pt x="775" y="1100"/>
                    <a:pt x="690" y="1082"/>
                    <a:pt x="615" y="1044"/>
                  </a:cubicBezTo>
                  <a:cubicBezTo>
                    <a:pt x="502" y="990"/>
                    <a:pt x="410" y="869"/>
                    <a:pt x="381" y="736"/>
                  </a:cubicBezTo>
                  <a:cubicBezTo>
                    <a:pt x="368" y="677"/>
                    <a:pt x="356" y="562"/>
                    <a:pt x="430" y="472"/>
                  </a:cubicBezTo>
                  <a:cubicBezTo>
                    <a:pt x="503" y="381"/>
                    <a:pt x="622" y="344"/>
                    <a:pt x="753" y="344"/>
                  </a:cubicBezTo>
                  <a:close/>
                  <a:moveTo>
                    <a:pt x="756" y="0"/>
                  </a:moveTo>
                  <a:cubicBezTo>
                    <a:pt x="528" y="0"/>
                    <a:pt x="309" y="73"/>
                    <a:pt x="163" y="255"/>
                  </a:cubicBezTo>
                  <a:cubicBezTo>
                    <a:pt x="43" y="404"/>
                    <a:pt x="1" y="607"/>
                    <a:pt x="46" y="811"/>
                  </a:cubicBezTo>
                  <a:cubicBezTo>
                    <a:pt x="99" y="1046"/>
                    <a:pt x="260" y="1254"/>
                    <a:pt x="465" y="1354"/>
                  </a:cubicBezTo>
                  <a:cubicBezTo>
                    <a:pt x="597" y="1417"/>
                    <a:pt x="732" y="1444"/>
                    <a:pt x="865" y="1444"/>
                  </a:cubicBezTo>
                  <a:cubicBezTo>
                    <a:pt x="1137" y="1444"/>
                    <a:pt x="1396" y="1333"/>
                    <a:pt x="1584" y="1198"/>
                  </a:cubicBezTo>
                  <a:cubicBezTo>
                    <a:pt x="1683" y="1125"/>
                    <a:pt x="1774" y="1042"/>
                    <a:pt x="1857" y="952"/>
                  </a:cubicBezTo>
                  <a:cubicBezTo>
                    <a:pt x="2028" y="1122"/>
                    <a:pt x="2190" y="1312"/>
                    <a:pt x="2356" y="1508"/>
                  </a:cubicBezTo>
                  <a:cubicBezTo>
                    <a:pt x="2657" y="1862"/>
                    <a:pt x="2968" y="2228"/>
                    <a:pt x="3362" y="2496"/>
                  </a:cubicBezTo>
                  <a:cubicBezTo>
                    <a:pt x="3375" y="2504"/>
                    <a:pt x="3389" y="2511"/>
                    <a:pt x="3404" y="2517"/>
                  </a:cubicBezTo>
                  <a:cubicBezTo>
                    <a:pt x="3422" y="2523"/>
                    <a:pt x="3440" y="2525"/>
                    <a:pt x="3458" y="2525"/>
                  </a:cubicBezTo>
                  <a:cubicBezTo>
                    <a:pt x="3522" y="2525"/>
                    <a:pt x="3583" y="2489"/>
                    <a:pt x="3613" y="2429"/>
                  </a:cubicBezTo>
                  <a:cubicBezTo>
                    <a:pt x="3651" y="2352"/>
                    <a:pt x="3625" y="2259"/>
                    <a:pt x="3555" y="2211"/>
                  </a:cubicBezTo>
                  <a:cubicBezTo>
                    <a:pt x="3199" y="1969"/>
                    <a:pt x="2905" y="1622"/>
                    <a:pt x="2618" y="1284"/>
                  </a:cubicBezTo>
                  <a:cubicBezTo>
                    <a:pt x="2444" y="1080"/>
                    <a:pt x="2267" y="871"/>
                    <a:pt x="2074" y="683"/>
                  </a:cubicBezTo>
                  <a:cubicBezTo>
                    <a:pt x="2145" y="586"/>
                    <a:pt x="2208" y="488"/>
                    <a:pt x="2270" y="394"/>
                  </a:cubicBezTo>
                  <a:cubicBezTo>
                    <a:pt x="2321" y="315"/>
                    <a:pt x="2298" y="211"/>
                    <a:pt x="2219" y="159"/>
                  </a:cubicBezTo>
                  <a:cubicBezTo>
                    <a:pt x="2190" y="140"/>
                    <a:pt x="2157" y="130"/>
                    <a:pt x="2125" y="130"/>
                  </a:cubicBezTo>
                  <a:cubicBezTo>
                    <a:pt x="2070" y="130"/>
                    <a:pt x="2016" y="157"/>
                    <a:pt x="1983" y="204"/>
                  </a:cubicBezTo>
                  <a:cubicBezTo>
                    <a:pt x="1929" y="287"/>
                    <a:pt x="1874" y="370"/>
                    <a:pt x="1817" y="450"/>
                  </a:cubicBezTo>
                  <a:cubicBezTo>
                    <a:pt x="1648" y="314"/>
                    <a:pt x="1463" y="199"/>
                    <a:pt x="1265" y="111"/>
                  </a:cubicBezTo>
                  <a:cubicBezTo>
                    <a:pt x="1108" y="43"/>
                    <a:pt x="929"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9"/>
            <p:cNvSpPr/>
            <p:nvPr/>
          </p:nvSpPr>
          <p:spPr>
            <a:xfrm>
              <a:off x="7824650" y="1862000"/>
              <a:ext cx="39275" cy="61025"/>
            </a:xfrm>
            <a:custGeom>
              <a:avLst/>
              <a:gdLst/>
              <a:ahLst/>
              <a:cxnLst/>
              <a:rect l="l" t="t" r="r" b="b"/>
              <a:pathLst>
                <a:path w="1571" h="2441" extrusionOk="0">
                  <a:moveTo>
                    <a:pt x="1223" y="0"/>
                  </a:moveTo>
                  <a:cubicBezTo>
                    <a:pt x="1164" y="0"/>
                    <a:pt x="1103" y="11"/>
                    <a:pt x="1042" y="34"/>
                  </a:cubicBezTo>
                  <a:cubicBezTo>
                    <a:pt x="841" y="108"/>
                    <a:pt x="672" y="298"/>
                    <a:pt x="619" y="508"/>
                  </a:cubicBezTo>
                  <a:cubicBezTo>
                    <a:pt x="568" y="712"/>
                    <a:pt x="590" y="909"/>
                    <a:pt x="614" y="1099"/>
                  </a:cubicBezTo>
                  <a:cubicBezTo>
                    <a:pt x="624" y="1184"/>
                    <a:pt x="634" y="1268"/>
                    <a:pt x="637" y="1353"/>
                  </a:cubicBezTo>
                  <a:cubicBezTo>
                    <a:pt x="643" y="1551"/>
                    <a:pt x="602" y="1748"/>
                    <a:pt x="519" y="1928"/>
                  </a:cubicBezTo>
                  <a:cubicBezTo>
                    <a:pt x="475" y="2023"/>
                    <a:pt x="431" y="2079"/>
                    <a:pt x="384" y="2094"/>
                  </a:cubicBezTo>
                  <a:cubicBezTo>
                    <a:pt x="372" y="2099"/>
                    <a:pt x="347" y="2093"/>
                    <a:pt x="347" y="2106"/>
                  </a:cubicBezTo>
                  <a:cubicBezTo>
                    <a:pt x="343" y="2012"/>
                    <a:pt x="267" y="1940"/>
                    <a:pt x="175" y="1940"/>
                  </a:cubicBezTo>
                  <a:cubicBezTo>
                    <a:pt x="173" y="1940"/>
                    <a:pt x="171" y="1940"/>
                    <a:pt x="170" y="1940"/>
                  </a:cubicBezTo>
                  <a:cubicBezTo>
                    <a:pt x="75" y="1942"/>
                    <a:pt x="1" y="2021"/>
                    <a:pt x="2" y="2116"/>
                  </a:cubicBezTo>
                  <a:cubicBezTo>
                    <a:pt x="6" y="2220"/>
                    <a:pt x="61" y="2315"/>
                    <a:pt x="148" y="2372"/>
                  </a:cubicBezTo>
                  <a:cubicBezTo>
                    <a:pt x="178" y="2393"/>
                    <a:pt x="212" y="2408"/>
                    <a:pt x="246" y="2420"/>
                  </a:cubicBezTo>
                  <a:cubicBezTo>
                    <a:pt x="287" y="2434"/>
                    <a:pt x="329" y="2441"/>
                    <a:pt x="371" y="2441"/>
                  </a:cubicBezTo>
                  <a:cubicBezTo>
                    <a:pt x="415" y="2441"/>
                    <a:pt x="458" y="2433"/>
                    <a:pt x="500" y="2418"/>
                  </a:cubicBezTo>
                  <a:cubicBezTo>
                    <a:pt x="638" y="2369"/>
                    <a:pt x="747" y="2256"/>
                    <a:pt x="831" y="2073"/>
                  </a:cubicBezTo>
                  <a:cubicBezTo>
                    <a:pt x="937" y="1844"/>
                    <a:pt x="989" y="1595"/>
                    <a:pt x="980" y="1343"/>
                  </a:cubicBezTo>
                  <a:cubicBezTo>
                    <a:pt x="978" y="1249"/>
                    <a:pt x="968" y="1154"/>
                    <a:pt x="955" y="1059"/>
                  </a:cubicBezTo>
                  <a:cubicBezTo>
                    <a:pt x="935" y="892"/>
                    <a:pt x="917" y="735"/>
                    <a:pt x="952" y="593"/>
                  </a:cubicBezTo>
                  <a:cubicBezTo>
                    <a:pt x="978" y="493"/>
                    <a:pt x="1068" y="391"/>
                    <a:pt x="1162" y="356"/>
                  </a:cubicBezTo>
                  <a:cubicBezTo>
                    <a:pt x="1186" y="347"/>
                    <a:pt x="1207" y="343"/>
                    <a:pt x="1224" y="343"/>
                  </a:cubicBezTo>
                  <a:cubicBezTo>
                    <a:pt x="1257" y="343"/>
                    <a:pt x="1275" y="357"/>
                    <a:pt x="1283" y="363"/>
                  </a:cubicBezTo>
                  <a:cubicBezTo>
                    <a:pt x="1311" y="381"/>
                    <a:pt x="1343" y="390"/>
                    <a:pt x="1375" y="390"/>
                  </a:cubicBezTo>
                  <a:cubicBezTo>
                    <a:pt x="1429" y="390"/>
                    <a:pt x="1483" y="364"/>
                    <a:pt x="1517" y="317"/>
                  </a:cubicBezTo>
                  <a:cubicBezTo>
                    <a:pt x="1570" y="241"/>
                    <a:pt x="1553" y="137"/>
                    <a:pt x="1480" y="82"/>
                  </a:cubicBezTo>
                  <a:cubicBezTo>
                    <a:pt x="1403" y="28"/>
                    <a:pt x="1315"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9"/>
            <p:cNvSpPr/>
            <p:nvPr/>
          </p:nvSpPr>
          <p:spPr>
            <a:xfrm>
              <a:off x="7859075" y="1879975"/>
              <a:ext cx="20950" cy="38075"/>
            </a:xfrm>
            <a:custGeom>
              <a:avLst/>
              <a:gdLst/>
              <a:ahLst/>
              <a:cxnLst/>
              <a:rect l="l" t="t" r="r" b="b"/>
              <a:pathLst>
                <a:path w="838" h="1523" extrusionOk="0">
                  <a:moveTo>
                    <a:pt x="613" y="0"/>
                  </a:moveTo>
                  <a:cubicBezTo>
                    <a:pt x="607" y="0"/>
                    <a:pt x="600" y="1"/>
                    <a:pt x="593" y="2"/>
                  </a:cubicBezTo>
                  <a:cubicBezTo>
                    <a:pt x="499" y="13"/>
                    <a:pt x="431" y="99"/>
                    <a:pt x="442" y="193"/>
                  </a:cubicBezTo>
                  <a:cubicBezTo>
                    <a:pt x="484" y="576"/>
                    <a:pt x="348" y="957"/>
                    <a:pt x="71" y="1228"/>
                  </a:cubicBezTo>
                  <a:cubicBezTo>
                    <a:pt x="3" y="1292"/>
                    <a:pt x="0" y="1401"/>
                    <a:pt x="65" y="1470"/>
                  </a:cubicBezTo>
                  <a:cubicBezTo>
                    <a:pt x="99" y="1505"/>
                    <a:pt x="145" y="1522"/>
                    <a:pt x="190" y="1522"/>
                  </a:cubicBezTo>
                  <a:cubicBezTo>
                    <a:pt x="233" y="1522"/>
                    <a:pt x="275" y="1507"/>
                    <a:pt x="309" y="1475"/>
                  </a:cubicBezTo>
                  <a:cubicBezTo>
                    <a:pt x="663" y="1131"/>
                    <a:pt x="838" y="642"/>
                    <a:pt x="784" y="152"/>
                  </a:cubicBezTo>
                  <a:cubicBezTo>
                    <a:pt x="774" y="65"/>
                    <a:pt x="699" y="0"/>
                    <a:pt x="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9"/>
            <p:cNvSpPr/>
            <p:nvPr/>
          </p:nvSpPr>
          <p:spPr>
            <a:xfrm>
              <a:off x="7872300" y="1858250"/>
              <a:ext cx="11450" cy="20625"/>
            </a:xfrm>
            <a:custGeom>
              <a:avLst/>
              <a:gdLst/>
              <a:ahLst/>
              <a:cxnLst/>
              <a:rect l="l" t="t" r="r" b="b"/>
              <a:pathLst>
                <a:path w="458" h="825" extrusionOk="0">
                  <a:moveTo>
                    <a:pt x="272" y="1"/>
                  </a:moveTo>
                  <a:cubicBezTo>
                    <a:pt x="190" y="1"/>
                    <a:pt x="118" y="59"/>
                    <a:pt x="103" y="142"/>
                  </a:cubicBezTo>
                  <a:lnTo>
                    <a:pt x="16" y="622"/>
                  </a:lnTo>
                  <a:cubicBezTo>
                    <a:pt x="1" y="706"/>
                    <a:pt x="50" y="789"/>
                    <a:pt x="131" y="816"/>
                  </a:cubicBezTo>
                  <a:cubicBezTo>
                    <a:pt x="138" y="819"/>
                    <a:pt x="147" y="820"/>
                    <a:pt x="155" y="821"/>
                  </a:cubicBezTo>
                  <a:cubicBezTo>
                    <a:pt x="166" y="823"/>
                    <a:pt x="176" y="824"/>
                    <a:pt x="186" y="824"/>
                  </a:cubicBezTo>
                  <a:cubicBezTo>
                    <a:pt x="267" y="824"/>
                    <a:pt x="339" y="766"/>
                    <a:pt x="355" y="684"/>
                  </a:cubicBezTo>
                  <a:lnTo>
                    <a:pt x="441" y="204"/>
                  </a:lnTo>
                  <a:cubicBezTo>
                    <a:pt x="458" y="111"/>
                    <a:pt x="396" y="22"/>
                    <a:pt x="303" y="4"/>
                  </a:cubicBezTo>
                  <a:cubicBezTo>
                    <a:pt x="293" y="2"/>
                    <a:pt x="282"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9"/>
            <p:cNvSpPr/>
            <p:nvPr/>
          </p:nvSpPr>
          <p:spPr>
            <a:xfrm>
              <a:off x="7875250" y="1888500"/>
              <a:ext cx="35775" cy="37000"/>
            </a:xfrm>
            <a:custGeom>
              <a:avLst/>
              <a:gdLst/>
              <a:ahLst/>
              <a:cxnLst/>
              <a:rect l="l" t="t" r="r" b="b"/>
              <a:pathLst>
                <a:path w="1431" h="1480" extrusionOk="0">
                  <a:moveTo>
                    <a:pt x="1088" y="1"/>
                  </a:moveTo>
                  <a:cubicBezTo>
                    <a:pt x="1019" y="1"/>
                    <a:pt x="927" y="29"/>
                    <a:pt x="837" y="151"/>
                  </a:cubicBezTo>
                  <a:lnTo>
                    <a:pt x="57" y="1206"/>
                  </a:lnTo>
                  <a:cubicBezTo>
                    <a:pt x="1" y="1282"/>
                    <a:pt x="16" y="1389"/>
                    <a:pt x="92" y="1447"/>
                  </a:cubicBezTo>
                  <a:cubicBezTo>
                    <a:pt x="106" y="1457"/>
                    <a:pt x="123" y="1465"/>
                    <a:pt x="140" y="1471"/>
                  </a:cubicBezTo>
                  <a:cubicBezTo>
                    <a:pt x="158" y="1477"/>
                    <a:pt x="177" y="1480"/>
                    <a:pt x="195" y="1480"/>
                  </a:cubicBezTo>
                  <a:cubicBezTo>
                    <a:pt x="249" y="1480"/>
                    <a:pt x="301" y="1455"/>
                    <a:pt x="334" y="1410"/>
                  </a:cubicBezTo>
                  <a:lnTo>
                    <a:pt x="1020" y="486"/>
                  </a:lnTo>
                  <a:lnTo>
                    <a:pt x="1080" y="1095"/>
                  </a:lnTo>
                  <a:cubicBezTo>
                    <a:pt x="1091" y="1183"/>
                    <a:pt x="1167" y="1246"/>
                    <a:pt x="1253" y="1246"/>
                  </a:cubicBezTo>
                  <a:cubicBezTo>
                    <a:pt x="1258" y="1246"/>
                    <a:pt x="1264" y="1246"/>
                    <a:pt x="1269" y="1246"/>
                  </a:cubicBezTo>
                  <a:cubicBezTo>
                    <a:pt x="1362" y="1236"/>
                    <a:pt x="1431" y="1154"/>
                    <a:pt x="1424" y="1060"/>
                  </a:cubicBezTo>
                  <a:lnTo>
                    <a:pt x="1345" y="281"/>
                  </a:lnTo>
                  <a:cubicBezTo>
                    <a:pt x="1332" y="144"/>
                    <a:pt x="1275" y="55"/>
                    <a:pt x="1175" y="15"/>
                  </a:cubicBezTo>
                  <a:cubicBezTo>
                    <a:pt x="1155" y="9"/>
                    <a:pt x="1125" y="1"/>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9"/>
            <p:cNvSpPr/>
            <p:nvPr/>
          </p:nvSpPr>
          <p:spPr>
            <a:xfrm>
              <a:off x="7927900" y="1890225"/>
              <a:ext cx="42750" cy="41150"/>
            </a:xfrm>
            <a:custGeom>
              <a:avLst/>
              <a:gdLst/>
              <a:ahLst/>
              <a:cxnLst/>
              <a:rect l="l" t="t" r="r" b="b"/>
              <a:pathLst>
                <a:path w="1710" h="1646" extrusionOk="0">
                  <a:moveTo>
                    <a:pt x="1164" y="1"/>
                  </a:moveTo>
                  <a:cubicBezTo>
                    <a:pt x="1021" y="1"/>
                    <a:pt x="863" y="62"/>
                    <a:pt x="714" y="181"/>
                  </a:cubicBezTo>
                  <a:cubicBezTo>
                    <a:pt x="594" y="279"/>
                    <a:pt x="486" y="390"/>
                    <a:pt x="393" y="512"/>
                  </a:cubicBezTo>
                  <a:cubicBezTo>
                    <a:pt x="384" y="511"/>
                    <a:pt x="375" y="510"/>
                    <a:pt x="366" y="510"/>
                  </a:cubicBezTo>
                  <a:cubicBezTo>
                    <a:pt x="302" y="510"/>
                    <a:pt x="243" y="544"/>
                    <a:pt x="213" y="602"/>
                  </a:cubicBezTo>
                  <a:cubicBezTo>
                    <a:pt x="72" y="871"/>
                    <a:pt x="0" y="1171"/>
                    <a:pt x="3" y="1474"/>
                  </a:cubicBezTo>
                  <a:cubicBezTo>
                    <a:pt x="3" y="1565"/>
                    <a:pt x="74" y="1640"/>
                    <a:pt x="165" y="1645"/>
                  </a:cubicBezTo>
                  <a:cubicBezTo>
                    <a:pt x="169" y="1646"/>
                    <a:pt x="172" y="1646"/>
                    <a:pt x="176" y="1646"/>
                  </a:cubicBezTo>
                  <a:cubicBezTo>
                    <a:pt x="261" y="1646"/>
                    <a:pt x="336" y="1581"/>
                    <a:pt x="345" y="1495"/>
                  </a:cubicBezTo>
                  <a:cubicBezTo>
                    <a:pt x="400" y="1085"/>
                    <a:pt x="610" y="711"/>
                    <a:pt x="931" y="450"/>
                  </a:cubicBezTo>
                  <a:cubicBezTo>
                    <a:pt x="1005" y="391"/>
                    <a:pt x="1099" y="344"/>
                    <a:pt x="1163" y="344"/>
                  </a:cubicBezTo>
                  <a:cubicBezTo>
                    <a:pt x="1184" y="344"/>
                    <a:pt x="1202" y="349"/>
                    <a:pt x="1215" y="360"/>
                  </a:cubicBezTo>
                  <a:cubicBezTo>
                    <a:pt x="1250" y="387"/>
                    <a:pt x="1269" y="470"/>
                    <a:pt x="1278" y="505"/>
                  </a:cubicBezTo>
                  <a:cubicBezTo>
                    <a:pt x="1347" y="797"/>
                    <a:pt x="1362" y="1099"/>
                    <a:pt x="1321" y="1396"/>
                  </a:cubicBezTo>
                  <a:cubicBezTo>
                    <a:pt x="1304" y="1492"/>
                    <a:pt x="1370" y="1582"/>
                    <a:pt x="1466" y="1595"/>
                  </a:cubicBezTo>
                  <a:cubicBezTo>
                    <a:pt x="1474" y="1596"/>
                    <a:pt x="1482" y="1596"/>
                    <a:pt x="1491" y="1596"/>
                  </a:cubicBezTo>
                  <a:cubicBezTo>
                    <a:pt x="1576" y="1596"/>
                    <a:pt x="1651" y="1531"/>
                    <a:pt x="1661" y="1444"/>
                  </a:cubicBezTo>
                  <a:cubicBezTo>
                    <a:pt x="1709" y="1103"/>
                    <a:pt x="1692" y="759"/>
                    <a:pt x="1612" y="424"/>
                  </a:cubicBezTo>
                  <a:cubicBezTo>
                    <a:pt x="1585" y="311"/>
                    <a:pt x="1542" y="181"/>
                    <a:pt x="1433" y="93"/>
                  </a:cubicBezTo>
                  <a:cubicBezTo>
                    <a:pt x="1358" y="31"/>
                    <a:pt x="1265" y="1"/>
                    <a:pt x="1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9"/>
            <p:cNvSpPr/>
            <p:nvPr/>
          </p:nvSpPr>
          <p:spPr>
            <a:xfrm>
              <a:off x="7772425" y="1946800"/>
              <a:ext cx="210225" cy="11650"/>
            </a:xfrm>
            <a:custGeom>
              <a:avLst/>
              <a:gdLst/>
              <a:ahLst/>
              <a:cxnLst/>
              <a:rect l="l" t="t" r="r" b="b"/>
              <a:pathLst>
                <a:path w="8409" h="466" extrusionOk="0">
                  <a:moveTo>
                    <a:pt x="8235" y="0"/>
                  </a:moveTo>
                  <a:cubicBezTo>
                    <a:pt x="8234" y="0"/>
                    <a:pt x="8233" y="0"/>
                    <a:pt x="8232" y="0"/>
                  </a:cubicBezTo>
                  <a:lnTo>
                    <a:pt x="236" y="121"/>
                  </a:lnTo>
                  <a:cubicBezTo>
                    <a:pt x="42" y="124"/>
                    <a:pt x="1" y="394"/>
                    <a:pt x="184" y="456"/>
                  </a:cubicBezTo>
                  <a:cubicBezTo>
                    <a:pt x="199" y="462"/>
                    <a:pt x="215" y="465"/>
                    <a:pt x="232" y="465"/>
                  </a:cubicBezTo>
                  <a:cubicBezTo>
                    <a:pt x="235" y="465"/>
                    <a:pt x="238" y="465"/>
                    <a:pt x="242" y="465"/>
                  </a:cubicBezTo>
                  <a:lnTo>
                    <a:pt x="8238" y="344"/>
                  </a:lnTo>
                  <a:cubicBezTo>
                    <a:pt x="8332" y="342"/>
                    <a:pt x="8408" y="263"/>
                    <a:pt x="8407" y="169"/>
                  </a:cubicBezTo>
                  <a:cubicBezTo>
                    <a:pt x="8405" y="74"/>
                    <a:pt x="8328" y="0"/>
                    <a:pt x="8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9"/>
            <p:cNvSpPr/>
            <p:nvPr/>
          </p:nvSpPr>
          <p:spPr>
            <a:xfrm>
              <a:off x="7784375" y="1980975"/>
              <a:ext cx="56250" cy="55125"/>
            </a:xfrm>
            <a:custGeom>
              <a:avLst/>
              <a:gdLst/>
              <a:ahLst/>
              <a:cxnLst/>
              <a:rect l="l" t="t" r="r" b="b"/>
              <a:pathLst>
                <a:path w="2250" h="2205" extrusionOk="0">
                  <a:moveTo>
                    <a:pt x="1649" y="1"/>
                  </a:moveTo>
                  <a:cubicBezTo>
                    <a:pt x="1497" y="1"/>
                    <a:pt x="1339" y="32"/>
                    <a:pt x="1185" y="96"/>
                  </a:cubicBezTo>
                  <a:cubicBezTo>
                    <a:pt x="904" y="214"/>
                    <a:pt x="673" y="415"/>
                    <a:pt x="465" y="616"/>
                  </a:cubicBezTo>
                  <a:cubicBezTo>
                    <a:pt x="245" y="829"/>
                    <a:pt x="0" y="1120"/>
                    <a:pt x="52" y="1475"/>
                  </a:cubicBezTo>
                  <a:cubicBezTo>
                    <a:pt x="83" y="1690"/>
                    <a:pt x="225" y="1951"/>
                    <a:pt x="683" y="2103"/>
                  </a:cubicBezTo>
                  <a:cubicBezTo>
                    <a:pt x="836" y="2152"/>
                    <a:pt x="994" y="2186"/>
                    <a:pt x="1154" y="2203"/>
                  </a:cubicBezTo>
                  <a:cubicBezTo>
                    <a:pt x="1161" y="2204"/>
                    <a:pt x="1168" y="2204"/>
                    <a:pt x="1174" y="2204"/>
                  </a:cubicBezTo>
                  <a:cubicBezTo>
                    <a:pt x="1259" y="2204"/>
                    <a:pt x="1334" y="2140"/>
                    <a:pt x="1344" y="2052"/>
                  </a:cubicBezTo>
                  <a:cubicBezTo>
                    <a:pt x="1356" y="1959"/>
                    <a:pt x="1288" y="1873"/>
                    <a:pt x="1195" y="1861"/>
                  </a:cubicBezTo>
                  <a:cubicBezTo>
                    <a:pt x="914" y="1828"/>
                    <a:pt x="436" y="1727"/>
                    <a:pt x="393" y="1424"/>
                  </a:cubicBezTo>
                  <a:cubicBezTo>
                    <a:pt x="363" y="1225"/>
                    <a:pt x="543" y="1020"/>
                    <a:pt x="705" y="864"/>
                  </a:cubicBezTo>
                  <a:cubicBezTo>
                    <a:pt x="916" y="659"/>
                    <a:pt x="1101" y="504"/>
                    <a:pt x="1317" y="414"/>
                  </a:cubicBezTo>
                  <a:cubicBezTo>
                    <a:pt x="1427" y="368"/>
                    <a:pt x="1542" y="345"/>
                    <a:pt x="1649" y="345"/>
                  </a:cubicBezTo>
                  <a:cubicBezTo>
                    <a:pt x="1765" y="345"/>
                    <a:pt x="1873" y="372"/>
                    <a:pt x="1959" y="425"/>
                  </a:cubicBezTo>
                  <a:cubicBezTo>
                    <a:pt x="1988" y="443"/>
                    <a:pt x="2020" y="452"/>
                    <a:pt x="2052" y="452"/>
                  </a:cubicBezTo>
                  <a:cubicBezTo>
                    <a:pt x="2110" y="452"/>
                    <a:pt x="2167" y="423"/>
                    <a:pt x="2200" y="370"/>
                  </a:cubicBezTo>
                  <a:cubicBezTo>
                    <a:pt x="2249" y="287"/>
                    <a:pt x="2223" y="180"/>
                    <a:pt x="2140" y="131"/>
                  </a:cubicBezTo>
                  <a:cubicBezTo>
                    <a:pt x="1997" y="44"/>
                    <a:pt x="1827" y="1"/>
                    <a:pt x="1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9"/>
            <p:cNvSpPr/>
            <p:nvPr/>
          </p:nvSpPr>
          <p:spPr>
            <a:xfrm>
              <a:off x="7830075" y="1989625"/>
              <a:ext cx="40450" cy="33425"/>
            </a:xfrm>
            <a:custGeom>
              <a:avLst/>
              <a:gdLst/>
              <a:ahLst/>
              <a:cxnLst/>
              <a:rect l="l" t="t" r="r" b="b"/>
              <a:pathLst>
                <a:path w="1618" h="1337" extrusionOk="0">
                  <a:moveTo>
                    <a:pt x="932" y="1"/>
                  </a:moveTo>
                  <a:cubicBezTo>
                    <a:pt x="737" y="1"/>
                    <a:pt x="560" y="87"/>
                    <a:pt x="459" y="238"/>
                  </a:cubicBezTo>
                  <a:cubicBezTo>
                    <a:pt x="406" y="317"/>
                    <a:pt x="427" y="424"/>
                    <a:pt x="506" y="477"/>
                  </a:cubicBezTo>
                  <a:cubicBezTo>
                    <a:pt x="535" y="497"/>
                    <a:pt x="569" y="506"/>
                    <a:pt x="602" y="506"/>
                  </a:cubicBezTo>
                  <a:cubicBezTo>
                    <a:pt x="657" y="506"/>
                    <a:pt x="712" y="480"/>
                    <a:pt x="745" y="431"/>
                  </a:cubicBezTo>
                  <a:cubicBezTo>
                    <a:pt x="793" y="359"/>
                    <a:pt x="879" y="345"/>
                    <a:pt x="935" y="345"/>
                  </a:cubicBezTo>
                  <a:cubicBezTo>
                    <a:pt x="955" y="345"/>
                    <a:pt x="970" y="346"/>
                    <a:pt x="980" y="348"/>
                  </a:cubicBezTo>
                  <a:cubicBezTo>
                    <a:pt x="1080" y="362"/>
                    <a:pt x="1194" y="422"/>
                    <a:pt x="1228" y="525"/>
                  </a:cubicBezTo>
                  <a:cubicBezTo>
                    <a:pt x="1257" y="614"/>
                    <a:pt x="1238" y="718"/>
                    <a:pt x="1173" y="810"/>
                  </a:cubicBezTo>
                  <a:cubicBezTo>
                    <a:pt x="1100" y="918"/>
                    <a:pt x="984" y="987"/>
                    <a:pt x="872" y="993"/>
                  </a:cubicBezTo>
                  <a:cubicBezTo>
                    <a:pt x="866" y="993"/>
                    <a:pt x="859" y="993"/>
                    <a:pt x="853" y="993"/>
                  </a:cubicBezTo>
                  <a:cubicBezTo>
                    <a:pt x="626" y="993"/>
                    <a:pt x="402" y="793"/>
                    <a:pt x="358" y="544"/>
                  </a:cubicBezTo>
                  <a:cubicBezTo>
                    <a:pt x="345" y="458"/>
                    <a:pt x="272" y="396"/>
                    <a:pt x="188" y="396"/>
                  </a:cubicBezTo>
                  <a:cubicBezTo>
                    <a:pt x="178" y="396"/>
                    <a:pt x="168" y="397"/>
                    <a:pt x="158" y="399"/>
                  </a:cubicBezTo>
                  <a:cubicBezTo>
                    <a:pt x="62" y="415"/>
                    <a:pt x="0" y="508"/>
                    <a:pt x="19" y="603"/>
                  </a:cubicBezTo>
                  <a:cubicBezTo>
                    <a:pt x="78" y="925"/>
                    <a:pt x="306" y="1190"/>
                    <a:pt x="616" y="1298"/>
                  </a:cubicBezTo>
                  <a:cubicBezTo>
                    <a:pt x="692" y="1324"/>
                    <a:pt x="773" y="1337"/>
                    <a:pt x="855" y="1337"/>
                  </a:cubicBezTo>
                  <a:cubicBezTo>
                    <a:pt x="866" y="1337"/>
                    <a:pt x="878" y="1337"/>
                    <a:pt x="890" y="1336"/>
                  </a:cubicBezTo>
                  <a:cubicBezTo>
                    <a:pt x="1111" y="1325"/>
                    <a:pt x="1324" y="1201"/>
                    <a:pt x="1457" y="1004"/>
                  </a:cubicBezTo>
                  <a:cubicBezTo>
                    <a:pt x="1583" y="822"/>
                    <a:pt x="1618" y="608"/>
                    <a:pt x="1554" y="417"/>
                  </a:cubicBezTo>
                  <a:cubicBezTo>
                    <a:pt x="1484" y="203"/>
                    <a:pt x="1277" y="42"/>
                    <a:pt x="1027" y="7"/>
                  </a:cubicBezTo>
                  <a:cubicBezTo>
                    <a:pt x="995" y="3"/>
                    <a:pt x="963" y="1"/>
                    <a:pt x="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9"/>
            <p:cNvSpPr/>
            <p:nvPr/>
          </p:nvSpPr>
          <p:spPr>
            <a:xfrm>
              <a:off x="7866000" y="1984600"/>
              <a:ext cx="34275" cy="48150"/>
            </a:xfrm>
            <a:custGeom>
              <a:avLst/>
              <a:gdLst/>
              <a:ahLst/>
              <a:cxnLst/>
              <a:rect l="l" t="t" r="r" b="b"/>
              <a:pathLst>
                <a:path w="1371" h="1926" extrusionOk="0">
                  <a:moveTo>
                    <a:pt x="1116" y="0"/>
                  </a:moveTo>
                  <a:cubicBezTo>
                    <a:pt x="1109" y="0"/>
                    <a:pt x="1103" y="1"/>
                    <a:pt x="1096" y="1"/>
                  </a:cubicBezTo>
                  <a:cubicBezTo>
                    <a:pt x="1001" y="13"/>
                    <a:pt x="934" y="98"/>
                    <a:pt x="945" y="193"/>
                  </a:cubicBezTo>
                  <a:cubicBezTo>
                    <a:pt x="1011" y="767"/>
                    <a:pt x="661" y="1371"/>
                    <a:pt x="129" y="1596"/>
                  </a:cubicBezTo>
                  <a:cubicBezTo>
                    <a:pt x="41" y="1633"/>
                    <a:pt x="1" y="1733"/>
                    <a:pt x="37" y="1821"/>
                  </a:cubicBezTo>
                  <a:cubicBezTo>
                    <a:pt x="55" y="1866"/>
                    <a:pt x="93" y="1902"/>
                    <a:pt x="141" y="1917"/>
                  </a:cubicBezTo>
                  <a:cubicBezTo>
                    <a:pt x="159" y="1923"/>
                    <a:pt x="177" y="1925"/>
                    <a:pt x="195" y="1925"/>
                  </a:cubicBezTo>
                  <a:cubicBezTo>
                    <a:pt x="218" y="1925"/>
                    <a:pt x="241" y="1921"/>
                    <a:pt x="262" y="1911"/>
                  </a:cubicBezTo>
                  <a:cubicBezTo>
                    <a:pt x="931" y="1630"/>
                    <a:pt x="1370" y="873"/>
                    <a:pt x="1286" y="152"/>
                  </a:cubicBezTo>
                  <a:cubicBezTo>
                    <a:pt x="1275" y="65"/>
                    <a:pt x="1202" y="0"/>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9"/>
            <p:cNvSpPr/>
            <p:nvPr/>
          </p:nvSpPr>
          <p:spPr>
            <a:xfrm>
              <a:off x="7897750" y="1967650"/>
              <a:ext cx="58325" cy="102075"/>
            </a:xfrm>
            <a:custGeom>
              <a:avLst/>
              <a:gdLst/>
              <a:ahLst/>
              <a:cxnLst/>
              <a:rect l="l" t="t" r="r" b="b"/>
              <a:pathLst>
                <a:path w="2333" h="4083" extrusionOk="0">
                  <a:moveTo>
                    <a:pt x="434" y="3568"/>
                  </a:moveTo>
                  <a:cubicBezTo>
                    <a:pt x="441" y="3568"/>
                    <a:pt x="449" y="3569"/>
                    <a:pt x="456" y="3572"/>
                  </a:cubicBezTo>
                  <a:cubicBezTo>
                    <a:pt x="466" y="3573"/>
                    <a:pt x="475" y="3575"/>
                    <a:pt x="484" y="3578"/>
                  </a:cubicBezTo>
                  <a:cubicBezTo>
                    <a:pt x="503" y="3583"/>
                    <a:pt x="518" y="3594"/>
                    <a:pt x="528" y="3610"/>
                  </a:cubicBezTo>
                  <a:cubicBezTo>
                    <a:pt x="531" y="3614"/>
                    <a:pt x="534" y="3620"/>
                    <a:pt x="536" y="3624"/>
                  </a:cubicBezTo>
                  <a:cubicBezTo>
                    <a:pt x="536" y="3630"/>
                    <a:pt x="536" y="3635"/>
                    <a:pt x="538" y="3641"/>
                  </a:cubicBezTo>
                  <a:cubicBezTo>
                    <a:pt x="536" y="3669"/>
                    <a:pt x="524" y="3694"/>
                    <a:pt x="501" y="3711"/>
                  </a:cubicBezTo>
                  <a:cubicBezTo>
                    <a:pt x="481" y="3730"/>
                    <a:pt x="456" y="3740"/>
                    <a:pt x="436" y="3740"/>
                  </a:cubicBezTo>
                  <a:cubicBezTo>
                    <a:pt x="432" y="3740"/>
                    <a:pt x="428" y="3739"/>
                    <a:pt x="424" y="3738"/>
                  </a:cubicBezTo>
                  <a:cubicBezTo>
                    <a:pt x="422" y="3738"/>
                    <a:pt x="420" y="3739"/>
                    <a:pt x="418" y="3739"/>
                  </a:cubicBezTo>
                  <a:cubicBezTo>
                    <a:pt x="395" y="3739"/>
                    <a:pt x="381" y="3705"/>
                    <a:pt x="372" y="3675"/>
                  </a:cubicBezTo>
                  <a:cubicBezTo>
                    <a:pt x="345" y="3625"/>
                    <a:pt x="382" y="3568"/>
                    <a:pt x="434" y="3568"/>
                  </a:cubicBezTo>
                  <a:close/>
                  <a:moveTo>
                    <a:pt x="1785" y="0"/>
                  </a:moveTo>
                  <a:cubicBezTo>
                    <a:pt x="1740" y="0"/>
                    <a:pt x="1692" y="4"/>
                    <a:pt x="1641" y="12"/>
                  </a:cubicBezTo>
                  <a:cubicBezTo>
                    <a:pt x="1326" y="60"/>
                    <a:pt x="1032" y="202"/>
                    <a:pt x="800" y="420"/>
                  </a:cubicBezTo>
                  <a:cubicBezTo>
                    <a:pt x="726" y="485"/>
                    <a:pt x="722" y="596"/>
                    <a:pt x="788" y="667"/>
                  </a:cubicBezTo>
                  <a:cubicBezTo>
                    <a:pt x="822" y="703"/>
                    <a:pt x="868" y="721"/>
                    <a:pt x="914" y="721"/>
                  </a:cubicBezTo>
                  <a:cubicBezTo>
                    <a:pt x="957" y="721"/>
                    <a:pt x="1001" y="705"/>
                    <a:pt x="1035" y="671"/>
                  </a:cubicBezTo>
                  <a:cubicBezTo>
                    <a:pt x="1218" y="501"/>
                    <a:pt x="1446" y="389"/>
                    <a:pt x="1693" y="351"/>
                  </a:cubicBezTo>
                  <a:cubicBezTo>
                    <a:pt x="1726" y="347"/>
                    <a:pt x="1757" y="344"/>
                    <a:pt x="1783" y="344"/>
                  </a:cubicBezTo>
                  <a:cubicBezTo>
                    <a:pt x="1834" y="344"/>
                    <a:pt x="1873" y="353"/>
                    <a:pt x="1896" y="373"/>
                  </a:cubicBezTo>
                  <a:cubicBezTo>
                    <a:pt x="1964" y="422"/>
                    <a:pt x="1948" y="568"/>
                    <a:pt x="1896" y="675"/>
                  </a:cubicBezTo>
                  <a:cubicBezTo>
                    <a:pt x="1869" y="730"/>
                    <a:pt x="1838" y="784"/>
                    <a:pt x="1806" y="836"/>
                  </a:cubicBezTo>
                  <a:cubicBezTo>
                    <a:pt x="1738" y="944"/>
                    <a:pt x="1664" y="1068"/>
                    <a:pt x="1632" y="1214"/>
                  </a:cubicBezTo>
                  <a:cubicBezTo>
                    <a:pt x="1609" y="1320"/>
                    <a:pt x="1610" y="1424"/>
                    <a:pt x="1615" y="1517"/>
                  </a:cubicBezTo>
                  <a:cubicBezTo>
                    <a:pt x="1616" y="1570"/>
                    <a:pt x="1616" y="1625"/>
                    <a:pt x="1612" y="1680"/>
                  </a:cubicBezTo>
                  <a:cubicBezTo>
                    <a:pt x="1596" y="1853"/>
                    <a:pt x="1485" y="2021"/>
                    <a:pt x="1312" y="2128"/>
                  </a:cubicBezTo>
                  <a:cubicBezTo>
                    <a:pt x="1228" y="2180"/>
                    <a:pt x="1133" y="2214"/>
                    <a:pt x="1035" y="2225"/>
                  </a:cubicBezTo>
                  <a:cubicBezTo>
                    <a:pt x="1084" y="1866"/>
                    <a:pt x="1137" y="1508"/>
                    <a:pt x="1201" y="1154"/>
                  </a:cubicBezTo>
                  <a:cubicBezTo>
                    <a:pt x="1202" y="1147"/>
                    <a:pt x="1205" y="1141"/>
                    <a:pt x="1208" y="1135"/>
                  </a:cubicBezTo>
                  <a:cubicBezTo>
                    <a:pt x="1217" y="1137"/>
                    <a:pt x="1226" y="1137"/>
                    <a:pt x="1234" y="1137"/>
                  </a:cubicBezTo>
                  <a:cubicBezTo>
                    <a:pt x="1375" y="1137"/>
                    <a:pt x="1460" y="969"/>
                    <a:pt x="1364" y="855"/>
                  </a:cubicBezTo>
                  <a:cubicBezTo>
                    <a:pt x="1319" y="798"/>
                    <a:pt x="1252" y="767"/>
                    <a:pt x="1182" y="767"/>
                  </a:cubicBezTo>
                  <a:cubicBezTo>
                    <a:pt x="1162" y="767"/>
                    <a:pt x="1142" y="770"/>
                    <a:pt x="1122" y="775"/>
                  </a:cubicBezTo>
                  <a:cubicBezTo>
                    <a:pt x="984" y="812"/>
                    <a:pt x="886" y="967"/>
                    <a:pt x="863" y="1093"/>
                  </a:cubicBezTo>
                  <a:cubicBezTo>
                    <a:pt x="797" y="1455"/>
                    <a:pt x="739" y="1819"/>
                    <a:pt x="690" y="2187"/>
                  </a:cubicBezTo>
                  <a:cubicBezTo>
                    <a:pt x="629" y="2195"/>
                    <a:pt x="577" y="2236"/>
                    <a:pt x="553" y="2292"/>
                  </a:cubicBezTo>
                  <a:cubicBezTo>
                    <a:pt x="520" y="2381"/>
                    <a:pt x="562" y="2481"/>
                    <a:pt x="650" y="2516"/>
                  </a:cubicBezTo>
                  <a:lnTo>
                    <a:pt x="652" y="2516"/>
                  </a:lnTo>
                  <a:cubicBezTo>
                    <a:pt x="622" y="2758"/>
                    <a:pt x="591" y="3000"/>
                    <a:pt x="569" y="3243"/>
                  </a:cubicBezTo>
                  <a:cubicBezTo>
                    <a:pt x="543" y="3235"/>
                    <a:pt x="517" y="3231"/>
                    <a:pt x="491" y="3228"/>
                  </a:cubicBezTo>
                  <a:cubicBezTo>
                    <a:pt x="476" y="3227"/>
                    <a:pt x="461" y="3226"/>
                    <a:pt x="445" y="3226"/>
                  </a:cubicBezTo>
                  <a:cubicBezTo>
                    <a:pt x="313" y="3226"/>
                    <a:pt x="191" y="3280"/>
                    <a:pt x="113" y="3378"/>
                  </a:cubicBezTo>
                  <a:cubicBezTo>
                    <a:pt x="25" y="3485"/>
                    <a:pt x="0" y="3635"/>
                    <a:pt x="45" y="3777"/>
                  </a:cubicBezTo>
                  <a:cubicBezTo>
                    <a:pt x="83" y="3911"/>
                    <a:pt x="183" y="4017"/>
                    <a:pt x="314" y="4063"/>
                  </a:cubicBezTo>
                  <a:lnTo>
                    <a:pt x="330" y="4067"/>
                  </a:lnTo>
                  <a:cubicBezTo>
                    <a:pt x="365" y="4077"/>
                    <a:pt x="401" y="4082"/>
                    <a:pt x="438" y="4082"/>
                  </a:cubicBezTo>
                  <a:cubicBezTo>
                    <a:pt x="539" y="4082"/>
                    <a:pt x="641" y="4044"/>
                    <a:pt x="725" y="3973"/>
                  </a:cubicBezTo>
                  <a:cubicBezTo>
                    <a:pt x="831" y="3886"/>
                    <a:pt x="890" y="3753"/>
                    <a:pt x="881" y="3617"/>
                  </a:cubicBezTo>
                  <a:cubicBezTo>
                    <a:pt x="909" y="3268"/>
                    <a:pt x="949" y="2917"/>
                    <a:pt x="991" y="2567"/>
                  </a:cubicBezTo>
                  <a:cubicBezTo>
                    <a:pt x="1168" y="2563"/>
                    <a:pt x="1342" y="2512"/>
                    <a:pt x="1494" y="2419"/>
                  </a:cubicBezTo>
                  <a:cubicBezTo>
                    <a:pt x="1757" y="2256"/>
                    <a:pt x="1930" y="1991"/>
                    <a:pt x="1954" y="1710"/>
                  </a:cubicBezTo>
                  <a:cubicBezTo>
                    <a:pt x="1959" y="1642"/>
                    <a:pt x="1959" y="1575"/>
                    <a:pt x="1957" y="1507"/>
                  </a:cubicBezTo>
                  <a:cubicBezTo>
                    <a:pt x="1955" y="1428"/>
                    <a:pt x="1954" y="1352"/>
                    <a:pt x="1968" y="1287"/>
                  </a:cubicBezTo>
                  <a:cubicBezTo>
                    <a:pt x="1988" y="1199"/>
                    <a:pt x="2041" y="1109"/>
                    <a:pt x="2099" y="1016"/>
                  </a:cubicBezTo>
                  <a:cubicBezTo>
                    <a:pt x="2138" y="954"/>
                    <a:pt x="2173" y="890"/>
                    <a:pt x="2207" y="826"/>
                  </a:cubicBezTo>
                  <a:cubicBezTo>
                    <a:pt x="2317" y="595"/>
                    <a:pt x="2332" y="268"/>
                    <a:pt x="2104" y="97"/>
                  </a:cubicBezTo>
                  <a:cubicBezTo>
                    <a:pt x="2019" y="33"/>
                    <a:pt x="1914" y="0"/>
                    <a:pt x="1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9"/>
            <p:cNvSpPr/>
            <p:nvPr/>
          </p:nvSpPr>
          <p:spPr>
            <a:xfrm>
              <a:off x="7996400" y="1937425"/>
              <a:ext cx="31275" cy="10825"/>
            </a:xfrm>
            <a:custGeom>
              <a:avLst/>
              <a:gdLst/>
              <a:ahLst/>
              <a:cxnLst/>
              <a:rect l="l" t="t" r="r" b="b"/>
              <a:pathLst>
                <a:path w="1251" h="433" extrusionOk="0">
                  <a:moveTo>
                    <a:pt x="602" y="0"/>
                  </a:moveTo>
                  <a:cubicBezTo>
                    <a:pt x="445" y="0"/>
                    <a:pt x="288" y="27"/>
                    <a:pt x="137" y="80"/>
                  </a:cubicBezTo>
                  <a:cubicBezTo>
                    <a:pt x="47" y="112"/>
                    <a:pt x="1" y="211"/>
                    <a:pt x="33" y="299"/>
                  </a:cubicBezTo>
                  <a:cubicBezTo>
                    <a:pt x="59" y="370"/>
                    <a:pt x="125" y="414"/>
                    <a:pt x="196" y="414"/>
                  </a:cubicBezTo>
                  <a:cubicBezTo>
                    <a:pt x="215" y="414"/>
                    <a:pt x="235" y="410"/>
                    <a:pt x="254" y="403"/>
                  </a:cubicBezTo>
                  <a:cubicBezTo>
                    <a:pt x="366" y="363"/>
                    <a:pt x="484" y="343"/>
                    <a:pt x="601" y="343"/>
                  </a:cubicBezTo>
                  <a:cubicBezTo>
                    <a:pt x="734" y="343"/>
                    <a:pt x="865" y="368"/>
                    <a:pt x="989" y="419"/>
                  </a:cubicBezTo>
                  <a:cubicBezTo>
                    <a:pt x="1011" y="428"/>
                    <a:pt x="1034" y="433"/>
                    <a:pt x="1057" y="433"/>
                  </a:cubicBezTo>
                  <a:cubicBezTo>
                    <a:pt x="1124" y="433"/>
                    <a:pt x="1188" y="392"/>
                    <a:pt x="1214" y="326"/>
                  </a:cubicBezTo>
                  <a:cubicBezTo>
                    <a:pt x="1251" y="237"/>
                    <a:pt x="1209" y="137"/>
                    <a:pt x="1121" y="101"/>
                  </a:cubicBezTo>
                  <a:cubicBezTo>
                    <a:pt x="954" y="34"/>
                    <a:pt x="778" y="0"/>
                    <a:pt x="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9"/>
            <p:cNvSpPr/>
            <p:nvPr/>
          </p:nvSpPr>
          <p:spPr>
            <a:xfrm>
              <a:off x="7995700" y="1958000"/>
              <a:ext cx="36950" cy="11075"/>
            </a:xfrm>
            <a:custGeom>
              <a:avLst/>
              <a:gdLst/>
              <a:ahLst/>
              <a:cxnLst/>
              <a:rect l="l" t="t" r="r" b="b"/>
              <a:pathLst>
                <a:path w="1478" h="443" extrusionOk="0">
                  <a:moveTo>
                    <a:pt x="190" y="0"/>
                  </a:moveTo>
                  <a:cubicBezTo>
                    <a:pt x="113" y="0"/>
                    <a:pt x="43" y="52"/>
                    <a:pt x="23" y="129"/>
                  </a:cubicBezTo>
                  <a:cubicBezTo>
                    <a:pt x="1" y="217"/>
                    <a:pt x="49" y="307"/>
                    <a:pt x="135" y="336"/>
                  </a:cubicBezTo>
                  <a:cubicBezTo>
                    <a:pt x="142" y="338"/>
                    <a:pt x="150" y="340"/>
                    <a:pt x="157" y="342"/>
                  </a:cubicBezTo>
                  <a:cubicBezTo>
                    <a:pt x="517" y="408"/>
                    <a:pt x="881" y="442"/>
                    <a:pt x="1247" y="442"/>
                  </a:cubicBezTo>
                  <a:cubicBezTo>
                    <a:pt x="1268" y="442"/>
                    <a:pt x="1290" y="442"/>
                    <a:pt x="1311" y="442"/>
                  </a:cubicBezTo>
                  <a:cubicBezTo>
                    <a:pt x="1404" y="439"/>
                    <a:pt x="1477" y="362"/>
                    <a:pt x="1476" y="269"/>
                  </a:cubicBezTo>
                  <a:cubicBezTo>
                    <a:pt x="1474" y="176"/>
                    <a:pt x="1400" y="100"/>
                    <a:pt x="1307" y="98"/>
                  </a:cubicBezTo>
                  <a:cubicBezTo>
                    <a:pt x="1292" y="98"/>
                    <a:pt x="1277" y="99"/>
                    <a:pt x="1262" y="99"/>
                  </a:cubicBezTo>
                  <a:cubicBezTo>
                    <a:pt x="912" y="99"/>
                    <a:pt x="564" y="67"/>
                    <a:pt x="220" y="3"/>
                  </a:cubicBezTo>
                  <a:cubicBezTo>
                    <a:pt x="210" y="1"/>
                    <a:pt x="200" y="0"/>
                    <a:pt x="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9"/>
            <p:cNvSpPr/>
            <p:nvPr/>
          </p:nvSpPr>
          <p:spPr>
            <a:xfrm>
              <a:off x="8030650" y="1888550"/>
              <a:ext cx="50900" cy="76150"/>
            </a:xfrm>
            <a:custGeom>
              <a:avLst/>
              <a:gdLst/>
              <a:ahLst/>
              <a:cxnLst/>
              <a:rect l="l" t="t" r="r" b="b"/>
              <a:pathLst>
                <a:path w="2036" h="3046" extrusionOk="0">
                  <a:moveTo>
                    <a:pt x="643" y="0"/>
                  </a:moveTo>
                  <a:cubicBezTo>
                    <a:pt x="477" y="0"/>
                    <a:pt x="310" y="21"/>
                    <a:pt x="147" y="63"/>
                  </a:cubicBezTo>
                  <a:cubicBezTo>
                    <a:pt x="55" y="87"/>
                    <a:pt x="0" y="181"/>
                    <a:pt x="24" y="272"/>
                  </a:cubicBezTo>
                  <a:cubicBezTo>
                    <a:pt x="45" y="349"/>
                    <a:pt x="115" y="400"/>
                    <a:pt x="191" y="400"/>
                  </a:cubicBezTo>
                  <a:cubicBezTo>
                    <a:pt x="205" y="400"/>
                    <a:pt x="220" y="399"/>
                    <a:pt x="234" y="395"/>
                  </a:cubicBezTo>
                  <a:cubicBezTo>
                    <a:pt x="369" y="361"/>
                    <a:pt x="507" y="344"/>
                    <a:pt x="644" y="344"/>
                  </a:cubicBezTo>
                  <a:cubicBezTo>
                    <a:pt x="888" y="344"/>
                    <a:pt x="1132" y="397"/>
                    <a:pt x="1356" y="502"/>
                  </a:cubicBezTo>
                  <a:cubicBezTo>
                    <a:pt x="1419" y="533"/>
                    <a:pt x="1500" y="576"/>
                    <a:pt x="1538" y="636"/>
                  </a:cubicBezTo>
                  <a:cubicBezTo>
                    <a:pt x="1605" y="740"/>
                    <a:pt x="1571" y="903"/>
                    <a:pt x="1426" y="1166"/>
                  </a:cubicBezTo>
                  <a:lnTo>
                    <a:pt x="533" y="2791"/>
                  </a:lnTo>
                  <a:cubicBezTo>
                    <a:pt x="486" y="2874"/>
                    <a:pt x="517" y="2978"/>
                    <a:pt x="600" y="3024"/>
                  </a:cubicBezTo>
                  <a:cubicBezTo>
                    <a:pt x="609" y="3028"/>
                    <a:pt x="618" y="3033"/>
                    <a:pt x="628" y="3037"/>
                  </a:cubicBezTo>
                  <a:cubicBezTo>
                    <a:pt x="646" y="3042"/>
                    <a:pt x="664" y="3045"/>
                    <a:pt x="682" y="3045"/>
                  </a:cubicBezTo>
                  <a:cubicBezTo>
                    <a:pt x="744" y="3045"/>
                    <a:pt x="803" y="3012"/>
                    <a:pt x="834" y="2957"/>
                  </a:cubicBezTo>
                  <a:lnTo>
                    <a:pt x="1726" y="1332"/>
                  </a:lnTo>
                  <a:cubicBezTo>
                    <a:pt x="1819" y="1165"/>
                    <a:pt x="2036" y="772"/>
                    <a:pt x="1825" y="448"/>
                  </a:cubicBezTo>
                  <a:cubicBezTo>
                    <a:pt x="1740" y="316"/>
                    <a:pt x="1608" y="241"/>
                    <a:pt x="1502" y="192"/>
                  </a:cubicBezTo>
                  <a:cubicBezTo>
                    <a:pt x="1231" y="65"/>
                    <a:pt x="938"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9"/>
            <p:cNvSpPr/>
            <p:nvPr/>
          </p:nvSpPr>
          <p:spPr>
            <a:xfrm>
              <a:off x="8042050" y="1980750"/>
              <a:ext cx="13650" cy="14650"/>
            </a:xfrm>
            <a:custGeom>
              <a:avLst/>
              <a:gdLst/>
              <a:ahLst/>
              <a:cxnLst/>
              <a:rect l="l" t="t" r="r" b="b"/>
              <a:pathLst>
                <a:path w="546" h="586" extrusionOk="0">
                  <a:moveTo>
                    <a:pt x="351" y="1"/>
                  </a:moveTo>
                  <a:cubicBezTo>
                    <a:pt x="293" y="1"/>
                    <a:pt x="237" y="29"/>
                    <a:pt x="205" y="81"/>
                  </a:cubicBezTo>
                  <a:lnTo>
                    <a:pt x="51" y="320"/>
                  </a:lnTo>
                  <a:cubicBezTo>
                    <a:pt x="1" y="400"/>
                    <a:pt x="24" y="507"/>
                    <a:pt x="105" y="558"/>
                  </a:cubicBezTo>
                  <a:cubicBezTo>
                    <a:pt x="116" y="565"/>
                    <a:pt x="129" y="572"/>
                    <a:pt x="143" y="576"/>
                  </a:cubicBezTo>
                  <a:cubicBezTo>
                    <a:pt x="161" y="582"/>
                    <a:pt x="179" y="585"/>
                    <a:pt x="197" y="585"/>
                  </a:cubicBezTo>
                  <a:cubicBezTo>
                    <a:pt x="254" y="585"/>
                    <a:pt x="309" y="556"/>
                    <a:pt x="343" y="506"/>
                  </a:cubicBezTo>
                  <a:lnTo>
                    <a:pt x="495" y="267"/>
                  </a:lnTo>
                  <a:cubicBezTo>
                    <a:pt x="545" y="186"/>
                    <a:pt x="523" y="79"/>
                    <a:pt x="443" y="27"/>
                  </a:cubicBezTo>
                  <a:cubicBezTo>
                    <a:pt x="414" y="9"/>
                    <a:pt x="382"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9"/>
            <p:cNvSpPr/>
            <p:nvPr/>
          </p:nvSpPr>
          <p:spPr>
            <a:xfrm>
              <a:off x="7976450" y="1995150"/>
              <a:ext cx="92675" cy="182950"/>
            </a:xfrm>
            <a:custGeom>
              <a:avLst/>
              <a:gdLst/>
              <a:ahLst/>
              <a:cxnLst/>
              <a:rect l="l" t="t" r="r" b="b"/>
              <a:pathLst>
                <a:path w="3707" h="7318" extrusionOk="0">
                  <a:moveTo>
                    <a:pt x="2063" y="0"/>
                  </a:moveTo>
                  <a:cubicBezTo>
                    <a:pt x="2025" y="0"/>
                    <a:pt x="1986" y="13"/>
                    <a:pt x="1955" y="40"/>
                  </a:cubicBezTo>
                  <a:cubicBezTo>
                    <a:pt x="871" y="1008"/>
                    <a:pt x="170" y="2392"/>
                    <a:pt x="33" y="3839"/>
                  </a:cubicBezTo>
                  <a:cubicBezTo>
                    <a:pt x="16" y="4023"/>
                    <a:pt x="1" y="4267"/>
                    <a:pt x="43" y="4509"/>
                  </a:cubicBezTo>
                  <a:cubicBezTo>
                    <a:pt x="95" y="4811"/>
                    <a:pt x="236" y="5121"/>
                    <a:pt x="474" y="5454"/>
                  </a:cubicBezTo>
                  <a:cubicBezTo>
                    <a:pt x="893" y="6043"/>
                    <a:pt x="1448" y="6467"/>
                    <a:pt x="2033" y="6661"/>
                  </a:cubicBezTo>
                  <a:cubicBezTo>
                    <a:pt x="2233" y="6728"/>
                    <a:pt x="2442" y="6768"/>
                    <a:pt x="2653" y="6778"/>
                  </a:cubicBezTo>
                  <a:lnTo>
                    <a:pt x="2208" y="6990"/>
                  </a:lnTo>
                  <a:cubicBezTo>
                    <a:pt x="2122" y="7031"/>
                    <a:pt x="2085" y="7134"/>
                    <a:pt x="2128" y="7220"/>
                  </a:cubicBezTo>
                  <a:cubicBezTo>
                    <a:pt x="2157" y="7282"/>
                    <a:pt x="2219" y="7318"/>
                    <a:pt x="2283" y="7318"/>
                  </a:cubicBezTo>
                  <a:cubicBezTo>
                    <a:pt x="2308" y="7318"/>
                    <a:pt x="2333" y="7313"/>
                    <a:pt x="2357" y="7301"/>
                  </a:cubicBezTo>
                  <a:lnTo>
                    <a:pt x="3399" y="6800"/>
                  </a:lnTo>
                  <a:cubicBezTo>
                    <a:pt x="3478" y="6764"/>
                    <a:pt x="3684" y="6665"/>
                    <a:pt x="3698" y="6450"/>
                  </a:cubicBezTo>
                  <a:cubicBezTo>
                    <a:pt x="3707" y="6316"/>
                    <a:pt x="3628" y="6210"/>
                    <a:pt x="3589" y="6160"/>
                  </a:cubicBezTo>
                  <a:cubicBezTo>
                    <a:pt x="3344" y="5835"/>
                    <a:pt x="3051" y="5547"/>
                    <a:pt x="2720" y="5308"/>
                  </a:cubicBezTo>
                  <a:cubicBezTo>
                    <a:pt x="2690" y="5286"/>
                    <a:pt x="2655" y="5275"/>
                    <a:pt x="2619" y="5275"/>
                  </a:cubicBezTo>
                  <a:cubicBezTo>
                    <a:pt x="2566" y="5275"/>
                    <a:pt x="2514" y="5300"/>
                    <a:pt x="2481" y="5346"/>
                  </a:cubicBezTo>
                  <a:cubicBezTo>
                    <a:pt x="2425" y="5424"/>
                    <a:pt x="2442" y="5530"/>
                    <a:pt x="2519" y="5587"/>
                  </a:cubicBezTo>
                  <a:cubicBezTo>
                    <a:pt x="2822" y="5805"/>
                    <a:pt x="3089" y="6068"/>
                    <a:pt x="3314" y="6367"/>
                  </a:cubicBezTo>
                  <a:cubicBezTo>
                    <a:pt x="3342" y="6404"/>
                    <a:pt x="3352" y="6422"/>
                    <a:pt x="3356" y="6422"/>
                  </a:cubicBezTo>
                  <a:cubicBezTo>
                    <a:pt x="3356" y="6422"/>
                    <a:pt x="3356" y="6422"/>
                    <a:pt x="3356" y="6421"/>
                  </a:cubicBezTo>
                  <a:lnTo>
                    <a:pt x="3356" y="6421"/>
                  </a:lnTo>
                  <a:cubicBezTo>
                    <a:pt x="3354" y="6426"/>
                    <a:pt x="3338" y="6448"/>
                    <a:pt x="3251" y="6490"/>
                  </a:cubicBezTo>
                  <a:lnTo>
                    <a:pt x="2812" y="6702"/>
                  </a:lnTo>
                  <a:cubicBezTo>
                    <a:pt x="2830" y="6675"/>
                    <a:pt x="2841" y="6645"/>
                    <a:pt x="2844" y="6613"/>
                  </a:cubicBezTo>
                  <a:cubicBezTo>
                    <a:pt x="2847" y="6519"/>
                    <a:pt x="2774" y="6438"/>
                    <a:pt x="2678" y="6434"/>
                  </a:cubicBezTo>
                  <a:cubicBezTo>
                    <a:pt x="1980" y="6407"/>
                    <a:pt x="1261" y="5967"/>
                    <a:pt x="754" y="5255"/>
                  </a:cubicBezTo>
                  <a:cubicBezTo>
                    <a:pt x="547" y="4965"/>
                    <a:pt x="426" y="4701"/>
                    <a:pt x="382" y="4449"/>
                  </a:cubicBezTo>
                  <a:cubicBezTo>
                    <a:pt x="347" y="4248"/>
                    <a:pt x="360" y="4034"/>
                    <a:pt x="375" y="3871"/>
                  </a:cubicBezTo>
                  <a:cubicBezTo>
                    <a:pt x="505" y="2510"/>
                    <a:pt x="1163" y="1208"/>
                    <a:pt x="2183" y="297"/>
                  </a:cubicBezTo>
                  <a:cubicBezTo>
                    <a:pt x="2250" y="232"/>
                    <a:pt x="2254" y="127"/>
                    <a:pt x="2192" y="58"/>
                  </a:cubicBezTo>
                  <a:cubicBezTo>
                    <a:pt x="2158" y="20"/>
                    <a:pt x="2111" y="0"/>
                    <a:pt x="2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9"/>
            <p:cNvSpPr/>
            <p:nvPr/>
          </p:nvSpPr>
          <p:spPr>
            <a:xfrm>
              <a:off x="7840425" y="2111300"/>
              <a:ext cx="325300" cy="256900"/>
            </a:xfrm>
            <a:custGeom>
              <a:avLst/>
              <a:gdLst/>
              <a:ahLst/>
              <a:cxnLst/>
              <a:rect l="l" t="t" r="r" b="b"/>
              <a:pathLst>
                <a:path w="13012" h="10276" extrusionOk="0">
                  <a:moveTo>
                    <a:pt x="6060" y="3415"/>
                  </a:moveTo>
                  <a:lnTo>
                    <a:pt x="7232" y="3985"/>
                  </a:lnTo>
                  <a:lnTo>
                    <a:pt x="6673" y="5085"/>
                  </a:lnTo>
                  <a:cubicBezTo>
                    <a:pt x="6647" y="5138"/>
                    <a:pt x="6633" y="5155"/>
                    <a:pt x="6637" y="5156"/>
                  </a:cubicBezTo>
                  <a:cubicBezTo>
                    <a:pt x="6612" y="5152"/>
                    <a:pt x="6589" y="5145"/>
                    <a:pt x="6566" y="5135"/>
                  </a:cubicBezTo>
                  <a:cubicBezTo>
                    <a:pt x="6123" y="4954"/>
                    <a:pt x="5697" y="4733"/>
                    <a:pt x="5293" y="4474"/>
                  </a:cubicBezTo>
                  <a:cubicBezTo>
                    <a:pt x="5266" y="4457"/>
                    <a:pt x="5235" y="4448"/>
                    <a:pt x="5204" y="4448"/>
                  </a:cubicBezTo>
                  <a:lnTo>
                    <a:pt x="5867" y="3481"/>
                  </a:lnTo>
                  <a:cubicBezTo>
                    <a:pt x="5884" y="3456"/>
                    <a:pt x="5905" y="3434"/>
                    <a:pt x="5929" y="3415"/>
                  </a:cubicBezTo>
                  <a:cubicBezTo>
                    <a:pt x="5950" y="3424"/>
                    <a:pt x="5973" y="3429"/>
                    <a:pt x="5995" y="3429"/>
                  </a:cubicBezTo>
                  <a:cubicBezTo>
                    <a:pt x="6017" y="3429"/>
                    <a:pt x="6039" y="3424"/>
                    <a:pt x="6060" y="3415"/>
                  </a:cubicBezTo>
                  <a:close/>
                  <a:moveTo>
                    <a:pt x="7542" y="4136"/>
                  </a:moveTo>
                  <a:lnTo>
                    <a:pt x="12405" y="6502"/>
                  </a:lnTo>
                  <a:cubicBezTo>
                    <a:pt x="9200" y="7107"/>
                    <a:pt x="5950" y="7627"/>
                    <a:pt x="2706" y="8056"/>
                  </a:cubicBezTo>
                  <a:cubicBezTo>
                    <a:pt x="2727" y="8046"/>
                    <a:pt x="2746" y="8032"/>
                    <a:pt x="2762" y="8012"/>
                  </a:cubicBezTo>
                  <a:lnTo>
                    <a:pt x="5044" y="4682"/>
                  </a:lnTo>
                  <a:cubicBezTo>
                    <a:pt x="5055" y="4714"/>
                    <a:pt x="5077" y="4743"/>
                    <a:pt x="5107" y="4762"/>
                  </a:cubicBezTo>
                  <a:cubicBezTo>
                    <a:pt x="5528" y="5034"/>
                    <a:pt x="5973" y="5265"/>
                    <a:pt x="6437" y="5453"/>
                  </a:cubicBezTo>
                  <a:cubicBezTo>
                    <a:pt x="6454" y="5460"/>
                    <a:pt x="6474" y="5469"/>
                    <a:pt x="6496" y="5476"/>
                  </a:cubicBezTo>
                  <a:cubicBezTo>
                    <a:pt x="6540" y="5492"/>
                    <a:pt x="6586" y="5500"/>
                    <a:pt x="6632" y="5500"/>
                  </a:cubicBezTo>
                  <a:cubicBezTo>
                    <a:pt x="6665" y="5500"/>
                    <a:pt x="6699" y="5496"/>
                    <a:pt x="6731" y="5487"/>
                  </a:cubicBezTo>
                  <a:cubicBezTo>
                    <a:pt x="6878" y="5442"/>
                    <a:pt x="6947" y="5306"/>
                    <a:pt x="6980" y="5241"/>
                  </a:cubicBezTo>
                  <a:lnTo>
                    <a:pt x="7542" y="4136"/>
                  </a:lnTo>
                  <a:close/>
                  <a:moveTo>
                    <a:pt x="428" y="675"/>
                  </a:moveTo>
                  <a:lnTo>
                    <a:pt x="5645" y="3213"/>
                  </a:lnTo>
                  <a:cubicBezTo>
                    <a:pt x="5622" y="3235"/>
                    <a:pt x="5602" y="3260"/>
                    <a:pt x="5583" y="3286"/>
                  </a:cubicBezTo>
                  <a:lnTo>
                    <a:pt x="2478" y="7819"/>
                  </a:lnTo>
                  <a:cubicBezTo>
                    <a:pt x="2424" y="7897"/>
                    <a:pt x="2444" y="8004"/>
                    <a:pt x="2521" y="8057"/>
                  </a:cubicBezTo>
                  <a:cubicBezTo>
                    <a:pt x="2532" y="8064"/>
                    <a:pt x="2544" y="8071"/>
                    <a:pt x="2556" y="8076"/>
                  </a:cubicBezTo>
                  <a:cubicBezTo>
                    <a:pt x="2459" y="8088"/>
                    <a:pt x="2361" y="8100"/>
                    <a:pt x="2264" y="8112"/>
                  </a:cubicBezTo>
                  <a:cubicBezTo>
                    <a:pt x="2299" y="7470"/>
                    <a:pt x="2288" y="6826"/>
                    <a:pt x="2231" y="6184"/>
                  </a:cubicBezTo>
                  <a:cubicBezTo>
                    <a:pt x="2224" y="6108"/>
                    <a:pt x="2166" y="6046"/>
                    <a:pt x="2090" y="6033"/>
                  </a:cubicBezTo>
                  <a:lnTo>
                    <a:pt x="2165" y="6033"/>
                  </a:lnTo>
                  <a:cubicBezTo>
                    <a:pt x="2258" y="6029"/>
                    <a:pt x="2333" y="5953"/>
                    <a:pt x="2331" y="5860"/>
                  </a:cubicBezTo>
                  <a:cubicBezTo>
                    <a:pt x="2331" y="5767"/>
                    <a:pt x="2257" y="5691"/>
                    <a:pt x="2164" y="5688"/>
                  </a:cubicBezTo>
                  <a:lnTo>
                    <a:pt x="444" y="5703"/>
                  </a:lnTo>
                  <a:cubicBezTo>
                    <a:pt x="394" y="4488"/>
                    <a:pt x="385" y="3270"/>
                    <a:pt x="428" y="2060"/>
                  </a:cubicBezTo>
                  <a:lnTo>
                    <a:pt x="434" y="1929"/>
                  </a:lnTo>
                  <a:cubicBezTo>
                    <a:pt x="449" y="1516"/>
                    <a:pt x="462" y="1094"/>
                    <a:pt x="428" y="675"/>
                  </a:cubicBezTo>
                  <a:close/>
                  <a:moveTo>
                    <a:pt x="2026" y="6032"/>
                  </a:moveTo>
                  <a:cubicBezTo>
                    <a:pt x="1941" y="6049"/>
                    <a:pt x="1882" y="6128"/>
                    <a:pt x="1889" y="6213"/>
                  </a:cubicBezTo>
                  <a:cubicBezTo>
                    <a:pt x="1945" y="6860"/>
                    <a:pt x="1955" y="7508"/>
                    <a:pt x="1919" y="8154"/>
                  </a:cubicBezTo>
                  <a:cubicBezTo>
                    <a:pt x="1473" y="8212"/>
                    <a:pt x="1025" y="8271"/>
                    <a:pt x="580" y="8325"/>
                  </a:cubicBezTo>
                  <a:cubicBezTo>
                    <a:pt x="601" y="8292"/>
                    <a:pt x="613" y="8254"/>
                    <a:pt x="610" y="8215"/>
                  </a:cubicBezTo>
                  <a:cubicBezTo>
                    <a:pt x="541" y="7494"/>
                    <a:pt x="496" y="6769"/>
                    <a:pt x="459" y="6045"/>
                  </a:cubicBezTo>
                  <a:lnTo>
                    <a:pt x="2026" y="6032"/>
                  </a:lnTo>
                  <a:close/>
                  <a:moveTo>
                    <a:pt x="6130" y="9041"/>
                  </a:moveTo>
                  <a:lnTo>
                    <a:pt x="6130" y="9041"/>
                  </a:lnTo>
                  <a:cubicBezTo>
                    <a:pt x="6148" y="9043"/>
                    <a:pt x="6165" y="9044"/>
                    <a:pt x="6184" y="9048"/>
                  </a:cubicBezTo>
                  <a:cubicBezTo>
                    <a:pt x="6315" y="9076"/>
                    <a:pt x="6430" y="9162"/>
                    <a:pt x="6476" y="9272"/>
                  </a:cubicBezTo>
                  <a:cubicBezTo>
                    <a:pt x="6566" y="9492"/>
                    <a:pt x="6461" y="9749"/>
                    <a:pt x="6302" y="9911"/>
                  </a:cubicBezTo>
                  <a:cubicBezTo>
                    <a:pt x="6193" y="9839"/>
                    <a:pt x="6147" y="9613"/>
                    <a:pt x="6140" y="9420"/>
                  </a:cubicBezTo>
                  <a:cubicBezTo>
                    <a:pt x="6136" y="9295"/>
                    <a:pt x="6133" y="9168"/>
                    <a:pt x="6130" y="9041"/>
                  </a:cubicBezTo>
                  <a:close/>
                  <a:moveTo>
                    <a:pt x="186" y="0"/>
                  </a:moveTo>
                  <a:cubicBezTo>
                    <a:pt x="175" y="0"/>
                    <a:pt x="164" y="1"/>
                    <a:pt x="152" y="3"/>
                  </a:cubicBezTo>
                  <a:cubicBezTo>
                    <a:pt x="61" y="23"/>
                    <a:pt x="0" y="113"/>
                    <a:pt x="19" y="205"/>
                  </a:cubicBezTo>
                  <a:cubicBezTo>
                    <a:pt x="133" y="759"/>
                    <a:pt x="110" y="1348"/>
                    <a:pt x="89" y="1916"/>
                  </a:cubicBezTo>
                  <a:lnTo>
                    <a:pt x="85" y="2047"/>
                  </a:lnTo>
                  <a:cubicBezTo>
                    <a:pt x="10" y="4115"/>
                    <a:pt x="71" y="6187"/>
                    <a:pt x="266" y="8247"/>
                  </a:cubicBezTo>
                  <a:cubicBezTo>
                    <a:pt x="272" y="8291"/>
                    <a:pt x="294" y="8330"/>
                    <a:pt x="330" y="8357"/>
                  </a:cubicBezTo>
                  <a:cubicBezTo>
                    <a:pt x="304" y="8360"/>
                    <a:pt x="279" y="8364"/>
                    <a:pt x="252" y="8367"/>
                  </a:cubicBezTo>
                  <a:cubicBezTo>
                    <a:pt x="159" y="8380"/>
                    <a:pt x="95" y="8466"/>
                    <a:pt x="106" y="8558"/>
                  </a:cubicBezTo>
                  <a:cubicBezTo>
                    <a:pt x="116" y="8646"/>
                    <a:pt x="191" y="8710"/>
                    <a:pt x="277" y="8710"/>
                  </a:cubicBezTo>
                  <a:cubicBezTo>
                    <a:pt x="282" y="8710"/>
                    <a:pt x="288" y="8710"/>
                    <a:pt x="293" y="8709"/>
                  </a:cubicBezTo>
                  <a:cubicBezTo>
                    <a:pt x="849" y="8643"/>
                    <a:pt x="1406" y="8568"/>
                    <a:pt x="1962" y="8497"/>
                  </a:cubicBezTo>
                  <a:cubicBezTo>
                    <a:pt x="1986" y="8530"/>
                    <a:pt x="2024" y="8550"/>
                    <a:pt x="2065" y="8551"/>
                  </a:cubicBezTo>
                  <a:cubicBezTo>
                    <a:pt x="2069" y="8552"/>
                    <a:pt x="2073" y="8552"/>
                    <a:pt x="2076" y="8552"/>
                  </a:cubicBezTo>
                  <a:cubicBezTo>
                    <a:pt x="2138" y="8552"/>
                    <a:pt x="2196" y="8519"/>
                    <a:pt x="2227" y="8463"/>
                  </a:cubicBezTo>
                  <a:cubicBezTo>
                    <a:pt x="3428" y="8308"/>
                    <a:pt x="4628" y="8142"/>
                    <a:pt x="5829" y="7962"/>
                  </a:cubicBezTo>
                  <a:lnTo>
                    <a:pt x="5829" y="7962"/>
                  </a:lnTo>
                  <a:cubicBezTo>
                    <a:pt x="5804" y="7991"/>
                    <a:pt x="5788" y="8029"/>
                    <a:pt x="5787" y="8067"/>
                  </a:cubicBezTo>
                  <a:cubicBezTo>
                    <a:pt x="5782" y="8307"/>
                    <a:pt x="5781" y="8547"/>
                    <a:pt x="5782" y="8786"/>
                  </a:cubicBezTo>
                  <a:cubicBezTo>
                    <a:pt x="5747" y="8809"/>
                    <a:pt x="5714" y="8836"/>
                    <a:pt x="5684" y="8865"/>
                  </a:cubicBezTo>
                  <a:cubicBezTo>
                    <a:pt x="5616" y="8931"/>
                    <a:pt x="5616" y="9041"/>
                    <a:pt x="5684" y="9107"/>
                  </a:cubicBezTo>
                  <a:cubicBezTo>
                    <a:pt x="5712" y="9137"/>
                    <a:pt x="5750" y="9154"/>
                    <a:pt x="5790" y="9158"/>
                  </a:cubicBezTo>
                  <a:cubicBezTo>
                    <a:pt x="5791" y="9250"/>
                    <a:pt x="5794" y="9341"/>
                    <a:pt x="5798" y="9431"/>
                  </a:cubicBezTo>
                  <a:cubicBezTo>
                    <a:pt x="5812" y="9870"/>
                    <a:pt x="5970" y="10167"/>
                    <a:pt x="6226" y="10253"/>
                  </a:cubicBezTo>
                  <a:cubicBezTo>
                    <a:pt x="6258" y="10263"/>
                    <a:pt x="6292" y="10271"/>
                    <a:pt x="6326" y="10274"/>
                  </a:cubicBezTo>
                  <a:cubicBezTo>
                    <a:pt x="6333" y="10275"/>
                    <a:pt x="6340" y="10276"/>
                    <a:pt x="6347" y="10276"/>
                  </a:cubicBezTo>
                  <a:cubicBezTo>
                    <a:pt x="6385" y="10276"/>
                    <a:pt x="6422" y="10263"/>
                    <a:pt x="6452" y="10239"/>
                  </a:cubicBezTo>
                  <a:cubicBezTo>
                    <a:pt x="6749" y="10003"/>
                    <a:pt x="6963" y="9549"/>
                    <a:pt x="6795" y="9141"/>
                  </a:cubicBezTo>
                  <a:cubicBezTo>
                    <a:pt x="6707" y="8924"/>
                    <a:pt x="6500" y="8760"/>
                    <a:pt x="6253" y="8710"/>
                  </a:cubicBezTo>
                  <a:cubicBezTo>
                    <a:pt x="6212" y="8702"/>
                    <a:pt x="6170" y="8698"/>
                    <a:pt x="6127" y="8696"/>
                  </a:cubicBezTo>
                  <a:cubicBezTo>
                    <a:pt x="6126" y="8488"/>
                    <a:pt x="6129" y="8281"/>
                    <a:pt x="6133" y="8074"/>
                  </a:cubicBezTo>
                  <a:cubicBezTo>
                    <a:pt x="6133" y="8015"/>
                    <a:pt x="6103" y="7960"/>
                    <a:pt x="6054" y="7929"/>
                  </a:cubicBezTo>
                  <a:cubicBezTo>
                    <a:pt x="8333" y="7584"/>
                    <a:pt x="10608" y="7200"/>
                    <a:pt x="12858" y="6769"/>
                  </a:cubicBezTo>
                  <a:cubicBezTo>
                    <a:pt x="12951" y="6751"/>
                    <a:pt x="13012" y="6661"/>
                    <a:pt x="12995" y="6568"/>
                  </a:cubicBezTo>
                  <a:cubicBezTo>
                    <a:pt x="12924" y="6488"/>
                    <a:pt x="12860" y="6402"/>
                    <a:pt x="12803" y="6312"/>
                  </a:cubicBezTo>
                  <a:lnTo>
                    <a:pt x="375" y="267"/>
                  </a:lnTo>
                  <a:cubicBezTo>
                    <a:pt x="368" y="223"/>
                    <a:pt x="365" y="179"/>
                    <a:pt x="356" y="136"/>
                  </a:cubicBezTo>
                  <a:cubicBezTo>
                    <a:pt x="338" y="55"/>
                    <a:pt x="266"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9"/>
            <p:cNvSpPr/>
            <p:nvPr/>
          </p:nvSpPr>
          <p:spPr>
            <a:xfrm>
              <a:off x="7863500" y="2277775"/>
              <a:ext cx="11500" cy="9225"/>
            </a:xfrm>
            <a:custGeom>
              <a:avLst/>
              <a:gdLst/>
              <a:ahLst/>
              <a:cxnLst/>
              <a:rect l="l" t="t" r="r" b="b"/>
              <a:pathLst>
                <a:path w="460" h="369" extrusionOk="0">
                  <a:moveTo>
                    <a:pt x="193" y="1"/>
                  </a:moveTo>
                  <a:cubicBezTo>
                    <a:pt x="121" y="1"/>
                    <a:pt x="55" y="47"/>
                    <a:pt x="30" y="119"/>
                  </a:cubicBezTo>
                  <a:cubicBezTo>
                    <a:pt x="1" y="209"/>
                    <a:pt x="50" y="308"/>
                    <a:pt x="141" y="337"/>
                  </a:cubicBezTo>
                  <a:lnTo>
                    <a:pt x="208" y="358"/>
                  </a:lnTo>
                  <a:cubicBezTo>
                    <a:pt x="227" y="365"/>
                    <a:pt x="247" y="369"/>
                    <a:pt x="266" y="369"/>
                  </a:cubicBezTo>
                  <a:cubicBezTo>
                    <a:pt x="338" y="369"/>
                    <a:pt x="405" y="323"/>
                    <a:pt x="429" y="251"/>
                  </a:cubicBezTo>
                  <a:cubicBezTo>
                    <a:pt x="459" y="158"/>
                    <a:pt x="409" y="60"/>
                    <a:pt x="316" y="32"/>
                  </a:cubicBezTo>
                  <a:lnTo>
                    <a:pt x="250" y="11"/>
                  </a:lnTo>
                  <a:cubicBezTo>
                    <a:pt x="231" y="4"/>
                    <a:pt x="212"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9"/>
            <p:cNvSpPr/>
            <p:nvPr/>
          </p:nvSpPr>
          <p:spPr>
            <a:xfrm>
              <a:off x="7991975" y="2207950"/>
              <a:ext cx="10825" cy="9000"/>
            </a:xfrm>
            <a:custGeom>
              <a:avLst/>
              <a:gdLst/>
              <a:ahLst/>
              <a:cxnLst/>
              <a:rect l="l" t="t" r="r" b="b"/>
              <a:pathLst>
                <a:path w="433" h="360" extrusionOk="0">
                  <a:moveTo>
                    <a:pt x="194" y="0"/>
                  </a:moveTo>
                  <a:cubicBezTo>
                    <a:pt x="122" y="0"/>
                    <a:pt x="55" y="46"/>
                    <a:pt x="32" y="118"/>
                  </a:cubicBezTo>
                  <a:cubicBezTo>
                    <a:pt x="1" y="209"/>
                    <a:pt x="51" y="309"/>
                    <a:pt x="144" y="337"/>
                  </a:cubicBezTo>
                  <a:lnTo>
                    <a:pt x="185" y="350"/>
                  </a:lnTo>
                  <a:cubicBezTo>
                    <a:pt x="203" y="356"/>
                    <a:pt x="222" y="359"/>
                    <a:pt x="240" y="359"/>
                  </a:cubicBezTo>
                  <a:cubicBezTo>
                    <a:pt x="312" y="359"/>
                    <a:pt x="378" y="314"/>
                    <a:pt x="402" y="242"/>
                  </a:cubicBezTo>
                  <a:cubicBezTo>
                    <a:pt x="433" y="152"/>
                    <a:pt x="383" y="55"/>
                    <a:pt x="293" y="24"/>
                  </a:cubicBezTo>
                  <a:lnTo>
                    <a:pt x="253" y="11"/>
                  </a:lnTo>
                  <a:cubicBezTo>
                    <a:pt x="233" y="4"/>
                    <a:pt x="213"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9"/>
            <p:cNvSpPr/>
            <p:nvPr/>
          </p:nvSpPr>
          <p:spPr>
            <a:xfrm>
              <a:off x="7788700" y="2209550"/>
              <a:ext cx="37425" cy="55650"/>
            </a:xfrm>
            <a:custGeom>
              <a:avLst/>
              <a:gdLst/>
              <a:ahLst/>
              <a:cxnLst/>
              <a:rect l="l" t="t" r="r" b="b"/>
              <a:pathLst>
                <a:path w="1497" h="2226" extrusionOk="0">
                  <a:moveTo>
                    <a:pt x="648" y="1"/>
                  </a:moveTo>
                  <a:cubicBezTo>
                    <a:pt x="580" y="1"/>
                    <a:pt x="512" y="15"/>
                    <a:pt x="448" y="43"/>
                  </a:cubicBezTo>
                  <a:cubicBezTo>
                    <a:pt x="282" y="119"/>
                    <a:pt x="155" y="276"/>
                    <a:pt x="79" y="497"/>
                  </a:cubicBezTo>
                  <a:cubicBezTo>
                    <a:pt x="0" y="731"/>
                    <a:pt x="35" y="1022"/>
                    <a:pt x="166" y="1204"/>
                  </a:cubicBezTo>
                  <a:cubicBezTo>
                    <a:pt x="252" y="1328"/>
                    <a:pt x="393" y="1402"/>
                    <a:pt x="543" y="1402"/>
                  </a:cubicBezTo>
                  <a:cubicBezTo>
                    <a:pt x="687" y="1401"/>
                    <a:pt x="825" y="1335"/>
                    <a:pt x="970" y="1200"/>
                  </a:cubicBezTo>
                  <a:cubicBezTo>
                    <a:pt x="980" y="1191"/>
                    <a:pt x="988" y="1183"/>
                    <a:pt x="998" y="1173"/>
                  </a:cubicBezTo>
                  <a:lnTo>
                    <a:pt x="998" y="1173"/>
                  </a:lnTo>
                  <a:cubicBezTo>
                    <a:pt x="962" y="1461"/>
                    <a:pt x="931" y="1750"/>
                    <a:pt x="904" y="2037"/>
                  </a:cubicBezTo>
                  <a:cubicBezTo>
                    <a:pt x="897" y="2117"/>
                    <a:pt x="946" y="2191"/>
                    <a:pt x="1021" y="2216"/>
                  </a:cubicBezTo>
                  <a:cubicBezTo>
                    <a:pt x="1033" y="2220"/>
                    <a:pt x="1047" y="2223"/>
                    <a:pt x="1060" y="2224"/>
                  </a:cubicBezTo>
                  <a:cubicBezTo>
                    <a:pt x="1065" y="2225"/>
                    <a:pt x="1070" y="2225"/>
                    <a:pt x="1075" y="2225"/>
                  </a:cubicBezTo>
                  <a:cubicBezTo>
                    <a:pt x="1163" y="2225"/>
                    <a:pt x="1239" y="2157"/>
                    <a:pt x="1247" y="2068"/>
                  </a:cubicBezTo>
                  <a:cubicBezTo>
                    <a:pt x="1301" y="1463"/>
                    <a:pt x="1380" y="853"/>
                    <a:pt x="1479" y="255"/>
                  </a:cubicBezTo>
                  <a:lnTo>
                    <a:pt x="1481" y="243"/>
                  </a:lnTo>
                  <a:cubicBezTo>
                    <a:pt x="1496" y="148"/>
                    <a:pt x="1433" y="60"/>
                    <a:pt x="1340" y="44"/>
                  </a:cubicBezTo>
                  <a:cubicBezTo>
                    <a:pt x="1331" y="42"/>
                    <a:pt x="1321" y="42"/>
                    <a:pt x="1312" y="42"/>
                  </a:cubicBezTo>
                  <a:cubicBezTo>
                    <a:pt x="1229" y="42"/>
                    <a:pt x="1156" y="101"/>
                    <a:pt x="1142" y="186"/>
                  </a:cubicBezTo>
                  <a:cubicBezTo>
                    <a:pt x="1142" y="189"/>
                    <a:pt x="1140" y="193"/>
                    <a:pt x="1140" y="196"/>
                  </a:cubicBezTo>
                  <a:cubicBezTo>
                    <a:pt x="1090" y="485"/>
                    <a:pt x="949" y="748"/>
                    <a:pt x="735" y="948"/>
                  </a:cubicBezTo>
                  <a:cubicBezTo>
                    <a:pt x="657" y="1021"/>
                    <a:pt x="594" y="1058"/>
                    <a:pt x="542" y="1058"/>
                  </a:cubicBezTo>
                  <a:cubicBezTo>
                    <a:pt x="517" y="1058"/>
                    <a:pt x="482" y="1052"/>
                    <a:pt x="446" y="1003"/>
                  </a:cubicBezTo>
                  <a:cubicBezTo>
                    <a:pt x="380" y="910"/>
                    <a:pt x="362" y="737"/>
                    <a:pt x="406" y="608"/>
                  </a:cubicBezTo>
                  <a:cubicBezTo>
                    <a:pt x="431" y="534"/>
                    <a:pt x="489" y="403"/>
                    <a:pt x="591" y="357"/>
                  </a:cubicBezTo>
                  <a:cubicBezTo>
                    <a:pt x="610" y="350"/>
                    <a:pt x="630" y="346"/>
                    <a:pt x="650" y="346"/>
                  </a:cubicBezTo>
                  <a:cubicBezTo>
                    <a:pt x="669" y="346"/>
                    <a:pt x="689" y="350"/>
                    <a:pt x="708" y="357"/>
                  </a:cubicBezTo>
                  <a:cubicBezTo>
                    <a:pt x="725" y="362"/>
                    <a:pt x="739" y="373"/>
                    <a:pt x="748" y="389"/>
                  </a:cubicBezTo>
                  <a:cubicBezTo>
                    <a:pt x="772" y="460"/>
                    <a:pt x="838" y="503"/>
                    <a:pt x="908" y="503"/>
                  </a:cubicBezTo>
                  <a:cubicBezTo>
                    <a:pt x="928" y="503"/>
                    <a:pt x="948" y="500"/>
                    <a:pt x="967" y="493"/>
                  </a:cubicBezTo>
                  <a:cubicBezTo>
                    <a:pt x="1056" y="461"/>
                    <a:pt x="1102" y="362"/>
                    <a:pt x="1071" y="273"/>
                  </a:cubicBezTo>
                  <a:cubicBezTo>
                    <a:pt x="1030" y="167"/>
                    <a:pt x="947" y="82"/>
                    <a:pt x="842" y="40"/>
                  </a:cubicBezTo>
                  <a:cubicBezTo>
                    <a:pt x="780" y="14"/>
                    <a:pt x="714" y="1"/>
                    <a:pt x="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9"/>
            <p:cNvSpPr/>
            <p:nvPr/>
          </p:nvSpPr>
          <p:spPr>
            <a:xfrm>
              <a:off x="8074700" y="2178575"/>
              <a:ext cx="29450" cy="42250"/>
            </a:xfrm>
            <a:custGeom>
              <a:avLst/>
              <a:gdLst/>
              <a:ahLst/>
              <a:cxnLst/>
              <a:rect l="l" t="t" r="r" b="b"/>
              <a:pathLst>
                <a:path w="1178" h="1690" extrusionOk="0">
                  <a:moveTo>
                    <a:pt x="987" y="1"/>
                  </a:moveTo>
                  <a:cubicBezTo>
                    <a:pt x="973" y="1"/>
                    <a:pt x="958" y="3"/>
                    <a:pt x="944" y="6"/>
                  </a:cubicBezTo>
                  <a:cubicBezTo>
                    <a:pt x="716" y="67"/>
                    <a:pt x="496" y="158"/>
                    <a:pt x="295" y="278"/>
                  </a:cubicBezTo>
                  <a:cubicBezTo>
                    <a:pt x="243" y="309"/>
                    <a:pt x="136" y="372"/>
                    <a:pt x="85" y="489"/>
                  </a:cubicBezTo>
                  <a:cubicBezTo>
                    <a:pt x="1" y="683"/>
                    <a:pt x="123" y="878"/>
                    <a:pt x="164" y="941"/>
                  </a:cubicBezTo>
                  <a:cubicBezTo>
                    <a:pt x="333" y="1211"/>
                    <a:pt x="545" y="1451"/>
                    <a:pt x="790" y="1653"/>
                  </a:cubicBezTo>
                  <a:cubicBezTo>
                    <a:pt x="821" y="1678"/>
                    <a:pt x="858" y="1690"/>
                    <a:pt x="895" y="1690"/>
                  </a:cubicBezTo>
                  <a:cubicBezTo>
                    <a:pt x="945" y="1690"/>
                    <a:pt x="994" y="1668"/>
                    <a:pt x="1028" y="1627"/>
                  </a:cubicBezTo>
                  <a:cubicBezTo>
                    <a:pt x="1089" y="1555"/>
                    <a:pt x="1079" y="1449"/>
                    <a:pt x="1010" y="1387"/>
                  </a:cubicBezTo>
                  <a:cubicBezTo>
                    <a:pt x="792" y="1208"/>
                    <a:pt x="605" y="996"/>
                    <a:pt x="455" y="758"/>
                  </a:cubicBezTo>
                  <a:cubicBezTo>
                    <a:pt x="391" y="657"/>
                    <a:pt x="400" y="627"/>
                    <a:pt x="400" y="627"/>
                  </a:cubicBezTo>
                  <a:cubicBezTo>
                    <a:pt x="403" y="622"/>
                    <a:pt x="416" y="606"/>
                    <a:pt x="471" y="574"/>
                  </a:cubicBezTo>
                  <a:cubicBezTo>
                    <a:pt x="645" y="470"/>
                    <a:pt x="834" y="391"/>
                    <a:pt x="1031" y="339"/>
                  </a:cubicBezTo>
                  <a:cubicBezTo>
                    <a:pt x="1123" y="315"/>
                    <a:pt x="1177" y="220"/>
                    <a:pt x="1154" y="129"/>
                  </a:cubicBezTo>
                  <a:cubicBezTo>
                    <a:pt x="1133" y="52"/>
                    <a:pt x="1063" y="1"/>
                    <a:pt x="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9"/>
            <p:cNvSpPr/>
            <p:nvPr/>
          </p:nvSpPr>
          <p:spPr>
            <a:xfrm>
              <a:off x="7925025" y="2072700"/>
              <a:ext cx="39750" cy="79250"/>
            </a:xfrm>
            <a:custGeom>
              <a:avLst/>
              <a:gdLst/>
              <a:ahLst/>
              <a:cxnLst/>
              <a:rect l="l" t="t" r="r" b="b"/>
              <a:pathLst>
                <a:path w="1590" h="3170" extrusionOk="0">
                  <a:moveTo>
                    <a:pt x="1202" y="0"/>
                  </a:moveTo>
                  <a:cubicBezTo>
                    <a:pt x="1126" y="0"/>
                    <a:pt x="1051" y="47"/>
                    <a:pt x="1033" y="140"/>
                  </a:cubicBezTo>
                  <a:cubicBezTo>
                    <a:pt x="957" y="538"/>
                    <a:pt x="923" y="942"/>
                    <a:pt x="933" y="1346"/>
                  </a:cubicBezTo>
                  <a:cubicBezTo>
                    <a:pt x="843" y="1577"/>
                    <a:pt x="711" y="1788"/>
                    <a:pt x="543" y="1971"/>
                  </a:cubicBezTo>
                  <a:cubicBezTo>
                    <a:pt x="508" y="2010"/>
                    <a:pt x="465" y="2043"/>
                    <a:pt x="417" y="2067"/>
                  </a:cubicBezTo>
                  <a:cubicBezTo>
                    <a:pt x="417" y="2067"/>
                    <a:pt x="404" y="2053"/>
                    <a:pt x="396" y="2001"/>
                  </a:cubicBezTo>
                  <a:cubicBezTo>
                    <a:pt x="359" y="1766"/>
                    <a:pt x="455" y="1530"/>
                    <a:pt x="645" y="1387"/>
                  </a:cubicBezTo>
                  <a:cubicBezTo>
                    <a:pt x="721" y="1331"/>
                    <a:pt x="738" y="1222"/>
                    <a:pt x="681" y="1146"/>
                  </a:cubicBezTo>
                  <a:cubicBezTo>
                    <a:pt x="647" y="1101"/>
                    <a:pt x="595" y="1076"/>
                    <a:pt x="542" y="1076"/>
                  </a:cubicBezTo>
                  <a:cubicBezTo>
                    <a:pt x="507" y="1076"/>
                    <a:pt x="471" y="1087"/>
                    <a:pt x="441" y="1110"/>
                  </a:cubicBezTo>
                  <a:cubicBezTo>
                    <a:pt x="148" y="1332"/>
                    <a:pt x="0" y="1695"/>
                    <a:pt x="56" y="2057"/>
                  </a:cubicBezTo>
                  <a:cubicBezTo>
                    <a:pt x="79" y="2189"/>
                    <a:pt x="132" y="2286"/>
                    <a:pt x="217" y="2347"/>
                  </a:cubicBezTo>
                  <a:cubicBezTo>
                    <a:pt x="274" y="2386"/>
                    <a:pt x="339" y="2405"/>
                    <a:pt x="406" y="2405"/>
                  </a:cubicBezTo>
                  <a:cubicBezTo>
                    <a:pt x="535" y="2405"/>
                    <a:pt x="674" y="2336"/>
                    <a:pt x="797" y="2205"/>
                  </a:cubicBezTo>
                  <a:cubicBezTo>
                    <a:pt x="863" y="2133"/>
                    <a:pt x="925" y="2055"/>
                    <a:pt x="981" y="1975"/>
                  </a:cubicBezTo>
                  <a:cubicBezTo>
                    <a:pt x="1030" y="2343"/>
                    <a:pt x="1115" y="2703"/>
                    <a:pt x="1233" y="3053"/>
                  </a:cubicBezTo>
                  <a:cubicBezTo>
                    <a:pt x="1256" y="3125"/>
                    <a:pt x="1323" y="3170"/>
                    <a:pt x="1395" y="3170"/>
                  </a:cubicBezTo>
                  <a:cubicBezTo>
                    <a:pt x="1414" y="3170"/>
                    <a:pt x="1433" y="3167"/>
                    <a:pt x="1451" y="3160"/>
                  </a:cubicBezTo>
                  <a:cubicBezTo>
                    <a:pt x="1541" y="3131"/>
                    <a:pt x="1589" y="3032"/>
                    <a:pt x="1558" y="2944"/>
                  </a:cubicBezTo>
                  <a:cubicBezTo>
                    <a:pt x="1391" y="2445"/>
                    <a:pt x="1296" y="1926"/>
                    <a:pt x="1278" y="1401"/>
                  </a:cubicBezTo>
                  <a:cubicBezTo>
                    <a:pt x="1424" y="997"/>
                    <a:pt x="1455" y="559"/>
                    <a:pt x="1371" y="137"/>
                  </a:cubicBezTo>
                  <a:cubicBezTo>
                    <a:pt x="1351" y="46"/>
                    <a:pt x="1277" y="0"/>
                    <a:pt x="1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9"/>
            <p:cNvSpPr/>
            <p:nvPr/>
          </p:nvSpPr>
          <p:spPr>
            <a:xfrm>
              <a:off x="7879275" y="2406825"/>
              <a:ext cx="43375" cy="49275"/>
            </a:xfrm>
            <a:custGeom>
              <a:avLst/>
              <a:gdLst/>
              <a:ahLst/>
              <a:cxnLst/>
              <a:rect l="l" t="t" r="r" b="b"/>
              <a:pathLst>
                <a:path w="1735" h="1971" extrusionOk="0">
                  <a:moveTo>
                    <a:pt x="1359" y="1"/>
                  </a:moveTo>
                  <a:cubicBezTo>
                    <a:pt x="1148" y="1"/>
                    <a:pt x="927" y="82"/>
                    <a:pt x="735" y="237"/>
                  </a:cubicBezTo>
                  <a:cubicBezTo>
                    <a:pt x="515" y="414"/>
                    <a:pt x="365" y="653"/>
                    <a:pt x="231" y="866"/>
                  </a:cubicBezTo>
                  <a:cubicBezTo>
                    <a:pt x="151" y="995"/>
                    <a:pt x="0" y="1236"/>
                    <a:pt x="80" y="1488"/>
                  </a:cubicBezTo>
                  <a:cubicBezTo>
                    <a:pt x="135" y="1658"/>
                    <a:pt x="286" y="1792"/>
                    <a:pt x="514" y="1875"/>
                  </a:cubicBezTo>
                  <a:cubicBezTo>
                    <a:pt x="527" y="1879"/>
                    <a:pt x="539" y="1883"/>
                    <a:pt x="553" y="1888"/>
                  </a:cubicBezTo>
                  <a:cubicBezTo>
                    <a:pt x="720" y="1943"/>
                    <a:pt x="893" y="1970"/>
                    <a:pt x="1066" y="1970"/>
                  </a:cubicBezTo>
                  <a:cubicBezTo>
                    <a:pt x="1215" y="1970"/>
                    <a:pt x="1365" y="1950"/>
                    <a:pt x="1511" y="1909"/>
                  </a:cubicBezTo>
                  <a:cubicBezTo>
                    <a:pt x="1601" y="1882"/>
                    <a:pt x="1653" y="1788"/>
                    <a:pt x="1627" y="1698"/>
                  </a:cubicBezTo>
                  <a:cubicBezTo>
                    <a:pt x="1606" y="1622"/>
                    <a:pt x="1537" y="1572"/>
                    <a:pt x="1462" y="1572"/>
                  </a:cubicBezTo>
                  <a:cubicBezTo>
                    <a:pt x="1447" y="1572"/>
                    <a:pt x="1432" y="1574"/>
                    <a:pt x="1416" y="1578"/>
                  </a:cubicBezTo>
                  <a:cubicBezTo>
                    <a:pt x="1302" y="1611"/>
                    <a:pt x="1185" y="1628"/>
                    <a:pt x="1067" y="1628"/>
                  </a:cubicBezTo>
                  <a:cubicBezTo>
                    <a:pt x="919" y="1628"/>
                    <a:pt x="772" y="1602"/>
                    <a:pt x="631" y="1550"/>
                  </a:cubicBezTo>
                  <a:cubicBezTo>
                    <a:pt x="560" y="1525"/>
                    <a:pt x="435" y="1468"/>
                    <a:pt x="407" y="1382"/>
                  </a:cubicBezTo>
                  <a:cubicBezTo>
                    <a:pt x="379" y="1295"/>
                    <a:pt x="446" y="1171"/>
                    <a:pt x="522" y="1049"/>
                  </a:cubicBezTo>
                  <a:cubicBezTo>
                    <a:pt x="646" y="850"/>
                    <a:pt x="776" y="645"/>
                    <a:pt x="950" y="504"/>
                  </a:cubicBezTo>
                  <a:cubicBezTo>
                    <a:pt x="1055" y="420"/>
                    <a:pt x="1207" y="344"/>
                    <a:pt x="1359" y="344"/>
                  </a:cubicBezTo>
                  <a:cubicBezTo>
                    <a:pt x="1403" y="344"/>
                    <a:pt x="1447" y="351"/>
                    <a:pt x="1489" y="365"/>
                  </a:cubicBezTo>
                  <a:cubicBezTo>
                    <a:pt x="1507" y="370"/>
                    <a:pt x="1524" y="373"/>
                    <a:pt x="1541" y="373"/>
                  </a:cubicBezTo>
                  <a:cubicBezTo>
                    <a:pt x="1614" y="373"/>
                    <a:pt x="1681" y="327"/>
                    <a:pt x="1705" y="255"/>
                  </a:cubicBezTo>
                  <a:cubicBezTo>
                    <a:pt x="1734" y="165"/>
                    <a:pt x="1686" y="69"/>
                    <a:pt x="1598" y="38"/>
                  </a:cubicBezTo>
                  <a:cubicBezTo>
                    <a:pt x="1521" y="13"/>
                    <a:pt x="1441" y="1"/>
                    <a:pt x="1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9"/>
            <p:cNvSpPr/>
            <p:nvPr/>
          </p:nvSpPr>
          <p:spPr>
            <a:xfrm>
              <a:off x="7918575" y="2416225"/>
              <a:ext cx="34050" cy="46575"/>
            </a:xfrm>
            <a:custGeom>
              <a:avLst/>
              <a:gdLst/>
              <a:ahLst/>
              <a:cxnLst/>
              <a:rect l="l" t="t" r="r" b="b"/>
              <a:pathLst>
                <a:path w="1362" h="1863" extrusionOk="0">
                  <a:moveTo>
                    <a:pt x="834" y="0"/>
                  </a:moveTo>
                  <a:cubicBezTo>
                    <a:pt x="822" y="0"/>
                    <a:pt x="809" y="2"/>
                    <a:pt x="797" y="4"/>
                  </a:cubicBezTo>
                  <a:cubicBezTo>
                    <a:pt x="707" y="24"/>
                    <a:pt x="648" y="111"/>
                    <a:pt x="665" y="204"/>
                  </a:cubicBezTo>
                  <a:cubicBezTo>
                    <a:pt x="690" y="327"/>
                    <a:pt x="673" y="462"/>
                    <a:pt x="648" y="602"/>
                  </a:cubicBezTo>
                  <a:cubicBezTo>
                    <a:pt x="518" y="601"/>
                    <a:pt x="390" y="571"/>
                    <a:pt x="273" y="515"/>
                  </a:cubicBezTo>
                  <a:cubicBezTo>
                    <a:pt x="249" y="503"/>
                    <a:pt x="224" y="498"/>
                    <a:pt x="198" y="498"/>
                  </a:cubicBezTo>
                  <a:cubicBezTo>
                    <a:pt x="135" y="498"/>
                    <a:pt x="74" y="532"/>
                    <a:pt x="43" y="593"/>
                  </a:cubicBezTo>
                  <a:cubicBezTo>
                    <a:pt x="0" y="677"/>
                    <a:pt x="36" y="781"/>
                    <a:pt x="120" y="823"/>
                  </a:cubicBezTo>
                  <a:cubicBezTo>
                    <a:pt x="268" y="897"/>
                    <a:pt x="428" y="939"/>
                    <a:pt x="593" y="949"/>
                  </a:cubicBezTo>
                  <a:cubicBezTo>
                    <a:pt x="590" y="975"/>
                    <a:pt x="583" y="1002"/>
                    <a:pt x="580" y="1029"/>
                  </a:cubicBezTo>
                  <a:cubicBezTo>
                    <a:pt x="563" y="1275"/>
                    <a:pt x="649" y="1536"/>
                    <a:pt x="800" y="1693"/>
                  </a:cubicBezTo>
                  <a:cubicBezTo>
                    <a:pt x="860" y="1758"/>
                    <a:pt x="936" y="1807"/>
                    <a:pt x="1021" y="1837"/>
                  </a:cubicBezTo>
                  <a:cubicBezTo>
                    <a:pt x="1072" y="1854"/>
                    <a:pt x="1125" y="1862"/>
                    <a:pt x="1179" y="1862"/>
                  </a:cubicBezTo>
                  <a:cubicBezTo>
                    <a:pt x="1183" y="1862"/>
                    <a:pt x="1187" y="1862"/>
                    <a:pt x="1191" y="1862"/>
                  </a:cubicBezTo>
                  <a:cubicBezTo>
                    <a:pt x="1286" y="1859"/>
                    <a:pt x="1362" y="1782"/>
                    <a:pt x="1359" y="1686"/>
                  </a:cubicBezTo>
                  <a:cubicBezTo>
                    <a:pt x="1357" y="1594"/>
                    <a:pt x="1281" y="1519"/>
                    <a:pt x="1189" y="1519"/>
                  </a:cubicBezTo>
                  <a:cubicBezTo>
                    <a:pt x="1188" y="1519"/>
                    <a:pt x="1186" y="1519"/>
                    <a:pt x="1184" y="1519"/>
                  </a:cubicBezTo>
                  <a:cubicBezTo>
                    <a:pt x="1132" y="1517"/>
                    <a:pt x="1083" y="1495"/>
                    <a:pt x="1049" y="1455"/>
                  </a:cubicBezTo>
                  <a:cubicBezTo>
                    <a:pt x="965" y="1368"/>
                    <a:pt x="914" y="1202"/>
                    <a:pt x="924" y="1053"/>
                  </a:cubicBezTo>
                  <a:cubicBezTo>
                    <a:pt x="927" y="1008"/>
                    <a:pt x="938" y="961"/>
                    <a:pt x="945" y="916"/>
                  </a:cubicBezTo>
                  <a:cubicBezTo>
                    <a:pt x="1080" y="877"/>
                    <a:pt x="1110" y="698"/>
                    <a:pt x="996" y="616"/>
                  </a:cubicBezTo>
                  <a:cubicBezTo>
                    <a:pt x="1021" y="460"/>
                    <a:pt x="1036" y="300"/>
                    <a:pt x="1001" y="131"/>
                  </a:cubicBezTo>
                  <a:cubicBezTo>
                    <a:pt x="982" y="53"/>
                    <a:pt x="912"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9"/>
            <p:cNvSpPr/>
            <p:nvPr/>
          </p:nvSpPr>
          <p:spPr>
            <a:xfrm>
              <a:off x="7958825" y="2386725"/>
              <a:ext cx="33175" cy="67475"/>
            </a:xfrm>
            <a:custGeom>
              <a:avLst/>
              <a:gdLst/>
              <a:ahLst/>
              <a:cxnLst/>
              <a:rect l="l" t="t" r="r" b="b"/>
              <a:pathLst>
                <a:path w="1327" h="2699" extrusionOk="0">
                  <a:moveTo>
                    <a:pt x="688" y="1735"/>
                  </a:moveTo>
                  <a:cubicBezTo>
                    <a:pt x="626" y="1936"/>
                    <a:pt x="536" y="2127"/>
                    <a:pt x="420" y="2305"/>
                  </a:cubicBezTo>
                  <a:cubicBezTo>
                    <a:pt x="416" y="2310"/>
                    <a:pt x="412" y="2316"/>
                    <a:pt x="409" y="2322"/>
                  </a:cubicBezTo>
                  <a:cubicBezTo>
                    <a:pt x="360" y="2181"/>
                    <a:pt x="374" y="2001"/>
                    <a:pt x="441" y="1892"/>
                  </a:cubicBezTo>
                  <a:cubicBezTo>
                    <a:pt x="491" y="1813"/>
                    <a:pt x="548" y="1806"/>
                    <a:pt x="568" y="1805"/>
                  </a:cubicBezTo>
                  <a:cubicBezTo>
                    <a:pt x="616" y="1799"/>
                    <a:pt x="659" y="1774"/>
                    <a:pt x="688" y="1735"/>
                  </a:cubicBezTo>
                  <a:close/>
                  <a:moveTo>
                    <a:pt x="1064" y="0"/>
                  </a:moveTo>
                  <a:cubicBezTo>
                    <a:pt x="976" y="0"/>
                    <a:pt x="900" y="69"/>
                    <a:pt x="893" y="158"/>
                  </a:cubicBezTo>
                  <a:lnTo>
                    <a:pt x="809" y="1210"/>
                  </a:lnTo>
                  <a:cubicBezTo>
                    <a:pt x="787" y="1349"/>
                    <a:pt x="758" y="1488"/>
                    <a:pt x="720" y="1625"/>
                  </a:cubicBezTo>
                  <a:cubicBezTo>
                    <a:pt x="720" y="1622"/>
                    <a:pt x="720" y="1618"/>
                    <a:pt x="720" y="1614"/>
                  </a:cubicBezTo>
                  <a:cubicBezTo>
                    <a:pt x="709" y="1526"/>
                    <a:pt x="635" y="1462"/>
                    <a:pt x="549" y="1462"/>
                  </a:cubicBezTo>
                  <a:cubicBezTo>
                    <a:pt x="542" y="1462"/>
                    <a:pt x="535" y="1462"/>
                    <a:pt x="529" y="1463"/>
                  </a:cubicBezTo>
                  <a:cubicBezTo>
                    <a:pt x="374" y="1480"/>
                    <a:pt x="239" y="1568"/>
                    <a:pt x="150" y="1709"/>
                  </a:cubicBezTo>
                  <a:cubicBezTo>
                    <a:pt x="27" y="1905"/>
                    <a:pt x="1" y="2196"/>
                    <a:pt x="84" y="2436"/>
                  </a:cubicBezTo>
                  <a:cubicBezTo>
                    <a:pt x="130" y="2568"/>
                    <a:pt x="203" y="2651"/>
                    <a:pt x="302" y="2683"/>
                  </a:cubicBezTo>
                  <a:cubicBezTo>
                    <a:pt x="312" y="2686"/>
                    <a:pt x="322" y="2689"/>
                    <a:pt x="331" y="2692"/>
                  </a:cubicBezTo>
                  <a:cubicBezTo>
                    <a:pt x="349" y="2695"/>
                    <a:pt x="370" y="2698"/>
                    <a:pt x="393" y="2698"/>
                  </a:cubicBezTo>
                  <a:cubicBezTo>
                    <a:pt x="477" y="2698"/>
                    <a:pt x="596" y="2661"/>
                    <a:pt x="707" y="2495"/>
                  </a:cubicBezTo>
                  <a:cubicBezTo>
                    <a:pt x="744" y="2438"/>
                    <a:pt x="779" y="2381"/>
                    <a:pt x="811" y="2323"/>
                  </a:cubicBezTo>
                  <a:cubicBezTo>
                    <a:pt x="854" y="2447"/>
                    <a:pt x="938" y="2552"/>
                    <a:pt x="1049" y="2621"/>
                  </a:cubicBezTo>
                  <a:cubicBezTo>
                    <a:pt x="1075" y="2635"/>
                    <a:pt x="1103" y="2642"/>
                    <a:pt x="1131" y="2642"/>
                  </a:cubicBezTo>
                  <a:cubicBezTo>
                    <a:pt x="1190" y="2642"/>
                    <a:pt x="1247" y="2612"/>
                    <a:pt x="1279" y="2558"/>
                  </a:cubicBezTo>
                  <a:cubicBezTo>
                    <a:pt x="1327" y="2479"/>
                    <a:pt x="1303" y="2376"/>
                    <a:pt x="1225" y="2326"/>
                  </a:cubicBezTo>
                  <a:cubicBezTo>
                    <a:pt x="1120" y="2262"/>
                    <a:pt x="1082" y="2096"/>
                    <a:pt x="1106" y="1801"/>
                  </a:cubicBezTo>
                  <a:lnTo>
                    <a:pt x="1149" y="1257"/>
                  </a:lnTo>
                  <a:cubicBezTo>
                    <a:pt x="1208" y="884"/>
                    <a:pt x="1224" y="513"/>
                    <a:pt x="1237" y="179"/>
                  </a:cubicBezTo>
                  <a:cubicBezTo>
                    <a:pt x="1239" y="86"/>
                    <a:pt x="1168" y="7"/>
                    <a:pt x="1075" y="0"/>
                  </a:cubicBezTo>
                  <a:cubicBezTo>
                    <a:pt x="1071" y="0"/>
                    <a:pt x="1068" y="0"/>
                    <a:pt x="1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9"/>
            <p:cNvSpPr/>
            <p:nvPr/>
          </p:nvSpPr>
          <p:spPr>
            <a:xfrm>
              <a:off x="8001750" y="2416725"/>
              <a:ext cx="26700" cy="12100"/>
            </a:xfrm>
            <a:custGeom>
              <a:avLst/>
              <a:gdLst/>
              <a:ahLst/>
              <a:cxnLst/>
              <a:rect l="l" t="t" r="r" b="b"/>
              <a:pathLst>
                <a:path w="1068" h="484" extrusionOk="0">
                  <a:moveTo>
                    <a:pt x="880" y="1"/>
                  </a:moveTo>
                  <a:cubicBezTo>
                    <a:pt x="869" y="1"/>
                    <a:pt x="858" y="2"/>
                    <a:pt x="847" y="4"/>
                  </a:cubicBezTo>
                  <a:lnTo>
                    <a:pt x="151" y="143"/>
                  </a:lnTo>
                  <a:cubicBezTo>
                    <a:pt x="60" y="163"/>
                    <a:pt x="1" y="253"/>
                    <a:pt x="19" y="345"/>
                  </a:cubicBezTo>
                  <a:cubicBezTo>
                    <a:pt x="36" y="426"/>
                    <a:pt x="108" y="483"/>
                    <a:pt x="189" y="483"/>
                  </a:cubicBezTo>
                  <a:cubicBezTo>
                    <a:pt x="198" y="483"/>
                    <a:pt x="208" y="483"/>
                    <a:pt x="218" y="481"/>
                  </a:cubicBezTo>
                  <a:lnTo>
                    <a:pt x="913" y="342"/>
                  </a:lnTo>
                  <a:cubicBezTo>
                    <a:pt x="1007" y="323"/>
                    <a:pt x="1068" y="233"/>
                    <a:pt x="1050" y="140"/>
                  </a:cubicBezTo>
                  <a:cubicBezTo>
                    <a:pt x="1032" y="57"/>
                    <a:pt x="960"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9"/>
            <p:cNvSpPr/>
            <p:nvPr/>
          </p:nvSpPr>
          <p:spPr>
            <a:xfrm>
              <a:off x="7999250" y="2437800"/>
              <a:ext cx="39425" cy="10850"/>
            </a:xfrm>
            <a:custGeom>
              <a:avLst/>
              <a:gdLst/>
              <a:ahLst/>
              <a:cxnLst/>
              <a:rect l="l" t="t" r="r" b="b"/>
              <a:pathLst>
                <a:path w="1577" h="434" extrusionOk="0">
                  <a:moveTo>
                    <a:pt x="190" y="1"/>
                  </a:moveTo>
                  <a:cubicBezTo>
                    <a:pt x="114" y="1"/>
                    <a:pt x="44" y="52"/>
                    <a:pt x="23" y="129"/>
                  </a:cubicBezTo>
                  <a:cubicBezTo>
                    <a:pt x="1" y="217"/>
                    <a:pt x="50" y="308"/>
                    <a:pt x="137" y="336"/>
                  </a:cubicBezTo>
                  <a:cubicBezTo>
                    <a:pt x="143" y="339"/>
                    <a:pt x="150" y="340"/>
                    <a:pt x="159" y="342"/>
                  </a:cubicBezTo>
                  <a:cubicBezTo>
                    <a:pt x="466" y="403"/>
                    <a:pt x="779" y="433"/>
                    <a:pt x="1092" y="433"/>
                  </a:cubicBezTo>
                  <a:cubicBezTo>
                    <a:pt x="1196" y="433"/>
                    <a:pt x="1300" y="430"/>
                    <a:pt x="1404" y="423"/>
                  </a:cubicBezTo>
                  <a:cubicBezTo>
                    <a:pt x="1501" y="419"/>
                    <a:pt x="1576" y="336"/>
                    <a:pt x="1570" y="241"/>
                  </a:cubicBezTo>
                  <a:cubicBezTo>
                    <a:pt x="1564" y="149"/>
                    <a:pt x="1489" y="79"/>
                    <a:pt x="1399" y="79"/>
                  </a:cubicBezTo>
                  <a:cubicBezTo>
                    <a:pt x="1393" y="79"/>
                    <a:pt x="1388" y="79"/>
                    <a:pt x="1382" y="80"/>
                  </a:cubicBezTo>
                  <a:cubicBezTo>
                    <a:pt x="1285" y="86"/>
                    <a:pt x="1188" y="90"/>
                    <a:pt x="1091" y="90"/>
                  </a:cubicBezTo>
                  <a:cubicBezTo>
                    <a:pt x="801" y="90"/>
                    <a:pt x="511" y="61"/>
                    <a:pt x="225" y="4"/>
                  </a:cubicBezTo>
                  <a:cubicBezTo>
                    <a:pt x="213" y="2"/>
                    <a:pt x="202"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9"/>
            <p:cNvSpPr/>
            <p:nvPr/>
          </p:nvSpPr>
          <p:spPr>
            <a:xfrm>
              <a:off x="8051050" y="2397450"/>
              <a:ext cx="43675" cy="51275"/>
            </a:xfrm>
            <a:custGeom>
              <a:avLst/>
              <a:gdLst/>
              <a:ahLst/>
              <a:cxnLst/>
              <a:rect l="l" t="t" r="r" b="b"/>
              <a:pathLst>
                <a:path w="1747" h="2051" extrusionOk="0">
                  <a:moveTo>
                    <a:pt x="464" y="1"/>
                  </a:moveTo>
                  <a:cubicBezTo>
                    <a:pt x="408" y="1"/>
                    <a:pt x="354" y="27"/>
                    <a:pt x="320" y="77"/>
                  </a:cubicBezTo>
                  <a:cubicBezTo>
                    <a:pt x="267" y="156"/>
                    <a:pt x="287" y="263"/>
                    <a:pt x="365" y="316"/>
                  </a:cubicBezTo>
                  <a:cubicBezTo>
                    <a:pt x="536" y="431"/>
                    <a:pt x="689" y="569"/>
                    <a:pt x="823" y="726"/>
                  </a:cubicBezTo>
                  <a:cubicBezTo>
                    <a:pt x="524" y="1051"/>
                    <a:pt x="264" y="1410"/>
                    <a:pt x="47" y="1794"/>
                  </a:cubicBezTo>
                  <a:cubicBezTo>
                    <a:pt x="1" y="1877"/>
                    <a:pt x="32" y="1983"/>
                    <a:pt x="115" y="2029"/>
                  </a:cubicBezTo>
                  <a:cubicBezTo>
                    <a:pt x="123" y="2033"/>
                    <a:pt x="133" y="2037"/>
                    <a:pt x="144" y="2042"/>
                  </a:cubicBezTo>
                  <a:cubicBezTo>
                    <a:pt x="162" y="2047"/>
                    <a:pt x="179" y="2050"/>
                    <a:pt x="197" y="2050"/>
                  </a:cubicBezTo>
                  <a:cubicBezTo>
                    <a:pt x="258" y="2050"/>
                    <a:pt x="317" y="2017"/>
                    <a:pt x="349" y="1961"/>
                  </a:cubicBezTo>
                  <a:cubicBezTo>
                    <a:pt x="541" y="1619"/>
                    <a:pt x="771" y="1299"/>
                    <a:pt x="1033" y="1006"/>
                  </a:cubicBezTo>
                  <a:cubicBezTo>
                    <a:pt x="1095" y="1103"/>
                    <a:pt x="1151" y="1204"/>
                    <a:pt x="1197" y="1310"/>
                  </a:cubicBezTo>
                  <a:cubicBezTo>
                    <a:pt x="1226" y="1374"/>
                    <a:pt x="1289" y="1412"/>
                    <a:pt x="1355" y="1412"/>
                  </a:cubicBezTo>
                  <a:cubicBezTo>
                    <a:pt x="1378" y="1412"/>
                    <a:pt x="1402" y="1407"/>
                    <a:pt x="1425" y="1397"/>
                  </a:cubicBezTo>
                  <a:cubicBezTo>
                    <a:pt x="1511" y="1359"/>
                    <a:pt x="1551" y="1256"/>
                    <a:pt x="1513" y="1170"/>
                  </a:cubicBezTo>
                  <a:cubicBezTo>
                    <a:pt x="1445" y="1023"/>
                    <a:pt x="1363" y="880"/>
                    <a:pt x="1270" y="748"/>
                  </a:cubicBezTo>
                  <a:cubicBezTo>
                    <a:pt x="1396" y="624"/>
                    <a:pt x="1525" y="506"/>
                    <a:pt x="1660" y="396"/>
                  </a:cubicBezTo>
                  <a:cubicBezTo>
                    <a:pt x="1735" y="336"/>
                    <a:pt x="1746" y="227"/>
                    <a:pt x="1686" y="154"/>
                  </a:cubicBezTo>
                  <a:cubicBezTo>
                    <a:pt x="1652" y="113"/>
                    <a:pt x="1603" y="91"/>
                    <a:pt x="1552" y="91"/>
                  </a:cubicBezTo>
                  <a:cubicBezTo>
                    <a:pt x="1514" y="91"/>
                    <a:pt x="1476" y="103"/>
                    <a:pt x="1444" y="129"/>
                  </a:cubicBezTo>
                  <a:cubicBezTo>
                    <a:pt x="1311" y="237"/>
                    <a:pt x="1182" y="353"/>
                    <a:pt x="1059" y="474"/>
                  </a:cubicBezTo>
                  <a:cubicBezTo>
                    <a:pt x="912" y="306"/>
                    <a:pt x="744" y="157"/>
                    <a:pt x="560" y="30"/>
                  </a:cubicBezTo>
                  <a:cubicBezTo>
                    <a:pt x="530" y="10"/>
                    <a:pt x="497"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9"/>
            <p:cNvSpPr/>
            <p:nvPr/>
          </p:nvSpPr>
          <p:spPr>
            <a:xfrm>
              <a:off x="7862275" y="2464600"/>
              <a:ext cx="258525" cy="34600"/>
            </a:xfrm>
            <a:custGeom>
              <a:avLst/>
              <a:gdLst/>
              <a:ahLst/>
              <a:cxnLst/>
              <a:rect l="l" t="t" r="r" b="b"/>
              <a:pathLst>
                <a:path w="10341" h="1384" extrusionOk="0">
                  <a:moveTo>
                    <a:pt x="10160" y="1"/>
                  </a:moveTo>
                  <a:cubicBezTo>
                    <a:pt x="10154" y="1"/>
                    <a:pt x="10148" y="1"/>
                    <a:pt x="10142" y="2"/>
                  </a:cubicBezTo>
                  <a:lnTo>
                    <a:pt x="169" y="1041"/>
                  </a:lnTo>
                  <a:cubicBezTo>
                    <a:pt x="72" y="1048"/>
                    <a:pt x="0" y="1133"/>
                    <a:pt x="10" y="1229"/>
                  </a:cubicBezTo>
                  <a:cubicBezTo>
                    <a:pt x="19" y="1318"/>
                    <a:pt x="96" y="1384"/>
                    <a:pt x="184" y="1384"/>
                  </a:cubicBezTo>
                  <a:cubicBezTo>
                    <a:pt x="191" y="1384"/>
                    <a:pt x="198" y="1383"/>
                    <a:pt x="204" y="1383"/>
                  </a:cubicBezTo>
                  <a:lnTo>
                    <a:pt x="10177" y="344"/>
                  </a:lnTo>
                  <a:cubicBezTo>
                    <a:pt x="10271" y="334"/>
                    <a:pt x="10340" y="250"/>
                    <a:pt x="10330" y="155"/>
                  </a:cubicBezTo>
                  <a:cubicBezTo>
                    <a:pt x="10321" y="67"/>
                    <a:pt x="10247" y="1"/>
                    <a:pt x="10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9"/>
            <p:cNvSpPr/>
            <p:nvPr/>
          </p:nvSpPr>
          <p:spPr>
            <a:xfrm>
              <a:off x="7902875" y="2528650"/>
              <a:ext cx="39575" cy="59550"/>
            </a:xfrm>
            <a:custGeom>
              <a:avLst/>
              <a:gdLst/>
              <a:ahLst/>
              <a:cxnLst/>
              <a:rect l="l" t="t" r="r" b="b"/>
              <a:pathLst>
                <a:path w="1583" h="2382" extrusionOk="0">
                  <a:moveTo>
                    <a:pt x="227" y="0"/>
                  </a:moveTo>
                  <a:cubicBezTo>
                    <a:pt x="183" y="0"/>
                    <a:pt x="139" y="17"/>
                    <a:pt x="105" y="51"/>
                  </a:cubicBezTo>
                  <a:cubicBezTo>
                    <a:pt x="37" y="118"/>
                    <a:pt x="37" y="227"/>
                    <a:pt x="105" y="294"/>
                  </a:cubicBezTo>
                  <a:cubicBezTo>
                    <a:pt x="315" y="504"/>
                    <a:pt x="499" y="738"/>
                    <a:pt x="657" y="988"/>
                  </a:cubicBezTo>
                  <a:cubicBezTo>
                    <a:pt x="406" y="1350"/>
                    <a:pt x="196" y="1738"/>
                    <a:pt x="34" y="2147"/>
                  </a:cubicBezTo>
                  <a:cubicBezTo>
                    <a:pt x="1" y="2235"/>
                    <a:pt x="44" y="2335"/>
                    <a:pt x="133" y="2369"/>
                  </a:cubicBezTo>
                  <a:lnTo>
                    <a:pt x="141" y="2373"/>
                  </a:lnTo>
                  <a:cubicBezTo>
                    <a:pt x="159" y="2379"/>
                    <a:pt x="176" y="2382"/>
                    <a:pt x="194" y="2382"/>
                  </a:cubicBezTo>
                  <a:cubicBezTo>
                    <a:pt x="263" y="2382"/>
                    <a:pt x="328" y="2339"/>
                    <a:pt x="355" y="2272"/>
                  </a:cubicBezTo>
                  <a:cubicBezTo>
                    <a:pt x="486" y="1940"/>
                    <a:pt x="650" y="1620"/>
                    <a:pt x="842" y="1320"/>
                  </a:cubicBezTo>
                  <a:cubicBezTo>
                    <a:pt x="924" y="1478"/>
                    <a:pt x="994" y="1641"/>
                    <a:pt x="1054" y="1809"/>
                  </a:cubicBezTo>
                  <a:cubicBezTo>
                    <a:pt x="1079" y="1880"/>
                    <a:pt x="1145" y="1924"/>
                    <a:pt x="1216" y="1924"/>
                  </a:cubicBezTo>
                  <a:cubicBezTo>
                    <a:pt x="1235" y="1924"/>
                    <a:pt x="1254" y="1921"/>
                    <a:pt x="1273" y="1914"/>
                  </a:cubicBezTo>
                  <a:cubicBezTo>
                    <a:pt x="1363" y="1883"/>
                    <a:pt x="1410" y="1785"/>
                    <a:pt x="1379" y="1695"/>
                  </a:cubicBezTo>
                  <a:cubicBezTo>
                    <a:pt x="1294" y="1458"/>
                    <a:pt x="1189" y="1230"/>
                    <a:pt x="1065" y="1012"/>
                  </a:cubicBezTo>
                  <a:cubicBezTo>
                    <a:pt x="1203" y="824"/>
                    <a:pt x="1353" y="645"/>
                    <a:pt x="1517" y="477"/>
                  </a:cubicBezTo>
                  <a:cubicBezTo>
                    <a:pt x="1583" y="410"/>
                    <a:pt x="1581" y="300"/>
                    <a:pt x="1514" y="234"/>
                  </a:cubicBezTo>
                  <a:cubicBezTo>
                    <a:pt x="1481" y="201"/>
                    <a:pt x="1437" y="185"/>
                    <a:pt x="1394" y="185"/>
                  </a:cubicBezTo>
                  <a:cubicBezTo>
                    <a:pt x="1349" y="185"/>
                    <a:pt x="1304" y="202"/>
                    <a:pt x="1270" y="237"/>
                  </a:cubicBezTo>
                  <a:cubicBezTo>
                    <a:pt x="1128" y="382"/>
                    <a:pt x="994" y="535"/>
                    <a:pt x="869" y="694"/>
                  </a:cubicBezTo>
                  <a:cubicBezTo>
                    <a:pt x="717" y="463"/>
                    <a:pt x="543" y="248"/>
                    <a:pt x="348" y="51"/>
                  </a:cubicBezTo>
                  <a:cubicBezTo>
                    <a:pt x="315" y="17"/>
                    <a:pt x="271" y="0"/>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9"/>
            <p:cNvSpPr/>
            <p:nvPr/>
          </p:nvSpPr>
          <p:spPr>
            <a:xfrm>
              <a:off x="7942600" y="2526125"/>
              <a:ext cx="35950" cy="40275"/>
            </a:xfrm>
            <a:custGeom>
              <a:avLst/>
              <a:gdLst/>
              <a:ahLst/>
              <a:cxnLst/>
              <a:rect l="l" t="t" r="r" b="b"/>
              <a:pathLst>
                <a:path w="1438" h="1611" extrusionOk="0">
                  <a:moveTo>
                    <a:pt x="927" y="0"/>
                  </a:moveTo>
                  <a:cubicBezTo>
                    <a:pt x="839" y="0"/>
                    <a:pt x="763" y="68"/>
                    <a:pt x="755" y="157"/>
                  </a:cubicBezTo>
                  <a:lnTo>
                    <a:pt x="695" y="706"/>
                  </a:lnTo>
                  <a:lnTo>
                    <a:pt x="239" y="712"/>
                  </a:lnTo>
                  <a:cubicBezTo>
                    <a:pt x="44" y="713"/>
                    <a:pt x="1" y="985"/>
                    <a:pt x="185" y="1047"/>
                  </a:cubicBezTo>
                  <a:cubicBezTo>
                    <a:pt x="203" y="1053"/>
                    <a:pt x="223" y="1055"/>
                    <a:pt x="241" y="1055"/>
                  </a:cubicBezTo>
                  <a:lnTo>
                    <a:pt x="657" y="1051"/>
                  </a:lnTo>
                  <a:lnTo>
                    <a:pt x="616" y="1420"/>
                  </a:lnTo>
                  <a:cubicBezTo>
                    <a:pt x="607" y="1500"/>
                    <a:pt x="655" y="1576"/>
                    <a:pt x="733" y="1602"/>
                  </a:cubicBezTo>
                  <a:cubicBezTo>
                    <a:pt x="744" y="1606"/>
                    <a:pt x="755" y="1609"/>
                    <a:pt x="768" y="1610"/>
                  </a:cubicBezTo>
                  <a:cubicBezTo>
                    <a:pt x="774" y="1611"/>
                    <a:pt x="780" y="1611"/>
                    <a:pt x="786" y="1611"/>
                  </a:cubicBezTo>
                  <a:cubicBezTo>
                    <a:pt x="873" y="1611"/>
                    <a:pt x="947" y="1546"/>
                    <a:pt x="958" y="1458"/>
                  </a:cubicBezTo>
                  <a:lnTo>
                    <a:pt x="1003" y="1047"/>
                  </a:lnTo>
                  <a:lnTo>
                    <a:pt x="1266" y="1043"/>
                  </a:lnTo>
                  <a:cubicBezTo>
                    <a:pt x="1362" y="1043"/>
                    <a:pt x="1438" y="964"/>
                    <a:pt x="1436" y="870"/>
                  </a:cubicBezTo>
                  <a:cubicBezTo>
                    <a:pt x="1435" y="775"/>
                    <a:pt x="1359" y="699"/>
                    <a:pt x="1266" y="699"/>
                  </a:cubicBezTo>
                  <a:cubicBezTo>
                    <a:pt x="1265" y="699"/>
                    <a:pt x="1264" y="699"/>
                    <a:pt x="1263" y="699"/>
                  </a:cubicBezTo>
                  <a:lnTo>
                    <a:pt x="1041" y="702"/>
                  </a:lnTo>
                  <a:lnTo>
                    <a:pt x="1097" y="195"/>
                  </a:lnTo>
                  <a:cubicBezTo>
                    <a:pt x="1110" y="100"/>
                    <a:pt x="1041" y="12"/>
                    <a:pt x="945" y="1"/>
                  </a:cubicBezTo>
                  <a:cubicBezTo>
                    <a:pt x="939" y="1"/>
                    <a:pt x="933" y="0"/>
                    <a:pt x="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9"/>
            <p:cNvSpPr/>
            <p:nvPr/>
          </p:nvSpPr>
          <p:spPr>
            <a:xfrm>
              <a:off x="7981975" y="2532025"/>
              <a:ext cx="43600" cy="60625"/>
            </a:xfrm>
            <a:custGeom>
              <a:avLst/>
              <a:gdLst/>
              <a:ahLst/>
              <a:cxnLst/>
              <a:rect l="l" t="t" r="r" b="b"/>
              <a:pathLst>
                <a:path w="1744" h="2425" extrusionOk="0">
                  <a:moveTo>
                    <a:pt x="278" y="1"/>
                  </a:moveTo>
                  <a:cubicBezTo>
                    <a:pt x="262" y="1"/>
                    <a:pt x="246" y="3"/>
                    <a:pt x="230" y="7"/>
                  </a:cubicBezTo>
                  <a:cubicBezTo>
                    <a:pt x="137" y="35"/>
                    <a:pt x="85" y="134"/>
                    <a:pt x="115" y="225"/>
                  </a:cubicBezTo>
                  <a:cubicBezTo>
                    <a:pt x="188" y="476"/>
                    <a:pt x="410" y="673"/>
                    <a:pt x="693" y="743"/>
                  </a:cubicBezTo>
                  <a:cubicBezTo>
                    <a:pt x="760" y="760"/>
                    <a:pt x="829" y="769"/>
                    <a:pt x="897" y="769"/>
                  </a:cubicBezTo>
                  <a:cubicBezTo>
                    <a:pt x="1016" y="769"/>
                    <a:pt x="1134" y="743"/>
                    <a:pt x="1244" y="693"/>
                  </a:cubicBezTo>
                  <a:lnTo>
                    <a:pt x="1244" y="693"/>
                  </a:lnTo>
                  <a:cubicBezTo>
                    <a:pt x="1361" y="1060"/>
                    <a:pt x="1290" y="1489"/>
                    <a:pt x="1051" y="1793"/>
                  </a:cubicBezTo>
                  <a:cubicBezTo>
                    <a:pt x="930" y="1948"/>
                    <a:pt x="738" y="2059"/>
                    <a:pt x="564" y="2076"/>
                  </a:cubicBezTo>
                  <a:cubicBezTo>
                    <a:pt x="547" y="2078"/>
                    <a:pt x="531" y="2079"/>
                    <a:pt x="515" y="2079"/>
                  </a:cubicBezTo>
                  <a:cubicBezTo>
                    <a:pt x="433" y="2079"/>
                    <a:pt x="363" y="2054"/>
                    <a:pt x="305" y="2006"/>
                  </a:cubicBezTo>
                  <a:cubicBezTo>
                    <a:pt x="273" y="1979"/>
                    <a:pt x="233" y="1966"/>
                    <a:pt x="194" y="1966"/>
                  </a:cubicBezTo>
                  <a:cubicBezTo>
                    <a:pt x="145" y="1966"/>
                    <a:pt x="96" y="1986"/>
                    <a:pt x="63" y="2026"/>
                  </a:cubicBezTo>
                  <a:cubicBezTo>
                    <a:pt x="1" y="2099"/>
                    <a:pt x="11" y="2207"/>
                    <a:pt x="82" y="2269"/>
                  </a:cubicBezTo>
                  <a:cubicBezTo>
                    <a:pt x="146" y="2323"/>
                    <a:pt x="218" y="2364"/>
                    <a:pt x="296" y="2389"/>
                  </a:cubicBezTo>
                  <a:cubicBezTo>
                    <a:pt x="369" y="2412"/>
                    <a:pt x="445" y="2424"/>
                    <a:pt x="521" y="2424"/>
                  </a:cubicBezTo>
                  <a:cubicBezTo>
                    <a:pt x="547" y="2424"/>
                    <a:pt x="573" y="2423"/>
                    <a:pt x="599" y="2420"/>
                  </a:cubicBezTo>
                  <a:cubicBezTo>
                    <a:pt x="865" y="2393"/>
                    <a:pt x="1142" y="2234"/>
                    <a:pt x="1321" y="2007"/>
                  </a:cubicBezTo>
                  <a:cubicBezTo>
                    <a:pt x="1681" y="1547"/>
                    <a:pt x="1743" y="866"/>
                    <a:pt x="1470" y="349"/>
                  </a:cubicBezTo>
                  <a:cubicBezTo>
                    <a:pt x="1446" y="300"/>
                    <a:pt x="1399" y="265"/>
                    <a:pt x="1344" y="258"/>
                  </a:cubicBezTo>
                  <a:cubicBezTo>
                    <a:pt x="1336" y="257"/>
                    <a:pt x="1328" y="256"/>
                    <a:pt x="1321" y="256"/>
                  </a:cubicBezTo>
                  <a:cubicBezTo>
                    <a:pt x="1273" y="256"/>
                    <a:pt x="1227" y="275"/>
                    <a:pt x="1194" y="310"/>
                  </a:cubicBezTo>
                  <a:cubicBezTo>
                    <a:pt x="1125" y="384"/>
                    <a:pt x="1019" y="424"/>
                    <a:pt x="902" y="424"/>
                  </a:cubicBezTo>
                  <a:cubicBezTo>
                    <a:pt x="860" y="424"/>
                    <a:pt x="817" y="419"/>
                    <a:pt x="774" y="408"/>
                  </a:cubicBezTo>
                  <a:cubicBezTo>
                    <a:pt x="610" y="369"/>
                    <a:pt x="484" y="262"/>
                    <a:pt x="444" y="130"/>
                  </a:cubicBezTo>
                  <a:cubicBezTo>
                    <a:pt x="424" y="52"/>
                    <a:pt x="354" y="1"/>
                    <a:pt x="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9"/>
            <p:cNvSpPr/>
            <p:nvPr/>
          </p:nvSpPr>
          <p:spPr>
            <a:xfrm>
              <a:off x="8035675" y="2523800"/>
              <a:ext cx="25900" cy="11250"/>
            </a:xfrm>
            <a:custGeom>
              <a:avLst/>
              <a:gdLst/>
              <a:ahLst/>
              <a:cxnLst/>
              <a:rect l="l" t="t" r="r" b="b"/>
              <a:pathLst>
                <a:path w="1036" h="450" extrusionOk="0">
                  <a:moveTo>
                    <a:pt x="528" y="0"/>
                  </a:moveTo>
                  <a:cubicBezTo>
                    <a:pt x="378" y="0"/>
                    <a:pt x="229" y="45"/>
                    <a:pt x="101" y="135"/>
                  </a:cubicBezTo>
                  <a:cubicBezTo>
                    <a:pt x="20" y="190"/>
                    <a:pt x="1" y="300"/>
                    <a:pt x="57" y="378"/>
                  </a:cubicBezTo>
                  <a:cubicBezTo>
                    <a:pt x="91" y="425"/>
                    <a:pt x="144" y="450"/>
                    <a:pt x="198" y="450"/>
                  </a:cubicBezTo>
                  <a:cubicBezTo>
                    <a:pt x="234" y="450"/>
                    <a:pt x="271" y="438"/>
                    <a:pt x="302" y="415"/>
                  </a:cubicBezTo>
                  <a:cubicBezTo>
                    <a:pt x="370" y="368"/>
                    <a:pt x="448" y="345"/>
                    <a:pt x="527" y="345"/>
                  </a:cubicBezTo>
                  <a:cubicBezTo>
                    <a:pt x="602" y="345"/>
                    <a:pt x="677" y="366"/>
                    <a:pt x="743" y="408"/>
                  </a:cubicBezTo>
                  <a:cubicBezTo>
                    <a:pt x="772" y="428"/>
                    <a:pt x="806" y="438"/>
                    <a:pt x="839" y="438"/>
                  </a:cubicBezTo>
                  <a:cubicBezTo>
                    <a:pt x="894" y="438"/>
                    <a:pt x="948" y="411"/>
                    <a:pt x="982" y="362"/>
                  </a:cubicBezTo>
                  <a:cubicBezTo>
                    <a:pt x="1035" y="284"/>
                    <a:pt x="1016" y="176"/>
                    <a:pt x="937" y="122"/>
                  </a:cubicBezTo>
                  <a:cubicBezTo>
                    <a:pt x="813" y="41"/>
                    <a:pt x="671"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9"/>
            <p:cNvSpPr/>
            <p:nvPr/>
          </p:nvSpPr>
          <p:spPr>
            <a:xfrm>
              <a:off x="8039100" y="2540025"/>
              <a:ext cx="39150" cy="11450"/>
            </a:xfrm>
            <a:custGeom>
              <a:avLst/>
              <a:gdLst/>
              <a:ahLst/>
              <a:cxnLst/>
              <a:rect l="l" t="t" r="r" b="b"/>
              <a:pathLst>
                <a:path w="1566" h="458" extrusionOk="0">
                  <a:moveTo>
                    <a:pt x="1371" y="1"/>
                  </a:moveTo>
                  <a:cubicBezTo>
                    <a:pt x="1353" y="1"/>
                    <a:pt x="1335" y="3"/>
                    <a:pt x="1316" y="10"/>
                  </a:cubicBezTo>
                  <a:cubicBezTo>
                    <a:pt x="1093" y="79"/>
                    <a:pt x="862" y="113"/>
                    <a:pt x="630" y="113"/>
                  </a:cubicBezTo>
                  <a:cubicBezTo>
                    <a:pt x="493" y="113"/>
                    <a:pt x="356" y="101"/>
                    <a:pt x="220" y="77"/>
                  </a:cubicBezTo>
                  <a:cubicBezTo>
                    <a:pt x="210" y="75"/>
                    <a:pt x="200" y="75"/>
                    <a:pt x="190" y="75"/>
                  </a:cubicBezTo>
                  <a:cubicBezTo>
                    <a:pt x="113" y="75"/>
                    <a:pt x="43" y="126"/>
                    <a:pt x="23" y="204"/>
                  </a:cubicBezTo>
                  <a:cubicBezTo>
                    <a:pt x="0" y="291"/>
                    <a:pt x="50" y="381"/>
                    <a:pt x="135" y="409"/>
                  </a:cubicBezTo>
                  <a:cubicBezTo>
                    <a:pt x="144" y="412"/>
                    <a:pt x="152" y="415"/>
                    <a:pt x="161" y="416"/>
                  </a:cubicBezTo>
                  <a:cubicBezTo>
                    <a:pt x="316" y="444"/>
                    <a:pt x="473" y="458"/>
                    <a:pt x="629" y="458"/>
                  </a:cubicBezTo>
                  <a:cubicBezTo>
                    <a:pt x="896" y="458"/>
                    <a:pt x="1162" y="418"/>
                    <a:pt x="1419" y="339"/>
                  </a:cubicBezTo>
                  <a:cubicBezTo>
                    <a:pt x="1512" y="312"/>
                    <a:pt x="1565" y="214"/>
                    <a:pt x="1536" y="122"/>
                  </a:cubicBezTo>
                  <a:cubicBezTo>
                    <a:pt x="1513" y="48"/>
                    <a:pt x="1445" y="1"/>
                    <a:pt x="1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9"/>
            <p:cNvSpPr/>
            <p:nvPr/>
          </p:nvSpPr>
          <p:spPr>
            <a:xfrm>
              <a:off x="8094400" y="2488500"/>
              <a:ext cx="28200" cy="53950"/>
            </a:xfrm>
            <a:custGeom>
              <a:avLst/>
              <a:gdLst/>
              <a:ahLst/>
              <a:cxnLst/>
              <a:rect l="l" t="t" r="r" b="b"/>
              <a:pathLst>
                <a:path w="1128" h="2158" extrusionOk="0">
                  <a:moveTo>
                    <a:pt x="430" y="0"/>
                  </a:moveTo>
                  <a:cubicBezTo>
                    <a:pt x="284" y="0"/>
                    <a:pt x="153" y="58"/>
                    <a:pt x="63" y="166"/>
                  </a:cubicBezTo>
                  <a:cubicBezTo>
                    <a:pt x="1" y="239"/>
                    <a:pt x="11" y="348"/>
                    <a:pt x="84" y="408"/>
                  </a:cubicBezTo>
                  <a:cubicBezTo>
                    <a:pt x="116" y="436"/>
                    <a:pt x="156" y="449"/>
                    <a:pt x="195" y="449"/>
                  </a:cubicBezTo>
                  <a:cubicBezTo>
                    <a:pt x="244" y="449"/>
                    <a:pt x="292" y="428"/>
                    <a:pt x="326" y="387"/>
                  </a:cubicBezTo>
                  <a:cubicBezTo>
                    <a:pt x="354" y="354"/>
                    <a:pt x="393" y="344"/>
                    <a:pt x="430" y="344"/>
                  </a:cubicBezTo>
                  <a:cubicBezTo>
                    <a:pt x="444" y="344"/>
                    <a:pt x="458" y="345"/>
                    <a:pt x="471" y="348"/>
                  </a:cubicBezTo>
                  <a:cubicBezTo>
                    <a:pt x="572" y="362"/>
                    <a:pt x="670" y="438"/>
                    <a:pt x="702" y="524"/>
                  </a:cubicBezTo>
                  <a:cubicBezTo>
                    <a:pt x="784" y="732"/>
                    <a:pt x="675" y="988"/>
                    <a:pt x="570" y="1167"/>
                  </a:cubicBezTo>
                  <a:cubicBezTo>
                    <a:pt x="533" y="1230"/>
                    <a:pt x="492" y="1292"/>
                    <a:pt x="453" y="1354"/>
                  </a:cubicBezTo>
                  <a:cubicBezTo>
                    <a:pt x="336" y="1533"/>
                    <a:pt x="215" y="1719"/>
                    <a:pt x="154" y="1940"/>
                  </a:cubicBezTo>
                  <a:cubicBezTo>
                    <a:pt x="130" y="2028"/>
                    <a:pt x="180" y="2120"/>
                    <a:pt x="267" y="2149"/>
                  </a:cubicBezTo>
                  <a:cubicBezTo>
                    <a:pt x="270" y="2149"/>
                    <a:pt x="273" y="2151"/>
                    <a:pt x="275" y="2152"/>
                  </a:cubicBezTo>
                  <a:cubicBezTo>
                    <a:pt x="290" y="2156"/>
                    <a:pt x="305" y="2158"/>
                    <a:pt x="320" y="2158"/>
                  </a:cubicBezTo>
                  <a:cubicBezTo>
                    <a:pt x="396" y="2158"/>
                    <a:pt x="465" y="2108"/>
                    <a:pt x="487" y="2031"/>
                  </a:cubicBezTo>
                  <a:cubicBezTo>
                    <a:pt x="533" y="1861"/>
                    <a:pt x="634" y="1706"/>
                    <a:pt x="741" y="1541"/>
                  </a:cubicBezTo>
                  <a:cubicBezTo>
                    <a:pt x="784" y="1475"/>
                    <a:pt x="826" y="1409"/>
                    <a:pt x="865" y="1341"/>
                  </a:cubicBezTo>
                  <a:cubicBezTo>
                    <a:pt x="1072" y="992"/>
                    <a:pt x="1127" y="666"/>
                    <a:pt x="1023" y="398"/>
                  </a:cubicBezTo>
                  <a:cubicBezTo>
                    <a:pt x="947" y="201"/>
                    <a:pt x="747" y="47"/>
                    <a:pt x="526" y="9"/>
                  </a:cubicBezTo>
                  <a:cubicBezTo>
                    <a:pt x="493" y="3"/>
                    <a:pt x="461" y="0"/>
                    <a:pt x="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9"/>
            <p:cNvSpPr/>
            <p:nvPr/>
          </p:nvSpPr>
          <p:spPr>
            <a:xfrm>
              <a:off x="8097400" y="2553850"/>
              <a:ext cx="16400" cy="11900"/>
            </a:xfrm>
            <a:custGeom>
              <a:avLst/>
              <a:gdLst/>
              <a:ahLst/>
              <a:cxnLst/>
              <a:rect l="l" t="t" r="r" b="b"/>
              <a:pathLst>
                <a:path w="656" h="476" extrusionOk="0">
                  <a:moveTo>
                    <a:pt x="457" y="1"/>
                  </a:moveTo>
                  <a:cubicBezTo>
                    <a:pt x="430" y="1"/>
                    <a:pt x="403" y="7"/>
                    <a:pt x="378" y="20"/>
                  </a:cubicBezTo>
                  <a:lnTo>
                    <a:pt x="117" y="151"/>
                  </a:lnTo>
                  <a:cubicBezTo>
                    <a:pt x="34" y="194"/>
                    <a:pt x="1" y="297"/>
                    <a:pt x="43" y="380"/>
                  </a:cubicBezTo>
                  <a:cubicBezTo>
                    <a:pt x="73" y="441"/>
                    <a:pt x="134" y="475"/>
                    <a:pt x="197" y="475"/>
                  </a:cubicBezTo>
                  <a:cubicBezTo>
                    <a:pt x="222" y="475"/>
                    <a:pt x="247" y="470"/>
                    <a:pt x="271" y="459"/>
                  </a:cubicBezTo>
                  <a:lnTo>
                    <a:pt x="533" y="328"/>
                  </a:lnTo>
                  <a:cubicBezTo>
                    <a:pt x="619" y="286"/>
                    <a:pt x="655" y="181"/>
                    <a:pt x="611" y="96"/>
                  </a:cubicBezTo>
                  <a:cubicBezTo>
                    <a:pt x="582" y="35"/>
                    <a:pt x="521"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19"/>
          <p:cNvGrpSpPr/>
          <p:nvPr/>
        </p:nvGrpSpPr>
        <p:grpSpPr>
          <a:xfrm>
            <a:off x="8430786" y="4"/>
            <a:ext cx="775927" cy="952609"/>
            <a:chOff x="267675" y="666500"/>
            <a:chExt cx="379000" cy="465300"/>
          </a:xfrm>
        </p:grpSpPr>
        <p:sp>
          <p:nvSpPr>
            <p:cNvPr id="1451" name="Google Shape;1451;p19"/>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9"/>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19"/>
          <p:cNvGrpSpPr/>
          <p:nvPr/>
        </p:nvGrpSpPr>
        <p:grpSpPr>
          <a:xfrm>
            <a:off x="5924541" y="4617729"/>
            <a:ext cx="775927" cy="246049"/>
            <a:chOff x="5181425" y="2685475"/>
            <a:chExt cx="224900" cy="74425"/>
          </a:xfrm>
        </p:grpSpPr>
        <p:sp>
          <p:nvSpPr>
            <p:cNvPr id="1454" name="Google Shape;1454;p19"/>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9"/>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9"/>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9"/>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9"/>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19"/>
          <p:cNvGrpSpPr/>
          <p:nvPr/>
        </p:nvGrpSpPr>
        <p:grpSpPr>
          <a:xfrm>
            <a:off x="7140461" y="4570429"/>
            <a:ext cx="775927" cy="952609"/>
            <a:chOff x="267675" y="666500"/>
            <a:chExt cx="379000" cy="465300"/>
          </a:xfrm>
        </p:grpSpPr>
        <p:sp>
          <p:nvSpPr>
            <p:cNvPr id="1460" name="Google Shape;1460;p19"/>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9"/>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19"/>
          <p:cNvSpPr/>
          <p:nvPr/>
        </p:nvSpPr>
        <p:spPr>
          <a:xfrm rot="-3478813">
            <a:off x="-114816" y="-105638"/>
            <a:ext cx="323289" cy="28168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9"/>
          <p:cNvSpPr/>
          <p:nvPr/>
        </p:nvSpPr>
        <p:spPr>
          <a:xfrm rot="-3478813">
            <a:off x="3108184" y="4984087"/>
            <a:ext cx="323289" cy="28168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13">
    <p:spTree>
      <p:nvGrpSpPr>
        <p:cNvPr id="1" name="Shape 1464"/>
        <p:cNvGrpSpPr/>
        <p:nvPr/>
      </p:nvGrpSpPr>
      <p:grpSpPr>
        <a:xfrm>
          <a:off x="0" y="0"/>
          <a:ext cx="0" cy="0"/>
          <a:chOff x="0" y="0"/>
          <a:chExt cx="0" cy="0"/>
        </a:xfrm>
      </p:grpSpPr>
      <p:sp>
        <p:nvSpPr>
          <p:cNvPr id="1465" name="Google Shape;1465;p20"/>
          <p:cNvSpPr txBox="1">
            <a:spLocks noGrp="1"/>
          </p:cNvSpPr>
          <p:nvPr>
            <p:ph type="title"/>
          </p:nvPr>
        </p:nvSpPr>
        <p:spPr>
          <a:xfrm>
            <a:off x="713250" y="539496"/>
            <a:ext cx="77175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1466" name="Google Shape;1466;p20"/>
          <p:cNvSpPr txBox="1">
            <a:spLocks noGrp="1"/>
          </p:cNvSpPr>
          <p:nvPr>
            <p:ph type="subTitle" idx="1"/>
          </p:nvPr>
        </p:nvSpPr>
        <p:spPr>
          <a:xfrm>
            <a:off x="2210862" y="1693185"/>
            <a:ext cx="20460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1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100"/>
              <a:buNone/>
              <a:defRPr sz="2100">
                <a:solidFill>
                  <a:schemeClr val="accent2"/>
                </a:solidFill>
              </a:defRPr>
            </a:lvl2pPr>
            <a:lvl3pPr lvl="2" algn="ctr" rtl="0">
              <a:spcBef>
                <a:spcPts val="0"/>
              </a:spcBef>
              <a:spcAft>
                <a:spcPts val="0"/>
              </a:spcAft>
              <a:buClr>
                <a:schemeClr val="accent2"/>
              </a:buClr>
              <a:buSzPts val="2100"/>
              <a:buNone/>
              <a:defRPr sz="2100">
                <a:solidFill>
                  <a:schemeClr val="accent2"/>
                </a:solidFill>
              </a:defRPr>
            </a:lvl3pPr>
            <a:lvl4pPr lvl="3" algn="ctr" rtl="0">
              <a:spcBef>
                <a:spcPts val="0"/>
              </a:spcBef>
              <a:spcAft>
                <a:spcPts val="0"/>
              </a:spcAft>
              <a:buClr>
                <a:schemeClr val="accent2"/>
              </a:buClr>
              <a:buSzPts val="2100"/>
              <a:buNone/>
              <a:defRPr sz="2100">
                <a:solidFill>
                  <a:schemeClr val="accent2"/>
                </a:solidFill>
              </a:defRPr>
            </a:lvl4pPr>
            <a:lvl5pPr lvl="4" algn="ctr" rtl="0">
              <a:spcBef>
                <a:spcPts val="0"/>
              </a:spcBef>
              <a:spcAft>
                <a:spcPts val="0"/>
              </a:spcAft>
              <a:buClr>
                <a:schemeClr val="accent2"/>
              </a:buClr>
              <a:buSzPts val="2100"/>
              <a:buNone/>
              <a:defRPr sz="2100">
                <a:solidFill>
                  <a:schemeClr val="accent2"/>
                </a:solidFill>
              </a:defRPr>
            </a:lvl5pPr>
            <a:lvl6pPr lvl="5" algn="ctr" rtl="0">
              <a:spcBef>
                <a:spcPts val="0"/>
              </a:spcBef>
              <a:spcAft>
                <a:spcPts val="0"/>
              </a:spcAft>
              <a:buClr>
                <a:schemeClr val="accent2"/>
              </a:buClr>
              <a:buSzPts val="2100"/>
              <a:buNone/>
              <a:defRPr sz="2100">
                <a:solidFill>
                  <a:schemeClr val="accent2"/>
                </a:solidFill>
              </a:defRPr>
            </a:lvl6pPr>
            <a:lvl7pPr lvl="6" algn="ctr" rtl="0">
              <a:spcBef>
                <a:spcPts val="0"/>
              </a:spcBef>
              <a:spcAft>
                <a:spcPts val="0"/>
              </a:spcAft>
              <a:buClr>
                <a:schemeClr val="accent2"/>
              </a:buClr>
              <a:buSzPts val="2100"/>
              <a:buNone/>
              <a:defRPr sz="2100">
                <a:solidFill>
                  <a:schemeClr val="accent2"/>
                </a:solidFill>
              </a:defRPr>
            </a:lvl7pPr>
            <a:lvl8pPr lvl="7" algn="ctr" rtl="0">
              <a:spcBef>
                <a:spcPts val="0"/>
              </a:spcBef>
              <a:spcAft>
                <a:spcPts val="0"/>
              </a:spcAft>
              <a:buClr>
                <a:schemeClr val="accent2"/>
              </a:buClr>
              <a:buSzPts val="2100"/>
              <a:buNone/>
              <a:defRPr sz="2100">
                <a:solidFill>
                  <a:schemeClr val="accent2"/>
                </a:solidFill>
              </a:defRPr>
            </a:lvl8pPr>
            <a:lvl9pPr lvl="8" algn="ctr" rtl="0">
              <a:spcBef>
                <a:spcPts val="0"/>
              </a:spcBef>
              <a:spcAft>
                <a:spcPts val="0"/>
              </a:spcAft>
              <a:buClr>
                <a:schemeClr val="accent2"/>
              </a:buClr>
              <a:buSzPts val="2100"/>
              <a:buNone/>
              <a:defRPr sz="2100">
                <a:solidFill>
                  <a:schemeClr val="accent2"/>
                </a:solidFill>
              </a:defRPr>
            </a:lvl9pPr>
          </a:lstStyle>
          <a:p>
            <a:endParaRPr/>
          </a:p>
        </p:txBody>
      </p:sp>
      <p:sp>
        <p:nvSpPr>
          <p:cNvPr id="1467" name="Google Shape;1467;p20"/>
          <p:cNvSpPr txBox="1">
            <a:spLocks noGrp="1"/>
          </p:cNvSpPr>
          <p:nvPr>
            <p:ph type="subTitle" idx="2"/>
          </p:nvPr>
        </p:nvSpPr>
        <p:spPr>
          <a:xfrm>
            <a:off x="2210862" y="2090085"/>
            <a:ext cx="2046000" cy="54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i="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68" name="Google Shape;1468;p20"/>
          <p:cNvSpPr txBox="1">
            <a:spLocks noGrp="1"/>
          </p:cNvSpPr>
          <p:nvPr>
            <p:ph type="subTitle" idx="3"/>
          </p:nvPr>
        </p:nvSpPr>
        <p:spPr>
          <a:xfrm>
            <a:off x="5687264" y="1693185"/>
            <a:ext cx="20460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1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100"/>
              <a:buNone/>
              <a:defRPr sz="2100">
                <a:solidFill>
                  <a:schemeClr val="accent2"/>
                </a:solidFill>
              </a:defRPr>
            </a:lvl2pPr>
            <a:lvl3pPr lvl="2" algn="ctr" rtl="0">
              <a:spcBef>
                <a:spcPts val="0"/>
              </a:spcBef>
              <a:spcAft>
                <a:spcPts val="0"/>
              </a:spcAft>
              <a:buClr>
                <a:schemeClr val="accent2"/>
              </a:buClr>
              <a:buSzPts val="2100"/>
              <a:buNone/>
              <a:defRPr sz="2100">
                <a:solidFill>
                  <a:schemeClr val="accent2"/>
                </a:solidFill>
              </a:defRPr>
            </a:lvl3pPr>
            <a:lvl4pPr lvl="3" algn="ctr" rtl="0">
              <a:spcBef>
                <a:spcPts val="0"/>
              </a:spcBef>
              <a:spcAft>
                <a:spcPts val="0"/>
              </a:spcAft>
              <a:buClr>
                <a:schemeClr val="accent2"/>
              </a:buClr>
              <a:buSzPts val="2100"/>
              <a:buNone/>
              <a:defRPr sz="2100">
                <a:solidFill>
                  <a:schemeClr val="accent2"/>
                </a:solidFill>
              </a:defRPr>
            </a:lvl4pPr>
            <a:lvl5pPr lvl="4" algn="ctr" rtl="0">
              <a:spcBef>
                <a:spcPts val="0"/>
              </a:spcBef>
              <a:spcAft>
                <a:spcPts val="0"/>
              </a:spcAft>
              <a:buClr>
                <a:schemeClr val="accent2"/>
              </a:buClr>
              <a:buSzPts val="2100"/>
              <a:buNone/>
              <a:defRPr sz="2100">
                <a:solidFill>
                  <a:schemeClr val="accent2"/>
                </a:solidFill>
              </a:defRPr>
            </a:lvl5pPr>
            <a:lvl6pPr lvl="5" algn="ctr" rtl="0">
              <a:spcBef>
                <a:spcPts val="0"/>
              </a:spcBef>
              <a:spcAft>
                <a:spcPts val="0"/>
              </a:spcAft>
              <a:buClr>
                <a:schemeClr val="accent2"/>
              </a:buClr>
              <a:buSzPts val="2100"/>
              <a:buNone/>
              <a:defRPr sz="2100">
                <a:solidFill>
                  <a:schemeClr val="accent2"/>
                </a:solidFill>
              </a:defRPr>
            </a:lvl6pPr>
            <a:lvl7pPr lvl="6" algn="ctr" rtl="0">
              <a:spcBef>
                <a:spcPts val="0"/>
              </a:spcBef>
              <a:spcAft>
                <a:spcPts val="0"/>
              </a:spcAft>
              <a:buClr>
                <a:schemeClr val="accent2"/>
              </a:buClr>
              <a:buSzPts val="2100"/>
              <a:buNone/>
              <a:defRPr sz="2100">
                <a:solidFill>
                  <a:schemeClr val="accent2"/>
                </a:solidFill>
              </a:defRPr>
            </a:lvl7pPr>
            <a:lvl8pPr lvl="7" algn="ctr" rtl="0">
              <a:spcBef>
                <a:spcPts val="0"/>
              </a:spcBef>
              <a:spcAft>
                <a:spcPts val="0"/>
              </a:spcAft>
              <a:buClr>
                <a:schemeClr val="accent2"/>
              </a:buClr>
              <a:buSzPts val="2100"/>
              <a:buNone/>
              <a:defRPr sz="2100">
                <a:solidFill>
                  <a:schemeClr val="accent2"/>
                </a:solidFill>
              </a:defRPr>
            </a:lvl8pPr>
            <a:lvl9pPr lvl="8" algn="ctr" rtl="0">
              <a:spcBef>
                <a:spcPts val="0"/>
              </a:spcBef>
              <a:spcAft>
                <a:spcPts val="0"/>
              </a:spcAft>
              <a:buClr>
                <a:schemeClr val="accent2"/>
              </a:buClr>
              <a:buSzPts val="2100"/>
              <a:buNone/>
              <a:defRPr sz="2100">
                <a:solidFill>
                  <a:schemeClr val="accent2"/>
                </a:solidFill>
              </a:defRPr>
            </a:lvl9pPr>
          </a:lstStyle>
          <a:p>
            <a:endParaRPr/>
          </a:p>
        </p:txBody>
      </p:sp>
      <p:sp>
        <p:nvSpPr>
          <p:cNvPr id="1469" name="Google Shape;1469;p20"/>
          <p:cNvSpPr txBox="1">
            <a:spLocks noGrp="1"/>
          </p:cNvSpPr>
          <p:nvPr>
            <p:ph type="subTitle" idx="4"/>
          </p:nvPr>
        </p:nvSpPr>
        <p:spPr>
          <a:xfrm>
            <a:off x="5687264" y="2090085"/>
            <a:ext cx="2046000" cy="54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i="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70" name="Google Shape;1470;p20"/>
          <p:cNvSpPr txBox="1">
            <a:spLocks noGrp="1"/>
          </p:cNvSpPr>
          <p:nvPr>
            <p:ph type="subTitle" idx="5"/>
          </p:nvPr>
        </p:nvSpPr>
        <p:spPr>
          <a:xfrm>
            <a:off x="2210862" y="3378453"/>
            <a:ext cx="20460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1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100"/>
              <a:buNone/>
              <a:defRPr sz="2100">
                <a:solidFill>
                  <a:schemeClr val="accent2"/>
                </a:solidFill>
              </a:defRPr>
            </a:lvl2pPr>
            <a:lvl3pPr lvl="2" algn="ctr" rtl="0">
              <a:spcBef>
                <a:spcPts val="0"/>
              </a:spcBef>
              <a:spcAft>
                <a:spcPts val="0"/>
              </a:spcAft>
              <a:buClr>
                <a:schemeClr val="accent2"/>
              </a:buClr>
              <a:buSzPts val="2100"/>
              <a:buNone/>
              <a:defRPr sz="2100">
                <a:solidFill>
                  <a:schemeClr val="accent2"/>
                </a:solidFill>
              </a:defRPr>
            </a:lvl3pPr>
            <a:lvl4pPr lvl="3" algn="ctr" rtl="0">
              <a:spcBef>
                <a:spcPts val="0"/>
              </a:spcBef>
              <a:spcAft>
                <a:spcPts val="0"/>
              </a:spcAft>
              <a:buClr>
                <a:schemeClr val="accent2"/>
              </a:buClr>
              <a:buSzPts val="2100"/>
              <a:buNone/>
              <a:defRPr sz="2100">
                <a:solidFill>
                  <a:schemeClr val="accent2"/>
                </a:solidFill>
              </a:defRPr>
            </a:lvl4pPr>
            <a:lvl5pPr lvl="4" algn="ctr" rtl="0">
              <a:spcBef>
                <a:spcPts val="0"/>
              </a:spcBef>
              <a:spcAft>
                <a:spcPts val="0"/>
              </a:spcAft>
              <a:buClr>
                <a:schemeClr val="accent2"/>
              </a:buClr>
              <a:buSzPts val="2100"/>
              <a:buNone/>
              <a:defRPr sz="2100">
                <a:solidFill>
                  <a:schemeClr val="accent2"/>
                </a:solidFill>
              </a:defRPr>
            </a:lvl5pPr>
            <a:lvl6pPr lvl="5" algn="ctr" rtl="0">
              <a:spcBef>
                <a:spcPts val="0"/>
              </a:spcBef>
              <a:spcAft>
                <a:spcPts val="0"/>
              </a:spcAft>
              <a:buClr>
                <a:schemeClr val="accent2"/>
              </a:buClr>
              <a:buSzPts val="2100"/>
              <a:buNone/>
              <a:defRPr sz="2100">
                <a:solidFill>
                  <a:schemeClr val="accent2"/>
                </a:solidFill>
              </a:defRPr>
            </a:lvl6pPr>
            <a:lvl7pPr lvl="6" algn="ctr" rtl="0">
              <a:spcBef>
                <a:spcPts val="0"/>
              </a:spcBef>
              <a:spcAft>
                <a:spcPts val="0"/>
              </a:spcAft>
              <a:buClr>
                <a:schemeClr val="accent2"/>
              </a:buClr>
              <a:buSzPts val="2100"/>
              <a:buNone/>
              <a:defRPr sz="2100">
                <a:solidFill>
                  <a:schemeClr val="accent2"/>
                </a:solidFill>
              </a:defRPr>
            </a:lvl7pPr>
            <a:lvl8pPr lvl="7" algn="ctr" rtl="0">
              <a:spcBef>
                <a:spcPts val="0"/>
              </a:spcBef>
              <a:spcAft>
                <a:spcPts val="0"/>
              </a:spcAft>
              <a:buClr>
                <a:schemeClr val="accent2"/>
              </a:buClr>
              <a:buSzPts val="2100"/>
              <a:buNone/>
              <a:defRPr sz="2100">
                <a:solidFill>
                  <a:schemeClr val="accent2"/>
                </a:solidFill>
              </a:defRPr>
            </a:lvl8pPr>
            <a:lvl9pPr lvl="8" algn="ctr" rtl="0">
              <a:spcBef>
                <a:spcPts val="0"/>
              </a:spcBef>
              <a:spcAft>
                <a:spcPts val="0"/>
              </a:spcAft>
              <a:buClr>
                <a:schemeClr val="accent2"/>
              </a:buClr>
              <a:buSzPts val="2100"/>
              <a:buNone/>
              <a:defRPr sz="2100">
                <a:solidFill>
                  <a:schemeClr val="accent2"/>
                </a:solidFill>
              </a:defRPr>
            </a:lvl9pPr>
          </a:lstStyle>
          <a:p>
            <a:endParaRPr/>
          </a:p>
        </p:txBody>
      </p:sp>
      <p:sp>
        <p:nvSpPr>
          <p:cNvPr id="1471" name="Google Shape;1471;p20"/>
          <p:cNvSpPr txBox="1">
            <a:spLocks noGrp="1"/>
          </p:cNvSpPr>
          <p:nvPr>
            <p:ph type="subTitle" idx="6"/>
          </p:nvPr>
        </p:nvSpPr>
        <p:spPr>
          <a:xfrm>
            <a:off x="2210862" y="3774178"/>
            <a:ext cx="2046000" cy="54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i="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72" name="Google Shape;1472;p20"/>
          <p:cNvSpPr txBox="1">
            <a:spLocks noGrp="1"/>
          </p:cNvSpPr>
          <p:nvPr>
            <p:ph type="subTitle" idx="7"/>
          </p:nvPr>
        </p:nvSpPr>
        <p:spPr>
          <a:xfrm>
            <a:off x="5687264" y="3378453"/>
            <a:ext cx="20460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1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100"/>
              <a:buNone/>
              <a:defRPr sz="2100">
                <a:solidFill>
                  <a:schemeClr val="accent2"/>
                </a:solidFill>
              </a:defRPr>
            </a:lvl2pPr>
            <a:lvl3pPr lvl="2" algn="ctr" rtl="0">
              <a:spcBef>
                <a:spcPts val="0"/>
              </a:spcBef>
              <a:spcAft>
                <a:spcPts val="0"/>
              </a:spcAft>
              <a:buClr>
                <a:schemeClr val="accent2"/>
              </a:buClr>
              <a:buSzPts val="2100"/>
              <a:buNone/>
              <a:defRPr sz="2100">
                <a:solidFill>
                  <a:schemeClr val="accent2"/>
                </a:solidFill>
              </a:defRPr>
            </a:lvl3pPr>
            <a:lvl4pPr lvl="3" algn="ctr" rtl="0">
              <a:spcBef>
                <a:spcPts val="0"/>
              </a:spcBef>
              <a:spcAft>
                <a:spcPts val="0"/>
              </a:spcAft>
              <a:buClr>
                <a:schemeClr val="accent2"/>
              </a:buClr>
              <a:buSzPts val="2100"/>
              <a:buNone/>
              <a:defRPr sz="2100">
                <a:solidFill>
                  <a:schemeClr val="accent2"/>
                </a:solidFill>
              </a:defRPr>
            </a:lvl4pPr>
            <a:lvl5pPr lvl="4" algn="ctr" rtl="0">
              <a:spcBef>
                <a:spcPts val="0"/>
              </a:spcBef>
              <a:spcAft>
                <a:spcPts val="0"/>
              </a:spcAft>
              <a:buClr>
                <a:schemeClr val="accent2"/>
              </a:buClr>
              <a:buSzPts val="2100"/>
              <a:buNone/>
              <a:defRPr sz="2100">
                <a:solidFill>
                  <a:schemeClr val="accent2"/>
                </a:solidFill>
              </a:defRPr>
            </a:lvl5pPr>
            <a:lvl6pPr lvl="5" algn="ctr" rtl="0">
              <a:spcBef>
                <a:spcPts val="0"/>
              </a:spcBef>
              <a:spcAft>
                <a:spcPts val="0"/>
              </a:spcAft>
              <a:buClr>
                <a:schemeClr val="accent2"/>
              </a:buClr>
              <a:buSzPts val="2100"/>
              <a:buNone/>
              <a:defRPr sz="2100">
                <a:solidFill>
                  <a:schemeClr val="accent2"/>
                </a:solidFill>
              </a:defRPr>
            </a:lvl6pPr>
            <a:lvl7pPr lvl="6" algn="ctr" rtl="0">
              <a:spcBef>
                <a:spcPts val="0"/>
              </a:spcBef>
              <a:spcAft>
                <a:spcPts val="0"/>
              </a:spcAft>
              <a:buClr>
                <a:schemeClr val="accent2"/>
              </a:buClr>
              <a:buSzPts val="2100"/>
              <a:buNone/>
              <a:defRPr sz="2100">
                <a:solidFill>
                  <a:schemeClr val="accent2"/>
                </a:solidFill>
              </a:defRPr>
            </a:lvl7pPr>
            <a:lvl8pPr lvl="7" algn="ctr" rtl="0">
              <a:spcBef>
                <a:spcPts val="0"/>
              </a:spcBef>
              <a:spcAft>
                <a:spcPts val="0"/>
              </a:spcAft>
              <a:buClr>
                <a:schemeClr val="accent2"/>
              </a:buClr>
              <a:buSzPts val="2100"/>
              <a:buNone/>
              <a:defRPr sz="2100">
                <a:solidFill>
                  <a:schemeClr val="accent2"/>
                </a:solidFill>
              </a:defRPr>
            </a:lvl8pPr>
            <a:lvl9pPr lvl="8" algn="ctr" rtl="0">
              <a:spcBef>
                <a:spcPts val="0"/>
              </a:spcBef>
              <a:spcAft>
                <a:spcPts val="0"/>
              </a:spcAft>
              <a:buClr>
                <a:schemeClr val="accent2"/>
              </a:buClr>
              <a:buSzPts val="2100"/>
              <a:buNone/>
              <a:defRPr sz="2100">
                <a:solidFill>
                  <a:schemeClr val="accent2"/>
                </a:solidFill>
              </a:defRPr>
            </a:lvl9pPr>
          </a:lstStyle>
          <a:p>
            <a:endParaRPr/>
          </a:p>
        </p:txBody>
      </p:sp>
      <p:sp>
        <p:nvSpPr>
          <p:cNvPr id="1473" name="Google Shape;1473;p20"/>
          <p:cNvSpPr txBox="1">
            <a:spLocks noGrp="1"/>
          </p:cNvSpPr>
          <p:nvPr>
            <p:ph type="subTitle" idx="8"/>
          </p:nvPr>
        </p:nvSpPr>
        <p:spPr>
          <a:xfrm>
            <a:off x="5687264" y="3775353"/>
            <a:ext cx="2046000" cy="54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i="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474" name="Google Shape;1474;p20"/>
          <p:cNvGrpSpPr/>
          <p:nvPr/>
        </p:nvGrpSpPr>
        <p:grpSpPr>
          <a:xfrm rot="-5542873">
            <a:off x="8240541" y="4260248"/>
            <a:ext cx="623699" cy="450019"/>
            <a:chOff x="3253464" y="2218279"/>
            <a:chExt cx="242409" cy="182524"/>
          </a:xfrm>
        </p:grpSpPr>
        <p:sp>
          <p:nvSpPr>
            <p:cNvPr id="1475" name="Google Shape;1475;p20"/>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0"/>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20"/>
          <p:cNvGrpSpPr/>
          <p:nvPr/>
        </p:nvGrpSpPr>
        <p:grpSpPr>
          <a:xfrm>
            <a:off x="4812861" y="-225021"/>
            <a:ext cx="775927" cy="952609"/>
            <a:chOff x="267675" y="666500"/>
            <a:chExt cx="379000" cy="465300"/>
          </a:xfrm>
        </p:grpSpPr>
        <p:sp>
          <p:nvSpPr>
            <p:cNvPr id="1478" name="Google Shape;1478;p20"/>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0"/>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20"/>
          <p:cNvGrpSpPr/>
          <p:nvPr/>
        </p:nvGrpSpPr>
        <p:grpSpPr>
          <a:xfrm>
            <a:off x="8642816" y="2886366"/>
            <a:ext cx="775927" cy="246049"/>
            <a:chOff x="5181425" y="2685475"/>
            <a:chExt cx="224900" cy="74425"/>
          </a:xfrm>
        </p:grpSpPr>
        <p:sp>
          <p:nvSpPr>
            <p:cNvPr id="1481" name="Google Shape;1481;p20"/>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0"/>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0"/>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0"/>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0"/>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86" name="Google Shape;1486;p20"/>
          <p:cNvPicPr preferRelativeResize="0"/>
          <p:nvPr/>
        </p:nvPicPr>
        <p:blipFill>
          <a:blip r:embed="rId2">
            <a:alphaModFix/>
          </a:blip>
          <a:stretch>
            <a:fillRect/>
          </a:stretch>
        </p:blipFill>
        <p:spPr>
          <a:xfrm>
            <a:off x="-329779" y="3922463"/>
            <a:ext cx="1658946" cy="1665050"/>
          </a:xfrm>
          <a:prstGeom prst="rect">
            <a:avLst/>
          </a:prstGeom>
          <a:noFill/>
          <a:ln>
            <a:noFill/>
          </a:ln>
        </p:spPr>
      </p:pic>
      <p:grpSp>
        <p:nvGrpSpPr>
          <p:cNvPr id="1487" name="Google Shape;1487;p20"/>
          <p:cNvGrpSpPr/>
          <p:nvPr/>
        </p:nvGrpSpPr>
        <p:grpSpPr>
          <a:xfrm>
            <a:off x="-123589" y="1686754"/>
            <a:ext cx="775927" cy="952609"/>
            <a:chOff x="267675" y="666500"/>
            <a:chExt cx="379000" cy="465300"/>
          </a:xfrm>
        </p:grpSpPr>
        <p:sp>
          <p:nvSpPr>
            <p:cNvPr id="1488" name="Google Shape;1488;p20"/>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0"/>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0" name="Google Shape;1490;p20"/>
          <p:cNvSpPr/>
          <p:nvPr/>
        </p:nvSpPr>
        <p:spPr>
          <a:xfrm rot="-5542897">
            <a:off x="461732" y="2344182"/>
            <a:ext cx="140439" cy="134578"/>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0"/>
          <p:cNvSpPr/>
          <p:nvPr/>
        </p:nvSpPr>
        <p:spPr>
          <a:xfrm rot="-5542967">
            <a:off x="241017" y="3493948"/>
            <a:ext cx="44370" cy="42543"/>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0"/>
          <p:cNvSpPr/>
          <p:nvPr/>
        </p:nvSpPr>
        <p:spPr>
          <a:xfrm rot="-5543035">
            <a:off x="8865174" y="1927996"/>
            <a:ext cx="89101" cy="8544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0"/>
          <p:cNvSpPr/>
          <p:nvPr/>
        </p:nvSpPr>
        <p:spPr>
          <a:xfrm rot="-5542956">
            <a:off x="8952296" y="1369069"/>
            <a:ext cx="327018" cy="313527"/>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4" name="Google Shape;1494;p20"/>
          <p:cNvPicPr preferRelativeResize="0"/>
          <p:nvPr/>
        </p:nvPicPr>
        <p:blipFill>
          <a:blip r:embed="rId2">
            <a:alphaModFix/>
          </a:blip>
          <a:stretch>
            <a:fillRect/>
          </a:stretch>
        </p:blipFill>
        <p:spPr>
          <a:xfrm>
            <a:off x="7656921" y="-1092112"/>
            <a:ext cx="1658946" cy="1665050"/>
          </a:xfrm>
          <a:prstGeom prst="rect">
            <a:avLst/>
          </a:prstGeom>
          <a:noFill/>
          <a:ln>
            <a:noFill/>
          </a:ln>
        </p:spPr>
      </p:pic>
      <p:grpSp>
        <p:nvGrpSpPr>
          <p:cNvPr id="1495" name="Google Shape;1495;p20"/>
          <p:cNvGrpSpPr/>
          <p:nvPr/>
        </p:nvGrpSpPr>
        <p:grpSpPr>
          <a:xfrm rot="1284372">
            <a:off x="1226822" y="4817340"/>
            <a:ext cx="429248" cy="404073"/>
            <a:chOff x="6419700" y="4349575"/>
            <a:chExt cx="365700" cy="344225"/>
          </a:xfrm>
        </p:grpSpPr>
        <p:sp>
          <p:nvSpPr>
            <p:cNvPr id="1496" name="Google Shape;1496;p20"/>
            <p:cNvSpPr/>
            <p:nvPr/>
          </p:nvSpPr>
          <p:spPr>
            <a:xfrm>
              <a:off x="6447775" y="4356150"/>
              <a:ext cx="337625" cy="337650"/>
            </a:xfrm>
            <a:custGeom>
              <a:avLst/>
              <a:gdLst/>
              <a:ahLst/>
              <a:cxnLst/>
              <a:rect l="l" t="t" r="r" b="b"/>
              <a:pathLst>
                <a:path w="13505" h="13506" extrusionOk="0">
                  <a:moveTo>
                    <a:pt x="6895" y="0"/>
                  </a:moveTo>
                  <a:lnTo>
                    <a:pt x="2519" y="1491"/>
                  </a:lnTo>
                  <a:lnTo>
                    <a:pt x="3819" y="5311"/>
                  </a:lnTo>
                  <a:lnTo>
                    <a:pt x="1" y="6611"/>
                  </a:lnTo>
                  <a:lnTo>
                    <a:pt x="1490" y="10986"/>
                  </a:lnTo>
                  <a:lnTo>
                    <a:pt x="5310" y="9686"/>
                  </a:lnTo>
                  <a:lnTo>
                    <a:pt x="6610" y="13506"/>
                  </a:lnTo>
                  <a:lnTo>
                    <a:pt x="10986" y="12015"/>
                  </a:lnTo>
                  <a:lnTo>
                    <a:pt x="9685" y="8196"/>
                  </a:lnTo>
                  <a:lnTo>
                    <a:pt x="13505" y="6894"/>
                  </a:lnTo>
                  <a:lnTo>
                    <a:pt x="12015" y="2520"/>
                  </a:lnTo>
                  <a:lnTo>
                    <a:pt x="8195" y="3820"/>
                  </a:lnTo>
                  <a:lnTo>
                    <a:pt x="6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0"/>
            <p:cNvSpPr/>
            <p:nvPr/>
          </p:nvSpPr>
          <p:spPr>
            <a:xfrm>
              <a:off x="6419700" y="4349575"/>
              <a:ext cx="337625" cy="337650"/>
            </a:xfrm>
            <a:custGeom>
              <a:avLst/>
              <a:gdLst/>
              <a:ahLst/>
              <a:cxnLst/>
              <a:rect l="l" t="t" r="r" b="b"/>
              <a:pathLst>
                <a:path w="13505" h="13506" extrusionOk="0">
                  <a:moveTo>
                    <a:pt x="6895" y="0"/>
                  </a:moveTo>
                  <a:lnTo>
                    <a:pt x="2518" y="1491"/>
                  </a:lnTo>
                  <a:lnTo>
                    <a:pt x="3819" y="5309"/>
                  </a:lnTo>
                  <a:lnTo>
                    <a:pt x="0" y="6610"/>
                  </a:lnTo>
                  <a:lnTo>
                    <a:pt x="1489" y="10986"/>
                  </a:lnTo>
                  <a:lnTo>
                    <a:pt x="5310" y="9685"/>
                  </a:lnTo>
                  <a:lnTo>
                    <a:pt x="6610" y="13505"/>
                  </a:lnTo>
                  <a:lnTo>
                    <a:pt x="10986" y="12015"/>
                  </a:lnTo>
                  <a:lnTo>
                    <a:pt x="9686" y="8195"/>
                  </a:lnTo>
                  <a:lnTo>
                    <a:pt x="13504" y="6894"/>
                  </a:lnTo>
                  <a:lnTo>
                    <a:pt x="12015" y="2520"/>
                  </a:lnTo>
                  <a:lnTo>
                    <a:pt x="8195" y="3820"/>
                  </a:lnTo>
                  <a:lnTo>
                    <a:pt x="68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5">
  <p:cSld name="CUSTOM_20">
    <p:spTree>
      <p:nvGrpSpPr>
        <p:cNvPr id="1" name="Shape 1922"/>
        <p:cNvGrpSpPr/>
        <p:nvPr/>
      </p:nvGrpSpPr>
      <p:grpSpPr>
        <a:xfrm>
          <a:off x="0" y="0"/>
          <a:ext cx="0" cy="0"/>
          <a:chOff x="0" y="0"/>
          <a:chExt cx="0" cy="0"/>
        </a:xfrm>
      </p:grpSpPr>
      <p:grpSp>
        <p:nvGrpSpPr>
          <p:cNvPr id="1923" name="Google Shape;1923;p28"/>
          <p:cNvGrpSpPr/>
          <p:nvPr/>
        </p:nvGrpSpPr>
        <p:grpSpPr>
          <a:xfrm>
            <a:off x="6847175" y="-538016"/>
            <a:ext cx="2061674" cy="1949286"/>
            <a:chOff x="6139950" y="1806300"/>
            <a:chExt cx="810725" cy="766500"/>
          </a:xfrm>
        </p:grpSpPr>
        <p:sp>
          <p:nvSpPr>
            <p:cNvPr id="1924" name="Google Shape;1924;p28"/>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8"/>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8"/>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8"/>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8"/>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8"/>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8"/>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8"/>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8"/>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8"/>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8"/>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8"/>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8"/>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8"/>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8"/>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8"/>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28"/>
          <p:cNvGrpSpPr/>
          <p:nvPr/>
        </p:nvGrpSpPr>
        <p:grpSpPr>
          <a:xfrm>
            <a:off x="8497961" y="841179"/>
            <a:ext cx="775927" cy="952609"/>
            <a:chOff x="267675" y="666500"/>
            <a:chExt cx="379000" cy="465300"/>
          </a:xfrm>
        </p:grpSpPr>
        <p:sp>
          <p:nvSpPr>
            <p:cNvPr id="1941" name="Google Shape;1941;p2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28"/>
          <p:cNvGrpSpPr/>
          <p:nvPr/>
        </p:nvGrpSpPr>
        <p:grpSpPr>
          <a:xfrm>
            <a:off x="7654853" y="4494704"/>
            <a:ext cx="775927" cy="246049"/>
            <a:chOff x="5181425" y="2685475"/>
            <a:chExt cx="224900" cy="74425"/>
          </a:xfrm>
        </p:grpSpPr>
        <p:sp>
          <p:nvSpPr>
            <p:cNvPr id="1944" name="Google Shape;1944;p28"/>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8"/>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8"/>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8"/>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8"/>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9" name="Google Shape;1949;p28"/>
          <p:cNvSpPr txBox="1">
            <a:spLocks noGrp="1"/>
          </p:cNvSpPr>
          <p:nvPr>
            <p:ph type="title"/>
          </p:nvPr>
        </p:nvSpPr>
        <p:spPr>
          <a:xfrm>
            <a:off x="2064825" y="1572325"/>
            <a:ext cx="4846200" cy="116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2000"/>
              <a:buNone/>
              <a:defRPr sz="12000"/>
            </a:lvl1pPr>
            <a:lvl2pPr lvl="1" algn="ctr" rtl="0">
              <a:spcBef>
                <a:spcPts val="0"/>
              </a:spcBef>
              <a:spcAft>
                <a:spcPts val="0"/>
              </a:spcAft>
              <a:buClr>
                <a:schemeClr val="lt2"/>
              </a:buClr>
              <a:buSzPts val="2800"/>
              <a:buNone/>
              <a:defRPr>
                <a:solidFill>
                  <a:schemeClr val="lt2"/>
                </a:solidFill>
              </a:defRPr>
            </a:lvl2pPr>
            <a:lvl3pPr lvl="2" algn="ctr" rtl="0">
              <a:spcBef>
                <a:spcPts val="0"/>
              </a:spcBef>
              <a:spcAft>
                <a:spcPts val="0"/>
              </a:spcAft>
              <a:buClr>
                <a:schemeClr val="lt2"/>
              </a:buClr>
              <a:buSzPts val="2800"/>
              <a:buNone/>
              <a:defRPr>
                <a:solidFill>
                  <a:schemeClr val="lt2"/>
                </a:solidFill>
              </a:defRPr>
            </a:lvl3pPr>
            <a:lvl4pPr lvl="3" algn="ctr" rtl="0">
              <a:spcBef>
                <a:spcPts val="0"/>
              </a:spcBef>
              <a:spcAft>
                <a:spcPts val="0"/>
              </a:spcAft>
              <a:buClr>
                <a:schemeClr val="lt2"/>
              </a:buClr>
              <a:buSzPts val="2800"/>
              <a:buNone/>
              <a:defRPr>
                <a:solidFill>
                  <a:schemeClr val="lt2"/>
                </a:solidFill>
              </a:defRPr>
            </a:lvl4pPr>
            <a:lvl5pPr lvl="4" algn="ctr" rtl="0">
              <a:spcBef>
                <a:spcPts val="0"/>
              </a:spcBef>
              <a:spcAft>
                <a:spcPts val="0"/>
              </a:spcAft>
              <a:buClr>
                <a:schemeClr val="lt2"/>
              </a:buClr>
              <a:buSzPts val="2800"/>
              <a:buNone/>
              <a:defRPr>
                <a:solidFill>
                  <a:schemeClr val="lt2"/>
                </a:solidFill>
              </a:defRPr>
            </a:lvl5pPr>
            <a:lvl6pPr lvl="5" algn="ctr" rtl="0">
              <a:spcBef>
                <a:spcPts val="0"/>
              </a:spcBef>
              <a:spcAft>
                <a:spcPts val="0"/>
              </a:spcAft>
              <a:buClr>
                <a:schemeClr val="lt2"/>
              </a:buClr>
              <a:buSzPts val="2800"/>
              <a:buNone/>
              <a:defRPr>
                <a:solidFill>
                  <a:schemeClr val="lt2"/>
                </a:solidFill>
              </a:defRPr>
            </a:lvl6pPr>
            <a:lvl7pPr lvl="6" algn="ctr" rtl="0">
              <a:spcBef>
                <a:spcPts val="0"/>
              </a:spcBef>
              <a:spcAft>
                <a:spcPts val="0"/>
              </a:spcAft>
              <a:buClr>
                <a:schemeClr val="lt2"/>
              </a:buClr>
              <a:buSzPts val="2800"/>
              <a:buNone/>
              <a:defRPr>
                <a:solidFill>
                  <a:schemeClr val="lt2"/>
                </a:solidFill>
              </a:defRPr>
            </a:lvl7pPr>
            <a:lvl8pPr lvl="7" algn="ctr" rtl="0">
              <a:spcBef>
                <a:spcPts val="0"/>
              </a:spcBef>
              <a:spcAft>
                <a:spcPts val="0"/>
              </a:spcAft>
              <a:buClr>
                <a:schemeClr val="lt2"/>
              </a:buClr>
              <a:buSzPts val="2800"/>
              <a:buNone/>
              <a:defRPr>
                <a:solidFill>
                  <a:schemeClr val="lt2"/>
                </a:solidFill>
              </a:defRPr>
            </a:lvl8pPr>
            <a:lvl9pPr lvl="8" algn="ctr" rtl="0">
              <a:spcBef>
                <a:spcPts val="0"/>
              </a:spcBef>
              <a:spcAft>
                <a:spcPts val="0"/>
              </a:spcAft>
              <a:buClr>
                <a:schemeClr val="lt2"/>
              </a:buClr>
              <a:buSzPts val="2800"/>
              <a:buNone/>
              <a:defRPr>
                <a:solidFill>
                  <a:schemeClr val="lt2"/>
                </a:solidFill>
              </a:defRPr>
            </a:lvl9pPr>
          </a:lstStyle>
          <a:p>
            <a:endParaRPr/>
          </a:p>
        </p:txBody>
      </p:sp>
      <p:sp>
        <p:nvSpPr>
          <p:cNvPr id="1950" name="Google Shape;1950;p28"/>
          <p:cNvSpPr txBox="1">
            <a:spLocks noGrp="1"/>
          </p:cNvSpPr>
          <p:nvPr>
            <p:ph type="body" idx="1"/>
          </p:nvPr>
        </p:nvSpPr>
        <p:spPr>
          <a:xfrm>
            <a:off x="2129175" y="2909013"/>
            <a:ext cx="4846200" cy="457200"/>
          </a:xfrm>
          <a:prstGeom prst="rect">
            <a:avLst/>
          </a:prstGeom>
          <a:ln>
            <a:noFill/>
          </a:ln>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i="0"/>
            </a:lvl1pPr>
            <a:lvl2pPr marL="914400" lvl="1" indent="-304800" algn="ctr" rtl="0">
              <a:spcBef>
                <a:spcPts val="0"/>
              </a:spcBef>
              <a:spcAft>
                <a:spcPts val="0"/>
              </a:spcAft>
              <a:buSzPts val="1200"/>
              <a:buChar char="○"/>
              <a:defRPr sz="1200"/>
            </a:lvl2pPr>
            <a:lvl3pPr marL="1371600" lvl="2" indent="-304800" algn="ctr" rtl="0">
              <a:spcBef>
                <a:spcPts val="0"/>
              </a:spcBef>
              <a:spcAft>
                <a:spcPts val="0"/>
              </a:spcAft>
              <a:buSzPts val="1200"/>
              <a:buChar char="■"/>
              <a:defRPr sz="1200"/>
            </a:lvl3pPr>
            <a:lvl4pPr marL="1828800" lvl="3" indent="-304800" algn="ctr" rtl="0">
              <a:spcBef>
                <a:spcPts val="0"/>
              </a:spcBef>
              <a:spcAft>
                <a:spcPts val="0"/>
              </a:spcAft>
              <a:buSzPts val="1200"/>
              <a:buChar char="●"/>
              <a:defRPr sz="1200"/>
            </a:lvl4pPr>
            <a:lvl5pPr marL="2286000" lvl="4" indent="-304800" algn="ctr" rtl="0">
              <a:spcBef>
                <a:spcPts val="0"/>
              </a:spcBef>
              <a:spcAft>
                <a:spcPts val="0"/>
              </a:spcAft>
              <a:buSzPts val="1200"/>
              <a:buChar char="○"/>
              <a:defRPr sz="1200"/>
            </a:lvl5pPr>
            <a:lvl6pPr marL="2743200" lvl="5" indent="-304800" algn="ctr" rtl="0">
              <a:spcBef>
                <a:spcPts val="0"/>
              </a:spcBef>
              <a:spcAft>
                <a:spcPts val="0"/>
              </a:spcAft>
              <a:buSzPts val="1200"/>
              <a:buChar char="■"/>
              <a:defRPr sz="1200"/>
            </a:lvl6pPr>
            <a:lvl7pPr marL="3200400" lvl="6" indent="-304800" algn="ctr" rtl="0">
              <a:spcBef>
                <a:spcPts val="0"/>
              </a:spcBef>
              <a:spcAft>
                <a:spcPts val="0"/>
              </a:spcAft>
              <a:buSzPts val="1200"/>
              <a:buChar char="●"/>
              <a:defRPr sz="1200"/>
            </a:lvl7pPr>
            <a:lvl8pPr marL="3657600" lvl="7" indent="-304800" algn="ctr" rtl="0">
              <a:spcBef>
                <a:spcPts val="0"/>
              </a:spcBef>
              <a:spcAft>
                <a:spcPts val="0"/>
              </a:spcAft>
              <a:buSzPts val="1200"/>
              <a:buChar char="○"/>
              <a:defRPr sz="1200"/>
            </a:lvl8pPr>
            <a:lvl9pPr marL="4114800" lvl="8" indent="-304800" algn="ctr" rtl="0">
              <a:spcBef>
                <a:spcPts val="0"/>
              </a:spcBef>
              <a:spcAft>
                <a:spcPts val="0"/>
              </a:spcAft>
              <a:buSzPts val="1200"/>
              <a:buChar char="■"/>
              <a:defRPr sz="1200"/>
            </a:lvl9pPr>
          </a:lstStyle>
          <a:p>
            <a:endParaRPr/>
          </a:p>
        </p:txBody>
      </p:sp>
      <p:grpSp>
        <p:nvGrpSpPr>
          <p:cNvPr id="1951" name="Google Shape;1951;p28"/>
          <p:cNvGrpSpPr/>
          <p:nvPr/>
        </p:nvGrpSpPr>
        <p:grpSpPr>
          <a:xfrm>
            <a:off x="822536" y="3865279"/>
            <a:ext cx="775927" cy="952609"/>
            <a:chOff x="267675" y="666500"/>
            <a:chExt cx="379000" cy="465300"/>
          </a:xfrm>
        </p:grpSpPr>
        <p:sp>
          <p:nvSpPr>
            <p:cNvPr id="1952" name="Google Shape;1952;p2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4" name="Google Shape;1954;p28"/>
          <p:cNvGrpSpPr/>
          <p:nvPr/>
        </p:nvGrpSpPr>
        <p:grpSpPr>
          <a:xfrm>
            <a:off x="-524702" y="2954908"/>
            <a:ext cx="1217060" cy="1150670"/>
            <a:chOff x="6139950" y="1806300"/>
            <a:chExt cx="810725" cy="766500"/>
          </a:xfrm>
        </p:grpSpPr>
        <p:sp>
          <p:nvSpPr>
            <p:cNvPr id="1955" name="Google Shape;1955;p28"/>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8"/>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8"/>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8"/>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8"/>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8"/>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8"/>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8"/>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8"/>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8"/>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8"/>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8"/>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8"/>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8"/>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8"/>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8"/>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71" name="Google Shape;1971;p28"/>
          <p:cNvPicPr preferRelativeResize="0"/>
          <p:nvPr/>
        </p:nvPicPr>
        <p:blipFill>
          <a:blip r:embed="rId2">
            <a:alphaModFix/>
          </a:blip>
          <a:stretch>
            <a:fillRect/>
          </a:stretch>
        </p:blipFill>
        <p:spPr>
          <a:xfrm rot="235833">
            <a:off x="-1048049" y="-779724"/>
            <a:ext cx="5026200" cy="3796998"/>
          </a:xfrm>
          <a:prstGeom prst="rect">
            <a:avLst/>
          </a:prstGeom>
          <a:noFill/>
          <a:ln>
            <a:noFill/>
          </a:ln>
        </p:spPr>
      </p:pic>
      <p:pic>
        <p:nvPicPr>
          <p:cNvPr id="1972" name="Google Shape;1972;p28"/>
          <p:cNvPicPr preferRelativeResize="0"/>
          <p:nvPr/>
        </p:nvPicPr>
        <p:blipFill>
          <a:blip r:embed="rId3">
            <a:alphaModFix/>
          </a:blip>
          <a:stretch>
            <a:fillRect/>
          </a:stretch>
        </p:blipFill>
        <p:spPr>
          <a:xfrm>
            <a:off x="5058125" y="3553013"/>
            <a:ext cx="1963800" cy="197103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CUSTOM_19">
    <p:spTree>
      <p:nvGrpSpPr>
        <p:cNvPr id="1" name="Shape 2183"/>
        <p:cNvGrpSpPr/>
        <p:nvPr/>
      </p:nvGrpSpPr>
      <p:grpSpPr>
        <a:xfrm>
          <a:off x="0" y="0"/>
          <a:ext cx="0" cy="0"/>
          <a:chOff x="0" y="0"/>
          <a:chExt cx="0" cy="0"/>
        </a:xfrm>
      </p:grpSpPr>
      <p:pic>
        <p:nvPicPr>
          <p:cNvPr id="2184" name="Google Shape;2184;p32"/>
          <p:cNvPicPr preferRelativeResize="0"/>
          <p:nvPr/>
        </p:nvPicPr>
        <p:blipFill>
          <a:blip r:embed="rId2">
            <a:alphaModFix/>
          </a:blip>
          <a:stretch>
            <a:fillRect/>
          </a:stretch>
        </p:blipFill>
        <p:spPr>
          <a:xfrm rot="-10519717">
            <a:off x="1938743" y="-1615514"/>
            <a:ext cx="3836589" cy="2898329"/>
          </a:xfrm>
          <a:prstGeom prst="rect">
            <a:avLst/>
          </a:prstGeom>
          <a:noFill/>
          <a:ln>
            <a:noFill/>
          </a:ln>
        </p:spPr>
      </p:pic>
      <p:sp>
        <p:nvSpPr>
          <p:cNvPr id="2185" name="Google Shape;2185;p32"/>
          <p:cNvSpPr txBox="1">
            <a:spLocks noGrp="1"/>
          </p:cNvSpPr>
          <p:nvPr>
            <p:ph type="title"/>
          </p:nvPr>
        </p:nvSpPr>
        <p:spPr>
          <a:xfrm>
            <a:off x="711725" y="1834900"/>
            <a:ext cx="3794700" cy="13665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grpSp>
        <p:nvGrpSpPr>
          <p:cNvPr id="2186" name="Google Shape;2186;p32"/>
          <p:cNvGrpSpPr/>
          <p:nvPr/>
        </p:nvGrpSpPr>
        <p:grpSpPr>
          <a:xfrm rot="-10277292">
            <a:off x="564222" y="4517190"/>
            <a:ext cx="623690" cy="450020"/>
            <a:chOff x="3253464" y="2218279"/>
            <a:chExt cx="242409" cy="182524"/>
          </a:xfrm>
        </p:grpSpPr>
        <p:sp>
          <p:nvSpPr>
            <p:cNvPr id="2187" name="Google Shape;2187;p32"/>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2"/>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9" name="Google Shape;2189;p32"/>
          <p:cNvGrpSpPr/>
          <p:nvPr/>
        </p:nvGrpSpPr>
        <p:grpSpPr>
          <a:xfrm rot="7760072">
            <a:off x="6025773" y="554219"/>
            <a:ext cx="2498521" cy="4138295"/>
            <a:chOff x="3166525" y="529052"/>
            <a:chExt cx="971107" cy="1678439"/>
          </a:xfrm>
        </p:grpSpPr>
        <p:sp>
          <p:nvSpPr>
            <p:cNvPr id="2190" name="Google Shape;2190;p32"/>
            <p:cNvSpPr/>
            <p:nvPr/>
          </p:nvSpPr>
          <p:spPr>
            <a:xfrm>
              <a:off x="4011982" y="529052"/>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2"/>
            <p:cNvSpPr/>
            <p:nvPr/>
          </p:nvSpPr>
          <p:spPr>
            <a:xfrm>
              <a:off x="3166525" y="2152908"/>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2" name="Google Shape;2192;p32"/>
          <p:cNvSpPr/>
          <p:nvPr/>
        </p:nvSpPr>
        <p:spPr>
          <a:xfrm rot="7760065">
            <a:off x="5769427" y="68981"/>
            <a:ext cx="140437" cy="134580"/>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3" name="Google Shape;2193;p32"/>
          <p:cNvGrpSpPr/>
          <p:nvPr/>
        </p:nvGrpSpPr>
        <p:grpSpPr>
          <a:xfrm>
            <a:off x="4734219" y="544800"/>
            <a:ext cx="6685745" cy="3553225"/>
            <a:chOff x="2962745" y="2063425"/>
            <a:chExt cx="2598525" cy="1644174"/>
          </a:xfrm>
          <a:solidFill>
            <a:srgbClr val="FFCA5F"/>
          </a:solidFill>
        </p:grpSpPr>
        <p:sp>
          <p:nvSpPr>
            <p:cNvPr id="2194" name="Google Shape;2194;p32"/>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2"/>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32"/>
          <p:cNvGrpSpPr/>
          <p:nvPr/>
        </p:nvGrpSpPr>
        <p:grpSpPr>
          <a:xfrm rot="1447403">
            <a:off x="7944964" y="298069"/>
            <a:ext cx="1906702" cy="870314"/>
            <a:chOff x="5007259" y="1296776"/>
            <a:chExt cx="3255115" cy="1485797"/>
          </a:xfrm>
        </p:grpSpPr>
        <p:sp>
          <p:nvSpPr>
            <p:cNvPr id="2197" name="Google Shape;2197;p32"/>
            <p:cNvSpPr/>
            <p:nvPr/>
          </p:nvSpPr>
          <p:spPr>
            <a:xfrm>
              <a:off x="5007259" y="1376415"/>
              <a:ext cx="3232218" cy="1406158"/>
            </a:xfrm>
            <a:custGeom>
              <a:avLst/>
              <a:gdLst/>
              <a:ahLst/>
              <a:cxnLst/>
              <a:rect l="l" t="t" r="r" b="b"/>
              <a:pathLst>
                <a:path w="26572" h="11560" extrusionOk="0">
                  <a:moveTo>
                    <a:pt x="11271" y="2751"/>
                  </a:moveTo>
                  <a:cubicBezTo>
                    <a:pt x="11902" y="2751"/>
                    <a:pt x="12536" y="2795"/>
                    <a:pt x="13155" y="2879"/>
                  </a:cubicBezTo>
                  <a:cubicBezTo>
                    <a:pt x="14965" y="3126"/>
                    <a:pt x="16635" y="3723"/>
                    <a:pt x="17714" y="4601"/>
                  </a:cubicBezTo>
                  <a:cubicBezTo>
                    <a:pt x="17743" y="4625"/>
                    <a:pt x="17774" y="4650"/>
                    <a:pt x="17798" y="4675"/>
                  </a:cubicBezTo>
                  <a:lnTo>
                    <a:pt x="6152" y="8007"/>
                  </a:lnTo>
                  <a:cubicBezTo>
                    <a:pt x="6118" y="7986"/>
                    <a:pt x="6090" y="7964"/>
                    <a:pt x="6060" y="7940"/>
                  </a:cubicBezTo>
                  <a:cubicBezTo>
                    <a:pt x="3953" y="6276"/>
                    <a:pt x="4753" y="4159"/>
                    <a:pt x="7923" y="3209"/>
                  </a:cubicBezTo>
                  <a:cubicBezTo>
                    <a:pt x="8412" y="3061"/>
                    <a:pt x="8929" y="2951"/>
                    <a:pt x="9464" y="2877"/>
                  </a:cubicBezTo>
                  <a:cubicBezTo>
                    <a:pt x="10053" y="2792"/>
                    <a:pt x="10661" y="2751"/>
                    <a:pt x="11271" y="2751"/>
                  </a:cubicBezTo>
                  <a:close/>
                  <a:moveTo>
                    <a:pt x="10525" y="1"/>
                  </a:moveTo>
                  <a:cubicBezTo>
                    <a:pt x="10231" y="1"/>
                    <a:pt x="9940" y="5"/>
                    <a:pt x="9648" y="16"/>
                  </a:cubicBezTo>
                  <a:cubicBezTo>
                    <a:pt x="9560" y="19"/>
                    <a:pt x="9467" y="22"/>
                    <a:pt x="9377" y="28"/>
                  </a:cubicBezTo>
                  <a:cubicBezTo>
                    <a:pt x="9349" y="29"/>
                    <a:pt x="9322" y="29"/>
                    <a:pt x="9295" y="32"/>
                  </a:cubicBezTo>
                  <a:cubicBezTo>
                    <a:pt x="7744" y="114"/>
                    <a:pt x="6248" y="360"/>
                    <a:pt x="4896" y="781"/>
                  </a:cubicBezTo>
                  <a:cubicBezTo>
                    <a:pt x="4853" y="793"/>
                    <a:pt x="4808" y="808"/>
                    <a:pt x="4766" y="823"/>
                  </a:cubicBezTo>
                  <a:cubicBezTo>
                    <a:pt x="4671" y="853"/>
                    <a:pt x="4580" y="882"/>
                    <a:pt x="4488" y="914"/>
                  </a:cubicBezTo>
                  <a:cubicBezTo>
                    <a:pt x="4231" y="1003"/>
                    <a:pt x="3987" y="1096"/>
                    <a:pt x="3751" y="1195"/>
                  </a:cubicBezTo>
                  <a:cubicBezTo>
                    <a:pt x="3663" y="1230"/>
                    <a:pt x="3582" y="1266"/>
                    <a:pt x="3500" y="1304"/>
                  </a:cubicBezTo>
                  <a:cubicBezTo>
                    <a:pt x="3403" y="1348"/>
                    <a:pt x="3304" y="1394"/>
                    <a:pt x="3209" y="1440"/>
                  </a:cubicBezTo>
                  <a:cubicBezTo>
                    <a:pt x="3082" y="1500"/>
                    <a:pt x="2961" y="1562"/>
                    <a:pt x="2841" y="1625"/>
                  </a:cubicBezTo>
                  <a:cubicBezTo>
                    <a:pt x="2767" y="1668"/>
                    <a:pt x="2695" y="1708"/>
                    <a:pt x="2620" y="1751"/>
                  </a:cubicBezTo>
                  <a:cubicBezTo>
                    <a:pt x="2418" y="1866"/>
                    <a:pt x="2229" y="1987"/>
                    <a:pt x="2050" y="2112"/>
                  </a:cubicBezTo>
                  <a:cubicBezTo>
                    <a:pt x="1984" y="2159"/>
                    <a:pt x="1919" y="2204"/>
                    <a:pt x="1858" y="2250"/>
                  </a:cubicBezTo>
                  <a:cubicBezTo>
                    <a:pt x="1686" y="2378"/>
                    <a:pt x="1527" y="2512"/>
                    <a:pt x="1380" y="2646"/>
                  </a:cubicBezTo>
                  <a:cubicBezTo>
                    <a:pt x="1324" y="2696"/>
                    <a:pt x="1272" y="2744"/>
                    <a:pt x="1221" y="2798"/>
                  </a:cubicBezTo>
                  <a:cubicBezTo>
                    <a:pt x="1083" y="2934"/>
                    <a:pt x="954" y="3076"/>
                    <a:pt x="838" y="3220"/>
                  </a:cubicBezTo>
                  <a:cubicBezTo>
                    <a:pt x="796" y="3274"/>
                    <a:pt x="754" y="3327"/>
                    <a:pt x="713" y="3381"/>
                  </a:cubicBezTo>
                  <a:cubicBezTo>
                    <a:pt x="609" y="3527"/>
                    <a:pt x="513" y="3675"/>
                    <a:pt x="432" y="3825"/>
                  </a:cubicBezTo>
                  <a:cubicBezTo>
                    <a:pt x="399" y="3882"/>
                    <a:pt x="370" y="3939"/>
                    <a:pt x="343" y="3997"/>
                  </a:cubicBezTo>
                  <a:cubicBezTo>
                    <a:pt x="271" y="4148"/>
                    <a:pt x="208" y="4301"/>
                    <a:pt x="159" y="4456"/>
                  </a:cubicBezTo>
                  <a:cubicBezTo>
                    <a:pt x="140" y="4518"/>
                    <a:pt x="121" y="4577"/>
                    <a:pt x="107" y="4636"/>
                  </a:cubicBezTo>
                  <a:cubicBezTo>
                    <a:pt x="67" y="4792"/>
                    <a:pt x="38" y="4949"/>
                    <a:pt x="22" y="5106"/>
                  </a:cubicBezTo>
                  <a:cubicBezTo>
                    <a:pt x="16" y="5167"/>
                    <a:pt x="11" y="5229"/>
                    <a:pt x="8" y="5291"/>
                  </a:cubicBezTo>
                  <a:cubicBezTo>
                    <a:pt x="1" y="5447"/>
                    <a:pt x="5" y="5606"/>
                    <a:pt x="19" y="5765"/>
                  </a:cubicBezTo>
                  <a:cubicBezTo>
                    <a:pt x="25" y="5827"/>
                    <a:pt x="35" y="5892"/>
                    <a:pt x="46" y="5954"/>
                  </a:cubicBezTo>
                  <a:cubicBezTo>
                    <a:pt x="67" y="6110"/>
                    <a:pt x="104" y="6267"/>
                    <a:pt x="149" y="6424"/>
                  </a:cubicBezTo>
                  <a:cubicBezTo>
                    <a:pt x="167" y="6487"/>
                    <a:pt x="188" y="6550"/>
                    <a:pt x="211" y="6615"/>
                  </a:cubicBezTo>
                  <a:cubicBezTo>
                    <a:pt x="264" y="6768"/>
                    <a:pt x="332" y="6923"/>
                    <a:pt x="406" y="7077"/>
                  </a:cubicBezTo>
                  <a:cubicBezTo>
                    <a:pt x="437" y="7140"/>
                    <a:pt x="470" y="7203"/>
                    <a:pt x="505" y="7267"/>
                  </a:cubicBezTo>
                  <a:cubicBezTo>
                    <a:pt x="586" y="7415"/>
                    <a:pt x="679" y="7562"/>
                    <a:pt x="781" y="7712"/>
                  </a:cubicBezTo>
                  <a:cubicBezTo>
                    <a:pt x="826" y="7775"/>
                    <a:pt x="872" y="7838"/>
                    <a:pt x="920" y="7902"/>
                  </a:cubicBezTo>
                  <a:cubicBezTo>
                    <a:pt x="1026" y="8044"/>
                    <a:pt x="1142" y="8186"/>
                    <a:pt x="1268" y="8328"/>
                  </a:cubicBezTo>
                  <a:cubicBezTo>
                    <a:pt x="1323" y="8389"/>
                    <a:pt x="1379" y="8449"/>
                    <a:pt x="1438" y="8511"/>
                  </a:cubicBezTo>
                  <a:cubicBezTo>
                    <a:pt x="1477" y="8550"/>
                    <a:pt x="1518" y="8593"/>
                    <a:pt x="1558" y="8632"/>
                  </a:cubicBezTo>
                  <a:cubicBezTo>
                    <a:pt x="1652" y="8725"/>
                    <a:pt x="1752" y="8818"/>
                    <a:pt x="1858" y="8912"/>
                  </a:cubicBezTo>
                  <a:cubicBezTo>
                    <a:pt x="1924" y="8971"/>
                    <a:pt x="1991" y="9030"/>
                    <a:pt x="2062" y="9088"/>
                  </a:cubicBezTo>
                  <a:cubicBezTo>
                    <a:pt x="2088" y="9113"/>
                    <a:pt x="2121" y="9139"/>
                    <a:pt x="2149" y="9164"/>
                  </a:cubicBezTo>
                  <a:lnTo>
                    <a:pt x="1269" y="9416"/>
                  </a:lnTo>
                  <a:cubicBezTo>
                    <a:pt x="1121" y="9458"/>
                    <a:pt x="1026" y="9529"/>
                    <a:pt x="986" y="9612"/>
                  </a:cubicBezTo>
                  <a:cubicBezTo>
                    <a:pt x="958" y="9671"/>
                    <a:pt x="959" y="9737"/>
                    <a:pt x="989" y="9805"/>
                  </a:cubicBezTo>
                  <a:cubicBezTo>
                    <a:pt x="1019" y="9865"/>
                    <a:pt x="1066" y="9926"/>
                    <a:pt x="1141" y="9983"/>
                  </a:cubicBezTo>
                  <a:lnTo>
                    <a:pt x="3167" y="11560"/>
                  </a:lnTo>
                  <a:lnTo>
                    <a:pt x="26571" y="5070"/>
                  </a:lnTo>
                  <a:lnTo>
                    <a:pt x="26516" y="4863"/>
                  </a:lnTo>
                  <a:lnTo>
                    <a:pt x="24490" y="3344"/>
                  </a:lnTo>
                  <a:cubicBezTo>
                    <a:pt x="24373" y="3247"/>
                    <a:pt x="24207" y="3172"/>
                    <a:pt x="24026" y="3129"/>
                  </a:cubicBezTo>
                  <a:cubicBezTo>
                    <a:pt x="23896" y="3096"/>
                    <a:pt x="23757" y="3078"/>
                    <a:pt x="23619" y="3078"/>
                  </a:cubicBezTo>
                  <a:cubicBezTo>
                    <a:pt x="23596" y="3078"/>
                    <a:pt x="23573" y="3078"/>
                    <a:pt x="23551" y="3079"/>
                  </a:cubicBezTo>
                  <a:cubicBezTo>
                    <a:pt x="23447" y="3084"/>
                    <a:pt x="23347" y="3099"/>
                    <a:pt x="23254" y="3126"/>
                  </a:cubicBezTo>
                  <a:lnTo>
                    <a:pt x="22249" y="3413"/>
                  </a:lnTo>
                  <a:cubicBezTo>
                    <a:pt x="22161" y="3347"/>
                    <a:pt x="22076" y="3281"/>
                    <a:pt x="21984" y="3216"/>
                  </a:cubicBezTo>
                  <a:cubicBezTo>
                    <a:pt x="21904" y="3155"/>
                    <a:pt x="21821" y="3095"/>
                    <a:pt x="21736" y="3036"/>
                  </a:cubicBezTo>
                  <a:cubicBezTo>
                    <a:pt x="21659" y="2982"/>
                    <a:pt x="21582" y="2930"/>
                    <a:pt x="21504" y="2879"/>
                  </a:cubicBezTo>
                  <a:cubicBezTo>
                    <a:pt x="21372" y="2792"/>
                    <a:pt x="21238" y="2709"/>
                    <a:pt x="21100" y="2627"/>
                  </a:cubicBezTo>
                  <a:cubicBezTo>
                    <a:pt x="21004" y="2571"/>
                    <a:pt x="20912" y="2516"/>
                    <a:pt x="20819" y="2463"/>
                  </a:cubicBezTo>
                  <a:cubicBezTo>
                    <a:pt x="20584" y="2330"/>
                    <a:pt x="20341" y="2204"/>
                    <a:pt x="20090" y="2080"/>
                  </a:cubicBezTo>
                  <a:cubicBezTo>
                    <a:pt x="19990" y="2029"/>
                    <a:pt x="19885" y="1980"/>
                    <a:pt x="19780" y="1931"/>
                  </a:cubicBezTo>
                  <a:cubicBezTo>
                    <a:pt x="19711" y="1897"/>
                    <a:pt x="19639" y="1866"/>
                    <a:pt x="19565" y="1835"/>
                  </a:cubicBezTo>
                  <a:cubicBezTo>
                    <a:pt x="19376" y="1746"/>
                    <a:pt x="19175" y="1662"/>
                    <a:pt x="18972" y="1580"/>
                  </a:cubicBezTo>
                  <a:cubicBezTo>
                    <a:pt x="18865" y="1535"/>
                    <a:pt x="18752" y="1492"/>
                    <a:pt x="18643" y="1449"/>
                  </a:cubicBezTo>
                  <a:cubicBezTo>
                    <a:pt x="18355" y="1341"/>
                    <a:pt x="18064" y="1235"/>
                    <a:pt x="17766" y="1138"/>
                  </a:cubicBezTo>
                  <a:cubicBezTo>
                    <a:pt x="17649" y="1100"/>
                    <a:pt x="17535" y="1064"/>
                    <a:pt x="17417" y="1027"/>
                  </a:cubicBezTo>
                  <a:cubicBezTo>
                    <a:pt x="17110" y="933"/>
                    <a:pt x="16800" y="846"/>
                    <a:pt x="16485" y="764"/>
                  </a:cubicBezTo>
                  <a:cubicBezTo>
                    <a:pt x="16367" y="732"/>
                    <a:pt x="16244" y="701"/>
                    <a:pt x="16123" y="671"/>
                  </a:cubicBezTo>
                  <a:cubicBezTo>
                    <a:pt x="15801" y="592"/>
                    <a:pt x="15474" y="522"/>
                    <a:pt x="15146" y="456"/>
                  </a:cubicBezTo>
                  <a:cubicBezTo>
                    <a:pt x="15024" y="433"/>
                    <a:pt x="14904" y="411"/>
                    <a:pt x="14780" y="389"/>
                  </a:cubicBezTo>
                  <a:cubicBezTo>
                    <a:pt x="14451" y="329"/>
                    <a:pt x="14114" y="275"/>
                    <a:pt x="13777" y="229"/>
                  </a:cubicBezTo>
                  <a:cubicBezTo>
                    <a:pt x="13656" y="212"/>
                    <a:pt x="13530" y="194"/>
                    <a:pt x="13405" y="181"/>
                  </a:cubicBezTo>
                  <a:cubicBezTo>
                    <a:pt x="13311" y="170"/>
                    <a:pt x="13214" y="157"/>
                    <a:pt x="13119" y="149"/>
                  </a:cubicBezTo>
                  <a:cubicBezTo>
                    <a:pt x="12877" y="121"/>
                    <a:pt x="12632" y="95"/>
                    <a:pt x="12390" y="76"/>
                  </a:cubicBezTo>
                  <a:cubicBezTo>
                    <a:pt x="12269" y="67"/>
                    <a:pt x="12145" y="60"/>
                    <a:pt x="12021" y="52"/>
                  </a:cubicBezTo>
                  <a:cubicBezTo>
                    <a:pt x="11684" y="29"/>
                    <a:pt x="11344" y="14"/>
                    <a:pt x="11009" y="8"/>
                  </a:cubicBezTo>
                  <a:cubicBezTo>
                    <a:pt x="10887" y="4"/>
                    <a:pt x="10767" y="2"/>
                    <a:pt x="10646" y="1"/>
                  </a:cubicBezTo>
                  <a:cubicBezTo>
                    <a:pt x="10606" y="1"/>
                    <a:pt x="10565"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2"/>
            <p:cNvSpPr/>
            <p:nvPr/>
          </p:nvSpPr>
          <p:spPr>
            <a:xfrm>
              <a:off x="5030400" y="1296776"/>
              <a:ext cx="3231975" cy="1406280"/>
            </a:xfrm>
            <a:custGeom>
              <a:avLst/>
              <a:gdLst/>
              <a:ahLst/>
              <a:cxnLst/>
              <a:rect l="l" t="t" r="r" b="b"/>
              <a:pathLst>
                <a:path w="26570" h="11561" extrusionOk="0">
                  <a:moveTo>
                    <a:pt x="11266" y="2752"/>
                  </a:moveTo>
                  <a:cubicBezTo>
                    <a:pt x="11898" y="2752"/>
                    <a:pt x="12533" y="2795"/>
                    <a:pt x="13152" y="2880"/>
                  </a:cubicBezTo>
                  <a:cubicBezTo>
                    <a:pt x="14964" y="3126"/>
                    <a:pt x="16635" y="3722"/>
                    <a:pt x="17713" y="4601"/>
                  </a:cubicBezTo>
                  <a:cubicBezTo>
                    <a:pt x="17742" y="4625"/>
                    <a:pt x="17772" y="4649"/>
                    <a:pt x="17797" y="4675"/>
                  </a:cubicBezTo>
                  <a:lnTo>
                    <a:pt x="6151" y="8008"/>
                  </a:lnTo>
                  <a:cubicBezTo>
                    <a:pt x="6117" y="7987"/>
                    <a:pt x="6088" y="7963"/>
                    <a:pt x="6060" y="7940"/>
                  </a:cubicBezTo>
                  <a:cubicBezTo>
                    <a:pt x="3953" y="6276"/>
                    <a:pt x="4752" y="4159"/>
                    <a:pt x="7922" y="3208"/>
                  </a:cubicBezTo>
                  <a:cubicBezTo>
                    <a:pt x="8412" y="3062"/>
                    <a:pt x="8928" y="2950"/>
                    <a:pt x="9462" y="2876"/>
                  </a:cubicBezTo>
                  <a:cubicBezTo>
                    <a:pt x="10050" y="2792"/>
                    <a:pt x="10657" y="2752"/>
                    <a:pt x="11266" y="2752"/>
                  </a:cubicBezTo>
                  <a:close/>
                  <a:moveTo>
                    <a:pt x="10448" y="1"/>
                  </a:moveTo>
                  <a:cubicBezTo>
                    <a:pt x="10180" y="1"/>
                    <a:pt x="9915" y="5"/>
                    <a:pt x="9648" y="16"/>
                  </a:cubicBezTo>
                  <a:cubicBezTo>
                    <a:pt x="9559" y="20"/>
                    <a:pt x="9466" y="23"/>
                    <a:pt x="9376" y="28"/>
                  </a:cubicBezTo>
                  <a:cubicBezTo>
                    <a:pt x="9348" y="30"/>
                    <a:pt x="9320" y="30"/>
                    <a:pt x="9294" y="33"/>
                  </a:cubicBezTo>
                  <a:cubicBezTo>
                    <a:pt x="7743" y="114"/>
                    <a:pt x="6245" y="360"/>
                    <a:pt x="4894" y="780"/>
                  </a:cubicBezTo>
                  <a:cubicBezTo>
                    <a:pt x="4852" y="794"/>
                    <a:pt x="4806" y="808"/>
                    <a:pt x="4765" y="822"/>
                  </a:cubicBezTo>
                  <a:cubicBezTo>
                    <a:pt x="4670" y="852"/>
                    <a:pt x="4579" y="883"/>
                    <a:pt x="4487" y="915"/>
                  </a:cubicBezTo>
                  <a:cubicBezTo>
                    <a:pt x="4230" y="1002"/>
                    <a:pt x="3986" y="1097"/>
                    <a:pt x="3750" y="1195"/>
                  </a:cubicBezTo>
                  <a:cubicBezTo>
                    <a:pt x="3663" y="1230"/>
                    <a:pt x="3581" y="1267"/>
                    <a:pt x="3499" y="1305"/>
                  </a:cubicBezTo>
                  <a:cubicBezTo>
                    <a:pt x="3402" y="1349"/>
                    <a:pt x="3304" y="1395"/>
                    <a:pt x="3208" y="1440"/>
                  </a:cubicBezTo>
                  <a:cubicBezTo>
                    <a:pt x="3081" y="1501"/>
                    <a:pt x="2959" y="1563"/>
                    <a:pt x="2841" y="1626"/>
                  </a:cubicBezTo>
                  <a:cubicBezTo>
                    <a:pt x="2765" y="1667"/>
                    <a:pt x="2693" y="1709"/>
                    <a:pt x="2620" y="1751"/>
                  </a:cubicBezTo>
                  <a:cubicBezTo>
                    <a:pt x="2417" y="1867"/>
                    <a:pt x="2228" y="1988"/>
                    <a:pt x="2050" y="2113"/>
                  </a:cubicBezTo>
                  <a:cubicBezTo>
                    <a:pt x="1983" y="2159"/>
                    <a:pt x="1917" y="2204"/>
                    <a:pt x="1857" y="2251"/>
                  </a:cubicBezTo>
                  <a:cubicBezTo>
                    <a:pt x="1685" y="2379"/>
                    <a:pt x="1526" y="2511"/>
                    <a:pt x="1380" y="2646"/>
                  </a:cubicBezTo>
                  <a:cubicBezTo>
                    <a:pt x="1323" y="2697"/>
                    <a:pt x="1271" y="2745"/>
                    <a:pt x="1220" y="2797"/>
                  </a:cubicBezTo>
                  <a:cubicBezTo>
                    <a:pt x="1083" y="2935"/>
                    <a:pt x="953" y="3077"/>
                    <a:pt x="838" y="3221"/>
                  </a:cubicBezTo>
                  <a:cubicBezTo>
                    <a:pt x="795" y="3273"/>
                    <a:pt x="753" y="3326"/>
                    <a:pt x="712" y="3381"/>
                  </a:cubicBezTo>
                  <a:cubicBezTo>
                    <a:pt x="608" y="3527"/>
                    <a:pt x="512" y="3675"/>
                    <a:pt x="431" y="3826"/>
                  </a:cubicBezTo>
                  <a:cubicBezTo>
                    <a:pt x="398" y="3882"/>
                    <a:pt x="369" y="3938"/>
                    <a:pt x="342" y="3996"/>
                  </a:cubicBezTo>
                  <a:cubicBezTo>
                    <a:pt x="270" y="4148"/>
                    <a:pt x="207" y="4300"/>
                    <a:pt x="158" y="4456"/>
                  </a:cubicBezTo>
                  <a:cubicBezTo>
                    <a:pt x="139" y="4517"/>
                    <a:pt x="120" y="4576"/>
                    <a:pt x="106" y="4637"/>
                  </a:cubicBezTo>
                  <a:cubicBezTo>
                    <a:pt x="66" y="4791"/>
                    <a:pt x="37" y="4949"/>
                    <a:pt x="21" y="5107"/>
                  </a:cubicBezTo>
                  <a:cubicBezTo>
                    <a:pt x="14" y="5167"/>
                    <a:pt x="10" y="5229"/>
                    <a:pt x="7" y="5290"/>
                  </a:cubicBezTo>
                  <a:cubicBezTo>
                    <a:pt x="0" y="5447"/>
                    <a:pt x="4" y="5605"/>
                    <a:pt x="18" y="5764"/>
                  </a:cubicBezTo>
                  <a:cubicBezTo>
                    <a:pt x="24" y="5827"/>
                    <a:pt x="34" y="5892"/>
                    <a:pt x="45" y="5954"/>
                  </a:cubicBezTo>
                  <a:cubicBezTo>
                    <a:pt x="66" y="6110"/>
                    <a:pt x="103" y="6268"/>
                    <a:pt x="148" y="6424"/>
                  </a:cubicBezTo>
                  <a:cubicBezTo>
                    <a:pt x="166" y="6488"/>
                    <a:pt x="187" y="6551"/>
                    <a:pt x="210" y="6614"/>
                  </a:cubicBezTo>
                  <a:cubicBezTo>
                    <a:pt x="263" y="6768"/>
                    <a:pt x="331" y="6922"/>
                    <a:pt x="406" y="7077"/>
                  </a:cubicBezTo>
                  <a:cubicBezTo>
                    <a:pt x="436" y="7141"/>
                    <a:pt x="469" y="7203"/>
                    <a:pt x="504" y="7267"/>
                  </a:cubicBezTo>
                  <a:cubicBezTo>
                    <a:pt x="586" y="7415"/>
                    <a:pt x="679" y="7563"/>
                    <a:pt x="780" y="7712"/>
                  </a:cubicBezTo>
                  <a:cubicBezTo>
                    <a:pt x="825" y="7774"/>
                    <a:pt x="871" y="7839"/>
                    <a:pt x="919" y="7902"/>
                  </a:cubicBezTo>
                  <a:cubicBezTo>
                    <a:pt x="1025" y="8044"/>
                    <a:pt x="1142" y="8186"/>
                    <a:pt x="1267" y="8327"/>
                  </a:cubicBezTo>
                  <a:cubicBezTo>
                    <a:pt x="1322" y="8389"/>
                    <a:pt x="1378" y="8450"/>
                    <a:pt x="1437" y="8512"/>
                  </a:cubicBezTo>
                  <a:cubicBezTo>
                    <a:pt x="1477" y="8551"/>
                    <a:pt x="1517" y="8592"/>
                    <a:pt x="1555" y="8631"/>
                  </a:cubicBezTo>
                  <a:cubicBezTo>
                    <a:pt x="1651" y="8726"/>
                    <a:pt x="1751" y="8818"/>
                    <a:pt x="1857" y="8913"/>
                  </a:cubicBezTo>
                  <a:cubicBezTo>
                    <a:pt x="1923" y="8972"/>
                    <a:pt x="1990" y="9031"/>
                    <a:pt x="2061" y="9089"/>
                  </a:cubicBezTo>
                  <a:cubicBezTo>
                    <a:pt x="2088" y="9114"/>
                    <a:pt x="2120" y="9139"/>
                    <a:pt x="2148" y="9163"/>
                  </a:cubicBezTo>
                  <a:lnTo>
                    <a:pt x="1267" y="9415"/>
                  </a:lnTo>
                  <a:cubicBezTo>
                    <a:pt x="1121" y="9457"/>
                    <a:pt x="1025" y="9528"/>
                    <a:pt x="985" y="9612"/>
                  </a:cubicBezTo>
                  <a:cubicBezTo>
                    <a:pt x="957" y="9671"/>
                    <a:pt x="957" y="9738"/>
                    <a:pt x="988" y="9805"/>
                  </a:cubicBezTo>
                  <a:cubicBezTo>
                    <a:pt x="1016" y="9866"/>
                    <a:pt x="1066" y="9925"/>
                    <a:pt x="1140" y="9984"/>
                  </a:cubicBezTo>
                  <a:lnTo>
                    <a:pt x="3166" y="11560"/>
                  </a:lnTo>
                  <a:lnTo>
                    <a:pt x="26569" y="5069"/>
                  </a:lnTo>
                  <a:lnTo>
                    <a:pt x="24489" y="3343"/>
                  </a:lnTo>
                  <a:cubicBezTo>
                    <a:pt x="24372" y="3247"/>
                    <a:pt x="24204" y="3173"/>
                    <a:pt x="24026" y="3129"/>
                  </a:cubicBezTo>
                  <a:cubicBezTo>
                    <a:pt x="23896" y="3096"/>
                    <a:pt x="23758" y="3078"/>
                    <a:pt x="23621" y="3078"/>
                  </a:cubicBezTo>
                  <a:cubicBezTo>
                    <a:pt x="23597" y="3078"/>
                    <a:pt x="23574" y="3079"/>
                    <a:pt x="23550" y="3080"/>
                  </a:cubicBezTo>
                  <a:cubicBezTo>
                    <a:pt x="23446" y="3084"/>
                    <a:pt x="23344" y="3100"/>
                    <a:pt x="23252" y="3126"/>
                  </a:cubicBezTo>
                  <a:lnTo>
                    <a:pt x="22248" y="3413"/>
                  </a:lnTo>
                  <a:cubicBezTo>
                    <a:pt x="22161" y="3347"/>
                    <a:pt x="22073" y="3281"/>
                    <a:pt x="21982" y="3216"/>
                  </a:cubicBezTo>
                  <a:cubicBezTo>
                    <a:pt x="21902" y="3156"/>
                    <a:pt x="21820" y="3095"/>
                    <a:pt x="21736" y="3036"/>
                  </a:cubicBezTo>
                  <a:cubicBezTo>
                    <a:pt x="21657" y="2983"/>
                    <a:pt x="21581" y="2931"/>
                    <a:pt x="21502" y="2880"/>
                  </a:cubicBezTo>
                  <a:cubicBezTo>
                    <a:pt x="21371" y="2793"/>
                    <a:pt x="21236" y="2710"/>
                    <a:pt x="21098" y="2628"/>
                  </a:cubicBezTo>
                  <a:cubicBezTo>
                    <a:pt x="21004" y="2572"/>
                    <a:pt x="20911" y="2517"/>
                    <a:pt x="20816" y="2463"/>
                  </a:cubicBezTo>
                  <a:cubicBezTo>
                    <a:pt x="20583" y="2330"/>
                    <a:pt x="20339" y="2203"/>
                    <a:pt x="20089" y="2081"/>
                  </a:cubicBezTo>
                  <a:cubicBezTo>
                    <a:pt x="19987" y="2030"/>
                    <a:pt x="19885" y="1979"/>
                    <a:pt x="19778" y="1930"/>
                  </a:cubicBezTo>
                  <a:cubicBezTo>
                    <a:pt x="19709" y="1898"/>
                    <a:pt x="19637" y="1865"/>
                    <a:pt x="19564" y="1834"/>
                  </a:cubicBezTo>
                  <a:cubicBezTo>
                    <a:pt x="19374" y="1747"/>
                    <a:pt x="19172" y="1662"/>
                    <a:pt x="18971" y="1579"/>
                  </a:cubicBezTo>
                  <a:cubicBezTo>
                    <a:pt x="18864" y="1534"/>
                    <a:pt x="18752" y="1491"/>
                    <a:pt x="18640" y="1449"/>
                  </a:cubicBezTo>
                  <a:cubicBezTo>
                    <a:pt x="18355" y="1340"/>
                    <a:pt x="18063" y="1236"/>
                    <a:pt x="17763" y="1139"/>
                  </a:cubicBezTo>
                  <a:cubicBezTo>
                    <a:pt x="17648" y="1101"/>
                    <a:pt x="17534" y="1063"/>
                    <a:pt x="17414" y="1028"/>
                  </a:cubicBezTo>
                  <a:cubicBezTo>
                    <a:pt x="17109" y="932"/>
                    <a:pt x="16799" y="845"/>
                    <a:pt x="16483" y="763"/>
                  </a:cubicBezTo>
                  <a:cubicBezTo>
                    <a:pt x="16364" y="732"/>
                    <a:pt x="16242" y="701"/>
                    <a:pt x="16122" y="672"/>
                  </a:cubicBezTo>
                  <a:cubicBezTo>
                    <a:pt x="15799" y="593"/>
                    <a:pt x="15473" y="521"/>
                    <a:pt x="15144" y="456"/>
                  </a:cubicBezTo>
                  <a:cubicBezTo>
                    <a:pt x="15022" y="434"/>
                    <a:pt x="14902" y="410"/>
                    <a:pt x="14779" y="390"/>
                  </a:cubicBezTo>
                  <a:cubicBezTo>
                    <a:pt x="14450" y="328"/>
                    <a:pt x="14114" y="275"/>
                    <a:pt x="13776" y="228"/>
                  </a:cubicBezTo>
                  <a:cubicBezTo>
                    <a:pt x="13655" y="211"/>
                    <a:pt x="13528" y="194"/>
                    <a:pt x="13404" y="180"/>
                  </a:cubicBezTo>
                  <a:cubicBezTo>
                    <a:pt x="13310" y="169"/>
                    <a:pt x="13213" y="156"/>
                    <a:pt x="13117" y="148"/>
                  </a:cubicBezTo>
                  <a:cubicBezTo>
                    <a:pt x="12875" y="121"/>
                    <a:pt x="12630" y="96"/>
                    <a:pt x="12388" y="76"/>
                  </a:cubicBezTo>
                  <a:cubicBezTo>
                    <a:pt x="12267" y="68"/>
                    <a:pt x="12145" y="59"/>
                    <a:pt x="12021" y="51"/>
                  </a:cubicBezTo>
                  <a:cubicBezTo>
                    <a:pt x="11683" y="30"/>
                    <a:pt x="11342" y="14"/>
                    <a:pt x="11007" y="7"/>
                  </a:cubicBezTo>
                  <a:cubicBezTo>
                    <a:pt x="10886" y="3"/>
                    <a:pt x="10765" y="3"/>
                    <a:pt x="10645" y="2"/>
                  </a:cubicBezTo>
                  <a:cubicBezTo>
                    <a:pt x="10579" y="1"/>
                    <a:pt x="10514" y="1"/>
                    <a:pt x="10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2"/>
            <p:cNvSpPr/>
            <p:nvPr/>
          </p:nvSpPr>
          <p:spPr>
            <a:xfrm>
              <a:off x="5420503" y="1300182"/>
              <a:ext cx="787132" cy="1381465"/>
            </a:xfrm>
            <a:custGeom>
              <a:avLst/>
              <a:gdLst/>
              <a:ahLst/>
              <a:cxnLst/>
              <a:rect l="l" t="t" r="r" b="b"/>
              <a:pathLst>
                <a:path w="6471" h="11357" extrusionOk="0">
                  <a:moveTo>
                    <a:pt x="6169" y="0"/>
                  </a:moveTo>
                  <a:cubicBezTo>
                    <a:pt x="6141" y="2"/>
                    <a:pt x="6113" y="2"/>
                    <a:pt x="6087" y="5"/>
                  </a:cubicBezTo>
                  <a:cubicBezTo>
                    <a:pt x="4535" y="86"/>
                    <a:pt x="3038" y="332"/>
                    <a:pt x="1687" y="752"/>
                  </a:cubicBezTo>
                  <a:cubicBezTo>
                    <a:pt x="1645" y="766"/>
                    <a:pt x="1599" y="780"/>
                    <a:pt x="1558" y="794"/>
                  </a:cubicBezTo>
                  <a:cubicBezTo>
                    <a:pt x="1462" y="824"/>
                    <a:pt x="1372" y="855"/>
                    <a:pt x="1280" y="887"/>
                  </a:cubicBezTo>
                  <a:cubicBezTo>
                    <a:pt x="1023" y="974"/>
                    <a:pt x="779" y="1069"/>
                    <a:pt x="543" y="1167"/>
                  </a:cubicBezTo>
                  <a:cubicBezTo>
                    <a:pt x="456" y="1202"/>
                    <a:pt x="374" y="1239"/>
                    <a:pt x="292" y="1277"/>
                  </a:cubicBezTo>
                  <a:cubicBezTo>
                    <a:pt x="195" y="1321"/>
                    <a:pt x="97" y="1367"/>
                    <a:pt x="1" y="1412"/>
                  </a:cubicBezTo>
                  <a:lnTo>
                    <a:pt x="595" y="11356"/>
                  </a:lnTo>
                  <a:lnTo>
                    <a:pt x="6470" y="9726"/>
                  </a:lnTo>
                  <a:lnTo>
                    <a:pt x="6386" y="6994"/>
                  </a:lnTo>
                  <a:lnTo>
                    <a:pt x="2944" y="7980"/>
                  </a:lnTo>
                  <a:cubicBezTo>
                    <a:pt x="2910" y="7959"/>
                    <a:pt x="2881" y="7935"/>
                    <a:pt x="2853" y="7912"/>
                  </a:cubicBezTo>
                  <a:cubicBezTo>
                    <a:pt x="746" y="6248"/>
                    <a:pt x="1545" y="4131"/>
                    <a:pt x="4715" y="3180"/>
                  </a:cubicBezTo>
                  <a:cubicBezTo>
                    <a:pt x="5205" y="3034"/>
                    <a:pt x="5721" y="2924"/>
                    <a:pt x="6255" y="2848"/>
                  </a:cubicBezTo>
                  <a:lnTo>
                    <a:pt x="61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2"/>
            <p:cNvSpPr/>
            <p:nvPr/>
          </p:nvSpPr>
          <p:spPr>
            <a:xfrm>
              <a:off x="6625966" y="1314657"/>
              <a:ext cx="784213" cy="1048658"/>
            </a:xfrm>
            <a:custGeom>
              <a:avLst/>
              <a:gdLst/>
              <a:ahLst/>
              <a:cxnLst/>
              <a:rect l="l" t="t" r="r" b="b"/>
              <a:pathLst>
                <a:path w="6447" h="8621" extrusionOk="0">
                  <a:moveTo>
                    <a:pt x="0" y="1"/>
                  </a:moveTo>
                  <a:lnTo>
                    <a:pt x="35" y="2733"/>
                  </a:lnTo>
                  <a:cubicBezTo>
                    <a:pt x="1847" y="2979"/>
                    <a:pt x="3518" y="3575"/>
                    <a:pt x="4596" y="4454"/>
                  </a:cubicBezTo>
                  <a:cubicBezTo>
                    <a:pt x="4625" y="4478"/>
                    <a:pt x="4655" y="4502"/>
                    <a:pt x="4680" y="4528"/>
                  </a:cubicBezTo>
                  <a:lnTo>
                    <a:pt x="80" y="5845"/>
                  </a:lnTo>
                  <a:lnTo>
                    <a:pt x="118" y="8621"/>
                  </a:lnTo>
                  <a:lnTo>
                    <a:pt x="6364" y="6889"/>
                  </a:lnTo>
                  <a:lnTo>
                    <a:pt x="6447" y="1687"/>
                  </a:lnTo>
                  <a:cubicBezTo>
                    <a:pt x="6257" y="1600"/>
                    <a:pt x="6055" y="1515"/>
                    <a:pt x="5854" y="1432"/>
                  </a:cubicBezTo>
                  <a:cubicBezTo>
                    <a:pt x="5747" y="1387"/>
                    <a:pt x="5635" y="1344"/>
                    <a:pt x="5523" y="1302"/>
                  </a:cubicBezTo>
                  <a:cubicBezTo>
                    <a:pt x="5238" y="1193"/>
                    <a:pt x="4946" y="1089"/>
                    <a:pt x="4646" y="992"/>
                  </a:cubicBezTo>
                  <a:cubicBezTo>
                    <a:pt x="4531" y="952"/>
                    <a:pt x="4417" y="916"/>
                    <a:pt x="4297" y="881"/>
                  </a:cubicBezTo>
                  <a:cubicBezTo>
                    <a:pt x="3992" y="785"/>
                    <a:pt x="3682" y="698"/>
                    <a:pt x="3366" y="616"/>
                  </a:cubicBezTo>
                  <a:cubicBezTo>
                    <a:pt x="3249" y="584"/>
                    <a:pt x="3126" y="554"/>
                    <a:pt x="3005" y="525"/>
                  </a:cubicBezTo>
                  <a:cubicBezTo>
                    <a:pt x="2682" y="444"/>
                    <a:pt x="2356" y="374"/>
                    <a:pt x="2028" y="308"/>
                  </a:cubicBezTo>
                  <a:cubicBezTo>
                    <a:pt x="1906" y="285"/>
                    <a:pt x="1785" y="263"/>
                    <a:pt x="1662" y="242"/>
                  </a:cubicBezTo>
                  <a:cubicBezTo>
                    <a:pt x="1333" y="181"/>
                    <a:pt x="997" y="128"/>
                    <a:pt x="659" y="81"/>
                  </a:cubicBezTo>
                  <a:cubicBezTo>
                    <a:pt x="538" y="64"/>
                    <a:pt x="413" y="47"/>
                    <a:pt x="287" y="33"/>
                  </a:cubicBezTo>
                  <a:cubicBezTo>
                    <a:pt x="193" y="22"/>
                    <a:pt x="96"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1" name="Google Shape;2201;p32"/>
          <p:cNvGrpSpPr/>
          <p:nvPr/>
        </p:nvGrpSpPr>
        <p:grpSpPr>
          <a:xfrm>
            <a:off x="1092133" y="3830804"/>
            <a:ext cx="1658406" cy="1573834"/>
            <a:chOff x="3237458" y="122460"/>
            <a:chExt cx="5337645" cy="5689929"/>
          </a:xfrm>
        </p:grpSpPr>
        <p:sp>
          <p:nvSpPr>
            <p:cNvPr id="2202" name="Google Shape;2202;p32"/>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2"/>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2"/>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2"/>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2"/>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2"/>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2"/>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2"/>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2"/>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2"/>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2"/>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2"/>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2"/>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2"/>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2"/>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2"/>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2"/>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2"/>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2"/>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2"/>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2"/>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2"/>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2"/>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2"/>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2"/>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2"/>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2"/>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2"/>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2"/>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2"/>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2"/>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2"/>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2"/>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2"/>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2"/>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2"/>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2"/>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2"/>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2"/>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2"/>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2"/>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2"/>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2"/>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2"/>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2"/>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2"/>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2"/>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2"/>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2"/>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2"/>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2"/>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2"/>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2"/>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2"/>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2"/>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2"/>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2"/>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2"/>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2"/>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2"/>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2"/>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2"/>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2"/>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2"/>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2"/>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2"/>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2"/>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2"/>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2"/>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2"/>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2"/>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2"/>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2"/>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2"/>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2"/>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2"/>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2"/>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2"/>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2"/>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2"/>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2"/>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2"/>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2"/>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2"/>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2"/>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2"/>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2"/>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2"/>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2"/>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2"/>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2"/>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2"/>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2"/>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2"/>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2"/>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2"/>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2"/>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2"/>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2"/>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2"/>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2"/>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2"/>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2"/>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2"/>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2"/>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8" name="Google Shape;2318;p32"/>
          <p:cNvGrpSpPr/>
          <p:nvPr/>
        </p:nvGrpSpPr>
        <p:grpSpPr>
          <a:xfrm>
            <a:off x="-170964" y="141917"/>
            <a:ext cx="775927" cy="952609"/>
            <a:chOff x="267675" y="666500"/>
            <a:chExt cx="379000" cy="465300"/>
          </a:xfrm>
        </p:grpSpPr>
        <p:sp>
          <p:nvSpPr>
            <p:cNvPr id="2319" name="Google Shape;2319;p32"/>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2"/>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1" name="Google Shape;2321;p32"/>
          <p:cNvGrpSpPr/>
          <p:nvPr/>
        </p:nvGrpSpPr>
        <p:grpSpPr>
          <a:xfrm>
            <a:off x="8042811" y="4332354"/>
            <a:ext cx="775927" cy="952609"/>
            <a:chOff x="267675" y="666500"/>
            <a:chExt cx="379000" cy="465300"/>
          </a:xfrm>
        </p:grpSpPr>
        <p:sp>
          <p:nvSpPr>
            <p:cNvPr id="2322" name="Google Shape;2322;p32"/>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2"/>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4" name="Google Shape;2324;p32"/>
          <p:cNvGrpSpPr/>
          <p:nvPr/>
        </p:nvGrpSpPr>
        <p:grpSpPr>
          <a:xfrm>
            <a:off x="-125010" y="3421874"/>
            <a:ext cx="968589" cy="1863100"/>
            <a:chOff x="2116600" y="2923925"/>
            <a:chExt cx="330475" cy="635675"/>
          </a:xfrm>
        </p:grpSpPr>
        <p:sp>
          <p:nvSpPr>
            <p:cNvPr id="2325" name="Google Shape;2325;p32"/>
            <p:cNvSpPr/>
            <p:nvPr/>
          </p:nvSpPr>
          <p:spPr>
            <a:xfrm>
              <a:off x="2171100" y="3038250"/>
              <a:ext cx="44925" cy="444400"/>
            </a:xfrm>
            <a:custGeom>
              <a:avLst/>
              <a:gdLst/>
              <a:ahLst/>
              <a:cxnLst/>
              <a:rect l="l" t="t" r="r" b="b"/>
              <a:pathLst>
                <a:path w="1797" h="17776" extrusionOk="0">
                  <a:moveTo>
                    <a:pt x="730" y="1"/>
                  </a:moveTo>
                  <a:lnTo>
                    <a:pt x="1" y="44"/>
                  </a:lnTo>
                  <a:lnTo>
                    <a:pt x="1118" y="17775"/>
                  </a:lnTo>
                  <a:lnTo>
                    <a:pt x="1797" y="17734"/>
                  </a:lnTo>
                  <a:lnTo>
                    <a:pt x="7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2"/>
            <p:cNvSpPr/>
            <p:nvPr/>
          </p:nvSpPr>
          <p:spPr>
            <a:xfrm>
              <a:off x="2151325" y="3039350"/>
              <a:ext cx="47750" cy="444550"/>
            </a:xfrm>
            <a:custGeom>
              <a:avLst/>
              <a:gdLst/>
              <a:ahLst/>
              <a:cxnLst/>
              <a:rect l="l" t="t" r="r" b="b"/>
              <a:pathLst>
                <a:path w="1910" h="17782" extrusionOk="0">
                  <a:moveTo>
                    <a:pt x="792" y="0"/>
                  </a:moveTo>
                  <a:lnTo>
                    <a:pt x="1" y="48"/>
                  </a:lnTo>
                  <a:lnTo>
                    <a:pt x="1068" y="17782"/>
                  </a:lnTo>
                  <a:lnTo>
                    <a:pt x="1909"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2"/>
            <p:cNvSpPr/>
            <p:nvPr/>
          </p:nvSpPr>
          <p:spPr>
            <a:xfrm>
              <a:off x="2150550" y="3026575"/>
              <a:ext cx="38725" cy="14050"/>
            </a:xfrm>
            <a:custGeom>
              <a:avLst/>
              <a:gdLst/>
              <a:ahLst/>
              <a:cxnLst/>
              <a:rect l="l" t="t" r="r" b="b"/>
              <a:pathLst>
                <a:path w="1549" h="562" extrusionOk="0">
                  <a:moveTo>
                    <a:pt x="1521" y="0"/>
                  </a:moveTo>
                  <a:lnTo>
                    <a:pt x="1" y="92"/>
                  </a:lnTo>
                  <a:lnTo>
                    <a:pt x="30"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2"/>
            <p:cNvSpPr/>
            <p:nvPr/>
          </p:nvSpPr>
          <p:spPr>
            <a:xfrm>
              <a:off x="2148100" y="2983600"/>
              <a:ext cx="40550" cy="45175"/>
            </a:xfrm>
            <a:custGeom>
              <a:avLst/>
              <a:gdLst/>
              <a:ahLst/>
              <a:cxnLst/>
              <a:rect l="l" t="t" r="r" b="b"/>
              <a:pathLst>
                <a:path w="1622" h="1807" extrusionOk="0">
                  <a:moveTo>
                    <a:pt x="1485" y="1"/>
                  </a:moveTo>
                  <a:cubicBezTo>
                    <a:pt x="1484" y="1"/>
                    <a:pt x="1483" y="1"/>
                    <a:pt x="1482" y="1"/>
                  </a:cubicBezTo>
                  <a:lnTo>
                    <a:pt x="34" y="87"/>
                  </a:lnTo>
                  <a:cubicBezTo>
                    <a:pt x="14" y="88"/>
                    <a:pt x="0" y="105"/>
                    <a:pt x="0" y="125"/>
                  </a:cubicBezTo>
                  <a:lnTo>
                    <a:pt x="101" y="1807"/>
                  </a:lnTo>
                  <a:lnTo>
                    <a:pt x="1622" y="1716"/>
                  </a:lnTo>
                  <a:lnTo>
                    <a:pt x="1520" y="33"/>
                  </a:lnTo>
                  <a:cubicBezTo>
                    <a:pt x="1520" y="14"/>
                    <a:pt x="1504" y="1"/>
                    <a:pt x="1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2"/>
            <p:cNvSpPr/>
            <p:nvPr/>
          </p:nvSpPr>
          <p:spPr>
            <a:xfrm>
              <a:off x="2198900" y="2998875"/>
              <a:ext cx="28850" cy="444500"/>
            </a:xfrm>
            <a:custGeom>
              <a:avLst/>
              <a:gdLst/>
              <a:ahLst/>
              <a:cxnLst/>
              <a:rect l="l" t="t" r="r" b="b"/>
              <a:pathLst>
                <a:path w="1154" h="17780" extrusionOk="0">
                  <a:moveTo>
                    <a:pt x="761" y="1"/>
                  </a:moveTo>
                  <a:lnTo>
                    <a:pt x="1" y="19"/>
                  </a:lnTo>
                  <a:lnTo>
                    <a:pt x="431" y="17779"/>
                  </a:lnTo>
                  <a:lnTo>
                    <a:pt x="1153" y="17761"/>
                  </a:lnTo>
                  <a:lnTo>
                    <a:pt x="7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2"/>
            <p:cNvSpPr/>
            <p:nvPr/>
          </p:nvSpPr>
          <p:spPr>
            <a:xfrm>
              <a:off x="2217900" y="2998425"/>
              <a:ext cx="29875" cy="444500"/>
            </a:xfrm>
            <a:custGeom>
              <a:avLst/>
              <a:gdLst/>
              <a:ahLst/>
              <a:cxnLst/>
              <a:rect l="l" t="t" r="r" b="b"/>
              <a:pathLst>
                <a:path w="1195" h="17780" extrusionOk="0">
                  <a:moveTo>
                    <a:pt x="762" y="0"/>
                  </a:moveTo>
                  <a:lnTo>
                    <a:pt x="1" y="19"/>
                  </a:lnTo>
                  <a:lnTo>
                    <a:pt x="393" y="17779"/>
                  </a:lnTo>
                  <a:lnTo>
                    <a:pt x="1194" y="17759"/>
                  </a:lnTo>
                  <a:lnTo>
                    <a:pt x="7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2"/>
            <p:cNvSpPr/>
            <p:nvPr/>
          </p:nvSpPr>
          <p:spPr>
            <a:xfrm>
              <a:off x="2198900" y="2966075"/>
              <a:ext cx="38075" cy="33325"/>
            </a:xfrm>
            <a:custGeom>
              <a:avLst/>
              <a:gdLst/>
              <a:ahLst/>
              <a:cxnLst/>
              <a:rect l="l" t="t" r="r" b="b"/>
              <a:pathLst>
                <a:path w="1523" h="1333" extrusionOk="0">
                  <a:moveTo>
                    <a:pt x="1051" y="1"/>
                  </a:moveTo>
                  <a:lnTo>
                    <a:pt x="507" y="15"/>
                  </a:lnTo>
                  <a:lnTo>
                    <a:pt x="1" y="1332"/>
                  </a:lnTo>
                  <a:lnTo>
                    <a:pt x="1522" y="1296"/>
                  </a:lnTo>
                  <a:lnTo>
                    <a:pt x="1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2"/>
            <p:cNvSpPr/>
            <p:nvPr/>
          </p:nvSpPr>
          <p:spPr>
            <a:xfrm>
              <a:off x="2211575" y="2948125"/>
              <a:ext cx="13600" cy="18325"/>
            </a:xfrm>
            <a:custGeom>
              <a:avLst/>
              <a:gdLst/>
              <a:ahLst/>
              <a:cxnLst/>
              <a:rect l="l" t="t" r="r" b="b"/>
              <a:pathLst>
                <a:path w="544" h="733" extrusionOk="0">
                  <a:moveTo>
                    <a:pt x="282" y="1"/>
                  </a:moveTo>
                  <a:lnTo>
                    <a:pt x="0" y="733"/>
                  </a:lnTo>
                  <a:lnTo>
                    <a:pt x="0" y="733"/>
                  </a:lnTo>
                  <a:lnTo>
                    <a:pt x="544" y="719"/>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2"/>
            <p:cNvSpPr/>
            <p:nvPr/>
          </p:nvSpPr>
          <p:spPr>
            <a:xfrm>
              <a:off x="2274725" y="3038250"/>
              <a:ext cx="44925" cy="444400"/>
            </a:xfrm>
            <a:custGeom>
              <a:avLst/>
              <a:gdLst/>
              <a:ahLst/>
              <a:cxnLst/>
              <a:rect l="l" t="t" r="r" b="b"/>
              <a:pathLst>
                <a:path w="1797" h="17776" extrusionOk="0">
                  <a:moveTo>
                    <a:pt x="730" y="1"/>
                  </a:moveTo>
                  <a:lnTo>
                    <a:pt x="1" y="44"/>
                  </a:lnTo>
                  <a:lnTo>
                    <a:pt x="1117" y="17775"/>
                  </a:lnTo>
                  <a:lnTo>
                    <a:pt x="1797" y="17734"/>
                  </a:lnTo>
                  <a:lnTo>
                    <a:pt x="7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2"/>
            <p:cNvSpPr/>
            <p:nvPr/>
          </p:nvSpPr>
          <p:spPr>
            <a:xfrm>
              <a:off x="2254950" y="3039350"/>
              <a:ext cx="47725" cy="444550"/>
            </a:xfrm>
            <a:custGeom>
              <a:avLst/>
              <a:gdLst/>
              <a:ahLst/>
              <a:cxnLst/>
              <a:rect l="l" t="t" r="r" b="b"/>
              <a:pathLst>
                <a:path w="1909" h="17782" extrusionOk="0">
                  <a:moveTo>
                    <a:pt x="792" y="0"/>
                  </a:moveTo>
                  <a:lnTo>
                    <a:pt x="1" y="48"/>
                  </a:lnTo>
                  <a:lnTo>
                    <a:pt x="1068" y="17782"/>
                  </a:lnTo>
                  <a:lnTo>
                    <a:pt x="1908"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2"/>
            <p:cNvSpPr/>
            <p:nvPr/>
          </p:nvSpPr>
          <p:spPr>
            <a:xfrm>
              <a:off x="2254175" y="3026575"/>
              <a:ext cx="38750" cy="14050"/>
            </a:xfrm>
            <a:custGeom>
              <a:avLst/>
              <a:gdLst/>
              <a:ahLst/>
              <a:cxnLst/>
              <a:rect l="l" t="t" r="r" b="b"/>
              <a:pathLst>
                <a:path w="1550" h="562" extrusionOk="0">
                  <a:moveTo>
                    <a:pt x="1521" y="0"/>
                  </a:moveTo>
                  <a:lnTo>
                    <a:pt x="1" y="92"/>
                  </a:lnTo>
                  <a:lnTo>
                    <a:pt x="29"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2"/>
            <p:cNvSpPr/>
            <p:nvPr/>
          </p:nvSpPr>
          <p:spPr>
            <a:xfrm>
              <a:off x="2251675" y="2983600"/>
              <a:ext cx="40600" cy="45175"/>
            </a:xfrm>
            <a:custGeom>
              <a:avLst/>
              <a:gdLst/>
              <a:ahLst/>
              <a:cxnLst/>
              <a:rect l="l" t="t" r="r" b="b"/>
              <a:pathLst>
                <a:path w="1624" h="1807" extrusionOk="0">
                  <a:moveTo>
                    <a:pt x="1487" y="1"/>
                  </a:moveTo>
                  <a:cubicBezTo>
                    <a:pt x="1486" y="1"/>
                    <a:pt x="1485" y="1"/>
                    <a:pt x="1485" y="1"/>
                  </a:cubicBezTo>
                  <a:lnTo>
                    <a:pt x="36" y="87"/>
                  </a:lnTo>
                  <a:cubicBezTo>
                    <a:pt x="16" y="88"/>
                    <a:pt x="1" y="105"/>
                    <a:pt x="2" y="125"/>
                  </a:cubicBezTo>
                  <a:lnTo>
                    <a:pt x="104" y="1807"/>
                  </a:lnTo>
                  <a:lnTo>
                    <a:pt x="1624" y="1716"/>
                  </a:lnTo>
                  <a:lnTo>
                    <a:pt x="1523" y="33"/>
                  </a:lnTo>
                  <a:cubicBezTo>
                    <a:pt x="1521" y="14"/>
                    <a:pt x="1506" y="1"/>
                    <a:pt x="1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2"/>
            <p:cNvSpPr/>
            <p:nvPr/>
          </p:nvSpPr>
          <p:spPr>
            <a:xfrm>
              <a:off x="2116600" y="3508225"/>
              <a:ext cx="330475" cy="51375"/>
            </a:xfrm>
            <a:custGeom>
              <a:avLst/>
              <a:gdLst/>
              <a:ahLst/>
              <a:cxnLst/>
              <a:rect l="l" t="t" r="r" b="b"/>
              <a:pathLst>
                <a:path w="13219" h="2055" extrusionOk="0">
                  <a:moveTo>
                    <a:pt x="6610" y="1"/>
                  </a:moveTo>
                  <a:cubicBezTo>
                    <a:pt x="2959" y="1"/>
                    <a:pt x="0" y="460"/>
                    <a:pt x="0" y="1027"/>
                  </a:cubicBezTo>
                  <a:cubicBezTo>
                    <a:pt x="0" y="1594"/>
                    <a:pt x="2959" y="2054"/>
                    <a:pt x="6610" y="2054"/>
                  </a:cubicBezTo>
                  <a:cubicBezTo>
                    <a:pt x="10260" y="2054"/>
                    <a:pt x="13219" y="1594"/>
                    <a:pt x="13219" y="1027"/>
                  </a:cubicBezTo>
                  <a:cubicBezTo>
                    <a:pt x="13219" y="460"/>
                    <a:pt x="10260" y="1"/>
                    <a:pt x="66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2"/>
            <p:cNvSpPr/>
            <p:nvPr/>
          </p:nvSpPr>
          <p:spPr>
            <a:xfrm>
              <a:off x="2334600" y="3046875"/>
              <a:ext cx="74375" cy="442800"/>
            </a:xfrm>
            <a:custGeom>
              <a:avLst/>
              <a:gdLst/>
              <a:ahLst/>
              <a:cxnLst/>
              <a:rect l="l" t="t" r="r" b="b"/>
              <a:pathLst>
                <a:path w="2975" h="17712" extrusionOk="0">
                  <a:moveTo>
                    <a:pt x="2249" y="0"/>
                  </a:moveTo>
                  <a:lnTo>
                    <a:pt x="0" y="17623"/>
                  </a:lnTo>
                  <a:lnTo>
                    <a:pt x="674" y="17712"/>
                  </a:lnTo>
                  <a:lnTo>
                    <a:pt x="2974" y="95"/>
                  </a:lnTo>
                  <a:lnTo>
                    <a:pt x="22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2"/>
            <p:cNvSpPr/>
            <p:nvPr/>
          </p:nvSpPr>
          <p:spPr>
            <a:xfrm>
              <a:off x="2313725" y="3044300"/>
              <a:ext cx="77125" cy="443150"/>
            </a:xfrm>
            <a:custGeom>
              <a:avLst/>
              <a:gdLst/>
              <a:ahLst/>
              <a:cxnLst/>
              <a:rect l="l" t="t" r="r" b="b"/>
              <a:pathLst>
                <a:path w="3085" h="17726" extrusionOk="0">
                  <a:moveTo>
                    <a:pt x="2299" y="1"/>
                  </a:moveTo>
                  <a:lnTo>
                    <a:pt x="0" y="17616"/>
                  </a:lnTo>
                  <a:lnTo>
                    <a:pt x="835" y="17726"/>
                  </a:lnTo>
                  <a:lnTo>
                    <a:pt x="3084" y="103"/>
                  </a:lnTo>
                  <a:lnTo>
                    <a:pt x="2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2"/>
            <p:cNvSpPr/>
            <p:nvPr/>
          </p:nvSpPr>
          <p:spPr>
            <a:xfrm>
              <a:off x="2371300" y="3032575"/>
              <a:ext cx="39300" cy="16650"/>
            </a:xfrm>
            <a:custGeom>
              <a:avLst/>
              <a:gdLst/>
              <a:ahLst/>
              <a:cxnLst/>
              <a:rect l="l" t="t" r="r" b="b"/>
              <a:pathLst>
                <a:path w="1572" h="666" extrusionOk="0">
                  <a:moveTo>
                    <a:pt x="62" y="1"/>
                  </a:moveTo>
                  <a:lnTo>
                    <a:pt x="0" y="468"/>
                  </a:lnTo>
                  <a:lnTo>
                    <a:pt x="1511" y="665"/>
                  </a:lnTo>
                  <a:lnTo>
                    <a:pt x="1571" y="198"/>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2"/>
            <p:cNvSpPr/>
            <p:nvPr/>
          </p:nvSpPr>
          <p:spPr>
            <a:xfrm>
              <a:off x="2372725" y="2990075"/>
              <a:ext cx="43275" cy="47500"/>
            </a:xfrm>
            <a:custGeom>
              <a:avLst/>
              <a:gdLst/>
              <a:ahLst/>
              <a:cxnLst/>
              <a:rect l="l" t="t" r="r" b="b"/>
              <a:pathLst>
                <a:path w="1731" h="1900" extrusionOk="0">
                  <a:moveTo>
                    <a:pt x="253" y="0"/>
                  </a:moveTo>
                  <a:cubicBezTo>
                    <a:pt x="236" y="0"/>
                    <a:pt x="220" y="14"/>
                    <a:pt x="219" y="32"/>
                  </a:cubicBezTo>
                  <a:lnTo>
                    <a:pt x="1" y="1702"/>
                  </a:lnTo>
                  <a:lnTo>
                    <a:pt x="1510" y="1899"/>
                  </a:lnTo>
                  <a:lnTo>
                    <a:pt x="1728" y="229"/>
                  </a:lnTo>
                  <a:cubicBezTo>
                    <a:pt x="1731" y="209"/>
                    <a:pt x="1717" y="191"/>
                    <a:pt x="1697" y="188"/>
                  </a:cubicBezTo>
                  <a:lnTo>
                    <a:pt x="259" y="1"/>
                  </a:lnTo>
                  <a:cubicBezTo>
                    <a:pt x="257" y="0"/>
                    <a:pt x="255" y="0"/>
                    <a:pt x="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2"/>
            <p:cNvSpPr/>
            <p:nvPr/>
          </p:nvSpPr>
          <p:spPr>
            <a:xfrm>
              <a:off x="2308100" y="2973900"/>
              <a:ext cx="34000" cy="444525"/>
            </a:xfrm>
            <a:custGeom>
              <a:avLst/>
              <a:gdLst/>
              <a:ahLst/>
              <a:cxnLst/>
              <a:rect l="l" t="t" r="r" b="b"/>
              <a:pathLst>
                <a:path w="1360" h="17781" extrusionOk="0">
                  <a:moveTo>
                    <a:pt x="600" y="0"/>
                  </a:moveTo>
                  <a:lnTo>
                    <a:pt x="0" y="17756"/>
                  </a:lnTo>
                  <a:lnTo>
                    <a:pt x="721" y="17780"/>
                  </a:lnTo>
                  <a:lnTo>
                    <a:pt x="1360" y="27"/>
                  </a:lnTo>
                  <a:lnTo>
                    <a:pt x="6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2"/>
            <p:cNvSpPr/>
            <p:nvPr/>
          </p:nvSpPr>
          <p:spPr>
            <a:xfrm>
              <a:off x="2326100" y="2974550"/>
              <a:ext cx="35050" cy="444550"/>
            </a:xfrm>
            <a:custGeom>
              <a:avLst/>
              <a:gdLst/>
              <a:ahLst/>
              <a:cxnLst/>
              <a:rect l="l" t="t" r="r" b="b"/>
              <a:pathLst>
                <a:path w="1402" h="17782" extrusionOk="0">
                  <a:moveTo>
                    <a:pt x="640" y="1"/>
                  </a:moveTo>
                  <a:lnTo>
                    <a:pt x="1" y="17754"/>
                  </a:lnTo>
                  <a:lnTo>
                    <a:pt x="802" y="17781"/>
                  </a:lnTo>
                  <a:lnTo>
                    <a:pt x="1401" y="26"/>
                  </a:lnTo>
                  <a:lnTo>
                    <a:pt x="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2"/>
            <p:cNvSpPr/>
            <p:nvPr/>
          </p:nvSpPr>
          <p:spPr>
            <a:xfrm>
              <a:off x="2323075" y="2941775"/>
              <a:ext cx="38050" cy="33475"/>
            </a:xfrm>
            <a:custGeom>
              <a:avLst/>
              <a:gdLst/>
              <a:ahLst/>
              <a:cxnLst/>
              <a:rect l="l" t="t" r="r" b="b"/>
              <a:pathLst>
                <a:path w="1522" h="1339" extrusionOk="0">
                  <a:moveTo>
                    <a:pt x="584" y="0"/>
                  </a:moveTo>
                  <a:lnTo>
                    <a:pt x="1" y="1287"/>
                  </a:lnTo>
                  <a:lnTo>
                    <a:pt x="1521" y="1339"/>
                  </a:lnTo>
                  <a:lnTo>
                    <a:pt x="1126" y="18"/>
                  </a:lnTo>
                  <a:lnTo>
                    <a:pt x="5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2"/>
            <p:cNvSpPr/>
            <p:nvPr/>
          </p:nvSpPr>
          <p:spPr>
            <a:xfrm>
              <a:off x="2337650" y="2923925"/>
              <a:ext cx="13575" cy="18325"/>
            </a:xfrm>
            <a:custGeom>
              <a:avLst/>
              <a:gdLst/>
              <a:ahLst/>
              <a:cxnLst/>
              <a:rect l="l" t="t" r="r" b="b"/>
              <a:pathLst>
                <a:path w="543" h="733" extrusionOk="0">
                  <a:moveTo>
                    <a:pt x="324" y="0"/>
                  </a:moveTo>
                  <a:lnTo>
                    <a:pt x="1" y="714"/>
                  </a:lnTo>
                  <a:lnTo>
                    <a:pt x="543" y="732"/>
                  </a:lnTo>
                  <a:lnTo>
                    <a:pt x="3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2"/>
            <p:cNvSpPr/>
            <p:nvPr/>
          </p:nvSpPr>
          <p:spPr>
            <a:xfrm>
              <a:off x="2153150" y="3200500"/>
              <a:ext cx="248225" cy="342550"/>
            </a:xfrm>
            <a:custGeom>
              <a:avLst/>
              <a:gdLst/>
              <a:ahLst/>
              <a:cxnLst/>
              <a:rect l="l" t="t" r="r" b="b"/>
              <a:pathLst>
                <a:path w="9929" h="13702" extrusionOk="0">
                  <a:moveTo>
                    <a:pt x="160" y="1"/>
                  </a:moveTo>
                  <a:cubicBezTo>
                    <a:pt x="73" y="1"/>
                    <a:pt x="1" y="71"/>
                    <a:pt x="1" y="158"/>
                  </a:cubicBezTo>
                  <a:lnTo>
                    <a:pt x="1" y="12871"/>
                  </a:lnTo>
                  <a:cubicBezTo>
                    <a:pt x="1" y="13330"/>
                    <a:pt x="372" y="13702"/>
                    <a:pt x="830" y="13702"/>
                  </a:cubicBezTo>
                  <a:lnTo>
                    <a:pt x="9098" y="13702"/>
                  </a:lnTo>
                  <a:cubicBezTo>
                    <a:pt x="9557" y="13702"/>
                    <a:pt x="9928" y="13330"/>
                    <a:pt x="9928" y="12871"/>
                  </a:cubicBezTo>
                  <a:lnTo>
                    <a:pt x="9928" y="158"/>
                  </a:lnTo>
                  <a:cubicBezTo>
                    <a:pt x="9928" y="71"/>
                    <a:pt x="9858" y="1"/>
                    <a:pt x="9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2"/>
            <p:cNvSpPr/>
            <p:nvPr/>
          </p:nvSpPr>
          <p:spPr>
            <a:xfrm>
              <a:off x="2153150" y="3200500"/>
              <a:ext cx="97400" cy="342550"/>
            </a:xfrm>
            <a:custGeom>
              <a:avLst/>
              <a:gdLst/>
              <a:ahLst/>
              <a:cxnLst/>
              <a:rect l="l" t="t" r="r" b="b"/>
              <a:pathLst>
                <a:path w="3896" h="13702" extrusionOk="0">
                  <a:moveTo>
                    <a:pt x="160" y="1"/>
                  </a:moveTo>
                  <a:cubicBezTo>
                    <a:pt x="73" y="1"/>
                    <a:pt x="1" y="71"/>
                    <a:pt x="1" y="158"/>
                  </a:cubicBezTo>
                  <a:lnTo>
                    <a:pt x="1" y="12871"/>
                  </a:lnTo>
                  <a:cubicBezTo>
                    <a:pt x="1" y="13330"/>
                    <a:pt x="372" y="13702"/>
                    <a:pt x="830" y="13702"/>
                  </a:cubicBezTo>
                  <a:lnTo>
                    <a:pt x="3896" y="13702"/>
                  </a:lnTo>
                  <a:lnTo>
                    <a:pt x="3896" y="3735"/>
                  </a:lnTo>
                  <a:cubicBezTo>
                    <a:pt x="3896" y="1673"/>
                    <a:pt x="2223"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pic>
        <p:nvPicPr>
          <p:cNvPr id="50" name="Google Shape;50;p3"/>
          <p:cNvPicPr preferRelativeResize="0"/>
          <p:nvPr/>
        </p:nvPicPr>
        <p:blipFill>
          <a:blip r:embed="rId2">
            <a:alphaModFix/>
          </a:blip>
          <a:stretch>
            <a:fillRect/>
          </a:stretch>
        </p:blipFill>
        <p:spPr>
          <a:xfrm>
            <a:off x="-215626" y="4072136"/>
            <a:ext cx="1434199" cy="1439475"/>
          </a:xfrm>
          <a:prstGeom prst="rect">
            <a:avLst/>
          </a:prstGeom>
          <a:noFill/>
          <a:ln>
            <a:noFill/>
          </a:ln>
        </p:spPr>
      </p:pic>
      <p:sp>
        <p:nvSpPr>
          <p:cNvPr id="51" name="Google Shape;51;p3"/>
          <p:cNvSpPr txBox="1">
            <a:spLocks noGrp="1"/>
          </p:cNvSpPr>
          <p:nvPr>
            <p:ph type="title"/>
          </p:nvPr>
        </p:nvSpPr>
        <p:spPr>
          <a:xfrm>
            <a:off x="1428276" y="3050525"/>
            <a:ext cx="3103200" cy="457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3200"/>
              <a:buNone/>
              <a:defRPr sz="3400"/>
            </a:lvl1pPr>
            <a:lvl2pPr lvl="1" algn="ctr">
              <a:spcBef>
                <a:spcPts val="0"/>
              </a:spcBef>
              <a:spcAft>
                <a:spcPts val="0"/>
              </a:spcAft>
              <a:buClr>
                <a:schemeClr val="dk2"/>
              </a:buClr>
              <a:buSzPts val="3600"/>
              <a:buNone/>
              <a:defRPr sz="3600">
                <a:solidFill>
                  <a:schemeClr val="dk2"/>
                </a:solidFill>
              </a:defRPr>
            </a:lvl2pPr>
            <a:lvl3pPr lvl="2" algn="ctr">
              <a:spcBef>
                <a:spcPts val="0"/>
              </a:spcBef>
              <a:spcAft>
                <a:spcPts val="0"/>
              </a:spcAft>
              <a:buClr>
                <a:schemeClr val="dk2"/>
              </a:buClr>
              <a:buSzPts val="3600"/>
              <a:buNone/>
              <a:defRPr sz="3600">
                <a:solidFill>
                  <a:schemeClr val="dk2"/>
                </a:solidFill>
              </a:defRPr>
            </a:lvl3pPr>
            <a:lvl4pPr lvl="3" algn="ctr">
              <a:spcBef>
                <a:spcPts val="0"/>
              </a:spcBef>
              <a:spcAft>
                <a:spcPts val="0"/>
              </a:spcAft>
              <a:buClr>
                <a:schemeClr val="dk2"/>
              </a:buClr>
              <a:buSzPts val="3600"/>
              <a:buNone/>
              <a:defRPr sz="3600">
                <a:solidFill>
                  <a:schemeClr val="dk2"/>
                </a:solidFill>
              </a:defRPr>
            </a:lvl4pPr>
            <a:lvl5pPr lvl="4" algn="ctr">
              <a:spcBef>
                <a:spcPts val="0"/>
              </a:spcBef>
              <a:spcAft>
                <a:spcPts val="0"/>
              </a:spcAft>
              <a:buClr>
                <a:schemeClr val="dk2"/>
              </a:buClr>
              <a:buSzPts val="3600"/>
              <a:buNone/>
              <a:defRPr sz="3600">
                <a:solidFill>
                  <a:schemeClr val="dk2"/>
                </a:solidFill>
              </a:defRPr>
            </a:lvl5pPr>
            <a:lvl6pPr lvl="5" algn="ctr">
              <a:spcBef>
                <a:spcPts val="0"/>
              </a:spcBef>
              <a:spcAft>
                <a:spcPts val="0"/>
              </a:spcAft>
              <a:buClr>
                <a:schemeClr val="dk2"/>
              </a:buClr>
              <a:buSzPts val="3600"/>
              <a:buNone/>
              <a:defRPr sz="3600">
                <a:solidFill>
                  <a:schemeClr val="dk2"/>
                </a:solidFill>
              </a:defRPr>
            </a:lvl6pPr>
            <a:lvl7pPr lvl="6" algn="ctr">
              <a:spcBef>
                <a:spcPts val="0"/>
              </a:spcBef>
              <a:spcAft>
                <a:spcPts val="0"/>
              </a:spcAft>
              <a:buClr>
                <a:schemeClr val="dk2"/>
              </a:buClr>
              <a:buSzPts val="3600"/>
              <a:buNone/>
              <a:defRPr sz="3600">
                <a:solidFill>
                  <a:schemeClr val="dk2"/>
                </a:solidFill>
              </a:defRPr>
            </a:lvl7pPr>
            <a:lvl8pPr lvl="7" algn="ctr">
              <a:spcBef>
                <a:spcPts val="0"/>
              </a:spcBef>
              <a:spcAft>
                <a:spcPts val="0"/>
              </a:spcAft>
              <a:buClr>
                <a:schemeClr val="dk2"/>
              </a:buClr>
              <a:buSzPts val="3600"/>
              <a:buNone/>
              <a:defRPr sz="3600">
                <a:solidFill>
                  <a:schemeClr val="dk2"/>
                </a:solidFill>
              </a:defRPr>
            </a:lvl8pPr>
            <a:lvl9pPr lvl="8" algn="ctr">
              <a:spcBef>
                <a:spcPts val="0"/>
              </a:spcBef>
              <a:spcAft>
                <a:spcPts val="0"/>
              </a:spcAft>
              <a:buClr>
                <a:schemeClr val="dk2"/>
              </a:buClr>
              <a:buSzPts val="3600"/>
              <a:buNone/>
              <a:defRPr sz="3600">
                <a:solidFill>
                  <a:schemeClr val="dk2"/>
                </a:solidFill>
              </a:defRPr>
            </a:lvl9pPr>
          </a:lstStyle>
          <a:p>
            <a:endParaRPr/>
          </a:p>
        </p:txBody>
      </p:sp>
      <p:sp>
        <p:nvSpPr>
          <p:cNvPr id="52" name="Google Shape;52;p3"/>
          <p:cNvSpPr txBox="1">
            <a:spLocks noGrp="1"/>
          </p:cNvSpPr>
          <p:nvPr>
            <p:ph type="title" idx="2" hasCustomPrompt="1"/>
          </p:nvPr>
        </p:nvSpPr>
        <p:spPr>
          <a:xfrm>
            <a:off x="751515" y="3050514"/>
            <a:ext cx="7314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200"/>
              <a:buNone/>
              <a:defRPr sz="3300">
                <a:solidFill>
                  <a:schemeClr val="l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3" name="Google Shape;53;p3"/>
          <p:cNvSpPr txBox="1">
            <a:spLocks noGrp="1"/>
          </p:cNvSpPr>
          <p:nvPr>
            <p:ph type="subTitle" idx="1"/>
          </p:nvPr>
        </p:nvSpPr>
        <p:spPr>
          <a:xfrm>
            <a:off x="1431298" y="3573106"/>
            <a:ext cx="3105900" cy="548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2"/>
              </a:buClr>
              <a:buSzPts val="2200"/>
              <a:buNone/>
              <a:defRPr sz="1600" i="0"/>
            </a:lvl1pPr>
            <a:lvl2pPr lvl="1">
              <a:spcBef>
                <a:spcPts val="0"/>
              </a:spcBef>
              <a:spcAft>
                <a:spcPts val="0"/>
              </a:spcAft>
              <a:buClr>
                <a:schemeClr val="dk2"/>
              </a:buClr>
              <a:buSzPts val="1400"/>
              <a:buNone/>
              <a:defRPr>
                <a:solidFill>
                  <a:schemeClr val="dk2"/>
                </a:solidFill>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 name="Google Shape;54;p3"/>
          <p:cNvPicPr preferRelativeResize="0"/>
          <p:nvPr/>
        </p:nvPicPr>
        <p:blipFill>
          <a:blip r:embed="rId2">
            <a:alphaModFix/>
          </a:blip>
          <a:stretch>
            <a:fillRect/>
          </a:stretch>
        </p:blipFill>
        <p:spPr>
          <a:xfrm>
            <a:off x="7795487" y="1590800"/>
            <a:ext cx="1270575" cy="1275250"/>
          </a:xfrm>
          <a:prstGeom prst="rect">
            <a:avLst/>
          </a:prstGeom>
          <a:noFill/>
          <a:ln>
            <a:noFill/>
          </a:ln>
        </p:spPr>
      </p:pic>
      <p:grpSp>
        <p:nvGrpSpPr>
          <p:cNvPr id="55" name="Google Shape;55;p3"/>
          <p:cNvGrpSpPr/>
          <p:nvPr/>
        </p:nvGrpSpPr>
        <p:grpSpPr>
          <a:xfrm>
            <a:off x="6001911" y="-88195"/>
            <a:ext cx="1601374" cy="874241"/>
            <a:chOff x="6298875" y="260150"/>
            <a:chExt cx="1348525" cy="736203"/>
          </a:xfrm>
        </p:grpSpPr>
        <p:sp>
          <p:nvSpPr>
            <p:cNvPr id="56" name="Google Shape;56;p3"/>
            <p:cNvSpPr/>
            <p:nvPr/>
          </p:nvSpPr>
          <p:spPr>
            <a:xfrm>
              <a:off x="6298875" y="761509"/>
              <a:ext cx="204262" cy="87638"/>
            </a:xfrm>
            <a:custGeom>
              <a:avLst/>
              <a:gdLst/>
              <a:ahLst/>
              <a:cxnLst/>
              <a:rect l="l" t="t" r="r" b="b"/>
              <a:pathLst>
                <a:path w="6906" h="2963" extrusionOk="0">
                  <a:moveTo>
                    <a:pt x="6074" y="1"/>
                  </a:moveTo>
                  <a:cubicBezTo>
                    <a:pt x="4058" y="1"/>
                    <a:pt x="2038" y="730"/>
                    <a:pt x="444" y="2050"/>
                  </a:cubicBezTo>
                  <a:cubicBezTo>
                    <a:pt x="115" y="2324"/>
                    <a:pt x="0" y="2634"/>
                    <a:pt x="143" y="2879"/>
                  </a:cubicBezTo>
                  <a:cubicBezTo>
                    <a:pt x="176" y="2933"/>
                    <a:pt x="232" y="2962"/>
                    <a:pt x="291" y="2962"/>
                  </a:cubicBezTo>
                  <a:cubicBezTo>
                    <a:pt x="320" y="2962"/>
                    <a:pt x="349" y="2955"/>
                    <a:pt x="376" y="2939"/>
                  </a:cubicBezTo>
                  <a:cubicBezTo>
                    <a:pt x="458" y="2892"/>
                    <a:pt x="486" y="2789"/>
                    <a:pt x="441" y="2707"/>
                  </a:cubicBezTo>
                  <a:cubicBezTo>
                    <a:pt x="388" y="2614"/>
                    <a:pt x="513" y="2440"/>
                    <a:pt x="663" y="2314"/>
                  </a:cubicBezTo>
                  <a:cubicBezTo>
                    <a:pt x="2195" y="1046"/>
                    <a:pt x="4137" y="345"/>
                    <a:pt x="6073" y="345"/>
                  </a:cubicBezTo>
                  <a:cubicBezTo>
                    <a:pt x="6286" y="345"/>
                    <a:pt x="6499" y="354"/>
                    <a:pt x="6712" y="371"/>
                  </a:cubicBezTo>
                  <a:cubicBezTo>
                    <a:pt x="6716" y="371"/>
                    <a:pt x="6721" y="371"/>
                    <a:pt x="6725" y="371"/>
                  </a:cubicBezTo>
                  <a:cubicBezTo>
                    <a:pt x="6815" y="371"/>
                    <a:pt x="6891" y="303"/>
                    <a:pt x="6897" y="212"/>
                  </a:cubicBezTo>
                  <a:cubicBezTo>
                    <a:pt x="6906" y="117"/>
                    <a:pt x="6834" y="34"/>
                    <a:pt x="6740" y="27"/>
                  </a:cubicBezTo>
                  <a:cubicBezTo>
                    <a:pt x="6518" y="9"/>
                    <a:pt x="6296" y="1"/>
                    <a:pt x="6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448626" y="731873"/>
              <a:ext cx="99942" cy="82255"/>
            </a:xfrm>
            <a:custGeom>
              <a:avLst/>
              <a:gdLst/>
              <a:ahLst/>
              <a:cxnLst/>
              <a:rect l="l" t="t" r="r" b="b"/>
              <a:pathLst>
                <a:path w="3379" h="2781" extrusionOk="0">
                  <a:moveTo>
                    <a:pt x="172" y="0"/>
                  </a:moveTo>
                  <a:cubicBezTo>
                    <a:pt x="78" y="0"/>
                    <a:pt x="2" y="77"/>
                    <a:pt x="2" y="171"/>
                  </a:cubicBezTo>
                  <a:cubicBezTo>
                    <a:pt x="0" y="266"/>
                    <a:pt x="78" y="344"/>
                    <a:pt x="172" y="344"/>
                  </a:cubicBezTo>
                  <a:cubicBezTo>
                    <a:pt x="1148" y="354"/>
                    <a:pt x="2101" y="638"/>
                    <a:pt x="2921" y="1167"/>
                  </a:cubicBezTo>
                  <a:cubicBezTo>
                    <a:pt x="2288" y="1696"/>
                    <a:pt x="1580" y="2129"/>
                    <a:pt x="821" y="2452"/>
                  </a:cubicBezTo>
                  <a:cubicBezTo>
                    <a:pt x="735" y="2490"/>
                    <a:pt x="697" y="2590"/>
                    <a:pt x="734" y="2676"/>
                  </a:cubicBezTo>
                  <a:cubicBezTo>
                    <a:pt x="761" y="2742"/>
                    <a:pt x="824" y="2781"/>
                    <a:pt x="892" y="2781"/>
                  </a:cubicBezTo>
                  <a:cubicBezTo>
                    <a:pt x="913" y="2781"/>
                    <a:pt x="934" y="2777"/>
                    <a:pt x="955" y="2769"/>
                  </a:cubicBezTo>
                  <a:cubicBezTo>
                    <a:pt x="1816" y="2402"/>
                    <a:pt x="2614" y="1900"/>
                    <a:pt x="3318" y="1281"/>
                  </a:cubicBezTo>
                  <a:cubicBezTo>
                    <a:pt x="3357" y="1246"/>
                    <a:pt x="3379" y="1195"/>
                    <a:pt x="3376" y="1143"/>
                  </a:cubicBezTo>
                  <a:cubicBezTo>
                    <a:pt x="3373" y="1090"/>
                    <a:pt x="3346" y="1042"/>
                    <a:pt x="3304" y="1011"/>
                  </a:cubicBezTo>
                  <a:cubicBezTo>
                    <a:pt x="2388" y="363"/>
                    <a:pt x="1297" y="10"/>
                    <a:pt x="175" y="0"/>
                  </a:cubicBezTo>
                  <a:cubicBezTo>
                    <a:pt x="174" y="0"/>
                    <a:pt x="173"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6579565" y="630986"/>
              <a:ext cx="59392" cy="108964"/>
            </a:xfrm>
            <a:custGeom>
              <a:avLst/>
              <a:gdLst/>
              <a:ahLst/>
              <a:cxnLst/>
              <a:rect l="l" t="t" r="r" b="b"/>
              <a:pathLst>
                <a:path w="2008" h="3684" extrusionOk="0">
                  <a:moveTo>
                    <a:pt x="1299" y="0"/>
                  </a:moveTo>
                  <a:cubicBezTo>
                    <a:pt x="1040" y="0"/>
                    <a:pt x="807" y="149"/>
                    <a:pt x="646" y="251"/>
                  </a:cubicBezTo>
                  <a:cubicBezTo>
                    <a:pt x="567" y="303"/>
                    <a:pt x="545" y="409"/>
                    <a:pt x="596" y="488"/>
                  </a:cubicBezTo>
                  <a:cubicBezTo>
                    <a:pt x="628" y="539"/>
                    <a:pt x="683" y="567"/>
                    <a:pt x="740" y="567"/>
                  </a:cubicBezTo>
                  <a:cubicBezTo>
                    <a:pt x="771" y="567"/>
                    <a:pt x="802" y="559"/>
                    <a:pt x="831" y="541"/>
                  </a:cubicBezTo>
                  <a:cubicBezTo>
                    <a:pt x="994" y="437"/>
                    <a:pt x="1154" y="344"/>
                    <a:pt x="1298" y="344"/>
                  </a:cubicBezTo>
                  <a:cubicBezTo>
                    <a:pt x="1318" y="344"/>
                    <a:pt x="1338" y="346"/>
                    <a:pt x="1357" y="350"/>
                  </a:cubicBezTo>
                  <a:cubicBezTo>
                    <a:pt x="1474" y="375"/>
                    <a:pt x="1537" y="471"/>
                    <a:pt x="1570" y="548"/>
                  </a:cubicBezTo>
                  <a:cubicBezTo>
                    <a:pt x="1644" y="733"/>
                    <a:pt x="1619" y="982"/>
                    <a:pt x="1509" y="1142"/>
                  </a:cubicBezTo>
                  <a:cubicBezTo>
                    <a:pt x="1336" y="1390"/>
                    <a:pt x="1053" y="1522"/>
                    <a:pt x="721" y="1636"/>
                  </a:cubicBezTo>
                  <a:cubicBezTo>
                    <a:pt x="766" y="1346"/>
                    <a:pt x="807" y="1055"/>
                    <a:pt x="841" y="767"/>
                  </a:cubicBezTo>
                  <a:cubicBezTo>
                    <a:pt x="852" y="672"/>
                    <a:pt x="784" y="586"/>
                    <a:pt x="690" y="575"/>
                  </a:cubicBezTo>
                  <a:cubicBezTo>
                    <a:pt x="684" y="574"/>
                    <a:pt x="678" y="574"/>
                    <a:pt x="672" y="574"/>
                  </a:cubicBezTo>
                  <a:cubicBezTo>
                    <a:pt x="585" y="574"/>
                    <a:pt x="509" y="639"/>
                    <a:pt x="498" y="727"/>
                  </a:cubicBezTo>
                  <a:cubicBezTo>
                    <a:pt x="390" y="1650"/>
                    <a:pt x="231" y="2567"/>
                    <a:pt x="21" y="3473"/>
                  </a:cubicBezTo>
                  <a:cubicBezTo>
                    <a:pt x="0" y="3565"/>
                    <a:pt x="57" y="3656"/>
                    <a:pt x="148" y="3679"/>
                  </a:cubicBezTo>
                  <a:lnTo>
                    <a:pt x="149" y="3679"/>
                  </a:lnTo>
                  <a:cubicBezTo>
                    <a:pt x="163" y="3682"/>
                    <a:pt x="177" y="3684"/>
                    <a:pt x="190" y="3684"/>
                  </a:cubicBezTo>
                  <a:cubicBezTo>
                    <a:pt x="268" y="3684"/>
                    <a:pt x="338" y="3630"/>
                    <a:pt x="356" y="3551"/>
                  </a:cubicBezTo>
                  <a:cubicBezTo>
                    <a:pt x="473" y="3045"/>
                    <a:pt x="574" y="2533"/>
                    <a:pt x="660" y="2019"/>
                  </a:cubicBezTo>
                  <a:cubicBezTo>
                    <a:pt x="1109" y="1878"/>
                    <a:pt x="1530" y="1715"/>
                    <a:pt x="1791" y="1338"/>
                  </a:cubicBezTo>
                  <a:cubicBezTo>
                    <a:pt x="1969" y="1082"/>
                    <a:pt x="2007" y="712"/>
                    <a:pt x="1888" y="417"/>
                  </a:cubicBezTo>
                  <a:cubicBezTo>
                    <a:pt x="1798" y="198"/>
                    <a:pt x="1637" y="54"/>
                    <a:pt x="1422" y="12"/>
                  </a:cubicBezTo>
                  <a:cubicBezTo>
                    <a:pt x="1380" y="4"/>
                    <a:pt x="1339"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6638454" y="649886"/>
              <a:ext cx="38273" cy="82078"/>
            </a:xfrm>
            <a:custGeom>
              <a:avLst/>
              <a:gdLst/>
              <a:ahLst/>
              <a:cxnLst/>
              <a:rect l="l" t="t" r="r" b="b"/>
              <a:pathLst>
                <a:path w="1294" h="2775" extrusionOk="0">
                  <a:moveTo>
                    <a:pt x="1099" y="0"/>
                  </a:moveTo>
                  <a:cubicBezTo>
                    <a:pt x="1060" y="0"/>
                    <a:pt x="1020" y="14"/>
                    <a:pt x="988" y="42"/>
                  </a:cubicBezTo>
                  <a:cubicBezTo>
                    <a:pt x="591" y="389"/>
                    <a:pt x="294" y="838"/>
                    <a:pt x="129" y="1339"/>
                  </a:cubicBezTo>
                  <a:cubicBezTo>
                    <a:pt x="16" y="1681"/>
                    <a:pt x="1" y="1969"/>
                    <a:pt x="78" y="2219"/>
                  </a:cubicBezTo>
                  <a:cubicBezTo>
                    <a:pt x="154" y="2461"/>
                    <a:pt x="353" y="2693"/>
                    <a:pt x="616" y="2758"/>
                  </a:cubicBezTo>
                  <a:cubicBezTo>
                    <a:pt x="664" y="2769"/>
                    <a:pt x="712" y="2775"/>
                    <a:pt x="761" y="2775"/>
                  </a:cubicBezTo>
                  <a:cubicBezTo>
                    <a:pt x="780" y="2775"/>
                    <a:pt x="799" y="2774"/>
                    <a:pt x="819" y="2772"/>
                  </a:cubicBezTo>
                  <a:cubicBezTo>
                    <a:pt x="913" y="2764"/>
                    <a:pt x="985" y="2679"/>
                    <a:pt x="975" y="2584"/>
                  </a:cubicBezTo>
                  <a:cubicBezTo>
                    <a:pt x="967" y="2494"/>
                    <a:pt x="891" y="2428"/>
                    <a:pt x="803" y="2428"/>
                  </a:cubicBezTo>
                  <a:cubicBezTo>
                    <a:pt x="797" y="2428"/>
                    <a:pt x="791" y="2428"/>
                    <a:pt x="785" y="2429"/>
                  </a:cubicBezTo>
                  <a:cubicBezTo>
                    <a:pt x="777" y="2430"/>
                    <a:pt x="769" y="2430"/>
                    <a:pt x="760" y="2430"/>
                  </a:cubicBezTo>
                  <a:cubicBezTo>
                    <a:pt x="600" y="2430"/>
                    <a:pt x="456" y="2275"/>
                    <a:pt x="406" y="2116"/>
                  </a:cubicBezTo>
                  <a:cubicBezTo>
                    <a:pt x="351" y="1938"/>
                    <a:pt x="367" y="1718"/>
                    <a:pt x="456" y="1446"/>
                  </a:cubicBezTo>
                  <a:cubicBezTo>
                    <a:pt x="601" y="1004"/>
                    <a:pt x="862" y="609"/>
                    <a:pt x="1213" y="302"/>
                  </a:cubicBezTo>
                  <a:cubicBezTo>
                    <a:pt x="1285" y="240"/>
                    <a:pt x="1293" y="132"/>
                    <a:pt x="1230" y="60"/>
                  </a:cubicBezTo>
                  <a:cubicBezTo>
                    <a:pt x="1196" y="20"/>
                    <a:pt x="1148"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6667676" y="679758"/>
              <a:ext cx="40639" cy="56937"/>
            </a:xfrm>
            <a:custGeom>
              <a:avLst/>
              <a:gdLst/>
              <a:ahLst/>
              <a:cxnLst/>
              <a:rect l="l" t="t" r="r" b="b"/>
              <a:pathLst>
                <a:path w="1374" h="1925" extrusionOk="0">
                  <a:moveTo>
                    <a:pt x="1177" y="0"/>
                  </a:moveTo>
                  <a:cubicBezTo>
                    <a:pt x="1122" y="0"/>
                    <a:pt x="1067" y="27"/>
                    <a:pt x="1034" y="76"/>
                  </a:cubicBezTo>
                  <a:cubicBezTo>
                    <a:pt x="967" y="170"/>
                    <a:pt x="906" y="270"/>
                    <a:pt x="841" y="365"/>
                  </a:cubicBezTo>
                  <a:cubicBezTo>
                    <a:pt x="802" y="325"/>
                    <a:pt x="760" y="289"/>
                    <a:pt x="715" y="255"/>
                  </a:cubicBezTo>
                  <a:cubicBezTo>
                    <a:pt x="685" y="235"/>
                    <a:pt x="652" y="226"/>
                    <a:pt x="620" y="226"/>
                  </a:cubicBezTo>
                  <a:cubicBezTo>
                    <a:pt x="566" y="226"/>
                    <a:pt x="513" y="251"/>
                    <a:pt x="480" y="298"/>
                  </a:cubicBezTo>
                  <a:cubicBezTo>
                    <a:pt x="425" y="374"/>
                    <a:pt x="442" y="479"/>
                    <a:pt x="516" y="535"/>
                  </a:cubicBezTo>
                  <a:cubicBezTo>
                    <a:pt x="564" y="570"/>
                    <a:pt x="609" y="610"/>
                    <a:pt x="650" y="653"/>
                  </a:cubicBezTo>
                  <a:cubicBezTo>
                    <a:pt x="435" y="985"/>
                    <a:pt x="230" y="1325"/>
                    <a:pt x="46" y="1672"/>
                  </a:cubicBezTo>
                  <a:cubicBezTo>
                    <a:pt x="1" y="1757"/>
                    <a:pt x="33" y="1861"/>
                    <a:pt x="118" y="1904"/>
                  </a:cubicBezTo>
                  <a:cubicBezTo>
                    <a:pt x="143" y="1918"/>
                    <a:pt x="171" y="1925"/>
                    <a:pt x="198" y="1925"/>
                  </a:cubicBezTo>
                  <a:cubicBezTo>
                    <a:pt x="259" y="1925"/>
                    <a:pt x="319" y="1891"/>
                    <a:pt x="350" y="1833"/>
                  </a:cubicBezTo>
                  <a:cubicBezTo>
                    <a:pt x="505" y="1540"/>
                    <a:pt x="674" y="1254"/>
                    <a:pt x="851" y="971"/>
                  </a:cubicBezTo>
                  <a:cubicBezTo>
                    <a:pt x="875" y="1035"/>
                    <a:pt x="893" y="1099"/>
                    <a:pt x="905" y="1166"/>
                  </a:cubicBezTo>
                  <a:cubicBezTo>
                    <a:pt x="916" y="1233"/>
                    <a:pt x="968" y="1288"/>
                    <a:pt x="1034" y="1305"/>
                  </a:cubicBezTo>
                  <a:cubicBezTo>
                    <a:pt x="1047" y="1307"/>
                    <a:pt x="1061" y="1309"/>
                    <a:pt x="1074" y="1309"/>
                  </a:cubicBezTo>
                  <a:cubicBezTo>
                    <a:pt x="1084" y="1309"/>
                    <a:pt x="1094" y="1308"/>
                    <a:pt x="1103" y="1306"/>
                  </a:cubicBezTo>
                  <a:cubicBezTo>
                    <a:pt x="1197" y="1291"/>
                    <a:pt x="1259" y="1202"/>
                    <a:pt x="1244" y="1109"/>
                  </a:cubicBezTo>
                  <a:cubicBezTo>
                    <a:pt x="1216" y="943"/>
                    <a:pt x="1157" y="785"/>
                    <a:pt x="1071" y="642"/>
                  </a:cubicBezTo>
                  <a:cubicBezTo>
                    <a:pt x="1151" y="521"/>
                    <a:pt x="1228" y="396"/>
                    <a:pt x="1314" y="277"/>
                  </a:cubicBezTo>
                  <a:cubicBezTo>
                    <a:pt x="1373" y="200"/>
                    <a:pt x="1356" y="89"/>
                    <a:pt x="1278" y="32"/>
                  </a:cubicBezTo>
                  <a:cubicBezTo>
                    <a:pt x="1247" y="11"/>
                    <a:pt x="1212" y="0"/>
                    <a:pt x="1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6706038" y="642077"/>
              <a:ext cx="40285" cy="102516"/>
            </a:xfrm>
            <a:custGeom>
              <a:avLst/>
              <a:gdLst/>
              <a:ahLst/>
              <a:cxnLst/>
              <a:rect l="l" t="t" r="r" b="b"/>
              <a:pathLst>
                <a:path w="1362" h="3466" extrusionOk="0">
                  <a:moveTo>
                    <a:pt x="694" y="0"/>
                  </a:moveTo>
                  <a:cubicBezTo>
                    <a:pt x="636" y="0"/>
                    <a:pt x="579" y="30"/>
                    <a:pt x="546" y="83"/>
                  </a:cubicBezTo>
                  <a:cubicBezTo>
                    <a:pt x="499" y="163"/>
                    <a:pt x="523" y="269"/>
                    <a:pt x="603" y="318"/>
                  </a:cubicBezTo>
                  <a:cubicBezTo>
                    <a:pt x="715" y="386"/>
                    <a:pt x="796" y="542"/>
                    <a:pt x="841" y="781"/>
                  </a:cubicBezTo>
                  <a:cubicBezTo>
                    <a:pt x="1003" y="1636"/>
                    <a:pt x="701" y="2573"/>
                    <a:pt x="72" y="3169"/>
                  </a:cubicBezTo>
                  <a:cubicBezTo>
                    <a:pt x="3" y="3233"/>
                    <a:pt x="0" y="3342"/>
                    <a:pt x="65" y="3412"/>
                  </a:cubicBezTo>
                  <a:cubicBezTo>
                    <a:pt x="99" y="3448"/>
                    <a:pt x="145" y="3466"/>
                    <a:pt x="190" y="3466"/>
                  </a:cubicBezTo>
                  <a:cubicBezTo>
                    <a:pt x="233" y="3466"/>
                    <a:pt x="275" y="3450"/>
                    <a:pt x="309" y="3418"/>
                  </a:cubicBezTo>
                  <a:cubicBezTo>
                    <a:pt x="1021" y="2745"/>
                    <a:pt x="1361" y="1685"/>
                    <a:pt x="1178" y="717"/>
                  </a:cubicBezTo>
                  <a:cubicBezTo>
                    <a:pt x="1114" y="373"/>
                    <a:pt x="983" y="147"/>
                    <a:pt x="782" y="24"/>
                  </a:cubicBezTo>
                  <a:cubicBezTo>
                    <a:pt x="754" y="8"/>
                    <a:pt x="724"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6591751" y="760947"/>
              <a:ext cx="104349" cy="17066"/>
            </a:xfrm>
            <a:custGeom>
              <a:avLst/>
              <a:gdLst/>
              <a:ahLst/>
              <a:cxnLst/>
              <a:rect l="l" t="t" r="r" b="b"/>
              <a:pathLst>
                <a:path w="3528" h="577" extrusionOk="0">
                  <a:moveTo>
                    <a:pt x="3350" y="1"/>
                  </a:moveTo>
                  <a:cubicBezTo>
                    <a:pt x="3345" y="1"/>
                    <a:pt x="3341" y="1"/>
                    <a:pt x="3337" y="1"/>
                  </a:cubicBezTo>
                  <a:lnTo>
                    <a:pt x="167" y="233"/>
                  </a:lnTo>
                  <a:cubicBezTo>
                    <a:pt x="72" y="240"/>
                    <a:pt x="1" y="322"/>
                    <a:pt x="8" y="418"/>
                  </a:cubicBezTo>
                  <a:cubicBezTo>
                    <a:pt x="13" y="491"/>
                    <a:pt x="67" y="554"/>
                    <a:pt x="139" y="571"/>
                  </a:cubicBezTo>
                  <a:cubicBezTo>
                    <a:pt x="157" y="575"/>
                    <a:pt x="174" y="577"/>
                    <a:pt x="192" y="577"/>
                  </a:cubicBezTo>
                  <a:lnTo>
                    <a:pt x="3362" y="345"/>
                  </a:lnTo>
                  <a:cubicBezTo>
                    <a:pt x="3456" y="338"/>
                    <a:pt x="3528" y="255"/>
                    <a:pt x="3521" y="160"/>
                  </a:cubicBezTo>
                  <a:cubicBezTo>
                    <a:pt x="3514" y="69"/>
                    <a:pt x="3440" y="1"/>
                    <a:pt x="3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571076" y="786442"/>
              <a:ext cx="70217" cy="98197"/>
            </a:xfrm>
            <a:custGeom>
              <a:avLst/>
              <a:gdLst/>
              <a:ahLst/>
              <a:cxnLst/>
              <a:rect l="l" t="t" r="r" b="b"/>
              <a:pathLst>
                <a:path w="2374" h="3320" extrusionOk="0">
                  <a:moveTo>
                    <a:pt x="1644" y="346"/>
                  </a:moveTo>
                  <a:cubicBezTo>
                    <a:pt x="1720" y="346"/>
                    <a:pt x="1793" y="366"/>
                    <a:pt x="1847" y="416"/>
                  </a:cubicBezTo>
                  <a:cubicBezTo>
                    <a:pt x="1916" y="481"/>
                    <a:pt x="1958" y="595"/>
                    <a:pt x="1976" y="766"/>
                  </a:cubicBezTo>
                  <a:cubicBezTo>
                    <a:pt x="2020" y="1182"/>
                    <a:pt x="1909" y="1587"/>
                    <a:pt x="1681" y="1853"/>
                  </a:cubicBezTo>
                  <a:cubicBezTo>
                    <a:pt x="1657" y="1880"/>
                    <a:pt x="1631" y="1905"/>
                    <a:pt x="1605" y="1929"/>
                  </a:cubicBezTo>
                  <a:cubicBezTo>
                    <a:pt x="1527" y="1749"/>
                    <a:pt x="1451" y="1569"/>
                    <a:pt x="1368" y="1394"/>
                  </a:cubicBezTo>
                  <a:cubicBezTo>
                    <a:pt x="1339" y="1332"/>
                    <a:pt x="1277" y="1296"/>
                    <a:pt x="1213" y="1296"/>
                  </a:cubicBezTo>
                  <a:cubicBezTo>
                    <a:pt x="1188" y="1296"/>
                    <a:pt x="1163" y="1301"/>
                    <a:pt x="1139" y="1312"/>
                  </a:cubicBezTo>
                  <a:cubicBezTo>
                    <a:pt x="1053" y="1353"/>
                    <a:pt x="1016" y="1456"/>
                    <a:pt x="1057" y="1542"/>
                  </a:cubicBezTo>
                  <a:cubicBezTo>
                    <a:pt x="1146" y="1729"/>
                    <a:pt x="1227" y="1922"/>
                    <a:pt x="1310" y="2113"/>
                  </a:cubicBezTo>
                  <a:cubicBezTo>
                    <a:pt x="1210" y="2154"/>
                    <a:pt x="1105" y="2175"/>
                    <a:pt x="1002" y="2175"/>
                  </a:cubicBezTo>
                  <a:cubicBezTo>
                    <a:pt x="912" y="2175"/>
                    <a:pt x="824" y="2158"/>
                    <a:pt x="743" y="2123"/>
                  </a:cubicBezTo>
                  <a:cubicBezTo>
                    <a:pt x="597" y="2058"/>
                    <a:pt x="473" y="1919"/>
                    <a:pt x="412" y="1749"/>
                  </a:cubicBezTo>
                  <a:cubicBezTo>
                    <a:pt x="355" y="1588"/>
                    <a:pt x="360" y="1419"/>
                    <a:pt x="428" y="1287"/>
                  </a:cubicBezTo>
                  <a:cubicBezTo>
                    <a:pt x="514" y="1117"/>
                    <a:pt x="691" y="993"/>
                    <a:pt x="835" y="904"/>
                  </a:cubicBezTo>
                  <a:cubicBezTo>
                    <a:pt x="873" y="880"/>
                    <a:pt x="899" y="844"/>
                    <a:pt x="911" y="801"/>
                  </a:cubicBezTo>
                  <a:cubicBezTo>
                    <a:pt x="943" y="794"/>
                    <a:pt x="971" y="778"/>
                    <a:pt x="995" y="754"/>
                  </a:cubicBezTo>
                  <a:cubicBezTo>
                    <a:pt x="1133" y="611"/>
                    <a:pt x="1275" y="465"/>
                    <a:pt x="1441" y="390"/>
                  </a:cubicBezTo>
                  <a:cubicBezTo>
                    <a:pt x="1502" y="363"/>
                    <a:pt x="1574" y="346"/>
                    <a:pt x="1644" y="346"/>
                  </a:cubicBezTo>
                  <a:close/>
                  <a:moveTo>
                    <a:pt x="1643" y="1"/>
                  </a:moveTo>
                  <a:cubicBezTo>
                    <a:pt x="1531" y="1"/>
                    <a:pt x="1414" y="26"/>
                    <a:pt x="1301" y="77"/>
                  </a:cubicBezTo>
                  <a:cubicBezTo>
                    <a:pt x="1075" y="178"/>
                    <a:pt x="901" y="357"/>
                    <a:pt x="749" y="513"/>
                  </a:cubicBezTo>
                  <a:cubicBezTo>
                    <a:pt x="743" y="564"/>
                    <a:pt x="704" y="603"/>
                    <a:pt x="655" y="610"/>
                  </a:cubicBezTo>
                  <a:cubicBezTo>
                    <a:pt x="472" y="723"/>
                    <a:pt x="246" y="885"/>
                    <a:pt x="121" y="1131"/>
                  </a:cubicBezTo>
                  <a:cubicBezTo>
                    <a:pt x="11" y="1348"/>
                    <a:pt x="0" y="1615"/>
                    <a:pt x="89" y="1864"/>
                  </a:cubicBezTo>
                  <a:cubicBezTo>
                    <a:pt x="183" y="2126"/>
                    <a:pt x="372" y="2334"/>
                    <a:pt x="607" y="2437"/>
                  </a:cubicBezTo>
                  <a:cubicBezTo>
                    <a:pt x="656" y="2458"/>
                    <a:pt x="708" y="2476"/>
                    <a:pt x="762" y="2489"/>
                  </a:cubicBezTo>
                  <a:cubicBezTo>
                    <a:pt x="839" y="2507"/>
                    <a:pt x="918" y="2516"/>
                    <a:pt x="999" y="2516"/>
                  </a:cubicBezTo>
                  <a:cubicBezTo>
                    <a:pt x="1148" y="2516"/>
                    <a:pt x="1300" y="2486"/>
                    <a:pt x="1446" y="2427"/>
                  </a:cubicBezTo>
                  <a:cubicBezTo>
                    <a:pt x="1550" y="2683"/>
                    <a:pt x="1648" y="2941"/>
                    <a:pt x="1740" y="3200"/>
                  </a:cubicBezTo>
                  <a:cubicBezTo>
                    <a:pt x="1763" y="3274"/>
                    <a:pt x="1831" y="3320"/>
                    <a:pt x="1903" y="3320"/>
                  </a:cubicBezTo>
                  <a:cubicBezTo>
                    <a:pt x="1922" y="3320"/>
                    <a:pt x="1942" y="3317"/>
                    <a:pt x="1961" y="3310"/>
                  </a:cubicBezTo>
                  <a:cubicBezTo>
                    <a:pt x="2052" y="3277"/>
                    <a:pt x="2100" y="3176"/>
                    <a:pt x="2065" y="3086"/>
                  </a:cubicBezTo>
                  <a:cubicBezTo>
                    <a:pt x="1966" y="2807"/>
                    <a:pt x="1859" y="2530"/>
                    <a:pt x="1748" y="2256"/>
                  </a:cubicBezTo>
                  <a:cubicBezTo>
                    <a:pt x="1819" y="2202"/>
                    <a:pt x="1883" y="2143"/>
                    <a:pt x="1941" y="2077"/>
                  </a:cubicBezTo>
                  <a:cubicBezTo>
                    <a:pt x="2235" y="1736"/>
                    <a:pt x="2373" y="1245"/>
                    <a:pt x="2318" y="730"/>
                  </a:cubicBezTo>
                  <a:cubicBezTo>
                    <a:pt x="2292" y="472"/>
                    <a:pt x="2214" y="288"/>
                    <a:pt x="2082" y="164"/>
                  </a:cubicBezTo>
                  <a:cubicBezTo>
                    <a:pt x="1966" y="56"/>
                    <a:pt x="1810" y="1"/>
                    <a:pt x="1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6653154" y="791530"/>
              <a:ext cx="29430" cy="74240"/>
            </a:xfrm>
            <a:custGeom>
              <a:avLst/>
              <a:gdLst/>
              <a:ahLst/>
              <a:cxnLst/>
              <a:rect l="l" t="t" r="r" b="b"/>
              <a:pathLst>
                <a:path w="995" h="2510" extrusionOk="0">
                  <a:moveTo>
                    <a:pt x="776" y="0"/>
                  </a:moveTo>
                  <a:cubicBezTo>
                    <a:pt x="728" y="0"/>
                    <a:pt x="681" y="20"/>
                    <a:pt x="647" y="59"/>
                  </a:cubicBezTo>
                  <a:cubicBezTo>
                    <a:pt x="353" y="399"/>
                    <a:pt x="153" y="808"/>
                    <a:pt x="66" y="1247"/>
                  </a:cubicBezTo>
                  <a:cubicBezTo>
                    <a:pt x="1" y="1567"/>
                    <a:pt x="16" y="1829"/>
                    <a:pt x="112" y="2050"/>
                  </a:cubicBezTo>
                  <a:cubicBezTo>
                    <a:pt x="210" y="2279"/>
                    <a:pt x="401" y="2441"/>
                    <a:pt x="612" y="2492"/>
                  </a:cubicBezTo>
                  <a:cubicBezTo>
                    <a:pt x="658" y="2504"/>
                    <a:pt x="706" y="2510"/>
                    <a:pt x="754" y="2510"/>
                  </a:cubicBezTo>
                  <a:cubicBezTo>
                    <a:pt x="780" y="2510"/>
                    <a:pt x="806" y="2508"/>
                    <a:pt x="831" y="2504"/>
                  </a:cubicBezTo>
                  <a:cubicBezTo>
                    <a:pt x="927" y="2493"/>
                    <a:pt x="994" y="2406"/>
                    <a:pt x="982" y="2310"/>
                  </a:cubicBezTo>
                  <a:cubicBezTo>
                    <a:pt x="970" y="2223"/>
                    <a:pt x="896" y="2160"/>
                    <a:pt x="810" y="2160"/>
                  </a:cubicBezTo>
                  <a:cubicBezTo>
                    <a:pt x="802" y="2160"/>
                    <a:pt x="793" y="2161"/>
                    <a:pt x="785" y="2162"/>
                  </a:cubicBezTo>
                  <a:cubicBezTo>
                    <a:pt x="775" y="2164"/>
                    <a:pt x="764" y="2164"/>
                    <a:pt x="754" y="2164"/>
                  </a:cubicBezTo>
                  <a:cubicBezTo>
                    <a:pt x="627" y="2164"/>
                    <a:pt x="491" y="2062"/>
                    <a:pt x="427" y="1913"/>
                  </a:cubicBezTo>
                  <a:cubicBezTo>
                    <a:pt x="361" y="1761"/>
                    <a:pt x="353" y="1560"/>
                    <a:pt x="402" y="1315"/>
                  </a:cubicBezTo>
                  <a:cubicBezTo>
                    <a:pt x="478" y="934"/>
                    <a:pt x="651" y="579"/>
                    <a:pt x="906" y="286"/>
                  </a:cubicBezTo>
                  <a:cubicBezTo>
                    <a:pt x="969" y="214"/>
                    <a:pt x="961" y="104"/>
                    <a:pt x="889" y="43"/>
                  </a:cubicBezTo>
                  <a:cubicBezTo>
                    <a:pt x="856" y="14"/>
                    <a:pt x="816" y="0"/>
                    <a:pt x="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6683766" y="811553"/>
              <a:ext cx="38539" cy="48270"/>
            </a:xfrm>
            <a:custGeom>
              <a:avLst/>
              <a:gdLst/>
              <a:ahLst/>
              <a:cxnLst/>
              <a:rect l="l" t="t" r="r" b="b"/>
              <a:pathLst>
                <a:path w="1303" h="1632" extrusionOk="0">
                  <a:moveTo>
                    <a:pt x="196" y="1"/>
                  </a:moveTo>
                  <a:cubicBezTo>
                    <a:pt x="132" y="1"/>
                    <a:pt x="69" y="38"/>
                    <a:pt x="40" y="100"/>
                  </a:cubicBezTo>
                  <a:cubicBezTo>
                    <a:pt x="0" y="186"/>
                    <a:pt x="37" y="287"/>
                    <a:pt x="123" y="328"/>
                  </a:cubicBezTo>
                  <a:cubicBezTo>
                    <a:pt x="259" y="396"/>
                    <a:pt x="379" y="494"/>
                    <a:pt x="470" y="615"/>
                  </a:cubicBezTo>
                  <a:cubicBezTo>
                    <a:pt x="294" y="856"/>
                    <a:pt x="165" y="1128"/>
                    <a:pt x="89" y="1416"/>
                  </a:cubicBezTo>
                  <a:cubicBezTo>
                    <a:pt x="65" y="1508"/>
                    <a:pt x="121" y="1602"/>
                    <a:pt x="213" y="1626"/>
                  </a:cubicBezTo>
                  <a:lnTo>
                    <a:pt x="216" y="1626"/>
                  </a:lnTo>
                  <a:cubicBezTo>
                    <a:pt x="229" y="1629"/>
                    <a:pt x="243" y="1631"/>
                    <a:pt x="256" y="1631"/>
                  </a:cubicBezTo>
                  <a:cubicBezTo>
                    <a:pt x="332" y="1631"/>
                    <a:pt x="402" y="1579"/>
                    <a:pt x="423" y="1502"/>
                  </a:cubicBezTo>
                  <a:cubicBezTo>
                    <a:pt x="473" y="1316"/>
                    <a:pt x="549" y="1139"/>
                    <a:pt x="649" y="976"/>
                  </a:cubicBezTo>
                  <a:cubicBezTo>
                    <a:pt x="663" y="1015"/>
                    <a:pt x="675" y="1056"/>
                    <a:pt x="684" y="1098"/>
                  </a:cubicBezTo>
                  <a:cubicBezTo>
                    <a:pt x="697" y="1184"/>
                    <a:pt x="770" y="1245"/>
                    <a:pt x="854" y="1245"/>
                  </a:cubicBezTo>
                  <a:cubicBezTo>
                    <a:pt x="863" y="1245"/>
                    <a:pt x="871" y="1245"/>
                    <a:pt x="880" y="1243"/>
                  </a:cubicBezTo>
                  <a:cubicBezTo>
                    <a:pt x="974" y="1228"/>
                    <a:pt x="1039" y="1140"/>
                    <a:pt x="1025" y="1046"/>
                  </a:cubicBezTo>
                  <a:cubicBezTo>
                    <a:pt x="1002" y="905"/>
                    <a:pt x="957" y="769"/>
                    <a:pt x="893" y="641"/>
                  </a:cubicBezTo>
                  <a:cubicBezTo>
                    <a:pt x="988" y="532"/>
                    <a:pt x="1095" y="435"/>
                    <a:pt x="1212" y="351"/>
                  </a:cubicBezTo>
                  <a:cubicBezTo>
                    <a:pt x="1287" y="295"/>
                    <a:pt x="1302" y="190"/>
                    <a:pt x="1250" y="114"/>
                  </a:cubicBezTo>
                  <a:cubicBezTo>
                    <a:pt x="1217" y="67"/>
                    <a:pt x="1163" y="41"/>
                    <a:pt x="1109" y="41"/>
                  </a:cubicBezTo>
                  <a:cubicBezTo>
                    <a:pt x="1077" y="41"/>
                    <a:pt x="1044" y="50"/>
                    <a:pt x="1015" y="69"/>
                  </a:cubicBezTo>
                  <a:cubicBezTo>
                    <a:pt x="900" y="151"/>
                    <a:pt x="793" y="242"/>
                    <a:pt x="694" y="344"/>
                  </a:cubicBezTo>
                  <a:cubicBezTo>
                    <a:pt x="577" y="206"/>
                    <a:pt x="432" y="95"/>
                    <a:pt x="269" y="17"/>
                  </a:cubicBezTo>
                  <a:cubicBezTo>
                    <a:pt x="246" y="6"/>
                    <a:pt x="22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06748" y="782568"/>
              <a:ext cx="44396" cy="78114"/>
            </a:xfrm>
            <a:custGeom>
              <a:avLst/>
              <a:gdLst/>
              <a:ahLst/>
              <a:cxnLst/>
              <a:rect l="l" t="t" r="r" b="b"/>
              <a:pathLst>
                <a:path w="1501" h="2641" extrusionOk="0">
                  <a:moveTo>
                    <a:pt x="944" y="1"/>
                  </a:moveTo>
                  <a:cubicBezTo>
                    <a:pt x="920" y="1"/>
                    <a:pt x="896" y="6"/>
                    <a:pt x="873" y="16"/>
                  </a:cubicBezTo>
                  <a:cubicBezTo>
                    <a:pt x="786" y="56"/>
                    <a:pt x="748" y="158"/>
                    <a:pt x="789" y="246"/>
                  </a:cubicBezTo>
                  <a:cubicBezTo>
                    <a:pt x="1112" y="955"/>
                    <a:pt x="790" y="1943"/>
                    <a:pt x="113" y="2319"/>
                  </a:cubicBezTo>
                  <a:cubicBezTo>
                    <a:pt x="30" y="2364"/>
                    <a:pt x="0" y="2470"/>
                    <a:pt x="47" y="2553"/>
                  </a:cubicBezTo>
                  <a:cubicBezTo>
                    <a:pt x="77" y="2609"/>
                    <a:pt x="136" y="2641"/>
                    <a:pt x="196" y="2641"/>
                  </a:cubicBezTo>
                  <a:cubicBezTo>
                    <a:pt x="225" y="2641"/>
                    <a:pt x="254" y="2634"/>
                    <a:pt x="280" y="2619"/>
                  </a:cubicBezTo>
                  <a:cubicBezTo>
                    <a:pt x="1118" y="2156"/>
                    <a:pt x="1501" y="979"/>
                    <a:pt x="1101" y="102"/>
                  </a:cubicBezTo>
                  <a:cubicBezTo>
                    <a:pt x="1072" y="38"/>
                    <a:pt x="1009" y="1"/>
                    <a:pt x="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753362" y="737138"/>
              <a:ext cx="34547" cy="16149"/>
            </a:xfrm>
            <a:custGeom>
              <a:avLst/>
              <a:gdLst/>
              <a:ahLst/>
              <a:cxnLst/>
              <a:rect l="l" t="t" r="r" b="b"/>
              <a:pathLst>
                <a:path w="1168" h="546" extrusionOk="0">
                  <a:moveTo>
                    <a:pt x="953" y="0"/>
                  </a:moveTo>
                  <a:cubicBezTo>
                    <a:pt x="665" y="0"/>
                    <a:pt x="382" y="78"/>
                    <a:pt x="134" y="225"/>
                  </a:cubicBezTo>
                  <a:cubicBezTo>
                    <a:pt x="1" y="302"/>
                    <a:pt x="30" y="504"/>
                    <a:pt x="181" y="540"/>
                  </a:cubicBezTo>
                  <a:cubicBezTo>
                    <a:pt x="195" y="544"/>
                    <a:pt x="209" y="545"/>
                    <a:pt x="222" y="545"/>
                  </a:cubicBezTo>
                  <a:cubicBezTo>
                    <a:pt x="252" y="545"/>
                    <a:pt x="282" y="537"/>
                    <a:pt x="309" y="522"/>
                  </a:cubicBezTo>
                  <a:cubicBezTo>
                    <a:pt x="506" y="406"/>
                    <a:pt x="728" y="346"/>
                    <a:pt x="957" y="346"/>
                  </a:cubicBezTo>
                  <a:cubicBezTo>
                    <a:pt x="967" y="346"/>
                    <a:pt x="977" y="346"/>
                    <a:pt x="987" y="346"/>
                  </a:cubicBezTo>
                  <a:cubicBezTo>
                    <a:pt x="989" y="346"/>
                    <a:pt x="991" y="346"/>
                    <a:pt x="993" y="346"/>
                  </a:cubicBezTo>
                  <a:cubicBezTo>
                    <a:pt x="1085" y="346"/>
                    <a:pt x="1161" y="272"/>
                    <a:pt x="1163" y="178"/>
                  </a:cubicBezTo>
                  <a:cubicBezTo>
                    <a:pt x="1168" y="84"/>
                    <a:pt x="1093" y="4"/>
                    <a:pt x="997" y="1"/>
                  </a:cubicBezTo>
                  <a:cubicBezTo>
                    <a:pt x="982" y="1"/>
                    <a:pt x="967"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754072" y="758640"/>
              <a:ext cx="39870" cy="14168"/>
            </a:xfrm>
            <a:custGeom>
              <a:avLst/>
              <a:gdLst/>
              <a:ahLst/>
              <a:cxnLst/>
              <a:rect l="l" t="t" r="r" b="b"/>
              <a:pathLst>
                <a:path w="1348" h="479" extrusionOk="0">
                  <a:moveTo>
                    <a:pt x="1151" y="1"/>
                  </a:moveTo>
                  <a:cubicBezTo>
                    <a:pt x="1122" y="1"/>
                    <a:pt x="1094" y="8"/>
                    <a:pt x="1068" y="23"/>
                  </a:cubicBezTo>
                  <a:cubicBezTo>
                    <a:pt x="933" y="97"/>
                    <a:pt x="784" y="135"/>
                    <a:pt x="634" y="135"/>
                  </a:cubicBezTo>
                  <a:cubicBezTo>
                    <a:pt x="510" y="135"/>
                    <a:pt x="386" y="109"/>
                    <a:pt x="270" y="57"/>
                  </a:cubicBezTo>
                  <a:cubicBezTo>
                    <a:pt x="246" y="45"/>
                    <a:pt x="221" y="40"/>
                    <a:pt x="196" y="40"/>
                  </a:cubicBezTo>
                  <a:cubicBezTo>
                    <a:pt x="131" y="40"/>
                    <a:pt x="70" y="76"/>
                    <a:pt x="41" y="138"/>
                  </a:cubicBezTo>
                  <a:cubicBezTo>
                    <a:pt x="1" y="224"/>
                    <a:pt x="37" y="327"/>
                    <a:pt x="123" y="368"/>
                  </a:cubicBezTo>
                  <a:cubicBezTo>
                    <a:pt x="194" y="400"/>
                    <a:pt x="267" y="425"/>
                    <a:pt x="343" y="444"/>
                  </a:cubicBezTo>
                  <a:cubicBezTo>
                    <a:pt x="439" y="467"/>
                    <a:pt x="537" y="478"/>
                    <a:pt x="634" y="478"/>
                  </a:cubicBezTo>
                  <a:cubicBezTo>
                    <a:pt x="843" y="478"/>
                    <a:pt x="1050" y="426"/>
                    <a:pt x="1236" y="324"/>
                  </a:cubicBezTo>
                  <a:cubicBezTo>
                    <a:pt x="1318" y="276"/>
                    <a:pt x="1348" y="172"/>
                    <a:pt x="1301" y="89"/>
                  </a:cubicBezTo>
                  <a:cubicBezTo>
                    <a:pt x="1270" y="33"/>
                    <a:pt x="1211" y="1"/>
                    <a:pt x="1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97137" y="704544"/>
              <a:ext cx="69537" cy="76162"/>
            </a:xfrm>
            <a:custGeom>
              <a:avLst/>
              <a:gdLst/>
              <a:ahLst/>
              <a:cxnLst/>
              <a:rect l="l" t="t" r="r" b="b"/>
              <a:pathLst>
                <a:path w="2351" h="2575" extrusionOk="0">
                  <a:moveTo>
                    <a:pt x="2177" y="1"/>
                  </a:moveTo>
                  <a:cubicBezTo>
                    <a:pt x="2174" y="1"/>
                    <a:pt x="2172" y="1"/>
                    <a:pt x="2169" y="1"/>
                  </a:cubicBezTo>
                  <a:cubicBezTo>
                    <a:pt x="1620" y="16"/>
                    <a:pt x="1087" y="191"/>
                    <a:pt x="635" y="503"/>
                  </a:cubicBezTo>
                  <a:cubicBezTo>
                    <a:pt x="511" y="588"/>
                    <a:pt x="335" y="723"/>
                    <a:pt x="213" y="917"/>
                  </a:cubicBezTo>
                  <a:cubicBezTo>
                    <a:pt x="0" y="1255"/>
                    <a:pt x="6" y="1718"/>
                    <a:pt x="227" y="2042"/>
                  </a:cubicBezTo>
                  <a:cubicBezTo>
                    <a:pt x="362" y="2238"/>
                    <a:pt x="565" y="2377"/>
                    <a:pt x="795" y="2432"/>
                  </a:cubicBezTo>
                  <a:cubicBezTo>
                    <a:pt x="867" y="2448"/>
                    <a:pt x="939" y="2457"/>
                    <a:pt x="1012" y="2457"/>
                  </a:cubicBezTo>
                  <a:cubicBezTo>
                    <a:pt x="1081" y="2457"/>
                    <a:pt x="1151" y="2449"/>
                    <a:pt x="1219" y="2433"/>
                  </a:cubicBezTo>
                  <a:cubicBezTo>
                    <a:pt x="1225" y="2464"/>
                    <a:pt x="1237" y="2494"/>
                    <a:pt x="1258" y="2518"/>
                  </a:cubicBezTo>
                  <a:cubicBezTo>
                    <a:pt x="1292" y="2555"/>
                    <a:pt x="1338" y="2574"/>
                    <a:pt x="1385" y="2574"/>
                  </a:cubicBezTo>
                  <a:cubicBezTo>
                    <a:pt x="1426" y="2574"/>
                    <a:pt x="1468" y="2559"/>
                    <a:pt x="1501" y="2529"/>
                  </a:cubicBezTo>
                  <a:cubicBezTo>
                    <a:pt x="1712" y="2339"/>
                    <a:pt x="1935" y="2109"/>
                    <a:pt x="1948" y="1794"/>
                  </a:cubicBezTo>
                  <a:cubicBezTo>
                    <a:pt x="1957" y="1553"/>
                    <a:pt x="1779" y="1359"/>
                    <a:pt x="1600" y="1293"/>
                  </a:cubicBezTo>
                  <a:cubicBezTo>
                    <a:pt x="1550" y="1275"/>
                    <a:pt x="1500" y="1267"/>
                    <a:pt x="1452" y="1267"/>
                  </a:cubicBezTo>
                  <a:cubicBezTo>
                    <a:pt x="1339" y="1267"/>
                    <a:pt x="1237" y="1314"/>
                    <a:pt x="1164" y="1404"/>
                  </a:cubicBezTo>
                  <a:cubicBezTo>
                    <a:pt x="1101" y="1479"/>
                    <a:pt x="1112" y="1590"/>
                    <a:pt x="1188" y="1651"/>
                  </a:cubicBezTo>
                  <a:cubicBezTo>
                    <a:pt x="1220" y="1676"/>
                    <a:pt x="1258" y="1688"/>
                    <a:pt x="1295" y="1688"/>
                  </a:cubicBezTo>
                  <a:cubicBezTo>
                    <a:pt x="1347" y="1688"/>
                    <a:pt x="1399" y="1665"/>
                    <a:pt x="1433" y="1620"/>
                  </a:cubicBezTo>
                  <a:cubicBezTo>
                    <a:pt x="1437" y="1615"/>
                    <a:pt x="1441" y="1609"/>
                    <a:pt x="1453" y="1609"/>
                  </a:cubicBezTo>
                  <a:cubicBezTo>
                    <a:pt x="1460" y="1609"/>
                    <a:pt x="1468" y="1611"/>
                    <a:pt x="1481" y="1615"/>
                  </a:cubicBezTo>
                  <a:cubicBezTo>
                    <a:pt x="1541" y="1638"/>
                    <a:pt x="1606" y="1711"/>
                    <a:pt x="1603" y="1782"/>
                  </a:cubicBezTo>
                  <a:cubicBezTo>
                    <a:pt x="1598" y="1928"/>
                    <a:pt x="1491" y="2062"/>
                    <a:pt x="1361" y="2187"/>
                  </a:cubicBezTo>
                  <a:cubicBezTo>
                    <a:pt x="1332" y="2127"/>
                    <a:pt x="1272" y="2090"/>
                    <a:pt x="1208" y="2090"/>
                  </a:cubicBezTo>
                  <a:cubicBezTo>
                    <a:pt x="1194" y="2090"/>
                    <a:pt x="1181" y="2092"/>
                    <a:pt x="1167" y="2095"/>
                  </a:cubicBezTo>
                  <a:cubicBezTo>
                    <a:pt x="1120" y="2108"/>
                    <a:pt x="1071" y="2114"/>
                    <a:pt x="1023" y="2114"/>
                  </a:cubicBezTo>
                  <a:cubicBezTo>
                    <a:pt x="824" y="2114"/>
                    <a:pt x="624" y="2014"/>
                    <a:pt x="511" y="1848"/>
                  </a:cubicBezTo>
                  <a:cubicBezTo>
                    <a:pt x="367" y="1637"/>
                    <a:pt x="363" y="1321"/>
                    <a:pt x="503" y="1100"/>
                  </a:cubicBezTo>
                  <a:cubicBezTo>
                    <a:pt x="572" y="993"/>
                    <a:pt x="674" y="893"/>
                    <a:pt x="829" y="786"/>
                  </a:cubicBezTo>
                  <a:cubicBezTo>
                    <a:pt x="1226" y="512"/>
                    <a:pt x="1695" y="358"/>
                    <a:pt x="2178" y="344"/>
                  </a:cubicBezTo>
                  <a:cubicBezTo>
                    <a:pt x="2178" y="344"/>
                    <a:pt x="2179" y="344"/>
                    <a:pt x="2180" y="344"/>
                  </a:cubicBezTo>
                  <a:cubicBezTo>
                    <a:pt x="2275" y="344"/>
                    <a:pt x="2351" y="265"/>
                    <a:pt x="2349" y="168"/>
                  </a:cubicBezTo>
                  <a:cubicBezTo>
                    <a:pt x="2348" y="75"/>
                    <a:pt x="2271" y="1"/>
                    <a:pt x="21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876227" y="707354"/>
              <a:ext cx="63444" cy="80776"/>
            </a:xfrm>
            <a:custGeom>
              <a:avLst/>
              <a:gdLst/>
              <a:ahLst/>
              <a:cxnLst/>
              <a:rect l="l" t="t" r="r" b="b"/>
              <a:pathLst>
                <a:path w="2145" h="2731" extrusionOk="0">
                  <a:moveTo>
                    <a:pt x="1078" y="0"/>
                  </a:moveTo>
                  <a:cubicBezTo>
                    <a:pt x="1033" y="0"/>
                    <a:pt x="989" y="17"/>
                    <a:pt x="955" y="52"/>
                  </a:cubicBezTo>
                  <a:cubicBezTo>
                    <a:pt x="625" y="387"/>
                    <a:pt x="175" y="848"/>
                    <a:pt x="67" y="1436"/>
                  </a:cubicBezTo>
                  <a:cubicBezTo>
                    <a:pt x="0" y="1796"/>
                    <a:pt x="116" y="2199"/>
                    <a:pt x="361" y="2462"/>
                  </a:cubicBezTo>
                  <a:cubicBezTo>
                    <a:pt x="469" y="2583"/>
                    <a:pt x="611" y="2669"/>
                    <a:pt x="769" y="2710"/>
                  </a:cubicBezTo>
                  <a:cubicBezTo>
                    <a:pt x="824" y="2723"/>
                    <a:pt x="881" y="2730"/>
                    <a:pt x="938" y="2730"/>
                  </a:cubicBezTo>
                  <a:cubicBezTo>
                    <a:pt x="965" y="2730"/>
                    <a:pt x="992" y="2728"/>
                    <a:pt x="1019" y="2725"/>
                  </a:cubicBezTo>
                  <a:cubicBezTo>
                    <a:pt x="1114" y="2715"/>
                    <a:pt x="1181" y="2631"/>
                    <a:pt x="1172" y="2537"/>
                  </a:cubicBezTo>
                  <a:cubicBezTo>
                    <a:pt x="1166" y="2489"/>
                    <a:pt x="1142" y="2447"/>
                    <a:pt x="1104" y="2418"/>
                  </a:cubicBezTo>
                  <a:cubicBezTo>
                    <a:pt x="1249" y="2224"/>
                    <a:pt x="1408" y="2040"/>
                    <a:pt x="1577" y="1865"/>
                  </a:cubicBezTo>
                  <a:lnTo>
                    <a:pt x="1616" y="1931"/>
                  </a:lnTo>
                  <a:cubicBezTo>
                    <a:pt x="1647" y="1990"/>
                    <a:pt x="1706" y="2023"/>
                    <a:pt x="1768" y="2023"/>
                  </a:cubicBezTo>
                  <a:cubicBezTo>
                    <a:pt x="1798" y="2023"/>
                    <a:pt x="1829" y="2016"/>
                    <a:pt x="1857" y="1999"/>
                  </a:cubicBezTo>
                  <a:cubicBezTo>
                    <a:pt x="1941" y="1948"/>
                    <a:pt x="1967" y="1837"/>
                    <a:pt x="1912" y="1755"/>
                  </a:cubicBezTo>
                  <a:lnTo>
                    <a:pt x="1830" y="1620"/>
                  </a:lnTo>
                  <a:cubicBezTo>
                    <a:pt x="1908" y="1551"/>
                    <a:pt x="1984" y="1482"/>
                    <a:pt x="2064" y="1418"/>
                  </a:cubicBezTo>
                  <a:cubicBezTo>
                    <a:pt x="2134" y="1357"/>
                    <a:pt x="2144" y="1252"/>
                    <a:pt x="2085" y="1180"/>
                  </a:cubicBezTo>
                  <a:cubicBezTo>
                    <a:pt x="2051" y="1138"/>
                    <a:pt x="2001" y="1115"/>
                    <a:pt x="1951" y="1115"/>
                  </a:cubicBezTo>
                  <a:cubicBezTo>
                    <a:pt x="1915" y="1115"/>
                    <a:pt x="1878" y="1127"/>
                    <a:pt x="1847" y="1152"/>
                  </a:cubicBezTo>
                  <a:cubicBezTo>
                    <a:pt x="1780" y="1205"/>
                    <a:pt x="1716" y="1263"/>
                    <a:pt x="1651" y="1321"/>
                  </a:cubicBezTo>
                  <a:lnTo>
                    <a:pt x="1440" y="969"/>
                  </a:lnTo>
                  <a:cubicBezTo>
                    <a:pt x="1407" y="919"/>
                    <a:pt x="1353" y="892"/>
                    <a:pt x="1298" y="892"/>
                  </a:cubicBezTo>
                  <a:cubicBezTo>
                    <a:pt x="1268" y="892"/>
                    <a:pt x="1237" y="900"/>
                    <a:pt x="1210" y="917"/>
                  </a:cubicBezTo>
                  <a:cubicBezTo>
                    <a:pt x="1131" y="963"/>
                    <a:pt x="1103" y="1063"/>
                    <a:pt x="1145" y="1145"/>
                  </a:cubicBezTo>
                  <a:lnTo>
                    <a:pt x="1394" y="1561"/>
                  </a:lnTo>
                  <a:cubicBezTo>
                    <a:pt x="1163" y="1791"/>
                    <a:pt x="952" y="2037"/>
                    <a:pt x="761" y="2300"/>
                  </a:cubicBezTo>
                  <a:cubicBezTo>
                    <a:pt x="755" y="2310"/>
                    <a:pt x="749" y="2321"/>
                    <a:pt x="746" y="2333"/>
                  </a:cubicBezTo>
                  <a:cubicBezTo>
                    <a:pt x="696" y="2304"/>
                    <a:pt x="652" y="2269"/>
                    <a:pt x="613" y="2227"/>
                  </a:cubicBezTo>
                  <a:cubicBezTo>
                    <a:pt x="442" y="2044"/>
                    <a:pt x="359" y="1751"/>
                    <a:pt x="406" y="1498"/>
                  </a:cubicBezTo>
                  <a:cubicBezTo>
                    <a:pt x="487" y="1050"/>
                    <a:pt x="815" y="687"/>
                    <a:pt x="1201" y="293"/>
                  </a:cubicBezTo>
                  <a:cubicBezTo>
                    <a:pt x="1269" y="225"/>
                    <a:pt x="1267" y="116"/>
                    <a:pt x="1198" y="50"/>
                  </a:cubicBezTo>
                  <a:cubicBezTo>
                    <a:pt x="1165" y="17"/>
                    <a:pt x="1121" y="0"/>
                    <a:pt x="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6927840" y="707797"/>
              <a:ext cx="41349" cy="70217"/>
            </a:xfrm>
            <a:custGeom>
              <a:avLst/>
              <a:gdLst/>
              <a:ahLst/>
              <a:cxnLst/>
              <a:rect l="l" t="t" r="r" b="b"/>
              <a:pathLst>
                <a:path w="1398" h="2374" extrusionOk="0">
                  <a:moveTo>
                    <a:pt x="993" y="1"/>
                  </a:moveTo>
                  <a:cubicBezTo>
                    <a:pt x="919" y="1"/>
                    <a:pt x="851" y="47"/>
                    <a:pt x="827" y="120"/>
                  </a:cubicBezTo>
                  <a:cubicBezTo>
                    <a:pt x="799" y="210"/>
                    <a:pt x="848" y="306"/>
                    <a:pt x="938" y="336"/>
                  </a:cubicBezTo>
                  <a:cubicBezTo>
                    <a:pt x="1004" y="357"/>
                    <a:pt x="1047" y="495"/>
                    <a:pt x="1038" y="654"/>
                  </a:cubicBezTo>
                  <a:cubicBezTo>
                    <a:pt x="1004" y="1234"/>
                    <a:pt x="645" y="1793"/>
                    <a:pt x="143" y="2047"/>
                  </a:cubicBezTo>
                  <a:cubicBezTo>
                    <a:pt x="1" y="2121"/>
                    <a:pt x="26" y="2330"/>
                    <a:pt x="181" y="2368"/>
                  </a:cubicBezTo>
                  <a:cubicBezTo>
                    <a:pt x="194" y="2371"/>
                    <a:pt x="207" y="2373"/>
                    <a:pt x="220" y="2373"/>
                  </a:cubicBezTo>
                  <a:cubicBezTo>
                    <a:pt x="247" y="2373"/>
                    <a:pt x="275" y="2366"/>
                    <a:pt x="299" y="2354"/>
                  </a:cubicBezTo>
                  <a:cubicBezTo>
                    <a:pt x="916" y="2040"/>
                    <a:pt x="1341" y="1380"/>
                    <a:pt x="1382" y="675"/>
                  </a:cubicBezTo>
                  <a:cubicBezTo>
                    <a:pt x="1397" y="409"/>
                    <a:pt x="1315" y="95"/>
                    <a:pt x="1042" y="8"/>
                  </a:cubicBezTo>
                  <a:cubicBezTo>
                    <a:pt x="1026" y="3"/>
                    <a:pt x="1009" y="1"/>
                    <a:pt x="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6990662" y="733263"/>
              <a:ext cx="34369" cy="46259"/>
            </a:xfrm>
            <a:custGeom>
              <a:avLst/>
              <a:gdLst/>
              <a:ahLst/>
              <a:cxnLst/>
              <a:rect l="l" t="t" r="r" b="b"/>
              <a:pathLst>
                <a:path w="1162" h="1564" extrusionOk="0">
                  <a:moveTo>
                    <a:pt x="780" y="0"/>
                  </a:moveTo>
                  <a:cubicBezTo>
                    <a:pt x="723" y="0"/>
                    <a:pt x="667" y="29"/>
                    <a:pt x="634" y="81"/>
                  </a:cubicBezTo>
                  <a:cubicBezTo>
                    <a:pt x="540" y="253"/>
                    <a:pt x="467" y="436"/>
                    <a:pt x="417" y="628"/>
                  </a:cubicBezTo>
                  <a:cubicBezTo>
                    <a:pt x="365" y="618"/>
                    <a:pt x="315" y="602"/>
                    <a:pt x="267" y="581"/>
                  </a:cubicBezTo>
                  <a:cubicBezTo>
                    <a:pt x="244" y="571"/>
                    <a:pt x="220" y="566"/>
                    <a:pt x="197" y="566"/>
                  </a:cubicBezTo>
                  <a:cubicBezTo>
                    <a:pt x="131" y="566"/>
                    <a:pt x="68" y="604"/>
                    <a:pt x="40" y="668"/>
                  </a:cubicBezTo>
                  <a:cubicBezTo>
                    <a:pt x="1" y="754"/>
                    <a:pt x="40" y="857"/>
                    <a:pt x="127" y="895"/>
                  </a:cubicBezTo>
                  <a:cubicBezTo>
                    <a:pt x="184" y="920"/>
                    <a:pt x="243" y="940"/>
                    <a:pt x="303" y="954"/>
                  </a:cubicBezTo>
                  <a:cubicBezTo>
                    <a:pt x="319" y="958"/>
                    <a:pt x="336" y="958"/>
                    <a:pt x="351" y="963"/>
                  </a:cubicBezTo>
                  <a:cubicBezTo>
                    <a:pt x="332" y="1107"/>
                    <a:pt x="326" y="1255"/>
                    <a:pt x="334" y="1403"/>
                  </a:cubicBezTo>
                  <a:cubicBezTo>
                    <a:pt x="339" y="1478"/>
                    <a:pt x="392" y="1541"/>
                    <a:pt x="465" y="1559"/>
                  </a:cubicBezTo>
                  <a:cubicBezTo>
                    <a:pt x="479" y="1562"/>
                    <a:pt x="493" y="1564"/>
                    <a:pt x="507" y="1564"/>
                  </a:cubicBezTo>
                  <a:cubicBezTo>
                    <a:pt x="511" y="1564"/>
                    <a:pt x="514" y="1564"/>
                    <a:pt x="517" y="1564"/>
                  </a:cubicBezTo>
                  <a:cubicBezTo>
                    <a:pt x="612" y="1557"/>
                    <a:pt x="683" y="1475"/>
                    <a:pt x="678" y="1381"/>
                  </a:cubicBezTo>
                  <a:cubicBezTo>
                    <a:pt x="669" y="1244"/>
                    <a:pt x="676" y="1109"/>
                    <a:pt x="698" y="974"/>
                  </a:cubicBezTo>
                  <a:cubicBezTo>
                    <a:pt x="819" y="958"/>
                    <a:pt x="935" y="923"/>
                    <a:pt x="1045" y="867"/>
                  </a:cubicBezTo>
                  <a:cubicBezTo>
                    <a:pt x="1130" y="825"/>
                    <a:pt x="1162" y="720"/>
                    <a:pt x="1120" y="636"/>
                  </a:cubicBezTo>
                  <a:cubicBezTo>
                    <a:pt x="1089" y="577"/>
                    <a:pt x="1029" y="542"/>
                    <a:pt x="966" y="542"/>
                  </a:cubicBezTo>
                  <a:cubicBezTo>
                    <a:pt x="939" y="542"/>
                    <a:pt x="913" y="548"/>
                    <a:pt x="888" y="561"/>
                  </a:cubicBezTo>
                  <a:cubicBezTo>
                    <a:pt x="854" y="577"/>
                    <a:pt x="819" y="590"/>
                    <a:pt x="783" y="601"/>
                  </a:cubicBezTo>
                  <a:cubicBezTo>
                    <a:pt x="821" y="480"/>
                    <a:pt x="872" y="361"/>
                    <a:pt x="934" y="250"/>
                  </a:cubicBezTo>
                  <a:cubicBezTo>
                    <a:pt x="976" y="169"/>
                    <a:pt x="945" y="67"/>
                    <a:pt x="865" y="22"/>
                  </a:cubicBezTo>
                  <a:cubicBezTo>
                    <a:pt x="838" y="7"/>
                    <a:pt x="809" y="0"/>
                    <a:pt x="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039140" y="705549"/>
              <a:ext cx="61876" cy="71548"/>
            </a:xfrm>
            <a:custGeom>
              <a:avLst/>
              <a:gdLst/>
              <a:ahLst/>
              <a:cxnLst/>
              <a:rect l="l" t="t" r="r" b="b"/>
              <a:pathLst>
                <a:path w="2092" h="2419" extrusionOk="0">
                  <a:moveTo>
                    <a:pt x="1657" y="339"/>
                  </a:moveTo>
                  <a:lnTo>
                    <a:pt x="1657" y="339"/>
                  </a:lnTo>
                  <a:cubicBezTo>
                    <a:pt x="1657" y="339"/>
                    <a:pt x="1655" y="362"/>
                    <a:pt x="1616" y="415"/>
                  </a:cubicBezTo>
                  <a:cubicBezTo>
                    <a:pt x="1512" y="551"/>
                    <a:pt x="1364" y="651"/>
                    <a:pt x="1208" y="758"/>
                  </a:cubicBezTo>
                  <a:cubicBezTo>
                    <a:pt x="1064" y="855"/>
                    <a:pt x="917" y="956"/>
                    <a:pt x="790" y="1092"/>
                  </a:cubicBezTo>
                  <a:cubicBezTo>
                    <a:pt x="750" y="1134"/>
                    <a:pt x="715" y="1179"/>
                    <a:pt x="684" y="1227"/>
                  </a:cubicBezTo>
                  <a:cubicBezTo>
                    <a:pt x="691" y="1152"/>
                    <a:pt x="698" y="1076"/>
                    <a:pt x="701" y="1001"/>
                  </a:cubicBezTo>
                  <a:cubicBezTo>
                    <a:pt x="898" y="705"/>
                    <a:pt x="1180" y="469"/>
                    <a:pt x="1508" y="361"/>
                  </a:cubicBezTo>
                  <a:cubicBezTo>
                    <a:pt x="1582" y="337"/>
                    <a:pt x="1648" y="344"/>
                    <a:pt x="1657" y="339"/>
                  </a:cubicBezTo>
                  <a:close/>
                  <a:moveTo>
                    <a:pt x="1613" y="1"/>
                  </a:moveTo>
                  <a:cubicBezTo>
                    <a:pt x="1516" y="1"/>
                    <a:pt x="1433" y="25"/>
                    <a:pt x="1399" y="36"/>
                  </a:cubicBezTo>
                  <a:cubicBezTo>
                    <a:pt x="1105" y="136"/>
                    <a:pt x="840" y="308"/>
                    <a:pt x="629" y="536"/>
                  </a:cubicBezTo>
                  <a:cubicBezTo>
                    <a:pt x="599" y="514"/>
                    <a:pt x="565" y="504"/>
                    <a:pt x="532" y="504"/>
                  </a:cubicBezTo>
                  <a:cubicBezTo>
                    <a:pt x="441" y="504"/>
                    <a:pt x="356" y="579"/>
                    <a:pt x="361" y="682"/>
                  </a:cubicBezTo>
                  <a:cubicBezTo>
                    <a:pt x="363" y="751"/>
                    <a:pt x="363" y="820"/>
                    <a:pt x="361" y="889"/>
                  </a:cubicBezTo>
                  <a:cubicBezTo>
                    <a:pt x="113" y="1300"/>
                    <a:pt x="0" y="1795"/>
                    <a:pt x="82" y="2275"/>
                  </a:cubicBezTo>
                  <a:cubicBezTo>
                    <a:pt x="93" y="2343"/>
                    <a:pt x="144" y="2398"/>
                    <a:pt x="211" y="2413"/>
                  </a:cubicBezTo>
                  <a:cubicBezTo>
                    <a:pt x="218" y="2416"/>
                    <a:pt x="225" y="2416"/>
                    <a:pt x="232" y="2417"/>
                  </a:cubicBezTo>
                  <a:cubicBezTo>
                    <a:pt x="239" y="2418"/>
                    <a:pt x="245" y="2419"/>
                    <a:pt x="251" y="2419"/>
                  </a:cubicBezTo>
                  <a:cubicBezTo>
                    <a:pt x="320" y="2419"/>
                    <a:pt x="384" y="2376"/>
                    <a:pt x="411" y="2312"/>
                  </a:cubicBezTo>
                  <a:cubicBezTo>
                    <a:pt x="484" y="2129"/>
                    <a:pt x="545" y="1940"/>
                    <a:pt x="591" y="1748"/>
                  </a:cubicBezTo>
                  <a:cubicBezTo>
                    <a:pt x="665" y="1997"/>
                    <a:pt x="900" y="2175"/>
                    <a:pt x="1128" y="2249"/>
                  </a:cubicBezTo>
                  <a:cubicBezTo>
                    <a:pt x="1259" y="2292"/>
                    <a:pt x="1391" y="2309"/>
                    <a:pt x="1518" y="2326"/>
                  </a:cubicBezTo>
                  <a:cubicBezTo>
                    <a:pt x="1629" y="2339"/>
                    <a:pt x="1739" y="2360"/>
                    <a:pt x="1847" y="2389"/>
                  </a:cubicBezTo>
                  <a:cubicBezTo>
                    <a:pt x="1865" y="2396"/>
                    <a:pt x="1883" y="2398"/>
                    <a:pt x="1901" y="2398"/>
                  </a:cubicBezTo>
                  <a:cubicBezTo>
                    <a:pt x="1973" y="2398"/>
                    <a:pt x="2041" y="2351"/>
                    <a:pt x="2062" y="2278"/>
                  </a:cubicBezTo>
                  <a:cubicBezTo>
                    <a:pt x="2092" y="2187"/>
                    <a:pt x="2041" y="2091"/>
                    <a:pt x="1951" y="2061"/>
                  </a:cubicBezTo>
                  <a:cubicBezTo>
                    <a:pt x="1820" y="2019"/>
                    <a:pt x="1691" y="2002"/>
                    <a:pt x="1564" y="1985"/>
                  </a:cubicBezTo>
                  <a:cubicBezTo>
                    <a:pt x="1446" y="1970"/>
                    <a:pt x="1335" y="1953"/>
                    <a:pt x="1233" y="1921"/>
                  </a:cubicBezTo>
                  <a:cubicBezTo>
                    <a:pt x="1069" y="1869"/>
                    <a:pt x="901" y="1726"/>
                    <a:pt x="914" y="1567"/>
                  </a:cubicBezTo>
                  <a:cubicBezTo>
                    <a:pt x="921" y="1474"/>
                    <a:pt x="987" y="1386"/>
                    <a:pt x="1040" y="1327"/>
                  </a:cubicBezTo>
                  <a:cubicBezTo>
                    <a:pt x="1142" y="1220"/>
                    <a:pt x="1267" y="1134"/>
                    <a:pt x="1401" y="1042"/>
                  </a:cubicBezTo>
                  <a:cubicBezTo>
                    <a:pt x="1572" y="925"/>
                    <a:pt x="1751" y="804"/>
                    <a:pt x="1889" y="624"/>
                  </a:cubicBezTo>
                  <a:cubicBezTo>
                    <a:pt x="1983" y="499"/>
                    <a:pt x="2019" y="378"/>
                    <a:pt x="1990" y="263"/>
                  </a:cubicBezTo>
                  <a:cubicBezTo>
                    <a:pt x="1969" y="174"/>
                    <a:pt x="1913" y="98"/>
                    <a:pt x="1833" y="53"/>
                  </a:cubicBezTo>
                  <a:cubicBezTo>
                    <a:pt x="1761" y="14"/>
                    <a:pt x="1684" y="1"/>
                    <a:pt x="16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111279" y="680409"/>
              <a:ext cx="35670" cy="54837"/>
            </a:xfrm>
            <a:custGeom>
              <a:avLst/>
              <a:gdLst/>
              <a:ahLst/>
              <a:cxnLst/>
              <a:rect l="l" t="t" r="r" b="b"/>
              <a:pathLst>
                <a:path w="1206" h="1854" extrusionOk="0">
                  <a:moveTo>
                    <a:pt x="299" y="1"/>
                  </a:moveTo>
                  <a:cubicBezTo>
                    <a:pt x="189" y="1"/>
                    <a:pt x="91" y="60"/>
                    <a:pt x="40" y="162"/>
                  </a:cubicBezTo>
                  <a:cubicBezTo>
                    <a:pt x="0" y="238"/>
                    <a:pt x="24" y="331"/>
                    <a:pt x="95" y="381"/>
                  </a:cubicBezTo>
                  <a:cubicBezTo>
                    <a:pt x="125" y="402"/>
                    <a:pt x="159" y="412"/>
                    <a:pt x="193" y="412"/>
                  </a:cubicBezTo>
                  <a:cubicBezTo>
                    <a:pt x="240" y="412"/>
                    <a:pt x="285" y="393"/>
                    <a:pt x="319" y="357"/>
                  </a:cubicBezTo>
                  <a:cubicBezTo>
                    <a:pt x="337" y="371"/>
                    <a:pt x="355" y="393"/>
                    <a:pt x="354" y="410"/>
                  </a:cubicBezTo>
                  <a:cubicBezTo>
                    <a:pt x="352" y="483"/>
                    <a:pt x="314" y="561"/>
                    <a:pt x="271" y="651"/>
                  </a:cubicBezTo>
                  <a:cubicBezTo>
                    <a:pt x="234" y="720"/>
                    <a:pt x="203" y="793"/>
                    <a:pt x="178" y="868"/>
                  </a:cubicBezTo>
                  <a:cubicBezTo>
                    <a:pt x="102" y="1120"/>
                    <a:pt x="176" y="1405"/>
                    <a:pt x="375" y="1614"/>
                  </a:cubicBezTo>
                  <a:cubicBezTo>
                    <a:pt x="475" y="1722"/>
                    <a:pt x="604" y="1799"/>
                    <a:pt x="748" y="1836"/>
                  </a:cubicBezTo>
                  <a:cubicBezTo>
                    <a:pt x="798" y="1848"/>
                    <a:pt x="849" y="1854"/>
                    <a:pt x="900" y="1854"/>
                  </a:cubicBezTo>
                  <a:cubicBezTo>
                    <a:pt x="952" y="1854"/>
                    <a:pt x="1005" y="1847"/>
                    <a:pt x="1056" y="1835"/>
                  </a:cubicBezTo>
                  <a:cubicBezTo>
                    <a:pt x="1149" y="1812"/>
                    <a:pt x="1205" y="1719"/>
                    <a:pt x="1181" y="1626"/>
                  </a:cubicBezTo>
                  <a:cubicBezTo>
                    <a:pt x="1162" y="1548"/>
                    <a:pt x="1092" y="1496"/>
                    <a:pt x="1016" y="1496"/>
                  </a:cubicBezTo>
                  <a:cubicBezTo>
                    <a:pt x="1002" y="1496"/>
                    <a:pt x="987" y="1497"/>
                    <a:pt x="973" y="1501"/>
                  </a:cubicBezTo>
                  <a:cubicBezTo>
                    <a:pt x="950" y="1507"/>
                    <a:pt x="927" y="1510"/>
                    <a:pt x="903" y="1510"/>
                  </a:cubicBezTo>
                  <a:cubicBezTo>
                    <a:pt x="807" y="1510"/>
                    <a:pt x="707" y="1462"/>
                    <a:pt x="624" y="1376"/>
                  </a:cubicBezTo>
                  <a:cubicBezTo>
                    <a:pt x="537" y="1283"/>
                    <a:pt x="459" y="1127"/>
                    <a:pt x="509" y="968"/>
                  </a:cubicBezTo>
                  <a:cubicBezTo>
                    <a:pt x="527" y="911"/>
                    <a:pt x="551" y="855"/>
                    <a:pt x="579" y="803"/>
                  </a:cubicBezTo>
                  <a:cubicBezTo>
                    <a:pt x="634" y="692"/>
                    <a:pt x="696" y="566"/>
                    <a:pt x="699" y="417"/>
                  </a:cubicBezTo>
                  <a:cubicBezTo>
                    <a:pt x="703" y="213"/>
                    <a:pt x="541" y="50"/>
                    <a:pt x="379" y="10"/>
                  </a:cubicBezTo>
                  <a:lnTo>
                    <a:pt x="378" y="10"/>
                  </a:lnTo>
                  <a:cubicBezTo>
                    <a:pt x="351" y="4"/>
                    <a:pt x="325"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138579" y="683071"/>
              <a:ext cx="142593" cy="109880"/>
            </a:xfrm>
            <a:custGeom>
              <a:avLst/>
              <a:gdLst/>
              <a:ahLst/>
              <a:cxnLst/>
              <a:rect l="l" t="t" r="r" b="b"/>
              <a:pathLst>
                <a:path w="4821" h="3715" extrusionOk="0">
                  <a:moveTo>
                    <a:pt x="2384" y="1"/>
                  </a:moveTo>
                  <a:cubicBezTo>
                    <a:pt x="2109" y="1"/>
                    <a:pt x="1835" y="14"/>
                    <a:pt x="1560" y="41"/>
                  </a:cubicBezTo>
                  <a:cubicBezTo>
                    <a:pt x="1498" y="47"/>
                    <a:pt x="1370" y="60"/>
                    <a:pt x="1282" y="161"/>
                  </a:cubicBezTo>
                  <a:cubicBezTo>
                    <a:pt x="1211" y="244"/>
                    <a:pt x="1201" y="344"/>
                    <a:pt x="1196" y="410"/>
                  </a:cubicBezTo>
                  <a:cubicBezTo>
                    <a:pt x="1113" y="1369"/>
                    <a:pt x="895" y="2310"/>
                    <a:pt x="551" y="3208"/>
                  </a:cubicBezTo>
                  <a:cubicBezTo>
                    <a:pt x="457" y="3065"/>
                    <a:pt x="391" y="2906"/>
                    <a:pt x="357" y="2738"/>
                  </a:cubicBezTo>
                  <a:cubicBezTo>
                    <a:pt x="341" y="2657"/>
                    <a:pt x="269" y="2601"/>
                    <a:pt x="190" y="2601"/>
                  </a:cubicBezTo>
                  <a:cubicBezTo>
                    <a:pt x="178" y="2601"/>
                    <a:pt x="166" y="2602"/>
                    <a:pt x="154" y="2605"/>
                  </a:cubicBezTo>
                  <a:cubicBezTo>
                    <a:pt x="61" y="2623"/>
                    <a:pt x="1" y="2714"/>
                    <a:pt x="21" y="2807"/>
                  </a:cubicBezTo>
                  <a:cubicBezTo>
                    <a:pt x="87" y="3132"/>
                    <a:pt x="247" y="3431"/>
                    <a:pt x="482" y="3665"/>
                  </a:cubicBezTo>
                  <a:cubicBezTo>
                    <a:pt x="517" y="3698"/>
                    <a:pt x="560" y="3714"/>
                    <a:pt x="603" y="3714"/>
                  </a:cubicBezTo>
                  <a:cubicBezTo>
                    <a:pt x="668" y="3714"/>
                    <a:pt x="733" y="3676"/>
                    <a:pt x="761" y="3608"/>
                  </a:cubicBezTo>
                  <a:cubicBezTo>
                    <a:pt x="1182" y="2598"/>
                    <a:pt x="1444" y="1529"/>
                    <a:pt x="1539" y="441"/>
                  </a:cubicBezTo>
                  <a:cubicBezTo>
                    <a:pt x="1539" y="425"/>
                    <a:pt x="1542" y="393"/>
                    <a:pt x="1535" y="393"/>
                  </a:cubicBezTo>
                  <a:cubicBezTo>
                    <a:pt x="1534" y="393"/>
                    <a:pt x="1534" y="393"/>
                    <a:pt x="1534" y="393"/>
                  </a:cubicBezTo>
                  <a:lnTo>
                    <a:pt x="1534" y="393"/>
                  </a:lnTo>
                  <a:cubicBezTo>
                    <a:pt x="1554" y="388"/>
                    <a:pt x="1573" y="385"/>
                    <a:pt x="1593" y="384"/>
                  </a:cubicBezTo>
                  <a:cubicBezTo>
                    <a:pt x="1853" y="358"/>
                    <a:pt x="2114" y="346"/>
                    <a:pt x="2374" y="346"/>
                  </a:cubicBezTo>
                  <a:cubicBezTo>
                    <a:pt x="3065" y="346"/>
                    <a:pt x="3754" y="434"/>
                    <a:pt x="4425" y="609"/>
                  </a:cubicBezTo>
                  <a:cubicBezTo>
                    <a:pt x="4311" y="1115"/>
                    <a:pt x="4267" y="1636"/>
                    <a:pt x="4294" y="2156"/>
                  </a:cubicBezTo>
                  <a:cubicBezTo>
                    <a:pt x="4299" y="2247"/>
                    <a:pt x="4374" y="2318"/>
                    <a:pt x="4464" y="2318"/>
                  </a:cubicBezTo>
                  <a:cubicBezTo>
                    <a:pt x="4467" y="2318"/>
                    <a:pt x="4471" y="2318"/>
                    <a:pt x="4474" y="2317"/>
                  </a:cubicBezTo>
                  <a:cubicBezTo>
                    <a:pt x="4570" y="2313"/>
                    <a:pt x="4643" y="2233"/>
                    <a:pt x="4637" y="2137"/>
                  </a:cubicBezTo>
                  <a:cubicBezTo>
                    <a:pt x="4609" y="1597"/>
                    <a:pt x="4664" y="1055"/>
                    <a:pt x="4798" y="530"/>
                  </a:cubicBezTo>
                  <a:cubicBezTo>
                    <a:pt x="4820" y="438"/>
                    <a:pt x="4768" y="347"/>
                    <a:pt x="4678" y="322"/>
                  </a:cubicBezTo>
                  <a:cubicBezTo>
                    <a:pt x="3931" y="109"/>
                    <a:pt x="3159" y="1"/>
                    <a:pt x="2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186554" y="728117"/>
              <a:ext cx="25999" cy="60545"/>
            </a:xfrm>
            <a:custGeom>
              <a:avLst/>
              <a:gdLst/>
              <a:ahLst/>
              <a:cxnLst/>
              <a:rect l="l" t="t" r="r" b="b"/>
              <a:pathLst>
                <a:path w="879" h="2047" extrusionOk="0">
                  <a:moveTo>
                    <a:pt x="686" y="1"/>
                  </a:moveTo>
                  <a:cubicBezTo>
                    <a:pt x="611" y="1"/>
                    <a:pt x="542" y="49"/>
                    <a:pt x="521" y="126"/>
                  </a:cubicBezTo>
                  <a:lnTo>
                    <a:pt x="26" y="1826"/>
                  </a:lnTo>
                  <a:cubicBezTo>
                    <a:pt x="0" y="1916"/>
                    <a:pt x="52" y="2012"/>
                    <a:pt x="144" y="2039"/>
                  </a:cubicBezTo>
                  <a:lnTo>
                    <a:pt x="151" y="2042"/>
                  </a:lnTo>
                  <a:cubicBezTo>
                    <a:pt x="164" y="2045"/>
                    <a:pt x="178" y="2046"/>
                    <a:pt x="191" y="2046"/>
                  </a:cubicBezTo>
                  <a:cubicBezTo>
                    <a:pt x="266" y="2046"/>
                    <a:pt x="335" y="1997"/>
                    <a:pt x="356" y="1922"/>
                  </a:cubicBezTo>
                  <a:lnTo>
                    <a:pt x="852" y="222"/>
                  </a:lnTo>
                  <a:cubicBezTo>
                    <a:pt x="879" y="130"/>
                    <a:pt x="827" y="34"/>
                    <a:pt x="735" y="8"/>
                  </a:cubicBezTo>
                  <a:cubicBezTo>
                    <a:pt x="719" y="3"/>
                    <a:pt x="702" y="1"/>
                    <a:pt x="6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7218113" y="722349"/>
              <a:ext cx="38954" cy="87165"/>
            </a:xfrm>
            <a:custGeom>
              <a:avLst/>
              <a:gdLst/>
              <a:ahLst/>
              <a:cxnLst/>
              <a:rect l="l" t="t" r="r" b="b"/>
              <a:pathLst>
                <a:path w="1317" h="2947" extrusionOk="0">
                  <a:moveTo>
                    <a:pt x="693" y="0"/>
                  </a:moveTo>
                  <a:cubicBezTo>
                    <a:pt x="606" y="0"/>
                    <a:pt x="532" y="67"/>
                    <a:pt x="522" y="155"/>
                  </a:cubicBezTo>
                  <a:cubicBezTo>
                    <a:pt x="506" y="317"/>
                    <a:pt x="410" y="470"/>
                    <a:pt x="307" y="632"/>
                  </a:cubicBezTo>
                  <a:lnTo>
                    <a:pt x="251" y="723"/>
                  </a:lnTo>
                  <a:cubicBezTo>
                    <a:pt x="58" y="1037"/>
                    <a:pt x="0" y="1305"/>
                    <a:pt x="73" y="1537"/>
                  </a:cubicBezTo>
                  <a:cubicBezTo>
                    <a:pt x="127" y="1706"/>
                    <a:pt x="276" y="1841"/>
                    <a:pt x="455" y="1883"/>
                  </a:cubicBezTo>
                  <a:cubicBezTo>
                    <a:pt x="473" y="1887"/>
                    <a:pt x="491" y="1892"/>
                    <a:pt x="510" y="1895"/>
                  </a:cubicBezTo>
                  <a:cubicBezTo>
                    <a:pt x="527" y="1896"/>
                    <a:pt x="544" y="1897"/>
                    <a:pt x="561" y="1897"/>
                  </a:cubicBezTo>
                  <a:cubicBezTo>
                    <a:pt x="598" y="1897"/>
                    <a:pt x="635" y="1893"/>
                    <a:pt x="670" y="1883"/>
                  </a:cubicBezTo>
                  <a:lnTo>
                    <a:pt x="670" y="1883"/>
                  </a:lnTo>
                  <a:cubicBezTo>
                    <a:pt x="559" y="2161"/>
                    <a:pt x="438" y="2431"/>
                    <a:pt x="304" y="2695"/>
                  </a:cubicBezTo>
                  <a:cubicBezTo>
                    <a:pt x="261" y="2781"/>
                    <a:pt x="294" y="2884"/>
                    <a:pt x="380" y="2928"/>
                  </a:cubicBezTo>
                  <a:cubicBezTo>
                    <a:pt x="392" y="2933"/>
                    <a:pt x="404" y="2938"/>
                    <a:pt x="417" y="2942"/>
                  </a:cubicBezTo>
                  <a:cubicBezTo>
                    <a:pt x="430" y="2945"/>
                    <a:pt x="443" y="2946"/>
                    <a:pt x="456" y="2946"/>
                  </a:cubicBezTo>
                  <a:cubicBezTo>
                    <a:pt x="520" y="2946"/>
                    <a:pt x="581" y="2910"/>
                    <a:pt x="611" y="2852"/>
                  </a:cubicBezTo>
                  <a:cubicBezTo>
                    <a:pt x="884" y="2308"/>
                    <a:pt x="1111" y="1744"/>
                    <a:pt x="1288" y="1163"/>
                  </a:cubicBezTo>
                  <a:cubicBezTo>
                    <a:pt x="1316" y="1071"/>
                    <a:pt x="1266" y="975"/>
                    <a:pt x="1174" y="947"/>
                  </a:cubicBezTo>
                  <a:cubicBezTo>
                    <a:pt x="1157" y="942"/>
                    <a:pt x="1139" y="939"/>
                    <a:pt x="1122" y="939"/>
                  </a:cubicBezTo>
                  <a:cubicBezTo>
                    <a:pt x="1048" y="939"/>
                    <a:pt x="981" y="987"/>
                    <a:pt x="960" y="1063"/>
                  </a:cubicBezTo>
                  <a:cubicBezTo>
                    <a:pt x="918" y="1196"/>
                    <a:pt x="866" y="1329"/>
                    <a:pt x="819" y="1461"/>
                  </a:cubicBezTo>
                  <a:cubicBezTo>
                    <a:pt x="803" y="1456"/>
                    <a:pt x="785" y="1453"/>
                    <a:pt x="768" y="1453"/>
                  </a:cubicBezTo>
                  <a:cubicBezTo>
                    <a:pt x="711" y="1453"/>
                    <a:pt x="657" y="1481"/>
                    <a:pt x="625" y="1530"/>
                  </a:cubicBezTo>
                  <a:cubicBezTo>
                    <a:pt x="620" y="1537"/>
                    <a:pt x="609" y="1555"/>
                    <a:pt x="571" y="1555"/>
                  </a:cubicBezTo>
                  <a:cubicBezTo>
                    <a:pt x="566" y="1555"/>
                    <a:pt x="561" y="1555"/>
                    <a:pt x="555" y="1554"/>
                  </a:cubicBezTo>
                  <a:cubicBezTo>
                    <a:pt x="496" y="1545"/>
                    <a:pt x="423" y="1499"/>
                    <a:pt x="401" y="1434"/>
                  </a:cubicBezTo>
                  <a:cubicBezTo>
                    <a:pt x="361" y="1302"/>
                    <a:pt x="407" y="1127"/>
                    <a:pt x="544" y="904"/>
                  </a:cubicBezTo>
                  <a:lnTo>
                    <a:pt x="598" y="815"/>
                  </a:lnTo>
                  <a:cubicBezTo>
                    <a:pt x="712" y="636"/>
                    <a:pt x="841" y="432"/>
                    <a:pt x="864" y="190"/>
                  </a:cubicBezTo>
                  <a:cubicBezTo>
                    <a:pt x="874" y="96"/>
                    <a:pt x="805" y="11"/>
                    <a:pt x="711" y="1"/>
                  </a:cubicBezTo>
                  <a:cubicBezTo>
                    <a:pt x="705" y="1"/>
                    <a:pt x="699"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762561" y="834357"/>
              <a:ext cx="74447" cy="161996"/>
            </a:xfrm>
            <a:custGeom>
              <a:avLst/>
              <a:gdLst/>
              <a:ahLst/>
              <a:cxnLst/>
              <a:rect l="l" t="t" r="r" b="b"/>
              <a:pathLst>
                <a:path w="2517" h="5477" extrusionOk="0">
                  <a:moveTo>
                    <a:pt x="1951" y="1"/>
                  </a:moveTo>
                  <a:cubicBezTo>
                    <a:pt x="1891" y="1"/>
                    <a:pt x="1833" y="32"/>
                    <a:pt x="1801" y="88"/>
                  </a:cubicBezTo>
                  <a:cubicBezTo>
                    <a:pt x="1075" y="1369"/>
                    <a:pt x="729" y="2830"/>
                    <a:pt x="803" y="4301"/>
                  </a:cubicBezTo>
                  <a:cubicBezTo>
                    <a:pt x="609" y="3936"/>
                    <a:pt x="461" y="3546"/>
                    <a:pt x="364" y="3144"/>
                  </a:cubicBezTo>
                  <a:cubicBezTo>
                    <a:pt x="348" y="3060"/>
                    <a:pt x="275" y="3003"/>
                    <a:pt x="194" y="3003"/>
                  </a:cubicBezTo>
                  <a:cubicBezTo>
                    <a:pt x="181" y="3003"/>
                    <a:pt x="168" y="3004"/>
                    <a:pt x="154" y="3007"/>
                  </a:cubicBezTo>
                  <a:cubicBezTo>
                    <a:pt x="59" y="3030"/>
                    <a:pt x="1" y="3128"/>
                    <a:pt x="29" y="3224"/>
                  </a:cubicBezTo>
                  <a:cubicBezTo>
                    <a:pt x="220" y="4032"/>
                    <a:pt x="600" y="4784"/>
                    <a:pt x="1140" y="5416"/>
                  </a:cubicBezTo>
                  <a:cubicBezTo>
                    <a:pt x="1174" y="5456"/>
                    <a:pt x="1222" y="5476"/>
                    <a:pt x="1270" y="5476"/>
                  </a:cubicBezTo>
                  <a:cubicBezTo>
                    <a:pt x="1330" y="5476"/>
                    <a:pt x="1389" y="5446"/>
                    <a:pt x="1421" y="5387"/>
                  </a:cubicBezTo>
                  <a:lnTo>
                    <a:pt x="2471" y="3504"/>
                  </a:lnTo>
                  <a:cubicBezTo>
                    <a:pt x="2516" y="3421"/>
                    <a:pt x="2485" y="3315"/>
                    <a:pt x="2402" y="3270"/>
                  </a:cubicBezTo>
                  <a:cubicBezTo>
                    <a:pt x="2375" y="3256"/>
                    <a:pt x="2347" y="3248"/>
                    <a:pt x="2318" y="3248"/>
                  </a:cubicBezTo>
                  <a:cubicBezTo>
                    <a:pt x="2258" y="3248"/>
                    <a:pt x="2200" y="3280"/>
                    <a:pt x="2168" y="3337"/>
                  </a:cubicBezTo>
                  <a:lnTo>
                    <a:pt x="1242" y="4999"/>
                  </a:lnTo>
                  <a:cubicBezTo>
                    <a:pt x="1218" y="4969"/>
                    <a:pt x="1200" y="4936"/>
                    <a:pt x="1178" y="4905"/>
                  </a:cubicBezTo>
                  <a:cubicBezTo>
                    <a:pt x="1190" y="4878"/>
                    <a:pt x="1194" y="4847"/>
                    <a:pt x="1192" y="4817"/>
                  </a:cubicBezTo>
                  <a:cubicBezTo>
                    <a:pt x="997" y="3239"/>
                    <a:pt x="1315" y="1640"/>
                    <a:pt x="2101" y="258"/>
                  </a:cubicBezTo>
                  <a:cubicBezTo>
                    <a:pt x="2147" y="175"/>
                    <a:pt x="2119" y="71"/>
                    <a:pt x="2036" y="23"/>
                  </a:cubicBezTo>
                  <a:cubicBezTo>
                    <a:pt x="2009" y="8"/>
                    <a:pt x="1980" y="1"/>
                    <a:pt x="1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872175" y="533944"/>
              <a:ext cx="66993" cy="76399"/>
            </a:xfrm>
            <a:custGeom>
              <a:avLst/>
              <a:gdLst/>
              <a:ahLst/>
              <a:cxnLst/>
              <a:rect l="l" t="t" r="r" b="b"/>
              <a:pathLst>
                <a:path w="2265" h="2583" extrusionOk="0">
                  <a:moveTo>
                    <a:pt x="2076" y="1"/>
                  </a:moveTo>
                  <a:cubicBezTo>
                    <a:pt x="2001" y="1"/>
                    <a:pt x="1931" y="51"/>
                    <a:pt x="1910" y="126"/>
                  </a:cubicBezTo>
                  <a:cubicBezTo>
                    <a:pt x="1720" y="800"/>
                    <a:pt x="1401" y="1431"/>
                    <a:pt x="969" y="1981"/>
                  </a:cubicBezTo>
                  <a:cubicBezTo>
                    <a:pt x="860" y="2121"/>
                    <a:pt x="706" y="2228"/>
                    <a:pt x="603" y="2237"/>
                  </a:cubicBezTo>
                  <a:cubicBezTo>
                    <a:pt x="599" y="2238"/>
                    <a:pt x="594" y="2238"/>
                    <a:pt x="589" y="2238"/>
                  </a:cubicBezTo>
                  <a:cubicBezTo>
                    <a:pt x="564" y="2238"/>
                    <a:pt x="540" y="2229"/>
                    <a:pt x="522" y="2211"/>
                  </a:cubicBezTo>
                  <a:cubicBezTo>
                    <a:pt x="479" y="2174"/>
                    <a:pt x="460" y="2090"/>
                    <a:pt x="446" y="2005"/>
                  </a:cubicBezTo>
                  <a:cubicBezTo>
                    <a:pt x="351" y="1470"/>
                    <a:pt x="347" y="926"/>
                    <a:pt x="432" y="389"/>
                  </a:cubicBezTo>
                  <a:cubicBezTo>
                    <a:pt x="446" y="295"/>
                    <a:pt x="382" y="208"/>
                    <a:pt x="288" y="194"/>
                  </a:cubicBezTo>
                  <a:cubicBezTo>
                    <a:pt x="279" y="192"/>
                    <a:pt x="269" y="191"/>
                    <a:pt x="260" y="191"/>
                  </a:cubicBezTo>
                  <a:cubicBezTo>
                    <a:pt x="177" y="191"/>
                    <a:pt x="105" y="252"/>
                    <a:pt x="91" y="337"/>
                  </a:cubicBezTo>
                  <a:cubicBezTo>
                    <a:pt x="1" y="910"/>
                    <a:pt x="7" y="1493"/>
                    <a:pt x="106" y="2064"/>
                  </a:cubicBezTo>
                  <a:cubicBezTo>
                    <a:pt x="123" y="2163"/>
                    <a:pt x="154" y="2344"/>
                    <a:pt x="289" y="2467"/>
                  </a:cubicBezTo>
                  <a:cubicBezTo>
                    <a:pt x="344" y="2518"/>
                    <a:pt x="410" y="2553"/>
                    <a:pt x="482" y="2570"/>
                  </a:cubicBezTo>
                  <a:cubicBezTo>
                    <a:pt x="519" y="2578"/>
                    <a:pt x="556" y="2582"/>
                    <a:pt x="594" y="2582"/>
                  </a:cubicBezTo>
                  <a:cubicBezTo>
                    <a:pt x="606" y="2582"/>
                    <a:pt x="619" y="2582"/>
                    <a:pt x="631" y="2581"/>
                  </a:cubicBezTo>
                  <a:cubicBezTo>
                    <a:pt x="872" y="2558"/>
                    <a:pt x="1103" y="2367"/>
                    <a:pt x="1240" y="2194"/>
                  </a:cubicBezTo>
                  <a:cubicBezTo>
                    <a:pt x="1698" y="1607"/>
                    <a:pt x="2039" y="935"/>
                    <a:pt x="2240" y="218"/>
                  </a:cubicBezTo>
                  <a:cubicBezTo>
                    <a:pt x="2264" y="126"/>
                    <a:pt x="2211" y="32"/>
                    <a:pt x="2121" y="6"/>
                  </a:cubicBezTo>
                  <a:cubicBezTo>
                    <a:pt x="2106" y="3"/>
                    <a:pt x="2091" y="1"/>
                    <a:pt x="20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6888265" y="260150"/>
              <a:ext cx="71045" cy="309854"/>
            </a:xfrm>
            <a:custGeom>
              <a:avLst/>
              <a:gdLst/>
              <a:ahLst/>
              <a:cxnLst/>
              <a:rect l="l" t="t" r="r" b="b"/>
              <a:pathLst>
                <a:path w="2402" h="10476" extrusionOk="0">
                  <a:moveTo>
                    <a:pt x="1833" y="1"/>
                  </a:moveTo>
                  <a:cubicBezTo>
                    <a:pt x="1786" y="1"/>
                    <a:pt x="1741" y="20"/>
                    <a:pt x="1709" y="57"/>
                  </a:cubicBezTo>
                  <a:lnTo>
                    <a:pt x="64" y="1844"/>
                  </a:lnTo>
                  <a:cubicBezTo>
                    <a:pt x="0" y="1913"/>
                    <a:pt x="4" y="2023"/>
                    <a:pt x="75" y="2088"/>
                  </a:cubicBezTo>
                  <a:cubicBezTo>
                    <a:pt x="107" y="2118"/>
                    <a:pt x="149" y="2133"/>
                    <a:pt x="191" y="2133"/>
                  </a:cubicBezTo>
                  <a:cubicBezTo>
                    <a:pt x="237" y="2133"/>
                    <a:pt x="284" y="2114"/>
                    <a:pt x="317" y="2078"/>
                  </a:cubicBezTo>
                  <a:lnTo>
                    <a:pt x="1732" y="542"/>
                  </a:lnTo>
                  <a:lnTo>
                    <a:pt x="1786" y="832"/>
                  </a:lnTo>
                  <a:cubicBezTo>
                    <a:pt x="1762" y="797"/>
                    <a:pt x="1724" y="773"/>
                    <a:pt x="1682" y="766"/>
                  </a:cubicBezTo>
                  <a:cubicBezTo>
                    <a:pt x="1670" y="763"/>
                    <a:pt x="1657" y="762"/>
                    <a:pt x="1644" y="762"/>
                  </a:cubicBezTo>
                  <a:cubicBezTo>
                    <a:pt x="1566" y="762"/>
                    <a:pt x="1495" y="817"/>
                    <a:pt x="1477" y="897"/>
                  </a:cubicBezTo>
                  <a:cubicBezTo>
                    <a:pt x="964" y="3218"/>
                    <a:pt x="639" y="5576"/>
                    <a:pt x="504" y="7949"/>
                  </a:cubicBezTo>
                  <a:lnTo>
                    <a:pt x="497" y="8090"/>
                  </a:lnTo>
                  <a:cubicBezTo>
                    <a:pt x="456" y="8820"/>
                    <a:pt x="415" y="9575"/>
                    <a:pt x="130" y="10235"/>
                  </a:cubicBezTo>
                  <a:cubicBezTo>
                    <a:pt x="92" y="10322"/>
                    <a:pt x="133" y="10423"/>
                    <a:pt x="220" y="10461"/>
                  </a:cubicBezTo>
                  <a:cubicBezTo>
                    <a:pt x="228" y="10465"/>
                    <a:pt x="238" y="10468"/>
                    <a:pt x="248" y="10471"/>
                  </a:cubicBezTo>
                  <a:cubicBezTo>
                    <a:pt x="261" y="10474"/>
                    <a:pt x="275" y="10476"/>
                    <a:pt x="288" y="10476"/>
                  </a:cubicBezTo>
                  <a:cubicBezTo>
                    <a:pt x="356" y="10476"/>
                    <a:pt x="418" y="10436"/>
                    <a:pt x="446" y="10371"/>
                  </a:cubicBezTo>
                  <a:cubicBezTo>
                    <a:pt x="756" y="9655"/>
                    <a:pt x="798" y="8869"/>
                    <a:pt x="841" y="8108"/>
                  </a:cubicBezTo>
                  <a:lnTo>
                    <a:pt x="848" y="7967"/>
                  </a:lnTo>
                  <a:cubicBezTo>
                    <a:pt x="981" y="5614"/>
                    <a:pt x="1304" y="3273"/>
                    <a:pt x="1813" y="970"/>
                  </a:cubicBezTo>
                  <a:lnTo>
                    <a:pt x="2047" y="2190"/>
                  </a:lnTo>
                  <a:cubicBezTo>
                    <a:pt x="2062" y="2272"/>
                    <a:pt x="2133" y="2330"/>
                    <a:pt x="2214" y="2330"/>
                  </a:cubicBezTo>
                  <a:cubicBezTo>
                    <a:pt x="2225" y="2330"/>
                    <a:pt x="2236" y="2329"/>
                    <a:pt x="2247" y="2327"/>
                  </a:cubicBezTo>
                  <a:cubicBezTo>
                    <a:pt x="2341" y="2310"/>
                    <a:pt x="2401" y="2220"/>
                    <a:pt x="2385" y="2127"/>
                  </a:cubicBezTo>
                  <a:lnTo>
                    <a:pt x="2005" y="141"/>
                  </a:lnTo>
                  <a:cubicBezTo>
                    <a:pt x="1993" y="78"/>
                    <a:pt x="1945" y="26"/>
                    <a:pt x="1884" y="9"/>
                  </a:cubicBezTo>
                  <a:cubicBezTo>
                    <a:pt x="1867" y="4"/>
                    <a:pt x="1850" y="1"/>
                    <a:pt x="1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919233" y="441398"/>
              <a:ext cx="537778" cy="70424"/>
            </a:xfrm>
            <a:custGeom>
              <a:avLst/>
              <a:gdLst/>
              <a:ahLst/>
              <a:cxnLst/>
              <a:rect l="l" t="t" r="r" b="b"/>
              <a:pathLst>
                <a:path w="18182" h="2381" extrusionOk="0">
                  <a:moveTo>
                    <a:pt x="183" y="1"/>
                  </a:moveTo>
                  <a:cubicBezTo>
                    <a:pt x="98" y="1"/>
                    <a:pt x="25" y="63"/>
                    <a:pt x="13" y="147"/>
                  </a:cubicBezTo>
                  <a:cubicBezTo>
                    <a:pt x="0" y="236"/>
                    <a:pt x="57" y="319"/>
                    <a:pt x="143" y="340"/>
                  </a:cubicBezTo>
                  <a:cubicBezTo>
                    <a:pt x="154" y="341"/>
                    <a:pt x="165" y="344"/>
                    <a:pt x="176" y="344"/>
                  </a:cubicBezTo>
                  <a:cubicBezTo>
                    <a:pt x="5937" y="603"/>
                    <a:pt x="11756" y="1124"/>
                    <a:pt x="17472" y="1890"/>
                  </a:cubicBezTo>
                  <a:cubicBezTo>
                    <a:pt x="17480" y="1891"/>
                    <a:pt x="17487" y="1891"/>
                    <a:pt x="17495" y="1891"/>
                  </a:cubicBezTo>
                  <a:cubicBezTo>
                    <a:pt x="17511" y="1891"/>
                    <a:pt x="17526" y="1889"/>
                    <a:pt x="17543" y="1884"/>
                  </a:cubicBezTo>
                  <a:lnTo>
                    <a:pt x="17543" y="1884"/>
                  </a:lnTo>
                  <a:cubicBezTo>
                    <a:pt x="17410" y="1976"/>
                    <a:pt x="17257" y="2033"/>
                    <a:pt x="17098" y="2038"/>
                  </a:cubicBezTo>
                  <a:cubicBezTo>
                    <a:pt x="17012" y="2039"/>
                    <a:pt x="16940" y="2105"/>
                    <a:pt x="16930" y="2191"/>
                  </a:cubicBezTo>
                  <a:cubicBezTo>
                    <a:pt x="16921" y="2277"/>
                    <a:pt x="16977" y="2356"/>
                    <a:pt x="17061" y="2377"/>
                  </a:cubicBezTo>
                  <a:cubicBezTo>
                    <a:pt x="17075" y="2380"/>
                    <a:pt x="17091" y="2381"/>
                    <a:pt x="17105" y="2381"/>
                  </a:cubicBezTo>
                  <a:cubicBezTo>
                    <a:pt x="17564" y="2367"/>
                    <a:pt x="17972" y="2090"/>
                    <a:pt x="18156" y="1670"/>
                  </a:cubicBezTo>
                  <a:cubicBezTo>
                    <a:pt x="18182" y="1610"/>
                    <a:pt x="18171" y="1539"/>
                    <a:pt x="18127" y="1490"/>
                  </a:cubicBezTo>
                  <a:cubicBezTo>
                    <a:pt x="17748" y="1056"/>
                    <a:pt x="17274" y="716"/>
                    <a:pt x="16742" y="496"/>
                  </a:cubicBezTo>
                  <a:cubicBezTo>
                    <a:pt x="16720" y="487"/>
                    <a:pt x="16698" y="483"/>
                    <a:pt x="16676" y="483"/>
                  </a:cubicBezTo>
                  <a:cubicBezTo>
                    <a:pt x="16608" y="483"/>
                    <a:pt x="16545" y="522"/>
                    <a:pt x="16518" y="589"/>
                  </a:cubicBezTo>
                  <a:cubicBezTo>
                    <a:pt x="16481" y="676"/>
                    <a:pt x="16524" y="778"/>
                    <a:pt x="16611" y="814"/>
                  </a:cubicBezTo>
                  <a:lnTo>
                    <a:pt x="16612" y="814"/>
                  </a:lnTo>
                  <a:cubicBezTo>
                    <a:pt x="17059" y="999"/>
                    <a:pt x="17460" y="1277"/>
                    <a:pt x="17790" y="1631"/>
                  </a:cubicBezTo>
                  <a:cubicBezTo>
                    <a:pt x="17750" y="1696"/>
                    <a:pt x="17700" y="1756"/>
                    <a:pt x="17643" y="1807"/>
                  </a:cubicBezTo>
                  <a:cubicBezTo>
                    <a:pt x="17706" y="1701"/>
                    <a:pt x="17640" y="1565"/>
                    <a:pt x="17519" y="1549"/>
                  </a:cubicBezTo>
                  <a:cubicBezTo>
                    <a:pt x="11793" y="781"/>
                    <a:pt x="5963" y="260"/>
                    <a:pt x="192" y="1"/>
                  </a:cubicBezTo>
                  <a:cubicBezTo>
                    <a:pt x="189" y="1"/>
                    <a:pt x="18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951531" y="273903"/>
              <a:ext cx="443840" cy="139961"/>
            </a:xfrm>
            <a:custGeom>
              <a:avLst/>
              <a:gdLst/>
              <a:ahLst/>
              <a:cxnLst/>
              <a:rect l="l" t="t" r="r" b="b"/>
              <a:pathLst>
                <a:path w="15006" h="4732" extrusionOk="0">
                  <a:moveTo>
                    <a:pt x="10712" y="1"/>
                  </a:moveTo>
                  <a:cubicBezTo>
                    <a:pt x="9432" y="1"/>
                    <a:pt x="8240" y="441"/>
                    <a:pt x="7386" y="875"/>
                  </a:cubicBezTo>
                  <a:cubicBezTo>
                    <a:pt x="6264" y="1445"/>
                    <a:pt x="5248" y="2215"/>
                    <a:pt x="4266" y="2961"/>
                  </a:cubicBezTo>
                  <a:cubicBezTo>
                    <a:pt x="4023" y="3144"/>
                    <a:pt x="3781" y="3327"/>
                    <a:pt x="3536" y="3509"/>
                  </a:cubicBezTo>
                  <a:cubicBezTo>
                    <a:pt x="2982" y="3920"/>
                    <a:pt x="2432" y="4297"/>
                    <a:pt x="1798" y="4376"/>
                  </a:cubicBezTo>
                  <a:cubicBezTo>
                    <a:pt x="1740" y="4383"/>
                    <a:pt x="1680" y="4387"/>
                    <a:pt x="1619" y="4387"/>
                  </a:cubicBezTo>
                  <a:cubicBezTo>
                    <a:pt x="1082" y="4387"/>
                    <a:pt x="489" y="4102"/>
                    <a:pt x="354" y="3574"/>
                  </a:cubicBezTo>
                  <a:cubicBezTo>
                    <a:pt x="333" y="3499"/>
                    <a:pt x="265" y="3450"/>
                    <a:pt x="191" y="3450"/>
                  </a:cubicBezTo>
                  <a:cubicBezTo>
                    <a:pt x="176" y="3450"/>
                    <a:pt x="162" y="3451"/>
                    <a:pt x="147" y="3455"/>
                  </a:cubicBezTo>
                  <a:cubicBezTo>
                    <a:pt x="57" y="3478"/>
                    <a:pt x="1" y="3568"/>
                    <a:pt x="22" y="3659"/>
                  </a:cubicBezTo>
                  <a:cubicBezTo>
                    <a:pt x="161" y="4204"/>
                    <a:pt x="634" y="4549"/>
                    <a:pt x="1158" y="4676"/>
                  </a:cubicBezTo>
                  <a:cubicBezTo>
                    <a:pt x="1308" y="4713"/>
                    <a:pt x="1462" y="4731"/>
                    <a:pt x="1617" y="4731"/>
                  </a:cubicBezTo>
                  <a:cubicBezTo>
                    <a:pt x="1692" y="4731"/>
                    <a:pt x="1767" y="4727"/>
                    <a:pt x="1842" y="4718"/>
                  </a:cubicBezTo>
                  <a:cubicBezTo>
                    <a:pt x="2557" y="4628"/>
                    <a:pt x="3172" y="4208"/>
                    <a:pt x="3742" y="3785"/>
                  </a:cubicBezTo>
                  <a:cubicBezTo>
                    <a:pt x="3987" y="3603"/>
                    <a:pt x="4230" y="3419"/>
                    <a:pt x="4472" y="3234"/>
                  </a:cubicBezTo>
                  <a:cubicBezTo>
                    <a:pt x="5444" y="2498"/>
                    <a:pt x="6447" y="1738"/>
                    <a:pt x="7542" y="1182"/>
                  </a:cubicBezTo>
                  <a:cubicBezTo>
                    <a:pt x="8357" y="768"/>
                    <a:pt x="9479" y="339"/>
                    <a:pt x="10693" y="339"/>
                  </a:cubicBezTo>
                  <a:cubicBezTo>
                    <a:pt x="11090" y="339"/>
                    <a:pt x="11498" y="385"/>
                    <a:pt x="11907" y="492"/>
                  </a:cubicBezTo>
                  <a:cubicBezTo>
                    <a:pt x="13444" y="889"/>
                    <a:pt x="14601" y="2184"/>
                    <a:pt x="14658" y="3571"/>
                  </a:cubicBezTo>
                  <a:cubicBezTo>
                    <a:pt x="14660" y="3663"/>
                    <a:pt x="14736" y="3736"/>
                    <a:pt x="14829" y="3736"/>
                  </a:cubicBezTo>
                  <a:cubicBezTo>
                    <a:pt x="14831" y="3736"/>
                    <a:pt x="14834" y="3736"/>
                    <a:pt x="14836" y="3735"/>
                  </a:cubicBezTo>
                  <a:cubicBezTo>
                    <a:pt x="14931" y="3731"/>
                    <a:pt x="15005" y="3651"/>
                    <a:pt x="15001" y="3557"/>
                  </a:cubicBezTo>
                  <a:cubicBezTo>
                    <a:pt x="14939" y="2022"/>
                    <a:pt x="13674" y="594"/>
                    <a:pt x="11993" y="159"/>
                  </a:cubicBezTo>
                  <a:cubicBezTo>
                    <a:pt x="11562" y="48"/>
                    <a:pt x="11132" y="1"/>
                    <a:pt x="10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51330" y="363640"/>
              <a:ext cx="67230" cy="42296"/>
            </a:xfrm>
            <a:custGeom>
              <a:avLst/>
              <a:gdLst/>
              <a:ahLst/>
              <a:cxnLst/>
              <a:rect l="l" t="t" r="r" b="b"/>
              <a:pathLst>
                <a:path w="2273" h="1430" extrusionOk="0">
                  <a:moveTo>
                    <a:pt x="2081" y="1"/>
                  </a:moveTo>
                  <a:cubicBezTo>
                    <a:pt x="2007" y="1"/>
                    <a:pt x="1938" y="49"/>
                    <a:pt x="1916" y="123"/>
                  </a:cubicBezTo>
                  <a:cubicBezTo>
                    <a:pt x="1729" y="752"/>
                    <a:pt x="1476" y="1076"/>
                    <a:pt x="1162" y="1084"/>
                  </a:cubicBezTo>
                  <a:cubicBezTo>
                    <a:pt x="1157" y="1084"/>
                    <a:pt x="1151" y="1085"/>
                    <a:pt x="1146" y="1085"/>
                  </a:cubicBezTo>
                  <a:cubicBezTo>
                    <a:pt x="860" y="1085"/>
                    <a:pt x="600" y="814"/>
                    <a:pt x="349" y="259"/>
                  </a:cubicBezTo>
                  <a:cubicBezTo>
                    <a:pt x="320" y="199"/>
                    <a:pt x="259" y="163"/>
                    <a:pt x="195" y="163"/>
                  </a:cubicBezTo>
                  <a:cubicBezTo>
                    <a:pt x="171" y="163"/>
                    <a:pt x="147" y="168"/>
                    <a:pt x="124" y="178"/>
                  </a:cubicBezTo>
                  <a:cubicBezTo>
                    <a:pt x="40" y="216"/>
                    <a:pt x="0" y="314"/>
                    <a:pt x="36" y="400"/>
                  </a:cubicBezTo>
                  <a:cubicBezTo>
                    <a:pt x="140" y="631"/>
                    <a:pt x="431" y="1279"/>
                    <a:pt x="960" y="1407"/>
                  </a:cubicBezTo>
                  <a:cubicBezTo>
                    <a:pt x="1024" y="1422"/>
                    <a:pt x="1088" y="1429"/>
                    <a:pt x="1154" y="1429"/>
                  </a:cubicBezTo>
                  <a:cubicBezTo>
                    <a:pt x="1160" y="1429"/>
                    <a:pt x="1166" y="1429"/>
                    <a:pt x="1172" y="1429"/>
                  </a:cubicBezTo>
                  <a:cubicBezTo>
                    <a:pt x="1650" y="1415"/>
                    <a:pt x="2012" y="1008"/>
                    <a:pt x="2245" y="221"/>
                  </a:cubicBezTo>
                  <a:cubicBezTo>
                    <a:pt x="2272" y="130"/>
                    <a:pt x="2220" y="36"/>
                    <a:pt x="2130" y="8"/>
                  </a:cubicBezTo>
                  <a:cubicBezTo>
                    <a:pt x="2114" y="3"/>
                    <a:pt x="2097" y="1"/>
                    <a:pt x="2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082056" y="384994"/>
              <a:ext cx="92282" cy="47827"/>
            </a:xfrm>
            <a:custGeom>
              <a:avLst/>
              <a:gdLst/>
              <a:ahLst/>
              <a:cxnLst/>
              <a:rect l="l" t="t" r="r" b="b"/>
              <a:pathLst>
                <a:path w="3120" h="1617" extrusionOk="0">
                  <a:moveTo>
                    <a:pt x="567" y="831"/>
                  </a:moveTo>
                  <a:cubicBezTo>
                    <a:pt x="628" y="831"/>
                    <a:pt x="695" y="839"/>
                    <a:pt x="759" y="855"/>
                  </a:cubicBezTo>
                  <a:lnTo>
                    <a:pt x="765" y="856"/>
                  </a:lnTo>
                  <a:cubicBezTo>
                    <a:pt x="911" y="893"/>
                    <a:pt x="1056" y="934"/>
                    <a:pt x="1200" y="979"/>
                  </a:cubicBezTo>
                  <a:cubicBezTo>
                    <a:pt x="1067" y="1013"/>
                    <a:pt x="932" y="1039"/>
                    <a:pt x="797" y="1059"/>
                  </a:cubicBezTo>
                  <a:cubicBezTo>
                    <a:pt x="772" y="1063"/>
                    <a:pt x="745" y="1064"/>
                    <a:pt x="719" y="1064"/>
                  </a:cubicBezTo>
                  <a:cubicBezTo>
                    <a:pt x="582" y="1064"/>
                    <a:pt x="437" y="1021"/>
                    <a:pt x="382" y="958"/>
                  </a:cubicBezTo>
                  <a:cubicBezTo>
                    <a:pt x="368" y="945"/>
                    <a:pt x="362" y="924"/>
                    <a:pt x="369" y="906"/>
                  </a:cubicBezTo>
                  <a:cubicBezTo>
                    <a:pt x="383" y="854"/>
                    <a:pt x="466" y="831"/>
                    <a:pt x="567" y="831"/>
                  </a:cubicBezTo>
                  <a:close/>
                  <a:moveTo>
                    <a:pt x="2929" y="1"/>
                  </a:moveTo>
                  <a:cubicBezTo>
                    <a:pt x="2885" y="1"/>
                    <a:pt x="2840" y="18"/>
                    <a:pt x="2807" y="53"/>
                  </a:cubicBezTo>
                  <a:cubicBezTo>
                    <a:pt x="2496" y="365"/>
                    <a:pt x="2130" y="617"/>
                    <a:pt x="1726" y="794"/>
                  </a:cubicBezTo>
                  <a:cubicBezTo>
                    <a:pt x="1439" y="687"/>
                    <a:pt x="1146" y="597"/>
                    <a:pt x="848" y="523"/>
                  </a:cubicBezTo>
                  <a:cubicBezTo>
                    <a:pt x="754" y="499"/>
                    <a:pt x="658" y="486"/>
                    <a:pt x="567" y="486"/>
                  </a:cubicBezTo>
                  <a:cubicBezTo>
                    <a:pt x="318" y="486"/>
                    <a:pt x="100" y="581"/>
                    <a:pt x="37" y="817"/>
                  </a:cubicBezTo>
                  <a:cubicBezTo>
                    <a:pt x="0" y="946"/>
                    <a:pt x="33" y="1087"/>
                    <a:pt x="124" y="1187"/>
                  </a:cubicBezTo>
                  <a:cubicBezTo>
                    <a:pt x="209" y="1283"/>
                    <a:pt x="338" y="1346"/>
                    <a:pt x="476" y="1380"/>
                  </a:cubicBezTo>
                  <a:cubicBezTo>
                    <a:pt x="555" y="1399"/>
                    <a:pt x="635" y="1409"/>
                    <a:pt x="716" y="1409"/>
                  </a:cubicBezTo>
                  <a:cubicBezTo>
                    <a:pt x="758" y="1409"/>
                    <a:pt x="801" y="1406"/>
                    <a:pt x="843" y="1401"/>
                  </a:cubicBezTo>
                  <a:cubicBezTo>
                    <a:pt x="1148" y="1359"/>
                    <a:pt x="1446" y="1280"/>
                    <a:pt x="1732" y="1167"/>
                  </a:cubicBezTo>
                  <a:cubicBezTo>
                    <a:pt x="2047" y="1290"/>
                    <a:pt x="2352" y="1433"/>
                    <a:pt x="2649" y="1595"/>
                  </a:cubicBezTo>
                  <a:cubicBezTo>
                    <a:pt x="2676" y="1610"/>
                    <a:pt x="2704" y="1617"/>
                    <a:pt x="2732" y="1617"/>
                  </a:cubicBezTo>
                  <a:cubicBezTo>
                    <a:pt x="2793" y="1617"/>
                    <a:pt x="2851" y="1585"/>
                    <a:pt x="2883" y="1528"/>
                  </a:cubicBezTo>
                  <a:cubicBezTo>
                    <a:pt x="2928" y="1443"/>
                    <a:pt x="2899" y="1339"/>
                    <a:pt x="2814" y="1294"/>
                  </a:cubicBezTo>
                  <a:cubicBezTo>
                    <a:pt x="2599" y="1176"/>
                    <a:pt x="2379" y="1068"/>
                    <a:pt x="2154" y="969"/>
                  </a:cubicBezTo>
                  <a:cubicBezTo>
                    <a:pt x="2485" y="790"/>
                    <a:pt x="2787" y="562"/>
                    <a:pt x="3051" y="295"/>
                  </a:cubicBezTo>
                  <a:cubicBezTo>
                    <a:pt x="3120" y="227"/>
                    <a:pt x="3118" y="117"/>
                    <a:pt x="3051" y="50"/>
                  </a:cubicBezTo>
                  <a:cubicBezTo>
                    <a:pt x="3016" y="17"/>
                    <a:pt x="2973" y="1"/>
                    <a:pt x="2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016986" y="537049"/>
              <a:ext cx="62172" cy="69182"/>
            </a:xfrm>
            <a:custGeom>
              <a:avLst/>
              <a:gdLst/>
              <a:ahLst/>
              <a:cxnLst/>
              <a:rect l="l" t="t" r="r" b="b"/>
              <a:pathLst>
                <a:path w="2102" h="2339" extrusionOk="0">
                  <a:moveTo>
                    <a:pt x="1654" y="1"/>
                  </a:moveTo>
                  <a:cubicBezTo>
                    <a:pt x="1575" y="1"/>
                    <a:pt x="1505" y="55"/>
                    <a:pt x="1485" y="134"/>
                  </a:cubicBezTo>
                  <a:cubicBezTo>
                    <a:pt x="1367" y="633"/>
                    <a:pt x="1191" y="1118"/>
                    <a:pt x="963" y="1576"/>
                  </a:cubicBezTo>
                  <a:cubicBezTo>
                    <a:pt x="876" y="1750"/>
                    <a:pt x="766" y="1934"/>
                    <a:pt x="607" y="1987"/>
                  </a:cubicBezTo>
                  <a:cubicBezTo>
                    <a:pt x="593" y="1992"/>
                    <a:pt x="577" y="1994"/>
                    <a:pt x="560" y="1994"/>
                  </a:cubicBezTo>
                  <a:cubicBezTo>
                    <a:pt x="506" y="1994"/>
                    <a:pt x="445" y="1971"/>
                    <a:pt x="404" y="1933"/>
                  </a:cubicBezTo>
                  <a:cubicBezTo>
                    <a:pt x="378" y="1907"/>
                    <a:pt x="366" y="1883"/>
                    <a:pt x="373" y="1861"/>
                  </a:cubicBezTo>
                  <a:cubicBezTo>
                    <a:pt x="397" y="1769"/>
                    <a:pt x="344" y="1675"/>
                    <a:pt x="252" y="1650"/>
                  </a:cubicBezTo>
                  <a:cubicBezTo>
                    <a:pt x="242" y="1648"/>
                    <a:pt x="231" y="1647"/>
                    <a:pt x="220" y="1647"/>
                  </a:cubicBezTo>
                  <a:cubicBezTo>
                    <a:pt x="147" y="1647"/>
                    <a:pt x="62" y="1691"/>
                    <a:pt x="41" y="1771"/>
                  </a:cubicBezTo>
                  <a:cubicBezTo>
                    <a:pt x="0" y="1918"/>
                    <a:pt x="47" y="2069"/>
                    <a:pt x="168" y="2183"/>
                  </a:cubicBezTo>
                  <a:cubicBezTo>
                    <a:pt x="240" y="2251"/>
                    <a:pt x="328" y="2298"/>
                    <a:pt x="425" y="2322"/>
                  </a:cubicBezTo>
                  <a:cubicBezTo>
                    <a:pt x="468" y="2333"/>
                    <a:pt x="511" y="2338"/>
                    <a:pt x="555" y="2338"/>
                  </a:cubicBezTo>
                  <a:cubicBezTo>
                    <a:pt x="609" y="2338"/>
                    <a:pt x="664" y="2330"/>
                    <a:pt x="717" y="2313"/>
                  </a:cubicBezTo>
                  <a:cubicBezTo>
                    <a:pt x="994" y="2221"/>
                    <a:pt x="1153" y="1966"/>
                    <a:pt x="1270" y="1730"/>
                  </a:cubicBezTo>
                  <a:cubicBezTo>
                    <a:pt x="1487" y="1296"/>
                    <a:pt x="1657" y="843"/>
                    <a:pt x="1781" y="374"/>
                  </a:cubicBezTo>
                  <a:lnTo>
                    <a:pt x="1884" y="395"/>
                  </a:lnTo>
                  <a:cubicBezTo>
                    <a:pt x="1896" y="398"/>
                    <a:pt x="1907" y="399"/>
                    <a:pt x="1919" y="399"/>
                  </a:cubicBezTo>
                  <a:cubicBezTo>
                    <a:pt x="1998" y="399"/>
                    <a:pt x="2069" y="343"/>
                    <a:pt x="2086" y="262"/>
                  </a:cubicBezTo>
                  <a:cubicBezTo>
                    <a:pt x="2102" y="169"/>
                    <a:pt x="2044" y="80"/>
                    <a:pt x="1951" y="59"/>
                  </a:cubicBezTo>
                  <a:lnTo>
                    <a:pt x="1688" y="4"/>
                  </a:lnTo>
                  <a:cubicBezTo>
                    <a:pt x="1677" y="2"/>
                    <a:pt x="1665" y="1"/>
                    <a:pt x="16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7079897" y="559410"/>
              <a:ext cx="19048" cy="37534"/>
            </a:xfrm>
            <a:custGeom>
              <a:avLst/>
              <a:gdLst/>
              <a:ahLst/>
              <a:cxnLst/>
              <a:rect l="l" t="t" r="r" b="b"/>
              <a:pathLst>
                <a:path w="644" h="1269" extrusionOk="0">
                  <a:moveTo>
                    <a:pt x="455" y="1"/>
                  </a:moveTo>
                  <a:cubicBezTo>
                    <a:pt x="452" y="1"/>
                    <a:pt x="448" y="1"/>
                    <a:pt x="445" y="1"/>
                  </a:cubicBezTo>
                  <a:cubicBezTo>
                    <a:pt x="352" y="5"/>
                    <a:pt x="280" y="84"/>
                    <a:pt x="283" y="179"/>
                  </a:cubicBezTo>
                  <a:cubicBezTo>
                    <a:pt x="296" y="470"/>
                    <a:pt x="216" y="758"/>
                    <a:pt x="52" y="1001"/>
                  </a:cubicBezTo>
                  <a:cubicBezTo>
                    <a:pt x="0" y="1079"/>
                    <a:pt x="20" y="1185"/>
                    <a:pt x="99" y="1238"/>
                  </a:cubicBezTo>
                  <a:cubicBezTo>
                    <a:pt x="116" y="1250"/>
                    <a:pt x="134" y="1258"/>
                    <a:pt x="154" y="1264"/>
                  </a:cubicBezTo>
                  <a:cubicBezTo>
                    <a:pt x="167" y="1267"/>
                    <a:pt x="181" y="1269"/>
                    <a:pt x="194" y="1269"/>
                  </a:cubicBezTo>
                  <a:cubicBezTo>
                    <a:pt x="251" y="1269"/>
                    <a:pt x="305" y="1241"/>
                    <a:pt x="337" y="1193"/>
                  </a:cubicBezTo>
                  <a:cubicBezTo>
                    <a:pt x="542" y="889"/>
                    <a:pt x="643" y="526"/>
                    <a:pt x="627" y="160"/>
                  </a:cubicBezTo>
                  <a:cubicBezTo>
                    <a:pt x="620" y="71"/>
                    <a:pt x="545"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094509" y="535482"/>
              <a:ext cx="14789" cy="25082"/>
            </a:xfrm>
            <a:custGeom>
              <a:avLst/>
              <a:gdLst/>
              <a:ahLst/>
              <a:cxnLst/>
              <a:rect l="l" t="t" r="r" b="b"/>
              <a:pathLst>
                <a:path w="500" h="848" extrusionOk="0">
                  <a:moveTo>
                    <a:pt x="310" y="0"/>
                  </a:moveTo>
                  <a:cubicBezTo>
                    <a:pt x="233" y="0"/>
                    <a:pt x="162" y="53"/>
                    <a:pt x="144" y="132"/>
                  </a:cubicBezTo>
                  <a:lnTo>
                    <a:pt x="20" y="640"/>
                  </a:lnTo>
                  <a:cubicBezTo>
                    <a:pt x="0" y="731"/>
                    <a:pt x="58" y="821"/>
                    <a:pt x="148" y="843"/>
                  </a:cubicBezTo>
                  <a:cubicBezTo>
                    <a:pt x="162" y="846"/>
                    <a:pt x="175" y="848"/>
                    <a:pt x="189" y="848"/>
                  </a:cubicBezTo>
                  <a:cubicBezTo>
                    <a:pt x="264" y="848"/>
                    <a:pt x="333" y="797"/>
                    <a:pt x="355" y="722"/>
                  </a:cubicBezTo>
                  <a:lnTo>
                    <a:pt x="477" y="212"/>
                  </a:lnTo>
                  <a:cubicBezTo>
                    <a:pt x="500" y="121"/>
                    <a:pt x="444" y="28"/>
                    <a:pt x="351" y="5"/>
                  </a:cubicBezTo>
                  <a:cubicBezTo>
                    <a:pt x="337" y="2"/>
                    <a:pt x="323"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109061" y="519954"/>
              <a:ext cx="122865" cy="86366"/>
            </a:xfrm>
            <a:custGeom>
              <a:avLst/>
              <a:gdLst/>
              <a:ahLst/>
              <a:cxnLst/>
              <a:rect l="l" t="t" r="r" b="b"/>
              <a:pathLst>
                <a:path w="4154" h="2920" extrusionOk="0">
                  <a:moveTo>
                    <a:pt x="2094" y="1383"/>
                  </a:moveTo>
                  <a:cubicBezTo>
                    <a:pt x="2106" y="1383"/>
                    <a:pt x="2118" y="1384"/>
                    <a:pt x="2129" y="1387"/>
                  </a:cubicBezTo>
                  <a:lnTo>
                    <a:pt x="2130" y="1387"/>
                  </a:lnTo>
                  <a:cubicBezTo>
                    <a:pt x="2192" y="1403"/>
                    <a:pt x="2259" y="1460"/>
                    <a:pt x="2316" y="1513"/>
                  </a:cubicBezTo>
                  <a:lnTo>
                    <a:pt x="2594" y="1759"/>
                  </a:lnTo>
                  <a:cubicBezTo>
                    <a:pt x="2505" y="1852"/>
                    <a:pt x="2415" y="1942"/>
                    <a:pt x="2322" y="2031"/>
                  </a:cubicBezTo>
                  <a:cubicBezTo>
                    <a:pt x="2191" y="2155"/>
                    <a:pt x="2020" y="2242"/>
                    <a:pt x="1910" y="2242"/>
                  </a:cubicBezTo>
                  <a:cubicBezTo>
                    <a:pt x="1904" y="2242"/>
                    <a:pt x="1898" y="2242"/>
                    <a:pt x="1893" y="2242"/>
                  </a:cubicBezTo>
                  <a:cubicBezTo>
                    <a:pt x="1860" y="2240"/>
                    <a:pt x="1831" y="2225"/>
                    <a:pt x="1812" y="2199"/>
                  </a:cubicBezTo>
                  <a:cubicBezTo>
                    <a:pt x="1773" y="2147"/>
                    <a:pt x="1776" y="2047"/>
                    <a:pt x="1784" y="1946"/>
                  </a:cubicBezTo>
                  <a:cubicBezTo>
                    <a:pt x="1803" y="1719"/>
                    <a:pt x="1897" y="1494"/>
                    <a:pt x="2008" y="1414"/>
                  </a:cubicBezTo>
                  <a:lnTo>
                    <a:pt x="2007" y="1414"/>
                  </a:lnTo>
                  <a:cubicBezTo>
                    <a:pt x="2032" y="1394"/>
                    <a:pt x="2063" y="1383"/>
                    <a:pt x="2094" y="1383"/>
                  </a:cubicBezTo>
                  <a:close/>
                  <a:moveTo>
                    <a:pt x="3927" y="0"/>
                  </a:moveTo>
                  <a:cubicBezTo>
                    <a:pt x="3864" y="0"/>
                    <a:pt x="3804" y="34"/>
                    <a:pt x="3775" y="94"/>
                  </a:cubicBezTo>
                  <a:cubicBezTo>
                    <a:pt x="3514" y="599"/>
                    <a:pt x="3196" y="1073"/>
                    <a:pt x="2824" y="1504"/>
                  </a:cubicBezTo>
                  <a:lnTo>
                    <a:pt x="2546" y="1256"/>
                  </a:lnTo>
                  <a:cubicBezTo>
                    <a:pt x="2465" y="1185"/>
                    <a:pt x="2367" y="1089"/>
                    <a:pt x="2207" y="1052"/>
                  </a:cubicBezTo>
                  <a:cubicBezTo>
                    <a:pt x="2170" y="1043"/>
                    <a:pt x="2132" y="1039"/>
                    <a:pt x="2095" y="1039"/>
                  </a:cubicBezTo>
                  <a:cubicBezTo>
                    <a:pt x="1991" y="1039"/>
                    <a:pt x="1889" y="1073"/>
                    <a:pt x="1804" y="1137"/>
                  </a:cubicBezTo>
                  <a:cubicBezTo>
                    <a:pt x="1570" y="1307"/>
                    <a:pt x="1462" y="1666"/>
                    <a:pt x="1441" y="1919"/>
                  </a:cubicBezTo>
                  <a:cubicBezTo>
                    <a:pt x="1435" y="1984"/>
                    <a:pt x="1435" y="2049"/>
                    <a:pt x="1439" y="2114"/>
                  </a:cubicBezTo>
                  <a:cubicBezTo>
                    <a:pt x="1422" y="2129"/>
                    <a:pt x="1406" y="2145"/>
                    <a:pt x="1386" y="2156"/>
                  </a:cubicBezTo>
                  <a:lnTo>
                    <a:pt x="1555" y="1120"/>
                  </a:lnTo>
                  <a:cubicBezTo>
                    <a:pt x="1573" y="1007"/>
                    <a:pt x="1483" y="920"/>
                    <a:pt x="1384" y="920"/>
                  </a:cubicBezTo>
                  <a:cubicBezTo>
                    <a:pt x="1351" y="920"/>
                    <a:pt x="1318" y="929"/>
                    <a:pt x="1287" y="950"/>
                  </a:cubicBezTo>
                  <a:cubicBezTo>
                    <a:pt x="838" y="1256"/>
                    <a:pt x="427" y="1617"/>
                    <a:pt x="63" y="2021"/>
                  </a:cubicBezTo>
                  <a:cubicBezTo>
                    <a:pt x="1" y="2091"/>
                    <a:pt x="8" y="2199"/>
                    <a:pt x="77" y="2263"/>
                  </a:cubicBezTo>
                  <a:cubicBezTo>
                    <a:pt x="110" y="2292"/>
                    <a:pt x="151" y="2307"/>
                    <a:pt x="192" y="2307"/>
                  </a:cubicBezTo>
                  <a:cubicBezTo>
                    <a:pt x="238" y="2307"/>
                    <a:pt x="285" y="2288"/>
                    <a:pt x="319" y="2250"/>
                  </a:cubicBezTo>
                  <a:cubicBezTo>
                    <a:pt x="572" y="1969"/>
                    <a:pt x="850" y="1711"/>
                    <a:pt x="1147" y="1479"/>
                  </a:cubicBezTo>
                  <a:lnTo>
                    <a:pt x="1147" y="1479"/>
                  </a:lnTo>
                  <a:lnTo>
                    <a:pt x="1007" y="2336"/>
                  </a:lnTo>
                  <a:cubicBezTo>
                    <a:pt x="992" y="2432"/>
                    <a:pt x="1058" y="2520"/>
                    <a:pt x="1154" y="2534"/>
                  </a:cubicBezTo>
                  <a:cubicBezTo>
                    <a:pt x="1180" y="2538"/>
                    <a:pt x="1206" y="2539"/>
                    <a:pt x="1232" y="2539"/>
                  </a:cubicBezTo>
                  <a:cubicBezTo>
                    <a:pt x="1352" y="2539"/>
                    <a:pt x="1471" y="2505"/>
                    <a:pt x="1573" y="2442"/>
                  </a:cubicBezTo>
                  <a:cubicBezTo>
                    <a:pt x="1631" y="2505"/>
                    <a:pt x="1705" y="2551"/>
                    <a:pt x="1788" y="2574"/>
                  </a:cubicBezTo>
                  <a:cubicBezTo>
                    <a:pt x="1814" y="2579"/>
                    <a:pt x="1839" y="2584"/>
                    <a:pt x="1863" y="2585"/>
                  </a:cubicBezTo>
                  <a:cubicBezTo>
                    <a:pt x="1878" y="2586"/>
                    <a:pt x="1893" y="2587"/>
                    <a:pt x="1908" y="2587"/>
                  </a:cubicBezTo>
                  <a:cubicBezTo>
                    <a:pt x="2149" y="2587"/>
                    <a:pt x="2399" y="2432"/>
                    <a:pt x="2560" y="2280"/>
                  </a:cubicBezTo>
                  <a:cubicBezTo>
                    <a:pt x="2658" y="2185"/>
                    <a:pt x="2755" y="2088"/>
                    <a:pt x="2850" y="1988"/>
                  </a:cubicBezTo>
                  <a:lnTo>
                    <a:pt x="3843" y="2874"/>
                  </a:lnTo>
                  <a:cubicBezTo>
                    <a:pt x="3877" y="2905"/>
                    <a:pt x="3919" y="2920"/>
                    <a:pt x="3960" y="2920"/>
                  </a:cubicBezTo>
                  <a:cubicBezTo>
                    <a:pt x="4008" y="2920"/>
                    <a:pt x="4055" y="2901"/>
                    <a:pt x="4088" y="2862"/>
                  </a:cubicBezTo>
                  <a:cubicBezTo>
                    <a:pt x="4153" y="2791"/>
                    <a:pt x="4145" y="2679"/>
                    <a:pt x="4072" y="2618"/>
                  </a:cubicBezTo>
                  <a:lnTo>
                    <a:pt x="3081" y="1734"/>
                  </a:lnTo>
                  <a:cubicBezTo>
                    <a:pt x="3472" y="1280"/>
                    <a:pt x="3807" y="783"/>
                    <a:pt x="4080" y="250"/>
                  </a:cubicBezTo>
                  <a:cubicBezTo>
                    <a:pt x="4124" y="166"/>
                    <a:pt x="4090" y="63"/>
                    <a:pt x="4005" y="19"/>
                  </a:cubicBezTo>
                  <a:cubicBezTo>
                    <a:pt x="3980" y="6"/>
                    <a:pt x="3953" y="0"/>
                    <a:pt x="3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257658" y="562663"/>
              <a:ext cx="56552" cy="14049"/>
            </a:xfrm>
            <a:custGeom>
              <a:avLst/>
              <a:gdLst/>
              <a:ahLst/>
              <a:cxnLst/>
              <a:rect l="l" t="t" r="r" b="b"/>
              <a:pathLst>
                <a:path w="1912" h="475" extrusionOk="0">
                  <a:moveTo>
                    <a:pt x="830" y="0"/>
                  </a:moveTo>
                  <a:cubicBezTo>
                    <a:pt x="616" y="0"/>
                    <a:pt x="401" y="21"/>
                    <a:pt x="189" y="62"/>
                  </a:cubicBezTo>
                  <a:cubicBezTo>
                    <a:pt x="7" y="97"/>
                    <a:pt x="0" y="354"/>
                    <a:pt x="181" y="398"/>
                  </a:cubicBezTo>
                  <a:cubicBezTo>
                    <a:pt x="194" y="401"/>
                    <a:pt x="208" y="403"/>
                    <a:pt x="222" y="403"/>
                  </a:cubicBezTo>
                  <a:cubicBezTo>
                    <a:pt x="233" y="403"/>
                    <a:pt x="243" y="402"/>
                    <a:pt x="254" y="399"/>
                  </a:cubicBezTo>
                  <a:cubicBezTo>
                    <a:pt x="443" y="363"/>
                    <a:pt x="636" y="344"/>
                    <a:pt x="828" y="344"/>
                  </a:cubicBezTo>
                  <a:cubicBezTo>
                    <a:pt x="1113" y="344"/>
                    <a:pt x="1397" y="385"/>
                    <a:pt x="1673" y="466"/>
                  </a:cubicBezTo>
                  <a:cubicBezTo>
                    <a:pt x="1690" y="472"/>
                    <a:pt x="1707" y="475"/>
                    <a:pt x="1724" y="475"/>
                  </a:cubicBezTo>
                  <a:cubicBezTo>
                    <a:pt x="1797" y="475"/>
                    <a:pt x="1865" y="423"/>
                    <a:pt x="1887" y="349"/>
                  </a:cubicBezTo>
                  <a:cubicBezTo>
                    <a:pt x="1912" y="257"/>
                    <a:pt x="1860" y="161"/>
                    <a:pt x="1770" y="135"/>
                  </a:cubicBezTo>
                  <a:cubicBezTo>
                    <a:pt x="1463" y="45"/>
                    <a:pt x="1147"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261000" y="585615"/>
              <a:ext cx="58120" cy="14877"/>
            </a:xfrm>
            <a:custGeom>
              <a:avLst/>
              <a:gdLst/>
              <a:ahLst/>
              <a:cxnLst/>
              <a:rect l="l" t="t" r="r" b="b"/>
              <a:pathLst>
                <a:path w="1965" h="503" extrusionOk="0">
                  <a:moveTo>
                    <a:pt x="192" y="1"/>
                  </a:moveTo>
                  <a:cubicBezTo>
                    <a:pt x="118" y="1"/>
                    <a:pt x="51" y="48"/>
                    <a:pt x="28" y="122"/>
                  </a:cubicBezTo>
                  <a:cubicBezTo>
                    <a:pt x="0" y="213"/>
                    <a:pt x="52" y="309"/>
                    <a:pt x="144" y="337"/>
                  </a:cubicBezTo>
                  <a:cubicBezTo>
                    <a:pt x="215" y="359"/>
                    <a:pt x="290" y="381"/>
                    <a:pt x="365" y="399"/>
                  </a:cubicBezTo>
                  <a:cubicBezTo>
                    <a:pt x="650" y="468"/>
                    <a:pt x="943" y="502"/>
                    <a:pt x="1235" y="502"/>
                  </a:cubicBezTo>
                  <a:cubicBezTo>
                    <a:pt x="1426" y="502"/>
                    <a:pt x="1617" y="488"/>
                    <a:pt x="1807" y="458"/>
                  </a:cubicBezTo>
                  <a:cubicBezTo>
                    <a:pt x="1902" y="443"/>
                    <a:pt x="1965" y="355"/>
                    <a:pt x="1951" y="261"/>
                  </a:cubicBezTo>
                  <a:cubicBezTo>
                    <a:pt x="1938" y="177"/>
                    <a:pt x="1864" y="115"/>
                    <a:pt x="1781" y="115"/>
                  </a:cubicBezTo>
                  <a:cubicBezTo>
                    <a:pt x="1772" y="115"/>
                    <a:pt x="1764" y="116"/>
                    <a:pt x="1755" y="117"/>
                  </a:cubicBezTo>
                  <a:cubicBezTo>
                    <a:pt x="1582" y="144"/>
                    <a:pt x="1408" y="158"/>
                    <a:pt x="1234" y="158"/>
                  </a:cubicBezTo>
                  <a:cubicBezTo>
                    <a:pt x="900" y="158"/>
                    <a:pt x="566" y="108"/>
                    <a:pt x="245" y="9"/>
                  </a:cubicBezTo>
                  <a:cubicBezTo>
                    <a:pt x="227" y="3"/>
                    <a:pt x="209"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346775" y="558020"/>
              <a:ext cx="37593" cy="62083"/>
            </a:xfrm>
            <a:custGeom>
              <a:avLst/>
              <a:gdLst/>
              <a:ahLst/>
              <a:cxnLst/>
              <a:rect l="l" t="t" r="r" b="b"/>
              <a:pathLst>
                <a:path w="1271" h="2099" extrusionOk="0">
                  <a:moveTo>
                    <a:pt x="1088" y="1"/>
                  </a:moveTo>
                  <a:cubicBezTo>
                    <a:pt x="1082" y="1"/>
                    <a:pt x="1075" y="1"/>
                    <a:pt x="1068" y="2"/>
                  </a:cubicBezTo>
                  <a:cubicBezTo>
                    <a:pt x="606" y="58"/>
                    <a:pt x="209" y="416"/>
                    <a:pt x="105" y="869"/>
                  </a:cubicBezTo>
                  <a:cubicBezTo>
                    <a:pt x="1" y="1323"/>
                    <a:pt x="202" y="1816"/>
                    <a:pt x="594" y="2069"/>
                  </a:cubicBezTo>
                  <a:cubicBezTo>
                    <a:pt x="623" y="2089"/>
                    <a:pt x="656" y="2098"/>
                    <a:pt x="689" y="2098"/>
                  </a:cubicBezTo>
                  <a:cubicBezTo>
                    <a:pt x="746" y="2098"/>
                    <a:pt x="801" y="2070"/>
                    <a:pt x="834" y="2019"/>
                  </a:cubicBezTo>
                  <a:cubicBezTo>
                    <a:pt x="886" y="1939"/>
                    <a:pt x="862" y="1830"/>
                    <a:pt x="781" y="1780"/>
                  </a:cubicBezTo>
                  <a:cubicBezTo>
                    <a:pt x="512" y="1608"/>
                    <a:pt x="370" y="1257"/>
                    <a:pt x="440" y="946"/>
                  </a:cubicBezTo>
                  <a:cubicBezTo>
                    <a:pt x="512" y="637"/>
                    <a:pt x="793" y="383"/>
                    <a:pt x="1110" y="344"/>
                  </a:cubicBezTo>
                  <a:cubicBezTo>
                    <a:pt x="1204" y="333"/>
                    <a:pt x="1271" y="247"/>
                    <a:pt x="1259" y="152"/>
                  </a:cubicBezTo>
                  <a:cubicBezTo>
                    <a:pt x="1249" y="65"/>
                    <a:pt x="1174"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392827" y="566508"/>
              <a:ext cx="41763" cy="41172"/>
            </a:xfrm>
            <a:custGeom>
              <a:avLst/>
              <a:gdLst/>
              <a:ahLst/>
              <a:cxnLst/>
              <a:rect l="l" t="t" r="r" b="b"/>
              <a:pathLst>
                <a:path w="1412" h="1392" extrusionOk="0">
                  <a:moveTo>
                    <a:pt x="884" y="344"/>
                  </a:moveTo>
                  <a:cubicBezTo>
                    <a:pt x="925" y="344"/>
                    <a:pt x="967" y="355"/>
                    <a:pt x="1004" y="375"/>
                  </a:cubicBezTo>
                  <a:cubicBezTo>
                    <a:pt x="1030" y="388"/>
                    <a:pt x="1048" y="412"/>
                    <a:pt x="1054" y="440"/>
                  </a:cubicBezTo>
                  <a:cubicBezTo>
                    <a:pt x="1058" y="480"/>
                    <a:pt x="1037" y="538"/>
                    <a:pt x="1013" y="593"/>
                  </a:cubicBezTo>
                  <a:cubicBezTo>
                    <a:pt x="955" y="725"/>
                    <a:pt x="872" y="890"/>
                    <a:pt x="740" y="983"/>
                  </a:cubicBezTo>
                  <a:cubicBezTo>
                    <a:pt x="684" y="1022"/>
                    <a:pt x="608" y="1047"/>
                    <a:pt x="539" y="1047"/>
                  </a:cubicBezTo>
                  <a:cubicBezTo>
                    <a:pt x="489" y="1047"/>
                    <a:pt x="443" y="1035"/>
                    <a:pt x="408" y="1005"/>
                  </a:cubicBezTo>
                  <a:cubicBezTo>
                    <a:pt x="375" y="980"/>
                    <a:pt x="357" y="925"/>
                    <a:pt x="362" y="876"/>
                  </a:cubicBezTo>
                  <a:cubicBezTo>
                    <a:pt x="364" y="861"/>
                    <a:pt x="371" y="824"/>
                    <a:pt x="398" y="811"/>
                  </a:cubicBezTo>
                  <a:cubicBezTo>
                    <a:pt x="464" y="779"/>
                    <a:pt x="502" y="709"/>
                    <a:pt x="495" y="637"/>
                  </a:cubicBezTo>
                  <a:cubicBezTo>
                    <a:pt x="595" y="504"/>
                    <a:pt x="692" y="397"/>
                    <a:pt x="811" y="355"/>
                  </a:cubicBezTo>
                  <a:cubicBezTo>
                    <a:pt x="835" y="347"/>
                    <a:pt x="859" y="344"/>
                    <a:pt x="884" y="344"/>
                  </a:cubicBezTo>
                  <a:close/>
                  <a:moveTo>
                    <a:pt x="884" y="0"/>
                  </a:moveTo>
                  <a:cubicBezTo>
                    <a:pt x="821" y="0"/>
                    <a:pt x="757" y="11"/>
                    <a:pt x="696" y="31"/>
                  </a:cubicBezTo>
                  <a:cubicBezTo>
                    <a:pt x="451" y="117"/>
                    <a:pt x="294" y="328"/>
                    <a:pt x="178" y="483"/>
                  </a:cubicBezTo>
                  <a:cubicBezTo>
                    <a:pt x="158" y="510"/>
                    <a:pt x="147" y="541"/>
                    <a:pt x="144" y="573"/>
                  </a:cubicBezTo>
                  <a:cubicBezTo>
                    <a:pt x="74" y="644"/>
                    <a:pt x="30" y="738"/>
                    <a:pt x="20" y="838"/>
                  </a:cubicBezTo>
                  <a:cubicBezTo>
                    <a:pt x="1" y="1007"/>
                    <a:pt x="67" y="1174"/>
                    <a:pt x="191" y="1274"/>
                  </a:cubicBezTo>
                  <a:cubicBezTo>
                    <a:pt x="251" y="1322"/>
                    <a:pt x="322" y="1357"/>
                    <a:pt x="396" y="1374"/>
                  </a:cubicBezTo>
                  <a:cubicBezTo>
                    <a:pt x="443" y="1386"/>
                    <a:pt x="491" y="1391"/>
                    <a:pt x="539" y="1391"/>
                  </a:cubicBezTo>
                  <a:cubicBezTo>
                    <a:pt x="684" y="1391"/>
                    <a:pt x="828" y="1342"/>
                    <a:pt x="937" y="1266"/>
                  </a:cubicBezTo>
                  <a:cubicBezTo>
                    <a:pt x="1141" y="1124"/>
                    <a:pt x="1253" y="904"/>
                    <a:pt x="1329" y="730"/>
                  </a:cubicBezTo>
                  <a:cubicBezTo>
                    <a:pt x="1373" y="628"/>
                    <a:pt x="1411" y="516"/>
                    <a:pt x="1394" y="393"/>
                  </a:cubicBezTo>
                  <a:cubicBezTo>
                    <a:pt x="1375" y="262"/>
                    <a:pt x="1297" y="148"/>
                    <a:pt x="1183" y="82"/>
                  </a:cubicBezTo>
                  <a:cubicBezTo>
                    <a:pt x="1091" y="28"/>
                    <a:pt x="988" y="0"/>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422818" y="564881"/>
              <a:ext cx="53092" cy="59185"/>
            </a:xfrm>
            <a:custGeom>
              <a:avLst/>
              <a:gdLst/>
              <a:ahLst/>
              <a:cxnLst/>
              <a:rect l="l" t="t" r="r" b="b"/>
              <a:pathLst>
                <a:path w="1795" h="2001" extrusionOk="0">
                  <a:moveTo>
                    <a:pt x="1326" y="0"/>
                  </a:moveTo>
                  <a:cubicBezTo>
                    <a:pt x="1284" y="0"/>
                    <a:pt x="1242" y="15"/>
                    <a:pt x="1209" y="46"/>
                  </a:cubicBezTo>
                  <a:cubicBezTo>
                    <a:pt x="1140" y="109"/>
                    <a:pt x="1136" y="217"/>
                    <a:pt x="1199" y="286"/>
                  </a:cubicBezTo>
                  <a:cubicBezTo>
                    <a:pt x="1405" y="509"/>
                    <a:pt x="1322" y="904"/>
                    <a:pt x="1115" y="1137"/>
                  </a:cubicBezTo>
                  <a:cubicBezTo>
                    <a:pt x="874" y="1407"/>
                    <a:pt x="494" y="1545"/>
                    <a:pt x="161" y="1667"/>
                  </a:cubicBezTo>
                  <a:cubicBezTo>
                    <a:pt x="0" y="1725"/>
                    <a:pt x="11" y="1956"/>
                    <a:pt x="178" y="1995"/>
                  </a:cubicBezTo>
                  <a:cubicBezTo>
                    <a:pt x="191" y="1999"/>
                    <a:pt x="205" y="2000"/>
                    <a:pt x="219" y="2000"/>
                  </a:cubicBezTo>
                  <a:cubicBezTo>
                    <a:pt x="238" y="2000"/>
                    <a:pt x="258" y="1997"/>
                    <a:pt x="276" y="1989"/>
                  </a:cubicBezTo>
                  <a:cubicBezTo>
                    <a:pt x="631" y="1861"/>
                    <a:pt x="1071" y="1701"/>
                    <a:pt x="1371" y="1365"/>
                  </a:cubicBezTo>
                  <a:cubicBezTo>
                    <a:pt x="1678" y="1022"/>
                    <a:pt x="1795" y="423"/>
                    <a:pt x="1451" y="53"/>
                  </a:cubicBezTo>
                  <a:cubicBezTo>
                    <a:pt x="1417" y="18"/>
                    <a:pt x="1372"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489427" y="554884"/>
              <a:ext cx="81279" cy="71193"/>
            </a:xfrm>
            <a:custGeom>
              <a:avLst/>
              <a:gdLst/>
              <a:ahLst/>
              <a:cxnLst/>
              <a:rect l="l" t="t" r="r" b="b"/>
              <a:pathLst>
                <a:path w="2748" h="2407" extrusionOk="0">
                  <a:moveTo>
                    <a:pt x="551" y="921"/>
                  </a:moveTo>
                  <a:lnTo>
                    <a:pt x="1009" y="1296"/>
                  </a:lnTo>
                  <a:cubicBezTo>
                    <a:pt x="803" y="1401"/>
                    <a:pt x="586" y="1487"/>
                    <a:pt x="363" y="1552"/>
                  </a:cubicBezTo>
                  <a:lnTo>
                    <a:pt x="362" y="1552"/>
                  </a:lnTo>
                  <a:cubicBezTo>
                    <a:pt x="390" y="1332"/>
                    <a:pt x="454" y="1120"/>
                    <a:pt x="551" y="921"/>
                  </a:cubicBezTo>
                  <a:close/>
                  <a:moveTo>
                    <a:pt x="2552" y="0"/>
                  </a:moveTo>
                  <a:cubicBezTo>
                    <a:pt x="2497" y="0"/>
                    <a:pt x="2443" y="26"/>
                    <a:pt x="2410" y="74"/>
                  </a:cubicBezTo>
                  <a:cubicBezTo>
                    <a:pt x="2124" y="491"/>
                    <a:pt x="1757" y="844"/>
                    <a:pt x="1330" y="1114"/>
                  </a:cubicBezTo>
                  <a:lnTo>
                    <a:pt x="608" y="524"/>
                  </a:lnTo>
                  <a:cubicBezTo>
                    <a:pt x="576" y="498"/>
                    <a:pt x="538" y="485"/>
                    <a:pt x="500" y="485"/>
                  </a:cubicBezTo>
                  <a:cubicBezTo>
                    <a:pt x="443" y="485"/>
                    <a:pt x="387" y="514"/>
                    <a:pt x="354" y="568"/>
                  </a:cubicBezTo>
                  <a:cubicBezTo>
                    <a:pt x="130" y="931"/>
                    <a:pt x="9" y="1348"/>
                    <a:pt x="3" y="1774"/>
                  </a:cubicBezTo>
                  <a:cubicBezTo>
                    <a:pt x="1" y="1873"/>
                    <a:pt x="80" y="1949"/>
                    <a:pt x="174" y="1949"/>
                  </a:cubicBezTo>
                  <a:cubicBezTo>
                    <a:pt x="186" y="1949"/>
                    <a:pt x="199" y="1947"/>
                    <a:pt x="211" y="1945"/>
                  </a:cubicBezTo>
                  <a:cubicBezTo>
                    <a:pt x="591" y="1860"/>
                    <a:pt x="959" y="1721"/>
                    <a:pt x="1299" y="1532"/>
                  </a:cubicBezTo>
                  <a:lnTo>
                    <a:pt x="2324" y="2370"/>
                  </a:lnTo>
                  <a:cubicBezTo>
                    <a:pt x="2355" y="2394"/>
                    <a:pt x="2393" y="2406"/>
                    <a:pt x="2430" y="2406"/>
                  </a:cubicBezTo>
                  <a:cubicBezTo>
                    <a:pt x="2480" y="2406"/>
                    <a:pt x="2530" y="2385"/>
                    <a:pt x="2563" y="2343"/>
                  </a:cubicBezTo>
                  <a:cubicBezTo>
                    <a:pt x="2624" y="2270"/>
                    <a:pt x="2614" y="2163"/>
                    <a:pt x="2542" y="2102"/>
                  </a:cubicBezTo>
                  <a:lnTo>
                    <a:pt x="1609" y="1342"/>
                  </a:lnTo>
                  <a:cubicBezTo>
                    <a:pt x="2036" y="1055"/>
                    <a:pt x="2403" y="692"/>
                    <a:pt x="2693" y="268"/>
                  </a:cubicBezTo>
                  <a:cubicBezTo>
                    <a:pt x="2748" y="191"/>
                    <a:pt x="2727" y="84"/>
                    <a:pt x="2649" y="30"/>
                  </a:cubicBezTo>
                  <a:cubicBezTo>
                    <a:pt x="2619" y="10"/>
                    <a:pt x="2585" y="0"/>
                    <a:pt x="2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313441" y="634210"/>
              <a:ext cx="256733" cy="22627"/>
            </a:xfrm>
            <a:custGeom>
              <a:avLst/>
              <a:gdLst/>
              <a:ahLst/>
              <a:cxnLst/>
              <a:rect l="l" t="t" r="r" b="b"/>
              <a:pathLst>
                <a:path w="8680" h="765" extrusionOk="0">
                  <a:moveTo>
                    <a:pt x="182" y="0"/>
                  </a:moveTo>
                  <a:cubicBezTo>
                    <a:pt x="97" y="0"/>
                    <a:pt x="22" y="64"/>
                    <a:pt x="12" y="151"/>
                  </a:cubicBezTo>
                  <a:cubicBezTo>
                    <a:pt x="1" y="238"/>
                    <a:pt x="57" y="318"/>
                    <a:pt x="141" y="339"/>
                  </a:cubicBezTo>
                  <a:cubicBezTo>
                    <a:pt x="148" y="341"/>
                    <a:pt x="154" y="342"/>
                    <a:pt x="161" y="344"/>
                  </a:cubicBezTo>
                  <a:cubicBezTo>
                    <a:pt x="2407" y="625"/>
                    <a:pt x="4669" y="765"/>
                    <a:pt x="6932" y="765"/>
                  </a:cubicBezTo>
                  <a:cubicBezTo>
                    <a:pt x="7458" y="765"/>
                    <a:pt x="7984" y="757"/>
                    <a:pt x="8511" y="742"/>
                  </a:cubicBezTo>
                  <a:cubicBezTo>
                    <a:pt x="8605" y="739"/>
                    <a:pt x="8680" y="660"/>
                    <a:pt x="8677" y="566"/>
                  </a:cubicBezTo>
                  <a:cubicBezTo>
                    <a:pt x="8674" y="472"/>
                    <a:pt x="8598" y="398"/>
                    <a:pt x="8506" y="398"/>
                  </a:cubicBezTo>
                  <a:cubicBezTo>
                    <a:pt x="8504" y="398"/>
                    <a:pt x="8502" y="398"/>
                    <a:pt x="8501" y="399"/>
                  </a:cubicBezTo>
                  <a:cubicBezTo>
                    <a:pt x="7980" y="414"/>
                    <a:pt x="7459" y="421"/>
                    <a:pt x="6939" y="421"/>
                  </a:cubicBezTo>
                  <a:cubicBezTo>
                    <a:pt x="4688" y="421"/>
                    <a:pt x="2438" y="281"/>
                    <a:pt x="203" y="2"/>
                  </a:cubicBezTo>
                  <a:cubicBezTo>
                    <a:pt x="196" y="1"/>
                    <a:pt x="189"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345503" y="696469"/>
              <a:ext cx="55990" cy="14404"/>
            </a:xfrm>
            <a:custGeom>
              <a:avLst/>
              <a:gdLst/>
              <a:ahLst/>
              <a:cxnLst/>
              <a:rect l="l" t="t" r="r" b="b"/>
              <a:pathLst>
                <a:path w="1893" h="487" extrusionOk="0">
                  <a:moveTo>
                    <a:pt x="193" y="0"/>
                  </a:moveTo>
                  <a:cubicBezTo>
                    <a:pt x="119" y="0"/>
                    <a:pt x="51" y="48"/>
                    <a:pt x="29" y="122"/>
                  </a:cubicBezTo>
                  <a:cubicBezTo>
                    <a:pt x="0" y="215"/>
                    <a:pt x="54" y="313"/>
                    <a:pt x="147" y="339"/>
                  </a:cubicBezTo>
                  <a:cubicBezTo>
                    <a:pt x="210" y="358"/>
                    <a:pt x="273" y="375"/>
                    <a:pt x="337" y="392"/>
                  </a:cubicBezTo>
                  <a:cubicBezTo>
                    <a:pt x="598" y="455"/>
                    <a:pt x="865" y="486"/>
                    <a:pt x="1132" y="486"/>
                  </a:cubicBezTo>
                  <a:cubicBezTo>
                    <a:pt x="1332" y="486"/>
                    <a:pt x="1533" y="469"/>
                    <a:pt x="1732" y="433"/>
                  </a:cubicBezTo>
                  <a:cubicBezTo>
                    <a:pt x="1827" y="418"/>
                    <a:pt x="1892" y="326"/>
                    <a:pt x="1875" y="232"/>
                  </a:cubicBezTo>
                  <a:cubicBezTo>
                    <a:pt x="1859" y="148"/>
                    <a:pt x="1787" y="90"/>
                    <a:pt x="1706" y="90"/>
                  </a:cubicBezTo>
                  <a:cubicBezTo>
                    <a:pt x="1695" y="90"/>
                    <a:pt x="1683" y="91"/>
                    <a:pt x="1671" y="94"/>
                  </a:cubicBezTo>
                  <a:lnTo>
                    <a:pt x="1671" y="92"/>
                  </a:lnTo>
                  <a:cubicBezTo>
                    <a:pt x="1492" y="125"/>
                    <a:pt x="1311" y="141"/>
                    <a:pt x="1130" y="141"/>
                  </a:cubicBezTo>
                  <a:cubicBezTo>
                    <a:pt x="832" y="141"/>
                    <a:pt x="535" y="97"/>
                    <a:pt x="248" y="9"/>
                  </a:cubicBezTo>
                  <a:cubicBezTo>
                    <a:pt x="230" y="3"/>
                    <a:pt x="211"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7413649" y="664674"/>
              <a:ext cx="30997" cy="60604"/>
            </a:xfrm>
            <a:custGeom>
              <a:avLst/>
              <a:gdLst/>
              <a:ahLst/>
              <a:cxnLst/>
              <a:rect l="l" t="t" r="r" b="b"/>
              <a:pathLst>
                <a:path w="1048" h="2049" extrusionOk="0">
                  <a:moveTo>
                    <a:pt x="855" y="0"/>
                  </a:moveTo>
                  <a:cubicBezTo>
                    <a:pt x="790" y="0"/>
                    <a:pt x="728" y="38"/>
                    <a:pt x="700" y="100"/>
                  </a:cubicBezTo>
                  <a:cubicBezTo>
                    <a:pt x="561" y="399"/>
                    <a:pt x="354" y="659"/>
                    <a:pt x="95" y="862"/>
                  </a:cubicBezTo>
                  <a:cubicBezTo>
                    <a:pt x="16" y="920"/>
                    <a:pt x="1" y="1029"/>
                    <a:pt x="61" y="1107"/>
                  </a:cubicBezTo>
                  <a:cubicBezTo>
                    <a:pt x="95" y="1150"/>
                    <a:pt x="146" y="1173"/>
                    <a:pt x="197" y="1173"/>
                  </a:cubicBezTo>
                  <a:cubicBezTo>
                    <a:pt x="235" y="1173"/>
                    <a:pt x="274" y="1160"/>
                    <a:pt x="306" y="1134"/>
                  </a:cubicBezTo>
                  <a:cubicBezTo>
                    <a:pt x="385" y="1072"/>
                    <a:pt x="458" y="1007"/>
                    <a:pt x="528" y="937"/>
                  </a:cubicBezTo>
                  <a:lnTo>
                    <a:pt x="528" y="937"/>
                  </a:lnTo>
                  <a:cubicBezTo>
                    <a:pt x="506" y="1262"/>
                    <a:pt x="533" y="1587"/>
                    <a:pt x="606" y="1905"/>
                  </a:cubicBezTo>
                  <a:cubicBezTo>
                    <a:pt x="620" y="1989"/>
                    <a:pt x="694" y="2049"/>
                    <a:pt x="777" y="2049"/>
                  </a:cubicBezTo>
                  <a:cubicBezTo>
                    <a:pt x="789" y="2049"/>
                    <a:pt x="802" y="2047"/>
                    <a:pt x="815" y="2044"/>
                  </a:cubicBezTo>
                  <a:cubicBezTo>
                    <a:pt x="913" y="2020"/>
                    <a:pt x="970" y="1920"/>
                    <a:pt x="941" y="1826"/>
                  </a:cubicBezTo>
                  <a:cubicBezTo>
                    <a:pt x="818" y="1297"/>
                    <a:pt x="845" y="744"/>
                    <a:pt x="1018" y="230"/>
                  </a:cubicBezTo>
                  <a:cubicBezTo>
                    <a:pt x="1048" y="143"/>
                    <a:pt x="1004" y="48"/>
                    <a:pt x="920" y="13"/>
                  </a:cubicBezTo>
                  <a:cubicBezTo>
                    <a:pt x="899" y="4"/>
                    <a:pt x="877"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510782" y="368550"/>
              <a:ext cx="37859" cy="99262"/>
            </a:xfrm>
            <a:custGeom>
              <a:avLst/>
              <a:gdLst/>
              <a:ahLst/>
              <a:cxnLst/>
              <a:rect l="l" t="t" r="r" b="b"/>
              <a:pathLst>
                <a:path w="1280" h="3356" extrusionOk="0">
                  <a:moveTo>
                    <a:pt x="1088" y="0"/>
                  </a:moveTo>
                  <a:cubicBezTo>
                    <a:pt x="1015" y="0"/>
                    <a:pt x="947" y="46"/>
                    <a:pt x="924" y="119"/>
                  </a:cubicBezTo>
                  <a:cubicBezTo>
                    <a:pt x="597" y="1114"/>
                    <a:pt x="295" y="2130"/>
                    <a:pt x="26" y="3139"/>
                  </a:cubicBezTo>
                  <a:cubicBezTo>
                    <a:pt x="0" y="3232"/>
                    <a:pt x="55" y="3327"/>
                    <a:pt x="147" y="3351"/>
                  </a:cubicBezTo>
                  <a:lnTo>
                    <a:pt x="151" y="3351"/>
                  </a:lnTo>
                  <a:cubicBezTo>
                    <a:pt x="165" y="3354"/>
                    <a:pt x="179" y="3356"/>
                    <a:pt x="192" y="3356"/>
                  </a:cubicBezTo>
                  <a:cubicBezTo>
                    <a:pt x="269" y="3356"/>
                    <a:pt x="338" y="3305"/>
                    <a:pt x="358" y="3228"/>
                  </a:cubicBezTo>
                  <a:cubicBezTo>
                    <a:pt x="625" y="2225"/>
                    <a:pt x="925" y="1214"/>
                    <a:pt x="1250" y="226"/>
                  </a:cubicBezTo>
                  <a:cubicBezTo>
                    <a:pt x="1280" y="136"/>
                    <a:pt x="1231" y="39"/>
                    <a:pt x="1142" y="9"/>
                  </a:cubicBezTo>
                  <a:cubicBezTo>
                    <a:pt x="1124" y="3"/>
                    <a:pt x="1106" y="0"/>
                    <a:pt x="1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537993" y="399753"/>
              <a:ext cx="59451" cy="91306"/>
            </a:xfrm>
            <a:custGeom>
              <a:avLst/>
              <a:gdLst/>
              <a:ahLst/>
              <a:cxnLst/>
              <a:rect l="l" t="t" r="r" b="b"/>
              <a:pathLst>
                <a:path w="2010" h="3087" extrusionOk="0">
                  <a:moveTo>
                    <a:pt x="870" y="1"/>
                  </a:moveTo>
                  <a:cubicBezTo>
                    <a:pt x="809" y="1"/>
                    <a:pt x="750" y="34"/>
                    <a:pt x="719" y="91"/>
                  </a:cubicBezTo>
                  <a:lnTo>
                    <a:pt x="168" y="1006"/>
                  </a:lnTo>
                  <a:cubicBezTo>
                    <a:pt x="113" y="1098"/>
                    <a:pt x="1" y="1285"/>
                    <a:pt x="81" y="1481"/>
                  </a:cubicBezTo>
                  <a:cubicBezTo>
                    <a:pt x="136" y="1617"/>
                    <a:pt x="261" y="1688"/>
                    <a:pt x="350" y="1730"/>
                  </a:cubicBezTo>
                  <a:cubicBezTo>
                    <a:pt x="570" y="1833"/>
                    <a:pt x="810" y="1884"/>
                    <a:pt x="1052" y="1884"/>
                  </a:cubicBezTo>
                  <a:cubicBezTo>
                    <a:pt x="1092" y="1884"/>
                    <a:pt x="1131" y="1883"/>
                    <a:pt x="1171" y="1880"/>
                  </a:cubicBezTo>
                  <a:lnTo>
                    <a:pt x="1171" y="1880"/>
                  </a:lnTo>
                  <a:cubicBezTo>
                    <a:pt x="1054" y="2207"/>
                    <a:pt x="948" y="2536"/>
                    <a:pt x="858" y="2870"/>
                  </a:cubicBezTo>
                  <a:cubicBezTo>
                    <a:pt x="833" y="2961"/>
                    <a:pt x="888" y="3056"/>
                    <a:pt x="979" y="3081"/>
                  </a:cubicBezTo>
                  <a:lnTo>
                    <a:pt x="983" y="3082"/>
                  </a:lnTo>
                  <a:cubicBezTo>
                    <a:pt x="997" y="3085"/>
                    <a:pt x="1010" y="3087"/>
                    <a:pt x="1023" y="3087"/>
                  </a:cubicBezTo>
                  <a:cubicBezTo>
                    <a:pt x="1100" y="3087"/>
                    <a:pt x="1170" y="3036"/>
                    <a:pt x="1190" y="2959"/>
                  </a:cubicBezTo>
                  <a:cubicBezTo>
                    <a:pt x="1386" y="2232"/>
                    <a:pt x="1646" y="1526"/>
                    <a:pt x="1967" y="844"/>
                  </a:cubicBezTo>
                  <a:cubicBezTo>
                    <a:pt x="2009" y="759"/>
                    <a:pt x="1973" y="654"/>
                    <a:pt x="1886" y="614"/>
                  </a:cubicBezTo>
                  <a:cubicBezTo>
                    <a:pt x="1862" y="602"/>
                    <a:pt x="1837" y="597"/>
                    <a:pt x="1813" y="597"/>
                  </a:cubicBezTo>
                  <a:cubicBezTo>
                    <a:pt x="1747" y="597"/>
                    <a:pt x="1685" y="635"/>
                    <a:pt x="1656" y="698"/>
                  </a:cubicBezTo>
                  <a:cubicBezTo>
                    <a:pt x="1529" y="965"/>
                    <a:pt x="1415" y="1239"/>
                    <a:pt x="1308" y="1514"/>
                  </a:cubicBezTo>
                  <a:cubicBezTo>
                    <a:pt x="1223" y="1531"/>
                    <a:pt x="1137" y="1539"/>
                    <a:pt x="1052" y="1539"/>
                  </a:cubicBezTo>
                  <a:cubicBezTo>
                    <a:pt x="860" y="1539"/>
                    <a:pt x="670" y="1498"/>
                    <a:pt x="495" y="1417"/>
                  </a:cubicBezTo>
                  <a:cubicBezTo>
                    <a:pt x="418" y="1382"/>
                    <a:pt x="402" y="1358"/>
                    <a:pt x="399" y="1351"/>
                  </a:cubicBezTo>
                  <a:cubicBezTo>
                    <a:pt x="392" y="1334"/>
                    <a:pt x="399" y="1292"/>
                    <a:pt x="464" y="1184"/>
                  </a:cubicBezTo>
                  <a:lnTo>
                    <a:pt x="1013" y="267"/>
                  </a:lnTo>
                  <a:cubicBezTo>
                    <a:pt x="1068" y="186"/>
                    <a:pt x="1042" y="76"/>
                    <a:pt x="958" y="25"/>
                  </a:cubicBezTo>
                  <a:cubicBezTo>
                    <a:pt x="930" y="9"/>
                    <a:pt x="900" y="1"/>
                    <a:pt x="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7467924" y="328739"/>
              <a:ext cx="179476" cy="198317"/>
            </a:xfrm>
            <a:custGeom>
              <a:avLst/>
              <a:gdLst/>
              <a:ahLst/>
              <a:cxnLst/>
              <a:rect l="l" t="t" r="r" b="b"/>
              <a:pathLst>
                <a:path w="6068" h="6705" extrusionOk="0">
                  <a:moveTo>
                    <a:pt x="3219" y="1"/>
                  </a:moveTo>
                  <a:cubicBezTo>
                    <a:pt x="3113" y="1"/>
                    <a:pt x="3004" y="16"/>
                    <a:pt x="2895" y="46"/>
                  </a:cubicBezTo>
                  <a:cubicBezTo>
                    <a:pt x="2575" y="133"/>
                    <a:pt x="2311" y="329"/>
                    <a:pt x="2064" y="520"/>
                  </a:cubicBezTo>
                  <a:cubicBezTo>
                    <a:pt x="1485" y="976"/>
                    <a:pt x="837" y="1546"/>
                    <a:pt x="444" y="2314"/>
                  </a:cubicBezTo>
                  <a:cubicBezTo>
                    <a:pt x="145" y="2896"/>
                    <a:pt x="1" y="3599"/>
                    <a:pt x="25" y="4345"/>
                  </a:cubicBezTo>
                  <a:cubicBezTo>
                    <a:pt x="38" y="4747"/>
                    <a:pt x="97" y="5064"/>
                    <a:pt x="212" y="5341"/>
                  </a:cubicBezTo>
                  <a:cubicBezTo>
                    <a:pt x="474" y="5975"/>
                    <a:pt x="1083" y="6459"/>
                    <a:pt x="1804" y="6633"/>
                  </a:cubicBezTo>
                  <a:cubicBezTo>
                    <a:pt x="1957" y="6670"/>
                    <a:pt x="2114" y="6692"/>
                    <a:pt x="2271" y="6701"/>
                  </a:cubicBezTo>
                  <a:cubicBezTo>
                    <a:pt x="2317" y="6703"/>
                    <a:pt x="2363" y="6704"/>
                    <a:pt x="2409" y="6704"/>
                  </a:cubicBezTo>
                  <a:cubicBezTo>
                    <a:pt x="3152" y="6704"/>
                    <a:pt x="3925" y="6405"/>
                    <a:pt x="4599" y="5852"/>
                  </a:cubicBezTo>
                  <a:cubicBezTo>
                    <a:pt x="5253" y="5320"/>
                    <a:pt x="5748" y="4619"/>
                    <a:pt x="6034" y="3827"/>
                  </a:cubicBezTo>
                  <a:cubicBezTo>
                    <a:pt x="6068" y="3735"/>
                    <a:pt x="6022" y="3635"/>
                    <a:pt x="5931" y="3601"/>
                  </a:cubicBezTo>
                  <a:cubicBezTo>
                    <a:pt x="5912" y="3595"/>
                    <a:pt x="5893" y="3592"/>
                    <a:pt x="5874" y="3592"/>
                  </a:cubicBezTo>
                  <a:cubicBezTo>
                    <a:pt x="5802" y="3592"/>
                    <a:pt x="5733" y="3637"/>
                    <a:pt x="5710" y="3710"/>
                  </a:cubicBezTo>
                  <a:cubicBezTo>
                    <a:pt x="5445" y="4443"/>
                    <a:pt x="4987" y="5092"/>
                    <a:pt x="4383" y="5586"/>
                  </a:cubicBezTo>
                  <a:cubicBezTo>
                    <a:pt x="3768" y="6088"/>
                    <a:pt x="3072" y="6360"/>
                    <a:pt x="2408" y="6360"/>
                  </a:cubicBezTo>
                  <a:cubicBezTo>
                    <a:pt x="2368" y="6360"/>
                    <a:pt x="2328" y="6359"/>
                    <a:pt x="2288" y="6357"/>
                  </a:cubicBezTo>
                  <a:cubicBezTo>
                    <a:pt x="1503" y="6318"/>
                    <a:pt x="798" y="5856"/>
                    <a:pt x="530" y="5210"/>
                  </a:cubicBezTo>
                  <a:cubicBezTo>
                    <a:pt x="432" y="4972"/>
                    <a:pt x="380" y="4694"/>
                    <a:pt x="368" y="4333"/>
                  </a:cubicBezTo>
                  <a:cubicBezTo>
                    <a:pt x="346" y="3647"/>
                    <a:pt x="478" y="3002"/>
                    <a:pt x="750" y="2470"/>
                  </a:cubicBezTo>
                  <a:cubicBezTo>
                    <a:pt x="1113" y="1762"/>
                    <a:pt x="1725" y="1224"/>
                    <a:pt x="2277" y="792"/>
                  </a:cubicBezTo>
                  <a:cubicBezTo>
                    <a:pt x="2495" y="622"/>
                    <a:pt x="2729" y="449"/>
                    <a:pt x="2986" y="377"/>
                  </a:cubicBezTo>
                  <a:cubicBezTo>
                    <a:pt x="3064" y="355"/>
                    <a:pt x="3141" y="345"/>
                    <a:pt x="3216" y="345"/>
                  </a:cubicBezTo>
                  <a:cubicBezTo>
                    <a:pt x="3391" y="345"/>
                    <a:pt x="3550" y="402"/>
                    <a:pt x="3652" y="508"/>
                  </a:cubicBezTo>
                  <a:cubicBezTo>
                    <a:pt x="3686" y="547"/>
                    <a:pt x="3735" y="567"/>
                    <a:pt x="3783" y="567"/>
                  </a:cubicBezTo>
                  <a:cubicBezTo>
                    <a:pt x="3825" y="567"/>
                    <a:pt x="3868" y="551"/>
                    <a:pt x="3901" y="519"/>
                  </a:cubicBezTo>
                  <a:cubicBezTo>
                    <a:pt x="3973" y="450"/>
                    <a:pt x="3972" y="335"/>
                    <a:pt x="3898" y="268"/>
                  </a:cubicBezTo>
                  <a:cubicBezTo>
                    <a:pt x="3729" y="94"/>
                    <a:pt x="3485" y="1"/>
                    <a:pt x="3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2358"/>
        <p:cNvGrpSpPr/>
        <p:nvPr/>
      </p:nvGrpSpPr>
      <p:grpSpPr>
        <a:xfrm>
          <a:off x="0" y="0"/>
          <a:ext cx="0" cy="0"/>
          <a:chOff x="0" y="0"/>
          <a:chExt cx="0" cy="0"/>
        </a:xfrm>
      </p:grpSpPr>
      <p:pic>
        <p:nvPicPr>
          <p:cNvPr id="2359" name="Google Shape;2359;p34"/>
          <p:cNvPicPr preferRelativeResize="0"/>
          <p:nvPr/>
        </p:nvPicPr>
        <p:blipFill>
          <a:blip r:embed="rId2">
            <a:alphaModFix/>
          </a:blip>
          <a:stretch>
            <a:fillRect/>
          </a:stretch>
        </p:blipFill>
        <p:spPr>
          <a:xfrm rot="-10519717">
            <a:off x="111643" y="-762464"/>
            <a:ext cx="3836589" cy="2898329"/>
          </a:xfrm>
          <a:prstGeom prst="rect">
            <a:avLst/>
          </a:prstGeom>
          <a:noFill/>
          <a:ln>
            <a:noFill/>
          </a:ln>
        </p:spPr>
      </p:pic>
      <p:grpSp>
        <p:nvGrpSpPr>
          <p:cNvPr id="2360" name="Google Shape;2360;p34"/>
          <p:cNvGrpSpPr/>
          <p:nvPr/>
        </p:nvGrpSpPr>
        <p:grpSpPr>
          <a:xfrm rot="3856712">
            <a:off x="61828" y="4207118"/>
            <a:ext cx="623677" cy="450019"/>
            <a:chOff x="3253464" y="2218279"/>
            <a:chExt cx="242409" cy="182524"/>
          </a:xfrm>
        </p:grpSpPr>
        <p:sp>
          <p:nvSpPr>
            <p:cNvPr id="2361" name="Google Shape;2361;p34"/>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4"/>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3" name="Google Shape;2363;p34"/>
          <p:cNvGrpSpPr/>
          <p:nvPr/>
        </p:nvGrpSpPr>
        <p:grpSpPr>
          <a:xfrm rot="-4928801">
            <a:off x="7162014" y="4186479"/>
            <a:ext cx="883329" cy="448336"/>
            <a:chOff x="2072648" y="2347857"/>
            <a:chExt cx="4373033" cy="2219544"/>
          </a:xfrm>
        </p:grpSpPr>
        <p:sp>
          <p:nvSpPr>
            <p:cNvPr id="2364" name="Google Shape;2364;p34"/>
            <p:cNvSpPr/>
            <p:nvPr/>
          </p:nvSpPr>
          <p:spPr>
            <a:xfrm flipH="1">
              <a:off x="2072648" y="2507989"/>
              <a:ext cx="3497454" cy="2059412"/>
            </a:xfrm>
            <a:custGeom>
              <a:avLst/>
              <a:gdLst/>
              <a:ahLst/>
              <a:cxnLst/>
              <a:rect l="l" t="t" r="r" b="b"/>
              <a:pathLst>
                <a:path w="12231" h="7202" extrusionOk="0">
                  <a:moveTo>
                    <a:pt x="12230" y="1"/>
                  </a:moveTo>
                  <a:lnTo>
                    <a:pt x="0" y="1574"/>
                  </a:lnTo>
                  <a:lnTo>
                    <a:pt x="0" y="7202"/>
                  </a:lnTo>
                  <a:lnTo>
                    <a:pt x="12230" y="5629"/>
                  </a:lnTo>
                  <a:lnTo>
                    <a:pt x="12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4"/>
            <p:cNvSpPr/>
            <p:nvPr/>
          </p:nvSpPr>
          <p:spPr>
            <a:xfrm flipH="1">
              <a:off x="5558379" y="2799086"/>
              <a:ext cx="886731" cy="1768315"/>
            </a:xfrm>
            <a:custGeom>
              <a:avLst/>
              <a:gdLst/>
              <a:ahLst/>
              <a:cxnLst/>
              <a:rect l="l" t="t" r="r" b="b"/>
              <a:pathLst>
                <a:path w="3101" h="6184" extrusionOk="0">
                  <a:moveTo>
                    <a:pt x="0" y="0"/>
                  </a:moveTo>
                  <a:lnTo>
                    <a:pt x="0" y="5622"/>
                  </a:lnTo>
                  <a:lnTo>
                    <a:pt x="3101" y="6184"/>
                  </a:lnTo>
                  <a:lnTo>
                    <a:pt x="3101" y="56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4"/>
            <p:cNvSpPr/>
            <p:nvPr/>
          </p:nvSpPr>
          <p:spPr>
            <a:xfrm flipH="1">
              <a:off x="2072648" y="2347857"/>
              <a:ext cx="4373033" cy="610503"/>
            </a:xfrm>
            <a:custGeom>
              <a:avLst/>
              <a:gdLst/>
              <a:ahLst/>
              <a:cxnLst/>
              <a:rect l="l" t="t" r="r" b="b"/>
              <a:pathLst>
                <a:path w="15293" h="2135" extrusionOk="0">
                  <a:moveTo>
                    <a:pt x="12232" y="0"/>
                  </a:moveTo>
                  <a:lnTo>
                    <a:pt x="1" y="1574"/>
                  </a:lnTo>
                  <a:lnTo>
                    <a:pt x="3062" y="2134"/>
                  </a:lnTo>
                  <a:lnTo>
                    <a:pt x="15292" y="561"/>
                  </a:lnTo>
                  <a:lnTo>
                    <a:pt x="12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4"/>
            <p:cNvSpPr/>
            <p:nvPr/>
          </p:nvSpPr>
          <p:spPr>
            <a:xfrm flipH="1">
              <a:off x="2072648" y="2507989"/>
              <a:ext cx="2326203" cy="1909002"/>
            </a:xfrm>
            <a:custGeom>
              <a:avLst/>
              <a:gdLst/>
              <a:ahLst/>
              <a:cxnLst/>
              <a:rect l="l" t="t" r="r" b="b"/>
              <a:pathLst>
                <a:path w="8135" h="6676" extrusionOk="0">
                  <a:moveTo>
                    <a:pt x="8134" y="1"/>
                  </a:moveTo>
                  <a:lnTo>
                    <a:pt x="0" y="1046"/>
                  </a:lnTo>
                  <a:lnTo>
                    <a:pt x="0" y="6675"/>
                  </a:lnTo>
                  <a:lnTo>
                    <a:pt x="8134" y="5629"/>
                  </a:lnTo>
                  <a:lnTo>
                    <a:pt x="8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4"/>
            <p:cNvSpPr/>
            <p:nvPr/>
          </p:nvSpPr>
          <p:spPr>
            <a:xfrm flipH="1">
              <a:off x="2072648" y="2347857"/>
              <a:ext cx="3201782" cy="459522"/>
            </a:xfrm>
            <a:custGeom>
              <a:avLst/>
              <a:gdLst/>
              <a:ahLst/>
              <a:cxnLst/>
              <a:rect l="l" t="t" r="r" b="b"/>
              <a:pathLst>
                <a:path w="11197" h="1607" extrusionOk="0">
                  <a:moveTo>
                    <a:pt x="8136" y="0"/>
                  </a:moveTo>
                  <a:lnTo>
                    <a:pt x="1" y="1046"/>
                  </a:lnTo>
                  <a:lnTo>
                    <a:pt x="3062" y="1606"/>
                  </a:lnTo>
                  <a:lnTo>
                    <a:pt x="11196" y="561"/>
                  </a:lnTo>
                  <a:lnTo>
                    <a:pt x="81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9" name="Google Shape;2369;p34"/>
          <p:cNvGrpSpPr/>
          <p:nvPr/>
        </p:nvGrpSpPr>
        <p:grpSpPr>
          <a:xfrm rot="-1934432" flipH="1">
            <a:off x="6586857" y="4182148"/>
            <a:ext cx="2613455" cy="384698"/>
            <a:chOff x="431925" y="717050"/>
            <a:chExt cx="6791098" cy="999643"/>
          </a:xfrm>
        </p:grpSpPr>
        <p:sp>
          <p:nvSpPr>
            <p:cNvPr id="2370" name="Google Shape;2370;p34"/>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4"/>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4"/>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4"/>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4"/>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6" name="Google Shape;2376;p34"/>
          <p:cNvGrpSpPr/>
          <p:nvPr/>
        </p:nvGrpSpPr>
        <p:grpSpPr>
          <a:xfrm rot="779880">
            <a:off x="7255801" y="421035"/>
            <a:ext cx="1719464" cy="380368"/>
            <a:chOff x="941138" y="3737350"/>
            <a:chExt cx="3389456" cy="749792"/>
          </a:xfrm>
        </p:grpSpPr>
        <p:sp>
          <p:nvSpPr>
            <p:cNvPr id="2377" name="Google Shape;2377;p34"/>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4"/>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4"/>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2" name="Google Shape;2382;p34"/>
          <p:cNvGrpSpPr/>
          <p:nvPr/>
        </p:nvGrpSpPr>
        <p:grpSpPr>
          <a:xfrm>
            <a:off x="1041641" y="4494704"/>
            <a:ext cx="775927" cy="246049"/>
            <a:chOff x="5181425" y="2685475"/>
            <a:chExt cx="224900" cy="74425"/>
          </a:xfrm>
        </p:grpSpPr>
        <p:sp>
          <p:nvSpPr>
            <p:cNvPr id="2383" name="Google Shape;2383;p34"/>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4"/>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4"/>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4"/>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8" name="Google Shape;2388;p34"/>
          <p:cNvGrpSpPr/>
          <p:nvPr/>
        </p:nvGrpSpPr>
        <p:grpSpPr>
          <a:xfrm>
            <a:off x="8042803" y="989904"/>
            <a:ext cx="775927" cy="246049"/>
            <a:chOff x="5181425" y="2685475"/>
            <a:chExt cx="224900" cy="74425"/>
          </a:xfrm>
        </p:grpSpPr>
        <p:sp>
          <p:nvSpPr>
            <p:cNvPr id="2389" name="Google Shape;2389;p34"/>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4"/>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4" name="Google Shape;2394;p34"/>
          <p:cNvGrpSpPr/>
          <p:nvPr/>
        </p:nvGrpSpPr>
        <p:grpSpPr>
          <a:xfrm rot="9851609">
            <a:off x="6561886" y="218632"/>
            <a:ext cx="623666" cy="450024"/>
            <a:chOff x="3253464" y="2218279"/>
            <a:chExt cx="242409" cy="182524"/>
          </a:xfrm>
        </p:grpSpPr>
        <p:sp>
          <p:nvSpPr>
            <p:cNvPr id="2395" name="Google Shape;2395;p34"/>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4"/>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7" name="Google Shape;2397;p34"/>
          <p:cNvGrpSpPr/>
          <p:nvPr/>
        </p:nvGrpSpPr>
        <p:grpSpPr>
          <a:xfrm rot="1624041" flipH="1">
            <a:off x="396688" y="282373"/>
            <a:ext cx="633070" cy="1661095"/>
            <a:chOff x="438975" y="1510001"/>
            <a:chExt cx="1320215" cy="3464072"/>
          </a:xfrm>
        </p:grpSpPr>
        <p:sp>
          <p:nvSpPr>
            <p:cNvPr id="2398" name="Google Shape;2398;p34"/>
            <p:cNvSpPr/>
            <p:nvPr/>
          </p:nvSpPr>
          <p:spPr>
            <a:xfrm>
              <a:off x="448721" y="1525573"/>
              <a:ext cx="1310468" cy="3180879"/>
            </a:xfrm>
            <a:custGeom>
              <a:avLst/>
              <a:gdLst/>
              <a:ahLst/>
              <a:cxnLst/>
              <a:rect l="l" t="t" r="r" b="b"/>
              <a:pathLst>
                <a:path w="11698" h="28395" extrusionOk="0">
                  <a:moveTo>
                    <a:pt x="10352" y="0"/>
                  </a:moveTo>
                  <a:cubicBezTo>
                    <a:pt x="9961" y="0"/>
                    <a:pt x="9547" y="598"/>
                    <a:pt x="9454" y="984"/>
                  </a:cubicBezTo>
                  <a:lnTo>
                    <a:pt x="8750" y="3891"/>
                  </a:lnTo>
                  <a:cubicBezTo>
                    <a:pt x="7689" y="3978"/>
                    <a:pt x="6757" y="4731"/>
                    <a:pt x="6492" y="5822"/>
                  </a:cubicBezTo>
                  <a:cubicBezTo>
                    <a:pt x="6247" y="6833"/>
                    <a:pt x="6646" y="7846"/>
                    <a:pt x="7421" y="8439"/>
                  </a:cubicBezTo>
                  <a:lnTo>
                    <a:pt x="7318" y="8734"/>
                  </a:lnTo>
                  <a:lnTo>
                    <a:pt x="6353" y="8402"/>
                  </a:lnTo>
                  <a:lnTo>
                    <a:pt x="4869" y="12711"/>
                  </a:lnTo>
                  <a:lnTo>
                    <a:pt x="326" y="25904"/>
                  </a:lnTo>
                  <a:lnTo>
                    <a:pt x="241" y="25624"/>
                  </a:lnTo>
                  <a:lnTo>
                    <a:pt x="0" y="25963"/>
                  </a:lnTo>
                  <a:lnTo>
                    <a:pt x="238" y="26533"/>
                  </a:lnTo>
                  <a:cubicBezTo>
                    <a:pt x="295" y="26662"/>
                    <a:pt x="407" y="26766"/>
                    <a:pt x="556" y="26803"/>
                  </a:cubicBezTo>
                  <a:lnTo>
                    <a:pt x="1431" y="27014"/>
                  </a:lnTo>
                  <a:lnTo>
                    <a:pt x="5897" y="13519"/>
                  </a:lnTo>
                  <a:lnTo>
                    <a:pt x="6059" y="13575"/>
                  </a:lnTo>
                  <a:lnTo>
                    <a:pt x="7752" y="8651"/>
                  </a:lnTo>
                  <a:cubicBezTo>
                    <a:pt x="7940" y="8753"/>
                    <a:pt x="8143" y="8836"/>
                    <a:pt x="8363" y="8888"/>
                  </a:cubicBezTo>
                  <a:cubicBezTo>
                    <a:pt x="8562" y="8936"/>
                    <a:pt x="8762" y="8960"/>
                    <a:pt x="8959" y="8960"/>
                  </a:cubicBezTo>
                  <a:cubicBezTo>
                    <a:pt x="9473" y="8960"/>
                    <a:pt x="9966" y="8801"/>
                    <a:pt x="10380" y="8522"/>
                  </a:cubicBezTo>
                  <a:lnTo>
                    <a:pt x="10380" y="8522"/>
                  </a:lnTo>
                  <a:lnTo>
                    <a:pt x="10247" y="9351"/>
                  </a:lnTo>
                  <a:lnTo>
                    <a:pt x="9141" y="9192"/>
                  </a:lnTo>
                  <a:lnTo>
                    <a:pt x="8430" y="13635"/>
                  </a:lnTo>
                  <a:lnTo>
                    <a:pt x="8047" y="13579"/>
                  </a:lnTo>
                  <a:lnTo>
                    <a:pt x="8047" y="13579"/>
                  </a:lnTo>
                  <a:lnTo>
                    <a:pt x="8183" y="13675"/>
                  </a:lnTo>
                  <a:lnTo>
                    <a:pt x="8418" y="13711"/>
                  </a:lnTo>
                  <a:lnTo>
                    <a:pt x="6102" y="28184"/>
                  </a:lnTo>
                  <a:lnTo>
                    <a:pt x="7078" y="28382"/>
                  </a:lnTo>
                  <a:cubicBezTo>
                    <a:pt x="7112" y="28391"/>
                    <a:pt x="7147" y="28395"/>
                    <a:pt x="7181" y="28395"/>
                  </a:cubicBezTo>
                  <a:cubicBezTo>
                    <a:pt x="7391" y="28395"/>
                    <a:pt x="7577" y="28240"/>
                    <a:pt x="7608" y="28023"/>
                  </a:cubicBezTo>
                  <a:lnTo>
                    <a:pt x="9590" y="14301"/>
                  </a:lnTo>
                  <a:lnTo>
                    <a:pt x="9834" y="14336"/>
                  </a:lnTo>
                  <a:lnTo>
                    <a:pt x="10715" y="8256"/>
                  </a:lnTo>
                  <a:lnTo>
                    <a:pt x="10715" y="8254"/>
                  </a:lnTo>
                  <a:cubicBezTo>
                    <a:pt x="11054" y="7929"/>
                    <a:pt x="11310" y="7508"/>
                    <a:pt x="11428" y="7017"/>
                  </a:cubicBezTo>
                  <a:cubicBezTo>
                    <a:pt x="11697" y="5907"/>
                    <a:pt x="11190" y="4790"/>
                    <a:pt x="10257" y="4236"/>
                  </a:cubicBezTo>
                  <a:lnTo>
                    <a:pt x="11057" y="934"/>
                  </a:lnTo>
                  <a:cubicBezTo>
                    <a:pt x="11158" y="517"/>
                    <a:pt x="10854" y="112"/>
                    <a:pt x="10439" y="10"/>
                  </a:cubicBezTo>
                  <a:cubicBezTo>
                    <a:pt x="10410" y="3"/>
                    <a:pt x="10381" y="0"/>
                    <a:pt x="10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4"/>
            <p:cNvSpPr/>
            <p:nvPr/>
          </p:nvSpPr>
          <p:spPr>
            <a:xfrm>
              <a:off x="935134" y="2929265"/>
              <a:ext cx="18596" cy="33831"/>
            </a:xfrm>
            <a:custGeom>
              <a:avLst/>
              <a:gdLst/>
              <a:ahLst/>
              <a:cxnLst/>
              <a:rect l="l" t="t" r="r" b="b"/>
              <a:pathLst>
                <a:path w="166" h="302" extrusionOk="0">
                  <a:moveTo>
                    <a:pt x="1" y="0"/>
                  </a:moveTo>
                  <a:lnTo>
                    <a:pt x="81" y="302"/>
                  </a:lnTo>
                  <a:lnTo>
                    <a:pt x="165" y="57"/>
                  </a:lnTo>
                  <a:lnTo>
                    <a:pt x="1" y="0"/>
                  </a:lnTo>
                  <a:close/>
                </a:path>
              </a:pathLst>
            </a:custGeom>
            <a:solidFill>
              <a:srgbClr val="007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4"/>
            <p:cNvSpPr/>
            <p:nvPr/>
          </p:nvSpPr>
          <p:spPr>
            <a:xfrm>
              <a:off x="1141372" y="2495834"/>
              <a:ext cx="436897" cy="2151168"/>
            </a:xfrm>
            <a:custGeom>
              <a:avLst/>
              <a:gdLst/>
              <a:ahLst/>
              <a:cxnLst/>
              <a:rect l="l" t="t" r="r" b="b"/>
              <a:pathLst>
                <a:path w="3900" h="19203" extrusionOk="0">
                  <a:moveTo>
                    <a:pt x="2737" y="0"/>
                  </a:moveTo>
                  <a:lnTo>
                    <a:pt x="1" y="19027"/>
                  </a:lnTo>
                  <a:lnTo>
                    <a:pt x="674" y="19191"/>
                  </a:lnTo>
                  <a:cubicBezTo>
                    <a:pt x="708" y="19199"/>
                    <a:pt x="742" y="19203"/>
                    <a:pt x="775" y="19203"/>
                  </a:cubicBezTo>
                  <a:cubicBezTo>
                    <a:pt x="986" y="19203"/>
                    <a:pt x="1173" y="19049"/>
                    <a:pt x="1204" y="18832"/>
                  </a:cubicBezTo>
                  <a:lnTo>
                    <a:pt x="3900" y="166"/>
                  </a:lnTo>
                  <a:lnTo>
                    <a:pt x="2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4"/>
            <p:cNvSpPr/>
            <p:nvPr/>
          </p:nvSpPr>
          <p:spPr>
            <a:xfrm>
              <a:off x="438975" y="2407333"/>
              <a:ext cx="821143" cy="2085075"/>
            </a:xfrm>
            <a:custGeom>
              <a:avLst/>
              <a:gdLst/>
              <a:ahLst/>
              <a:cxnLst/>
              <a:rect l="l" t="t" r="r" b="b"/>
              <a:pathLst>
                <a:path w="7330" h="18613" extrusionOk="0">
                  <a:moveTo>
                    <a:pt x="6219" y="0"/>
                  </a:moveTo>
                  <a:lnTo>
                    <a:pt x="90" y="17796"/>
                  </a:lnTo>
                  <a:cubicBezTo>
                    <a:pt x="0" y="18057"/>
                    <a:pt x="154" y="18337"/>
                    <a:pt x="421" y="18401"/>
                  </a:cubicBezTo>
                  <a:lnTo>
                    <a:pt x="1297" y="18613"/>
                  </a:lnTo>
                  <a:lnTo>
                    <a:pt x="7329" y="383"/>
                  </a:lnTo>
                  <a:lnTo>
                    <a:pt x="6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4"/>
            <p:cNvSpPr/>
            <p:nvPr/>
          </p:nvSpPr>
          <p:spPr>
            <a:xfrm>
              <a:off x="1349402" y="2323649"/>
              <a:ext cx="279950" cy="748086"/>
            </a:xfrm>
            <a:custGeom>
              <a:avLst/>
              <a:gdLst/>
              <a:ahLst/>
              <a:cxnLst/>
              <a:rect l="l" t="t" r="r" b="b"/>
              <a:pathLst>
                <a:path w="2499" h="6678" extrusionOk="0">
                  <a:moveTo>
                    <a:pt x="935" y="0"/>
                  </a:moveTo>
                  <a:lnTo>
                    <a:pt x="0" y="6451"/>
                  </a:lnTo>
                  <a:lnTo>
                    <a:pt x="1564" y="6677"/>
                  </a:lnTo>
                  <a:lnTo>
                    <a:pt x="2499" y="227"/>
                  </a:lnTo>
                  <a:lnTo>
                    <a:pt x="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4"/>
            <p:cNvSpPr/>
            <p:nvPr/>
          </p:nvSpPr>
          <p:spPr>
            <a:xfrm>
              <a:off x="936254" y="2238621"/>
              <a:ext cx="404858" cy="748086"/>
            </a:xfrm>
            <a:custGeom>
              <a:avLst/>
              <a:gdLst/>
              <a:ahLst/>
              <a:cxnLst/>
              <a:rect l="l" t="t" r="r" b="b"/>
              <a:pathLst>
                <a:path w="3614" h="6678" extrusionOk="0">
                  <a:moveTo>
                    <a:pt x="2119" y="0"/>
                  </a:moveTo>
                  <a:lnTo>
                    <a:pt x="1" y="6164"/>
                  </a:lnTo>
                  <a:lnTo>
                    <a:pt x="1495" y="6678"/>
                  </a:lnTo>
                  <a:lnTo>
                    <a:pt x="3614" y="514"/>
                  </a:lnTo>
                  <a:lnTo>
                    <a:pt x="21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4"/>
            <p:cNvSpPr/>
            <p:nvPr/>
          </p:nvSpPr>
          <p:spPr>
            <a:xfrm>
              <a:off x="1114149" y="1510001"/>
              <a:ext cx="620282" cy="959921"/>
            </a:xfrm>
            <a:custGeom>
              <a:avLst/>
              <a:gdLst/>
              <a:ahLst/>
              <a:cxnLst/>
              <a:rect l="l" t="t" r="r" b="b"/>
              <a:pathLst>
                <a:path w="5537" h="8569" extrusionOk="0">
                  <a:moveTo>
                    <a:pt x="4044" y="1"/>
                  </a:moveTo>
                  <a:cubicBezTo>
                    <a:pt x="3695" y="1"/>
                    <a:pt x="3378" y="238"/>
                    <a:pt x="3293" y="593"/>
                  </a:cubicBezTo>
                  <a:lnTo>
                    <a:pt x="2589" y="3499"/>
                  </a:lnTo>
                  <a:cubicBezTo>
                    <a:pt x="1528" y="3587"/>
                    <a:pt x="594" y="4340"/>
                    <a:pt x="331" y="5430"/>
                  </a:cubicBezTo>
                  <a:cubicBezTo>
                    <a:pt x="0" y="6794"/>
                    <a:pt x="838" y="8167"/>
                    <a:pt x="2202" y="8496"/>
                  </a:cubicBezTo>
                  <a:cubicBezTo>
                    <a:pt x="2403" y="8545"/>
                    <a:pt x="2604" y="8568"/>
                    <a:pt x="2802" y="8568"/>
                  </a:cubicBezTo>
                  <a:cubicBezTo>
                    <a:pt x="3947" y="8568"/>
                    <a:pt x="4985" y="7788"/>
                    <a:pt x="5267" y="6625"/>
                  </a:cubicBezTo>
                  <a:cubicBezTo>
                    <a:pt x="5536" y="5515"/>
                    <a:pt x="5030" y="4399"/>
                    <a:pt x="4096" y="3846"/>
                  </a:cubicBezTo>
                  <a:lnTo>
                    <a:pt x="4796" y="957"/>
                  </a:lnTo>
                  <a:cubicBezTo>
                    <a:pt x="4896" y="542"/>
                    <a:pt x="4641" y="124"/>
                    <a:pt x="4226" y="23"/>
                  </a:cubicBezTo>
                  <a:cubicBezTo>
                    <a:pt x="4165" y="8"/>
                    <a:pt x="4104" y="1"/>
                    <a:pt x="4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4"/>
            <p:cNvSpPr/>
            <p:nvPr/>
          </p:nvSpPr>
          <p:spPr>
            <a:xfrm>
              <a:off x="1294958" y="2064868"/>
              <a:ext cx="265387" cy="240960"/>
            </a:xfrm>
            <a:custGeom>
              <a:avLst/>
              <a:gdLst/>
              <a:ahLst/>
              <a:cxnLst/>
              <a:rect l="l" t="t" r="r" b="b"/>
              <a:pathLst>
                <a:path w="2369" h="2151" extrusionOk="0">
                  <a:moveTo>
                    <a:pt x="1185" y="1"/>
                  </a:moveTo>
                  <a:cubicBezTo>
                    <a:pt x="700" y="1"/>
                    <a:pt x="260" y="331"/>
                    <a:pt x="142" y="822"/>
                  </a:cubicBezTo>
                  <a:cubicBezTo>
                    <a:pt x="1" y="1399"/>
                    <a:pt x="355" y="1979"/>
                    <a:pt x="933" y="2120"/>
                  </a:cubicBezTo>
                  <a:cubicBezTo>
                    <a:pt x="1017" y="2141"/>
                    <a:pt x="1102" y="2150"/>
                    <a:pt x="1185" y="2150"/>
                  </a:cubicBezTo>
                  <a:cubicBezTo>
                    <a:pt x="1670" y="2150"/>
                    <a:pt x="2110" y="1820"/>
                    <a:pt x="2229" y="1328"/>
                  </a:cubicBezTo>
                  <a:cubicBezTo>
                    <a:pt x="2368" y="752"/>
                    <a:pt x="2014" y="171"/>
                    <a:pt x="1438" y="31"/>
                  </a:cubicBezTo>
                  <a:cubicBezTo>
                    <a:pt x="1353" y="11"/>
                    <a:pt x="1268" y="1"/>
                    <a:pt x="1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4"/>
            <p:cNvSpPr/>
            <p:nvPr/>
          </p:nvSpPr>
          <p:spPr>
            <a:xfrm>
              <a:off x="1099810" y="4652904"/>
              <a:ext cx="114602" cy="321169"/>
            </a:xfrm>
            <a:custGeom>
              <a:avLst/>
              <a:gdLst/>
              <a:ahLst/>
              <a:cxnLst/>
              <a:rect l="l" t="t" r="r" b="b"/>
              <a:pathLst>
                <a:path w="1023" h="2867" extrusionOk="0">
                  <a:moveTo>
                    <a:pt x="594" y="1"/>
                  </a:moveTo>
                  <a:cubicBezTo>
                    <a:pt x="517" y="1"/>
                    <a:pt x="458" y="21"/>
                    <a:pt x="449" y="71"/>
                  </a:cubicBezTo>
                  <a:lnTo>
                    <a:pt x="0" y="2866"/>
                  </a:lnTo>
                  <a:lnTo>
                    <a:pt x="983" y="210"/>
                  </a:lnTo>
                  <a:cubicBezTo>
                    <a:pt x="1023" y="103"/>
                    <a:pt x="765" y="1"/>
                    <a:pt x="5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4"/>
            <p:cNvSpPr/>
            <p:nvPr/>
          </p:nvSpPr>
          <p:spPr>
            <a:xfrm>
              <a:off x="456115" y="4489570"/>
              <a:ext cx="114826" cy="321056"/>
            </a:xfrm>
            <a:custGeom>
              <a:avLst/>
              <a:gdLst/>
              <a:ahLst/>
              <a:cxnLst/>
              <a:rect l="l" t="t" r="r" b="b"/>
              <a:pathLst>
                <a:path w="1025" h="2866" extrusionOk="0">
                  <a:moveTo>
                    <a:pt x="595" y="1"/>
                  </a:moveTo>
                  <a:cubicBezTo>
                    <a:pt x="518" y="1"/>
                    <a:pt x="459" y="21"/>
                    <a:pt x="451" y="71"/>
                  </a:cubicBezTo>
                  <a:lnTo>
                    <a:pt x="1" y="2866"/>
                  </a:lnTo>
                  <a:lnTo>
                    <a:pt x="984" y="210"/>
                  </a:lnTo>
                  <a:cubicBezTo>
                    <a:pt x="1024" y="103"/>
                    <a:pt x="766" y="1"/>
                    <a:pt x="5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12">
    <p:spTree>
      <p:nvGrpSpPr>
        <p:cNvPr id="1" name="Shape 2408"/>
        <p:cNvGrpSpPr/>
        <p:nvPr/>
      </p:nvGrpSpPr>
      <p:grpSpPr>
        <a:xfrm>
          <a:off x="0" y="0"/>
          <a:ext cx="0" cy="0"/>
          <a:chOff x="0" y="0"/>
          <a:chExt cx="0" cy="0"/>
        </a:xfrm>
      </p:grpSpPr>
      <p:pic>
        <p:nvPicPr>
          <p:cNvPr id="2409" name="Google Shape;2409;p35"/>
          <p:cNvPicPr preferRelativeResize="0"/>
          <p:nvPr/>
        </p:nvPicPr>
        <p:blipFill>
          <a:blip r:embed="rId2">
            <a:alphaModFix/>
          </a:blip>
          <a:stretch>
            <a:fillRect/>
          </a:stretch>
        </p:blipFill>
        <p:spPr>
          <a:xfrm rot="-10519717">
            <a:off x="-741407" y="2429311"/>
            <a:ext cx="3836589" cy="2898329"/>
          </a:xfrm>
          <a:prstGeom prst="rect">
            <a:avLst/>
          </a:prstGeom>
          <a:noFill/>
          <a:ln>
            <a:noFill/>
          </a:ln>
        </p:spPr>
      </p:pic>
      <p:grpSp>
        <p:nvGrpSpPr>
          <p:cNvPr id="2410" name="Google Shape;2410;p35"/>
          <p:cNvGrpSpPr/>
          <p:nvPr/>
        </p:nvGrpSpPr>
        <p:grpSpPr>
          <a:xfrm rot="2091024">
            <a:off x="8273886" y="4312212"/>
            <a:ext cx="447987" cy="611019"/>
            <a:chOff x="6618900" y="3939050"/>
            <a:chExt cx="242650" cy="330975"/>
          </a:xfrm>
        </p:grpSpPr>
        <p:sp>
          <p:nvSpPr>
            <p:cNvPr id="2411" name="Google Shape;2411;p35"/>
            <p:cNvSpPr/>
            <p:nvPr/>
          </p:nvSpPr>
          <p:spPr>
            <a:xfrm>
              <a:off x="6634125" y="4062925"/>
              <a:ext cx="227425" cy="89575"/>
            </a:xfrm>
            <a:custGeom>
              <a:avLst/>
              <a:gdLst/>
              <a:ahLst/>
              <a:cxnLst/>
              <a:rect l="l" t="t" r="r" b="b"/>
              <a:pathLst>
                <a:path w="9097" h="3583" extrusionOk="0">
                  <a:moveTo>
                    <a:pt x="1" y="0"/>
                  </a:moveTo>
                  <a:lnTo>
                    <a:pt x="1" y="3582"/>
                  </a:lnTo>
                  <a:lnTo>
                    <a:pt x="9097" y="3582"/>
                  </a:lnTo>
                  <a:lnTo>
                    <a:pt x="90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5"/>
            <p:cNvSpPr/>
            <p:nvPr/>
          </p:nvSpPr>
          <p:spPr>
            <a:xfrm>
              <a:off x="6700900" y="3945375"/>
              <a:ext cx="93900" cy="93925"/>
            </a:xfrm>
            <a:custGeom>
              <a:avLst/>
              <a:gdLst/>
              <a:ahLst/>
              <a:cxnLst/>
              <a:rect l="l" t="t" r="r" b="b"/>
              <a:pathLst>
                <a:path w="3756" h="3757" extrusionOk="0">
                  <a:moveTo>
                    <a:pt x="1878" y="1"/>
                  </a:moveTo>
                  <a:cubicBezTo>
                    <a:pt x="840" y="1"/>
                    <a:pt x="0" y="841"/>
                    <a:pt x="0" y="1879"/>
                  </a:cubicBezTo>
                  <a:cubicBezTo>
                    <a:pt x="0" y="2916"/>
                    <a:pt x="840" y="3756"/>
                    <a:pt x="1878" y="3756"/>
                  </a:cubicBezTo>
                  <a:cubicBezTo>
                    <a:pt x="2915" y="3756"/>
                    <a:pt x="3755" y="2916"/>
                    <a:pt x="3755" y="1879"/>
                  </a:cubicBezTo>
                  <a:cubicBezTo>
                    <a:pt x="3755" y="841"/>
                    <a:pt x="2915"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nvSpPr>
          <p:spPr>
            <a:xfrm>
              <a:off x="6700900" y="4176075"/>
              <a:ext cx="93900" cy="93950"/>
            </a:xfrm>
            <a:custGeom>
              <a:avLst/>
              <a:gdLst/>
              <a:ahLst/>
              <a:cxnLst/>
              <a:rect l="l" t="t" r="r" b="b"/>
              <a:pathLst>
                <a:path w="3756" h="3758" extrusionOk="0">
                  <a:moveTo>
                    <a:pt x="1878" y="1"/>
                  </a:moveTo>
                  <a:cubicBezTo>
                    <a:pt x="840" y="1"/>
                    <a:pt x="0" y="842"/>
                    <a:pt x="0" y="1880"/>
                  </a:cubicBezTo>
                  <a:cubicBezTo>
                    <a:pt x="0" y="2917"/>
                    <a:pt x="840" y="3758"/>
                    <a:pt x="1878" y="3758"/>
                  </a:cubicBezTo>
                  <a:cubicBezTo>
                    <a:pt x="2915" y="3758"/>
                    <a:pt x="3755" y="2917"/>
                    <a:pt x="3755" y="1880"/>
                  </a:cubicBezTo>
                  <a:cubicBezTo>
                    <a:pt x="3755" y="842"/>
                    <a:pt x="2915"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nvSpPr>
          <p:spPr>
            <a:xfrm>
              <a:off x="6618900" y="4056550"/>
              <a:ext cx="227425" cy="89575"/>
            </a:xfrm>
            <a:custGeom>
              <a:avLst/>
              <a:gdLst/>
              <a:ahLst/>
              <a:cxnLst/>
              <a:rect l="l" t="t" r="r" b="b"/>
              <a:pathLst>
                <a:path w="9097" h="3583" extrusionOk="0">
                  <a:moveTo>
                    <a:pt x="0" y="0"/>
                  </a:moveTo>
                  <a:lnTo>
                    <a:pt x="0" y="3583"/>
                  </a:lnTo>
                  <a:lnTo>
                    <a:pt x="9096" y="3583"/>
                  </a:lnTo>
                  <a:lnTo>
                    <a:pt x="90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nvSpPr>
          <p:spPr>
            <a:xfrm>
              <a:off x="6685650" y="3939050"/>
              <a:ext cx="93900" cy="93900"/>
            </a:xfrm>
            <a:custGeom>
              <a:avLst/>
              <a:gdLst/>
              <a:ahLst/>
              <a:cxnLst/>
              <a:rect l="l" t="t" r="r" b="b"/>
              <a:pathLst>
                <a:path w="3756" h="3756" extrusionOk="0">
                  <a:moveTo>
                    <a:pt x="1878" y="1"/>
                  </a:moveTo>
                  <a:cubicBezTo>
                    <a:pt x="841" y="1"/>
                    <a:pt x="1" y="841"/>
                    <a:pt x="1" y="1878"/>
                  </a:cubicBezTo>
                  <a:cubicBezTo>
                    <a:pt x="1" y="2916"/>
                    <a:pt x="841" y="3756"/>
                    <a:pt x="1878" y="3756"/>
                  </a:cubicBezTo>
                  <a:cubicBezTo>
                    <a:pt x="2916" y="3756"/>
                    <a:pt x="3756" y="2916"/>
                    <a:pt x="3756" y="1878"/>
                  </a:cubicBezTo>
                  <a:cubicBezTo>
                    <a:pt x="3756" y="841"/>
                    <a:pt x="2916" y="1"/>
                    <a:pt x="1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nvSpPr>
          <p:spPr>
            <a:xfrm>
              <a:off x="6685650" y="4169750"/>
              <a:ext cx="93900" cy="93950"/>
            </a:xfrm>
            <a:custGeom>
              <a:avLst/>
              <a:gdLst/>
              <a:ahLst/>
              <a:cxnLst/>
              <a:rect l="l" t="t" r="r" b="b"/>
              <a:pathLst>
                <a:path w="3756" h="3758" extrusionOk="0">
                  <a:moveTo>
                    <a:pt x="1878" y="0"/>
                  </a:moveTo>
                  <a:cubicBezTo>
                    <a:pt x="841" y="0"/>
                    <a:pt x="1" y="841"/>
                    <a:pt x="1" y="1878"/>
                  </a:cubicBezTo>
                  <a:cubicBezTo>
                    <a:pt x="1" y="2915"/>
                    <a:pt x="841" y="3757"/>
                    <a:pt x="1878" y="3757"/>
                  </a:cubicBezTo>
                  <a:cubicBezTo>
                    <a:pt x="2916" y="3757"/>
                    <a:pt x="3756" y="2915"/>
                    <a:pt x="3756" y="1878"/>
                  </a:cubicBezTo>
                  <a:cubicBezTo>
                    <a:pt x="3756" y="841"/>
                    <a:pt x="2916" y="0"/>
                    <a:pt x="1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7" name="Google Shape;2417;p35"/>
          <p:cNvGrpSpPr/>
          <p:nvPr/>
        </p:nvGrpSpPr>
        <p:grpSpPr>
          <a:xfrm>
            <a:off x="412042" y="3917423"/>
            <a:ext cx="1529689" cy="978240"/>
            <a:chOff x="374450" y="3990500"/>
            <a:chExt cx="1312700" cy="839475"/>
          </a:xfrm>
        </p:grpSpPr>
        <p:sp>
          <p:nvSpPr>
            <p:cNvPr id="2418" name="Google Shape;2418;p35"/>
            <p:cNvSpPr/>
            <p:nvPr/>
          </p:nvSpPr>
          <p:spPr>
            <a:xfrm>
              <a:off x="374450" y="3991325"/>
              <a:ext cx="1312700" cy="838650"/>
            </a:xfrm>
            <a:custGeom>
              <a:avLst/>
              <a:gdLst/>
              <a:ahLst/>
              <a:cxnLst/>
              <a:rect l="l" t="t" r="r" b="b"/>
              <a:pathLst>
                <a:path w="52508" h="33546" extrusionOk="0">
                  <a:moveTo>
                    <a:pt x="24994" y="0"/>
                  </a:moveTo>
                  <a:cubicBezTo>
                    <a:pt x="23520" y="0"/>
                    <a:pt x="22209" y="632"/>
                    <a:pt x="21808" y="1625"/>
                  </a:cubicBezTo>
                  <a:lnTo>
                    <a:pt x="18838" y="9136"/>
                  </a:lnTo>
                  <a:lnTo>
                    <a:pt x="19636" y="9316"/>
                  </a:lnTo>
                  <a:lnTo>
                    <a:pt x="18648" y="9118"/>
                  </a:lnTo>
                  <a:lnTo>
                    <a:pt x="1499" y="22160"/>
                  </a:lnTo>
                  <a:cubicBezTo>
                    <a:pt x="171" y="23257"/>
                    <a:pt x="0" y="25354"/>
                    <a:pt x="2844" y="26235"/>
                  </a:cubicBezTo>
                  <a:lnTo>
                    <a:pt x="26996" y="33249"/>
                  </a:lnTo>
                  <a:cubicBezTo>
                    <a:pt x="27687" y="33450"/>
                    <a:pt x="28432" y="33545"/>
                    <a:pt x="29167" y="33545"/>
                  </a:cubicBezTo>
                  <a:cubicBezTo>
                    <a:pt x="30839" y="33545"/>
                    <a:pt x="32462" y="33053"/>
                    <a:pt x="33296" y="32194"/>
                  </a:cubicBezTo>
                  <a:lnTo>
                    <a:pt x="49068" y="15964"/>
                  </a:lnTo>
                  <a:lnTo>
                    <a:pt x="51941" y="8559"/>
                  </a:lnTo>
                  <a:cubicBezTo>
                    <a:pt x="52508" y="7209"/>
                    <a:pt x="51180" y="5723"/>
                    <a:pt x="49000" y="5247"/>
                  </a:cubicBezTo>
                  <a:lnTo>
                    <a:pt x="26108" y="121"/>
                  </a:lnTo>
                  <a:cubicBezTo>
                    <a:pt x="25734" y="39"/>
                    <a:pt x="25359" y="0"/>
                    <a:pt x="24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5"/>
            <p:cNvSpPr/>
            <p:nvPr/>
          </p:nvSpPr>
          <p:spPr>
            <a:xfrm>
              <a:off x="400775" y="3990500"/>
              <a:ext cx="1274875" cy="807825"/>
            </a:xfrm>
            <a:custGeom>
              <a:avLst/>
              <a:gdLst/>
              <a:ahLst/>
              <a:cxnLst/>
              <a:rect l="l" t="t" r="r" b="b"/>
              <a:pathLst>
                <a:path w="50995" h="32313" extrusionOk="0">
                  <a:moveTo>
                    <a:pt x="23508" y="1"/>
                  </a:moveTo>
                  <a:cubicBezTo>
                    <a:pt x="22034" y="1"/>
                    <a:pt x="20723" y="632"/>
                    <a:pt x="20321" y="1626"/>
                  </a:cubicBezTo>
                  <a:lnTo>
                    <a:pt x="17800" y="7871"/>
                  </a:lnTo>
                  <a:lnTo>
                    <a:pt x="17772" y="7864"/>
                  </a:lnTo>
                  <a:lnTo>
                    <a:pt x="9251" y="14893"/>
                  </a:lnTo>
                  <a:lnTo>
                    <a:pt x="729" y="21924"/>
                  </a:lnTo>
                  <a:cubicBezTo>
                    <a:pt x="521" y="22095"/>
                    <a:pt x="359" y="22273"/>
                    <a:pt x="241" y="22455"/>
                  </a:cubicBezTo>
                  <a:cubicBezTo>
                    <a:pt x="171" y="22563"/>
                    <a:pt x="116" y="22673"/>
                    <a:pt x="76" y="22781"/>
                  </a:cubicBezTo>
                  <a:cubicBezTo>
                    <a:pt x="37" y="22891"/>
                    <a:pt x="13" y="23001"/>
                    <a:pt x="4" y="23111"/>
                  </a:cubicBezTo>
                  <a:cubicBezTo>
                    <a:pt x="2" y="23146"/>
                    <a:pt x="0" y="23183"/>
                    <a:pt x="2" y="23219"/>
                  </a:cubicBezTo>
                  <a:cubicBezTo>
                    <a:pt x="3" y="23291"/>
                    <a:pt x="10" y="23363"/>
                    <a:pt x="26" y="23433"/>
                  </a:cubicBezTo>
                  <a:cubicBezTo>
                    <a:pt x="61" y="23612"/>
                    <a:pt x="140" y="23784"/>
                    <a:pt x="258" y="23948"/>
                  </a:cubicBezTo>
                  <a:cubicBezTo>
                    <a:pt x="375" y="24113"/>
                    <a:pt x="534" y="24268"/>
                    <a:pt x="729" y="24411"/>
                  </a:cubicBezTo>
                  <a:cubicBezTo>
                    <a:pt x="887" y="24525"/>
                    <a:pt x="1070" y="24632"/>
                    <a:pt x="1276" y="24728"/>
                  </a:cubicBezTo>
                  <a:cubicBezTo>
                    <a:pt x="1378" y="24776"/>
                    <a:pt x="1488" y="24821"/>
                    <a:pt x="1602" y="24865"/>
                  </a:cubicBezTo>
                  <a:cubicBezTo>
                    <a:pt x="1717" y="24907"/>
                    <a:pt x="1839" y="24946"/>
                    <a:pt x="1965" y="24983"/>
                  </a:cubicBezTo>
                  <a:lnTo>
                    <a:pt x="26122" y="32015"/>
                  </a:lnTo>
                  <a:cubicBezTo>
                    <a:pt x="26814" y="32217"/>
                    <a:pt x="27561" y="32312"/>
                    <a:pt x="28297" y="32312"/>
                  </a:cubicBezTo>
                  <a:cubicBezTo>
                    <a:pt x="28463" y="32312"/>
                    <a:pt x="28629" y="32307"/>
                    <a:pt x="28793" y="32298"/>
                  </a:cubicBezTo>
                  <a:cubicBezTo>
                    <a:pt x="29092" y="32280"/>
                    <a:pt x="29386" y="32247"/>
                    <a:pt x="29671" y="32199"/>
                  </a:cubicBezTo>
                  <a:cubicBezTo>
                    <a:pt x="29956" y="32151"/>
                    <a:pt x="30233" y="32090"/>
                    <a:pt x="30498" y="32012"/>
                  </a:cubicBezTo>
                  <a:cubicBezTo>
                    <a:pt x="31292" y="31783"/>
                    <a:pt x="31973" y="31427"/>
                    <a:pt x="32423" y="30963"/>
                  </a:cubicBezTo>
                  <a:lnTo>
                    <a:pt x="33974" y="29366"/>
                  </a:lnTo>
                  <a:lnTo>
                    <a:pt x="35525" y="27770"/>
                  </a:lnTo>
                  <a:lnTo>
                    <a:pt x="47721" y="15214"/>
                  </a:lnTo>
                  <a:lnTo>
                    <a:pt x="47722" y="15216"/>
                  </a:lnTo>
                  <a:lnTo>
                    <a:pt x="50426" y="8422"/>
                  </a:lnTo>
                  <a:cubicBezTo>
                    <a:pt x="50994" y="7072"/>
                    <a:pt x="49667" y="5585"/>
                    <a:pt x="47485" y="5110"/>
                  </a:cubicBezTo>
                  <a:lnTo>
                    <a:pt x="24623" y="121"/>
                  </a:lnTo>
                  <a:cubicBezTo>
                    <a:pt x="24249" y="40"/>
                    <a:pt x="23873" y="1"/>
                    <a:pt x="23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5"/>
            <p:cNvSpPr/>
            <p:nvPr/>
          </p:nvSpPr>
          <p:spPr>
            <a:xfrm>
              <a:off x="1299175" y="4351200"/>
              <a:ext cx="166075" cy="71900"/>
            </a:xfrm>
            <a:custGeom>
              <a:avLst/>
              <a:gdLst/>
              <a:ahLst/>
              <a:cxnLst/>
              <a:rect l="l" t="t" r="r" b="b"/>
              <a:pathLst>
                <a:path w="6643" h="2876" extrusionOk="0">
                  <a:moveTo>
                    <a:pt x="2629" y="0"/>
                  </a:moveTo>
                  <a:cubicBezTo>
                    <a:pt x="2018" y="0"/>
                    <a:pt x="1432" y="163"/>
                    <a:pt x="1138" y="446"/>
                  </a:cubicBezTo>
                  <a:lnTo>
                    <a:pt x="424" y="1131"/>
                  </a:lnTo>
                  <a:cubicBezTo>
                    <a:pt x="1" y="1539"/>
                    <a:pt x="333" y="2043"/>
                    <a:pt x="1172" y="2257"/>
                  </a:cubicBezTo>
                  <a:lnTo>
                    <a:pt x="3239" y="2781"/>
                  </a:lnTo>
                  <a:cubicBezTo>
                    <a:pt x="3494" y="2845"/>
                    <a:pt x="3764" y="2876"/>
                    <a:pt x="4030" y="2876"/>
                  </a:cubicBezTo>
                  <a:cubicBezTo>
                    <a:pt x="4651" y="2876"/>
                    <a:pt x="5243" y="2709"/>
                    <a:pt x="5534" y="2418"/>
                  </a:cubicBezTo>
                  <a:lnTo>
                    <a:pt x="6232" y="1720"/>
                  </a:lnTo>
                  <a:cubicBezTo>
                    <a:pt x="6643" y="1309"/>
                    <a:pt x="6289" y="809"/>
                    <a:pt x="5448" y="599"/>
                  </a:cubicBezTo>
                  <a:lnTo>
                    <a:pt x="3398" y="91"/>
                  </a:lnTo>
                  <a:cubicBezTo>
                    <a:pt x="3151" y="30"/>
                    <a:pt x="2888" y="0"/>
                    <a:pt x="2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5"/>
            <p:cNvSpPr/>
            <p:nvPr/>
          </p:nvSpPr>
          <p:spPr>
            <a:xfrm>
              <a:off x="1145375" y="4313150"/>
              <a:ext cx="163850" cy="70275"/>
            </a:xfrm>
            <a:custGeom>
              <a:avLst/>
              <a:gdLst/>
              <a:ahLst/>
              <a:cxnLst/>
              <a:rect l="l" t="t" r="r" b="b"/>
              <a:pathLst>
                <a:path w="6554" h="2811" extrusionOk="0">
                  <a:moveTo>
                    <a:pt x="2653" y="1"/>
                  </a:moveTo>
                  <a:cubicBezTo>
                    <a:pt x="2050" y="1"/>
                    <a:pt x="1466" y="159"/>
                    <a:pt x="1164" y="436"/>
                  </a:cubicBezTo>
                  <a:lnTo>
                    <a:pt x="434" y="1106"/>
                  </a:lnTo>
                  <a:cubicBezTo>
                    <a:pt x="0" y="1506"/>
                    <a:pt x="307" y="1999"/>
                    <a:pt x="1126" y="2207"/>
                  </a:cubicBezTo>
                  <a:lnTo>
                    <a:pt x="3142" y="2718"/>
                  </a:lnTo>
                  <a:cubicBezTo>
                    <a:pt x="3388" y="2781"/>
                    <a:pt x="3652" y="2810"/>
                    <a:pt x="3913" y="2810"/>
                  </a:cubicBezTo>
                  <a:cubicBezTo>
                    <a:pt x="4525" y="2810"/>
                    <a:pt x="5117" y="2646"/>
                    <a:pt x="5416" y="2360"/>
                  </a:cubicBezTo>
                  <a:lnTo>
                    <a:pt x="6133" y="1678"/>
                  </a:lnTo>
                  <a:cubicBezTo>
                    <a:pt x="6554" y="1277"/>
                    <a:pt x="6226" y="788"/>
                    <a:pt x="5405" y="584"/>
                  </a:cubicBezTo>
                  <a:lnTo>
                    <a:pt x="3406" y="89"/>
                  </a:lnTo>
                  <a:cubicBezTo>
                    <a:pt x="3165" y="29"/>
                    <a:pt x="2907" y="1"/>
                    <a:pt x="2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nvSpPr>
          <p:spPr>
            <a:xfrm>
              <a:off x="995325" y="4276000"/>
              <a:ext cx="161700" cy="68700"/>
            </a:xfrm>
            <a:custGeom>
              <a:avLst/>
              <a:gdLst/>
              <a:ahLst/>
              <a:cxnLst/>
              <a:rect l="l" t="t" r="r" b="b"/>
              <a:pathLst>
                <a:path w="6468" h="2748" extrusionOk="0">
                  <a:moveTo>
                    <a:pt x="2675" y="1"/>
                  </a:moveTo>
                  <a:cubicBezTo>
                    <a:pt x="2081" y="1"/>
                    <a:pt x="1498" y="156"/>
                    <a:pt x="1190" y="428"/>
                  </a:cubicBezTo>
                  <a:lnTo>
                    <a:pt x="445" y="1083"/>
                  </a:lnTo>
                  <a:cubicBezTo>
                    <a:pt x="0" y="1475"/>
                    <a:pt x="285" y="1956"/>
                    <a:pt x="1083" y="2159"/>
                  </a:cubicBezTo>
                  <a:lnTo>
                    <a:pt x="3049" y="2657"/>
                  </a:lnTo>
                  <a:cubicBezTo>
                    <a:pt x="3290" y="2718"/>
                    <a:pt x="3549" y="2747"/>
                    <a:pt x="3805" y="2747"/>
                  </a:cubicBezTo>
                  <a:cubicBezTo>
                    <a:pt x="4409" y="2747"/>
                    <a:pt x="4999" y="2587"/>
                    <a:pt x="5305" y="2308"/>
                  </a:cubicBezTo>
                  <a:lnTo>
                    <a:pt x="6037" y="1639"/>
                  </a:lnTo>
                  <a:cubicBezTo>
                    <a:pt x="6468" y="1247"/>
                    <a:pt x="6164" y="770"/>
                    <a:pt x="5364" y="570"/>
                  </a:cubicBezTo>
                  <a:lnTo>
                    <a:pt x="3414" y="87"/>
                  </a:lnTo>
                  <a:cubicBezTo>
                    <a:pt x="3178" y="28"/>
                    <a:pt x="2926" y="1"/>
                    <a:pt x="2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nvSpPr>
          <p:spPr>
            <a:xfrm>
              <a:off x="848925" y="4239750"/>
              <a:ext cx="159650" cy="67175"/>
            </a:xfrm>
            <a:custGeom>
              <a:avLst/>
              <a:gdLst/>
              <a:ahLst/>
              <a:cxnLst/>
              <a:rect l="l" t="t" r="r" b="b"/>
              <a:pathLst>
                <a:path w="6386" h="2687" extrusionOk="0">
                  <a:moveTo>
                    <a:pt x="2699" y="1"/>
                  </a:moveTo>
                  <a:cubicBezTo>
                    <a:pt x="2112" y="1"/>
                    <a:pt x="1530" y="154"/>
                    <a:pt x="1216" y="419"/>
                  </a:cubicBezTo>
                  <a:lnTo>
                    <a:pt x="454" y="1063"/>
                  </a:lnTo>
                  <a:cubicBezTo>
                    <a:pt x="1" y="1444"/>
                    <a:pt x="263" y="1916"/>
                    <a:pt x="1041" y="2113"/>
                  </a:cubicBezTo>
                  <a:lnTo>
                    <a:pt x="2960" y="2600"/>
                  </a:lnTo>
                  <a:cubicBezTo>
                    <a:pt x="3193" y="2659"/>
                    <a:pt x="3446" y="2687"/>
                    <a:pt x="3698" y="2687"/>
                  </a:cubicBezTo>
                  <a:cubicBezTo>
                    <a:pt x="4294" y="2687"/>
                    <a:pt x="4883" y="2529"/>
                    <a:pt x="5196" y="2256"/>
                  </a:cubicBezTo>
                  <a:lnTo>
                    <a:pt x="5945" y="1603"/>
                  </a:lnTo>
                  <a:cubicBezTo>
                    <a:pt x="6386" y="1219"/>
                    <a:pt x="6104" y="751"/>
                    <a:pt x="5323" y="557"/>
                  </a:cubicBezTo>
                  <a:lnTo>
                    <a:pt x="3420" y="84"/>
                  </a:lnTo>
                  <a:cubicBezTo>
                    <a:pt x="3192" y="28"/>
                    <a:pt x="2945" y="1"/>
                    <a:pt x="2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nvSpPr>
          <p:spPr>
            <a:xfrm>
              <a:off x="1222000" y="4424025"/>
              <a:ext cx="169050" cy="74675"/>
            </a:xfrm>
            <a:custGeom>
              <a:avLst/>
              <a:gdLst/>
              <a:ahLst/>
              <a:cxnLst/>
              <a:rect l="l" t="t" r="r" b="b"/>
              <a:pathLst>
                <a:path w="6762" h="2987" extrusionOk="0">
                  <a:moveTo>
                    <a:pt x="2702" y="0"/>
                  </a:moveTo>
                  <a:cubicBezTo>
                    <a:pt x="2082" y="0"/>
                    <a:pt x="1484" y="167"/>
                    <a:pt x="1180" y="460"/>
                  </a:cubicBezTo>
                  <a:lnTo>
                    <a:pt x="441" y="1171"/>
                  </a:lnTo>
                  <a:cubicBezTo>
                    <a:pt x="1" y="1595"/>
                    <a:pt x="329" y="2119"/>
                    <a:pt x="1179" y="2341"/>
                  </a:cubicBezTo>
                  <a:lnTo>
                    <a:pt x="3270" y="2887"/>
                  </a:lnTo>
                  <a:cubicBezTo>
                    <a:pt x="3529" y="2955"/>
                    <a:pt x="3805" y="2987"/>
                    <a:pt x="4076" y="2987"/>
                  </a:cubicBezTo>
                  <a:cubicBezTo>
                    <a:pt x="4706" y="2987"/>
                    <a:pt x="5311" y="2814"/>
                    <a:pt x="5613" y="2513"/>
                  </a:cubicBezTo>
                  <a:lnTo>
                    <a:pt x="6336" y="1788"/>
                  </a:lnTo>
                  <a:cubicBezTo>
                    <a:pt x="6761" y="1363"/>
                    <a:pt x="6412" y="843"/>
                    <a:pt x="5561" y="625"/>
                  </a:cubicBezTo>
                  <a:lnTo>
                    <a:pt x="3486" y="95"/>
                  </a:lnTo>
                  <a:cubicBezTo>
                    <a:pt x="3234" y="31"/>
                    <a:pt x="2966" y="0"/>
                    <a:pt x="2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nvSpPr>
          <p:spPr>
            <a:xfrm>
              <a:off x="1066400" y="4384375"/>
              <a:ext cx="166750" cy="72950"/>
            </a:xfrm>
            <a:custGeom>
              <a:avLst/>
              <a:gdLst/>
              <a:ahLst/>
              <a:cxnLst/>
              <a:rect l="l" t="t" r="r" b="b"/>
              <a:pathLst>
                <a:path w="6670" h="2918" extrusionOk="0">
                  <a:moveTo>
                    <a:pt x="2725" y="0"/>
                  </a:moveTo>
                  <a:cubicBezTo>
                    <a:pt x="2114" y="0"/>
                    <a:pt x="1519" y="164"/>
                    <a:pt x="1207" y="450"/>
                  </a:cubicBezTo>
                  <a:lnTo>
                    <a:pt x="451" y="1146"/>
                  </a:lnTo>
                  <a:cubicBezTo>
                    <a:pt x="1" y="1559"/>
                    <a:pt x="303" y="2072"/>
                    <a:pt x="1131" y="2287"/>
                  </a:cubicBezTo>
                  <a:lnTo>
                    <a:pt x="3170" y="2821"/>
                  </a:lnTo>
                  <a:cubicBezTo>
                    <a:pt x="3422" y="2886"/>
                    <a:pt x="3691" y="2918"/>
                    <a:pt x="3957" y="2918"/>
                  </a:cubicBezTo>
                  <a:cubicBezTo>
                    <a:pt x="4579" y="2918"/>
                    <a:pt x="5182" y="2748"/>
                    <a:pt x="5491" y="2453"/>
                  </a:cubicBezTo>
                  <a:lnTo>
                    <a:pt x="6233" y="1745"/>
                  </a:lnTo>
                  <a:cubicBezTo>
                    <a:pt x="6670" y="1330"/>
                    <a:pt x="6346" y="822"/>
                    <a:pt x="5517" y="609"/>
                  </a:cubicBezTo>
                  <a:lnTo>
                    <a:pt x="3494" y="93"/>
                  </a:lnTo>
                  <a:cubicBezTo>
                    <a:pt x="3249" y="30"/>
                    <a:pt x="2986" y="0"/>
                    <a:pt x="2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nvSpPr>
          <p:spPr>
            <a:xfrm>
              <a:off x="914700" y="4345675"/>
              <a:ext cx="164500" cy="71300"/>
            </a:xfrm>
            <a:custGeom>
              <a:avLst/>
              <a:gdLst/>
              <a:ahLst/>
              <a:cxnLst/>
              <a:rect l="l" t="t" r="r" b="b"/>
              <a:pathLst>
                <a:path w="6580" h="2852" extrusionOk="0">
                  <a:moveTo>
                    <a:pt x="2748" y="1"/>
                  </a:moveTo>
                  <a:cubicBezTo>
                    <a:pt x="2145" y="1"/>
                    <a:pt x="1550" y="162"/>
                    <a:pt x="1232" y="443"/>
                  </a:cubicBezTo>
                  <a:lnTo>
                    <a:pt x="459" y="1123"/>
                  </a:lnTo>
                  <a:cubicBezTo>
                    <a:pt x="1" y="1527"/>
                    <a:pt x="278" y="2026"/>
                    <a:pt x="1084" y="2238"/>
                  </a:cubicBezTo>
                  <a:lnTo>
                    <a:pt x="3073" y="2758"/>
                  </a:lnTo>
                  <a:cubicBezTo>
                    <a:pt x="3317" y="2822"/>
                    <a:pt x="3580" y="2852"/>
                    <a:pt x="3841" y="2852"/>
                  </a:cubicBezTo>
                  <a:cubicBezTo>
                    <a:pt x="4455" y="2852"/>
                    <a:pt x="5058" y="2686"/>
                    <a:pt x="5375" y="2397"/>
                  </a:cubicBezTo>
                  <a:lnTo>
                    <a:pt x="6133" y="1704"/>
                  </a:lnTo>
                  <a:cubicBezTo>
                    <a:pt x="6579" y="1299"/>
                    <a:pt x="6281" y="802"/>
                    <a:pt x="5472" y="595"/>
                  </a:cubicBezTo>
                  <a:lnTo>
                    <a:pt x="3500" y="91"/>
                  </a:lnTo>
                  <a:cubicBezTo>
                    <a:pt x="3261" y="30"/>
                    <a:pt x="3004" y="1"/>
                    <a:pt x="2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nvSpPr>
          <p:spPr>
            <a:xfrm>
              <a:off x="766725" y="4307975"/>
              <a:ext cx="162325" cy="69650"/>
            </a:xfrm>
            <a:custGeom>
              <a:avLst/>
              <a:gdLst/>
              <a:ahLst/>
              <a:cxnLst/>
              <a:rect l="l" t="t" r="r" b="b"/>
              <a:pathLst>
                <a:path w="6493" h="2786" extrusionOk="0">
                  <a:moveTo>
                    <a:pt x="2770" y="0"/>
                  </a:moveTo>
                  <a:cubicBezTo>
                    <a:pt x="2175" y="0"/>
                    <a:pt x="1582" y="158"/>
                    <a:pt x="1256" y="432"/>
                  </a:cubicBezTo>
                  <a:lnTo>
                    <a:pt x="470" y="1098"/>
                  </a:lnTo>
                  <a:cubicBezTo>
                    <a:pt x="1" y="1494"/>
                    <a:pt x="254" y="1982"/>
                    <a:pt x="1042" y="2187"/>
                  </a:cubicBezTo>
                  <a:lnTo>
                    <a:pt x="2982" y="2694"/>
                  </a:lnTo>
                  <a:cubicBezTo>
                    <a:pt x="3219" y="2756"/>
                    <a:pt x="3477" y="2786"/>
                    <a:pt x="3734" y="2786"/>
                  </a:cubicBezTo>
                  <a:cubicBezTo>
                    <a:pt x="4338" y="2786"/>
                    <a:pt x="4938" y="2623"/>
                    <a:pt x="5262" y="2341"/>
                  </a:cubicBezTo>
                  <a:lnTo>
                    <a:pt x="6038" y="1664"/>
                  </a:lnTo>
                  <a:cubicBezTo>
                    <a:pt x="6492" y="1265"/>
                    <a:pt x="6218" y="781"/>
                    <a:pt x="5428" y="579"/>
                  </a:cubicBezTo>
                  <a:lnTo>
                    <a:pt x="3504" y="87"/>
                  </a:lnTo>
                  <a:cubicBezTo>
                    <a:pt x="3273" y="28"/>
                    <a:pt x="3021" y="0"/>
                    <a:pt x="2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5"/>
            <p:cNvSpPr/>
            <p:nvPr/>
          </p:nvSpPr>
          <p:spPr>
            <a:xfrm>
              <a:off x="1141975" y="4499525"/>
              <a:ext cx="172100" cy="77625"/>
            </a:xfrm>
            <a:custGeom>
              <a:avLst/>
              <a:gdLst/>
              <a:ahLst/>
              <a:cxnLst/>
              <a:rect l="l" t="t" r="r" b="b"/>
              <a:pathLst>
                <a:path w="6884" h="3105" extrusionOk="0">
                  <a:moveTo>
                    <a:pt x="2777" y="1"/>
                  </a:moveTo>
                  <a:cubicBezTo>
                    <a:pt x="2148" y="1"/>
                    <a:pt x="1539" y="174"/>
                    <a:pt x="1224" y="477"/>
                  </a:cubicBezTo>
                  <a:lnTo>
                    <a:pt x="457" y="1214"/>
                  </a:lnTo>
                  <a:cubicBezTo>
                    <a:pt x="1" y="1653"/>
                    <a:pt x="323" y="2198"/>
                    <a:pt x="1183" y="2430"/>
                  </a:cubicBezTo>
                  <a:lnTo>
                    <a:pt x="3302" y="3000"/>
                  </a:lnTo>
                  <a:cubicBezTo>
                    <a:pt x="3565" y="3071"/>
                    <a:pt x="3846" y="3105"/>
                    <a:pt x="4123" y="3105"/>
                  </a:cubicBezTo>
                  <a:cubicBezTo>
                    <a:pt x="4762" y="3105"/>
                    <a:pt x="5378" y="2926"/>
                    <a:pt x="5692" y="2613"/>
                  </a:cubicBezTo>
                  <a:lnTo>
                    <a:pt x="6443" y="1862"/>
                  </a:lnTo>
                  <a:cubicBezTo>
                    <a:pt x="6884" y="1421"/>
                    <a:pt x="6539" y="881"/>
                    <a:pt x="5678" y="653"/>
                  </a:cubicBezTo>
                  <a:lnTo>
                    <a:pt x="3578" y="101"/>
                  </a:lnTo>
                  <a:cubicBezTo>
                    <a:pt x="3321" y="33"/>
                    <a:pt x="3047" y="1"/>
                    <a:pt x="2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5"/>
            <p:cNvSpPr/>
            <p:nvPr/>
          </p:nvSpPr>
          <p:spPr>
            <a:xfrm>
              <a:off x="984550" y="4458200"/>
              <a:ext cx="169750" cy="75775"/>
            </a:xfrm>
            <a:custGeom>
              <a:avLst/>
              <a:gdLst/>
              <a:ahLst/>
              <a:cxnLst/>
              <a:rect l="l" t="t" r="r" b="b"/>
              <a:pathLst>
                <a:path w="6790" h="3031" extrusionOk="0">
                  <a:moveTo>
                    <a:pt x="2802" y="0"/>
                  </a:moveTo>
                  <a:cubicBezTo>
                    <a:pt x="2181" y="0"/>
                    <a:pt x="1574" y="170"/>
                    <a:pt x="1250" y="466"/>
                  </a:cubicBezTo>
                  <a:lnTo>
                    <a:pt x="466" y="1187"/>
                  </a:lnTo>
                  <a:cubicBezTo>
                    <a:pt x="1" y="1616"/>
                    <a:pt x="296" y="2148"/>
                    <a:pt x="1134" y="2373"/>
                  </a:cubicBezTo>
                  <a:lnTo>
                    <a:pt x="3197" y="2929"/>
                  </a:lnTo>
                  <a:cubicBezTo>
                    <a:pt x="3452" y="2998"/>
                    <a:pt x="3727" y="3030"/>
                    <a:pt x="3999" y="3030"/>
                  </a:cubicBezTo>
                  <a:cubicBezTo>
                    <a:pt x="4630" y="3030"/>
                    <a:pt x="5245" y="2855"/>
                    <a:pt x="5566" y="2550"/>
                  </a:cubicBezTo>
                  <a:lnTo>
                    <a:pt x="6336" y="1816"/>
                  </a:lnTo>
                  <a:cubicBezTo>
                    <a:pt x="6789" y="1385"/>
                    <a:pt x="6471" y="857"/>
                    <a:pt x="5631" y="636"/>
                  </a:cubicBezTo>
                  <a:lnTo>
                    <a:pt x="3584" y="97"/>
                  </a:lnTo>
                  <a:cubicBezTo>
                    <a:pt x="3335" y="31"/>
                    <a:pt x="3067" y="0"/>
                    <a:pt x="2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5"/>
            <p:cNvSpPr/>
            <p:nvPr/>
          </p:nvSpPr>
          <p:spPr>
            <a:xfrm>
              <a:off x="831100" y="4417875"/>
              <a:ext cx="167450" cy="74050"/>
            </a:xfrm>
            <a:custGeom>
              <a:avLst/>
              <a:gdLst/>
              <a:ahLst/>
              <a:cxnLst/>
              <a:rect l="l" t="t" r="r" b="b"/>
              <a:pathLst>
                <a:path w="6698" h="2962" extrusionOk="0">
                  <a:moveTo>
                    <a:pt x="2827" y="1"/>
                  </a:moveTo>
                  <a:cubicBezTo>
                    <a:pt x="2215" y="1"/>
                    <a:pt x="1608" y="167"/>
                    <a:pt x="1277" y="457"/>
                  </a:cubicBezTo>
                  <a:lnTo>
                    <a:pt x="477" y="1163"/>
                  </a:lnTo>
                  <a:cubicBezTo>
                    <a:pt x="0" y="1582"/>
                    <a:pt x="272" y="2101"/>
                    <a:pt x="1088" y="2321"/>
                  </a:cubicBezTo>
                  <a:lnTo>
                    <a:pt x="3098" y="2863"/>
                  </a:lnTo>
                  <a:cubicBezTo>
                    <a:pt x="3346" y="2930"/>
                    <a:pt x="3615" y="2961"/>
                    <a:pt x="3882" y="2961"/>
                  </a:cubicBezTo>
                  <a:cubicBezTo>
                    <a:pt x="4505" y="2961"/>
                    <a:pt x="5119" y="2789"/>
                    <a:pt x="5447" y="2490"/>
                  </a:cubicBezTo>
                  <a:lnTo>
                    <a:pt x="6234" y="1773"/>
                  </a:lnTo>
                  <a:cubicBezTo>
                    <a:pt x="6697" y="1351"/>
                    <a:pt x="6403" y="836"/>
                    <a:pt x="5585" y="621"/>
                  </a:cubicBezTo>
                  <a:lnTo>
                    <a:pt x="3591" y="94"/>
                  </a:lnTo>
                  <a:cubicBezTo>
                    <a:pt x="3349" y="31"/>
                    <a:pt x="3088" y="1"/>
                    <a:pt x="2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5"/>
            <p:cNvSpPr/>
            <p:nvPr/>
          </p:nvSpPr>
          <p:spPr>
            <a:xfrm>
              <a:off x="681550" y="4378575"/>
              <a:ext cx="165150" cy="72325"/>
            </a:xfrm>
            <a:custGeom>
              <a:avLst/>
              <a:gdLst/>
              <a:ahLst/>
              <a:cxnLst/>
              <a:rect l="l" t="t" r="r" b="b"/>
              <a:pathLst>
                <a:path w="6606" h="2893" extrusionOk="0">
                  <a:moveTo>
                    <a:pt x="2847" y="1"/>
                  </a:moveTo>
                  <a:cubicBezTo>
                    <a:pt x="2243" y="1"/>
                    <a:pt x="1638" y="164"/>
                    <a:pt x="1302" y="449"/>
                  </a:cubicBezTo>
                  <a:lnTo>
                    <a:pt x="486" y="1137"/>
                  </a:lnTo>
                  <a:cubicBezTo>
                    <a:pt x="0" y="1548"/>
                    <a:pt x="248" y="2055"/>
                    <a:pt x="1043" y="2269"/>
                  </a:cubicBezTo>
                  <a:lnTo>
                    <a:pt x="3004" y="2796"/>
                  </a:lnTo>
                  <a:cubicBezTo>
                    <a:pt x="3245" y="2861"/>
                    <a:pt x="3508" y="2892"/>
                    <a:pt x="3771" y="2892"/>
                  </a:cubicBezTo>
                  <a:cubicBezTo>
                    <a:pt x="4384" y="2892"/>
                    <a:pt x="4996" y="2725"/>
                    <a:pt x="5331" y="2432"/>
                  </a:cubicBezTo>
                  <a:lnTo>
                    <a:pt x="6134" y="1731"/>
                  </a:lnTo>
                  <a:cubicBezTo>
                    <a:pt x="6606" y="1319"/>
                    <a:pt x="6338" y="815"/>
                    <a:pt x="5539" y="605"/>
                  </a:cubicBezTo>
                  <a:lnTo>
                    <a:pt x="3595" y="93"/>
                  </a:lnTo>
                  <a:cubicBezTo>
                    <a:pt x="3360" y="30"/>
                    <a:pt x="3103" y="1"/>
                    <a:pt x="2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5"/>
            <p:cNvSpPr/>
            <p:nvPr/>
          </p:nvSpPr>
          <p:spPr>
            <a:xfrm>
              <a:off x="1058900" y="4577875"/>
              <a:ext cx="175300" cy="80775"/>
            </a:xfrm>
            <a:custGeom>
              <a:avLst/>
              <a:gdLst/>
              <a:ahLst/>
              <a:cxnLst/>
              <a:rect l="l" t="t" r="r" b="b"/>
              <a:pathLst>
                <a:path w="7012" h="3231" extrusionOk="0">
                  <a:moveTo>
                    <a:pt x="2858" y="1"/>
                  </a:moveTo>
                  <a:cubicBezTo>
                    <a:pt x="2218" y="1"/>
                    <a:pt x="1597" y="181"/>
                    <a:pt x="1270" y="494"/>
                  </a:cubicBezTo>
                  <a:lnTo>
                    <a:pt x="475" y="1260"/>
                  </a:lnTo>
                  <a:cubicBezTo>
                    <a:pt x="1" y="1716"/>
                    <a:pt x="317" y="2283"/>
                    <a:pt x="1187" y="2524"/>
                  </a:cubicBezTo>
                  <a:lnTo>
                    <a:pt x="3331" y="3121"/>
                  </a:lnTo>
                  <a:cubicBezTo>
                    <a:pt x="3598" y="3195"/>
                    <a:pt x="3885" y="3230"/>
                    <a:pt x="4168" y="3230"/>
                  </a:cubicBezTo>
                  <a:cubicBezTo>
                    <a:pt x="4819" y="3230"/>
                    <a:pt x="5449" y="3044"/>
                    <a:pt x="5773" y="2721"/>
                  </a:cubicBezTo>
                  <a:lnTo>
                    <a:pt x="6553" y="1940"/>
                  </a:lnTo>
                  <a:cubicBezTo>
                    <a:pt x="7012" y="1482"/>
                    <a:pt x="6671" y="919"/>
                    <a:pt x="5798" y="683"/>
                  </a:cubicBezTo>
                  <a:lnTo>
                    <a:pt x="3674" y="106"/>
                  </a:lnTo>
                  <a:cubicBezTo>
                    <a:pt x="3414" y="35"/>
                    <a:pt x="3134"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5"/>
            <p:cNvSpPr/>
            <p:nvPr/>
          </p:nvSpPr>
          <p:spPr>
            <a:xfrm>
              <a:off x="899600" y="4534750"/>
              <a:ext cx="172850" cy="78800"/>
            </a:xfrm>
            <a:custGeom>
              <a:avLst/>
              <a:gdLst/>
              <a:ahLst/>
              <a:cxnLst/>
              <a:rect l="l" t="t" r="r" b="b"/>
              <a:pathLst>
                <a:path w="6914" h="3152" extrusionOk="0">
                  <a:moveTo>
                    <a:pt x="2884" y="1"/>
                  </a:moveTo>
                  <a:cubicBezTo>
                    <a:pt x="2254" y="1"/>
                    <a:pt x="1633" y="177"/>
                    <a:pt x="1299" y="484"/>
                  </a:cubicBezTo>
                  <a:lnTo>
                    <a:pt x="485" y="1231"/>
                  </a:lnTo>
                  <a:cubicBezTo>
                    <a:pt x="1" y="1676"/>
                    <a:pt x="291" y="2229"/>
                    <a:pt x="1138" y="2465"/>
                  </a:cubicBezTo>
                  <a:lnTo>
                    <a:pt x="3225" y="3045"/>
                  </a:lnTo>
                  <a:cubicBezTo>
                    <a:pt x="3485" y="3117"/>
                    <a:pt x="3765" y="3151"/>
                    <a:pt x="4042" y="3151"/>
                  </a:cubicBezTo>
                  <a:cubicBezTo>
                    <a:pt x="4683" y="3151"/>
                    <a:pt x="5312" y="2970"/>
                    <a:pt x="5645" y="2653"/>
                  </a:cubicBezTo>
                  <a:lnTo>
                    <a:pt x="6445" y="1891"/>
                  </a:lnTo>
                  <a:cubicBezTo>
                    <a:pt x="6913" y="1444"/>
                    <a:pt x="6601" y="895"/>
                    <a:pt x="5751" y="664"/>
                  </a:cubicBezTo>
                  <a:lnTo>
                    <a:pt x="3681" y="102"/>
                  </a:lnTo>
                  <a:cubicBezTo>
                    <a:pt x="3429" y="33"/>
                    <a:pt x="3155" y="1"/>
                    <a:pt x="2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5"/>
            <p:cNvSpPr/>
            <p:nvPr/>
          </p:nvSpPr>
          <p:spPr>
            <a:xfrm>
              <a:off x="744425" y="4492750"/>
              <a:ext cx="170450" cy="76900"/>
            </a:xfrm>
            <a:custGeom>
              <a:avLst/>
              <a:gdLst/>
              <a:ahLst/>
              <a:cxnLst/>
              <a:rect l="l" t="t" r="r" b="b"/>
              <a:pathLst>
                <a:path w="6818" h="3076" extrusionOk="0">
                  <a:moveTo>
                    <a:pt x="2906" y="0"/>
                  </a:moveTo>
                  <a:cubicBezTo>
                    <a:pt x="2285" y="0"/>
                    <a:pt x="1666" y="172"/>
                    <a:pt x="1325" y="472"/>
                  </a:cubicBezTo>
                  <a:lnTo>
                    <a:pt x="496" y="1202"/>
                  </a:lnTo>
                  <a:cubicBezTo>
                    <a:pt x="0" y="1637"/>
                    <a:pt x="265" y="2178"/>
                    <a:pt x="1090" y="2407"/>
                  </a:cubicBezTo>
                  <a:lnTo>
                    <a:pt x="3124" y="2971"/>
                  </a:lnTo>
                  <a:cubicBezTo>
                    <a:pt x="3376" y="3042"/>
                    <a:pt x="3651" y="3075"/>
                    <a:pt x="3924" y="3075"/>
                  </a:cubicBezTo>
                  <a:cubicBezTo>
                    <a:pt x="4556" y="3075"/>
                    <a:pt x="5182" y="2898"/>
                    <a:pt x="5521" y="2589"/>
                  </a:cubicBezTo>
                  <a:lnTo>
                    <a:pt x="6339" y="1844"/>
                  </a:lnTo>
                  <a:cubicBezTo>
                    <a:pt x="6817" y="1406"/>
                    <a:pt x="6531" y="870"/>
                    <a:pt x="5704" y="646"/>
                  </a:cubicBezTo>
                  <a:lnTo>
                    <a:pt x="3687" y="99"/>
                  </a:lnTo>
                  <a:cubicBezTo>
                    <a:pt x="3440" y="32"/>
                    <a:pt x="3173" y="0"/>
                    <a:pt x="2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5"/>
            <p:cNvSpPr/>
            <p:nvPr/>
          </p:nvSpPr>
          <p:spPr>
            <a:xfrm>
              <a:off x="499225" y="4450075"/>
              <a:ext cx="264425" cy="157500"/>
            </a:xfrm>
            <a:custGeom>
              <a:avLst/>
              <a:gdLst/>
              <a:ahLst/>
              <a:cxnLst/>
              <a:rect l="l" t="t" r="r" b="b"/>
              <a:pathLst>
                <a:path w="10577" h="6300" extrusionOk="0">
                  <a:moveTo>
                    <a:pt x="6530" y="0"/>
                  </a:moveTo>
                  <a:cubicBezTo>
                    <a:pt x="6059" y="0"/>
                    <a:pt x="5585" y="130"/>
                    <a:pt x="5318" y="354"/>
                  </a:cubicBezTo>
                  <a:lnTo>
                    <a:pt x="402" y="4507"/>
                  </a:lnTo>
                  <a:cubicBezTo>
                    <a:pt x="1" y="4847"/>
                    <a:pt x="178" y="5268"/>
                    <a:pt x="802" y="5447"/>
                  </a:cubicBezTo>
                  <a:lnTo>
                    <a:pt x="3489" y="6218"/>
                  </a:lnTo>
                  <a:cubicBezTo>
                    <a:pt x="3680" y="6273"/>
                    <a:pt x="3890" y="6299"/>
                    <a:pt x="4100" y="6299"/>
                  </a:cubicBezTo>
                  <a:cubicBezTo>
                    <a:pt x="4587" y="6299"/>
                    <a:pt x="5079" y="6160"/>
                    <a:pt x="5356" y="5919"/>
                  </a:cubicBezTo>
                  <a:lnTo>
                    <a:pt x="10201" y="1689"/>
                  </a:lnTo>
                  <a:cubicBezTo>
                    <a:pt x="10577" y="1361"/>
                    <a:pt x="10376" y="958"/>
                    <a:pt x="9754" y="789"/>
                  </a:cubicBezTo>
                  <a:lnTo>
                    <a:pt x="7117" y="74"/>
                  </a:lnTo>
                  <a:cubicBezTo>
                    <a:pt x="6933" y="24"/>
                    <a:pt x="6732" y="0"/>
                    <a:pt x="6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5"/>
            <p:cNvSpPr/>
            <p:nvPr/>
          </p:nvSpPr>
          <p:spPr>
            <a:xfrm>
              <a:off x="972625" y="4659250"/>
              <a:ext cx="178600" cy="84025"/>
            </a:xfrm>
            <a:custGeom>
              <a:avLst/>
              <a:gdLst/>
              <a:ahLst/>
              <a:cxnLst/>
              <a:rect l="l" t="t" r="r" b="b"/>
              <a:pathLst>
                <a:path w="7144" h="3361" extrusionOk="0">
                  <a:moveTo>
                    <a:pt x="2940" y="1"/>
                  </a:moveTo>
                  <a:cubicBezTo>
                    <a:pt x="2292" y="1"/>
                    <a:pt x="1657" y="186"/>
                    <a:pt x="1319" y="512"/>
                  </a:cubicBezTo>
                  <a:lnTo>
                    <a:pt x="493" y="1307"/>
                  </a:lnTo>
                  <a:cubicBezTo>
                    <a:pt x="0" y="1781"/>
                    <a:pt x="310" y="2371"/>
                    <a:pt x="1191" y="2623"/>
                  </a:cubicBezTo>
                  <a:lnTo>
                    <a:pt x="3362" y="3247"/>
                  </a:lnTo>
                  <a:cubicBezTo>
                    <a:pt x="3633" y="3324"/>
                    <a:pt x="3925" y="3361"/>
                    <a:pt x="4214" y="3361"/>
                  </a:cubicBezTo>
                  <a:cubicBezTo>
                    <a:pt x="4875" y="3361"/>
                    <a:pt x="5519" y="3169"/>
                    <a:pt x="5856" y="2833"/>
                  </a:cubicBezTo>
                  <a:lnTo>
                    <a:pt x="6667" y="2022"/>
                  </a:lnTo>
                  <a:cubicBezTo>
                    <a:pt x="7144" y="1545"/>
                    <a:pt x="6809" y="961"/>
                    <a:pt x="5926" y="713"/>
                  </a:cubicBezTo>
                  <a:lnTo>
                    <a:pt x="3774" y="110"/>
                  </a:lnTo>
                  <a:cubicBezTo>
                    <a:pt x="3509" y="36"/>
                    <a:pt x="3223" y="1"/>
                    <a:pt x="2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5"/>
            <p:cNvSpPr/>
            <p:nvPr/>
          </p:nvSpPr>
          <p:spPr>
            <a:xfrm>
              <a:off x="811425" y="4614225"/>
              <a:ext cx="176075" cy="81950"/>
            </a:xfrm>
            <a:custGeom>
              <a:avLst/>
              <a:gdLst/>
              <a:ahLst/>
              <a:cxnLst/>
              <a:rect l="l" t="t" r="r" b="b"/>
              <a:pathLst>
                <a:path w="7043" h="3278" extrusionOk="0">
                  <a:moveTo>
                    <a:pt x="2966" y="1"/>
                  </a:moveTo>
                  <a:cubicBezTo>
                    <a:pt x="2327" y="1"/>
                    <a:pt x="1694" y="182"/>
                    <a:pt x="1349" y="500"/>
                  </a:cubicBezTo>
                  <a:lnTo>
                    <a:pt x="503" y="1277"/>
                  </a:lnTo>
                  <a:cubicBezTo>
                    <a:pt x="0" y="1738"/>
                    <a:pt x="283" y="2314"/>
                    <a:pt x="1141" y="2560"/>
                  </a:cubicBezTo>
                  <a:lnTo>
                    <a:pt x="3252" y="3166"/>
                  </a:lnTo>
                  <a:cubicBezTo>
                    <a:pt x="3516" y="3241"/>
                    <a:pt x="3803" y="3277"/>
                    <a:pt x="4088" y="3277"/>
                  </a:cubicBezTo>
                  <a:cubicBezTo>
                    <a:pt x="4738" y="3277"/>
                    <a:pt x="5380" y="3090"/>
                    <a:pt x="5724" y="2762"/>
                  </a:cubicBezTo>
                  <a:lnTo>
                    <a:pt x="6554" y="1971"/>
                  </a:lnTo>
                  <a:cubicBezTo>
                    <a:pt x="7042" y="1505"/>
                    <a:pt x="6736" y="935"/>
                    <a:pt x="5876" y="693"/>
                  </a:cubicBezTo>
                  <a:lnTo>
                    <a:pt x="3781" y="107"/>
                  </a:lnTo>
                  <a:cubicBezTo>
                    <a:pt x="3524" y="35"/>
                    <a:pt x="3244" y="1"/>
                    <a:pt x="2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5"/>
            <p:cNvSpPr/>
            <p:nvPr/>
          </p:nvSpPr>
          <p:spPr>
            <a:xfrm>
              <a:off x="654475" y="4570375"/>
              <a:ext cx="173575" cy="79975"/>
            </a:xfrm>
            <a:custGeom>
              <a:avLst/>
              <a:gdLst/>
              <a:ahLst/>
              <a:cxnLst/>
              <a:rect l="l" t="t" r="r" b="b"/>
              <a:pathLst>
                <a:path w="6943" h="3199" extrusionOk="0">
                  <a:moveTo>
                    <a:pt x="2993" y="0"/>
                  </a:moveTo>
                  <a:cubicBezTo>
                    <a:pt x="2362" y="0"/>
                    <a:pt x="1730" y="178"/>
                    <a:pt x="1376" y="489"/>
                  </a:cubicBezTo>
                  <a:lnTo>
                    <a:pt x="514" y="1247"/>
                  </a:lnTo>
                  <a:cubicBezTo>
                    <a:pt x="1" y="1699"/>
                    <a:pt x="257" y="2261"/>
                    <a:pt x="1092" y="2500"/>
                  </a:cubicBezTo>
                  <a:lnTo>
                    <a:pt x="3148" y="3090"/>
                  </a:lnTo>
                  <a:cubicBezTo>
                    <a:pt x="3405" y="3163"/>
                    <a:pt x="3685" y="3198"/>
                    <a:pt x="3964" y="3198"/>
                  </a:cubicBezTo>
                  <a:cubicBezTo>
                    <a:pt x="4606" y="3198"/>
                    <a:pt x="5245" y="3014"/>
                    <a:pt x="5597" y="2693"/>
                  </a:cubicBezTo>
                  <a:lnTo>
                    <a:pt x="6446" y="1920"/>
                  </a:lnTo>
                  <a:cubicBezTo>
                    <a:pt x="6943" y="1467"/>
                    <a:pt x="6664" y="909"/>
                    <a:pt x="5827" y="674"/>
                  </a:cubicBezTo>
                  <a:lnTo>
                    <a:pt x="3787" y="103"/>
                  </a:lnTo>
                  <a:cubicBezTo>
                    <a:pt x="3538" y="33"/>
                    <a:pt x="3266" y="0"/>
                    <a:pt x="2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5"/>
            <p:cNvSpPr/>
            <p:nvPr/>
          </p:nvSpPr>
          <p:spPr>
            <a:xfrm>
              <a:off x="1300300" y="4343200"/>
              <a:ext cx="166075" cy="71950"/>
            </a:xfrm>
            <a:custGeom>
              <a:avLst/>
              <a:gdLst/>
              <a:ahLst/>
              <a:cxnLst/>
              <a:rect l="l" t="t" r="r" b="b"/>
              <a:pathLst>
                <a:path w="6643" h="2878" extrusionOk="0">
                  <a:moveTo>
                    <a:pt x="2630" y="1"/>
                  </a:moveTo>
                  <a:cubicBezTo>
                    <a:pt x="2019" y="1"/>
                    <a:pt x="1433" y="163"/>
                    <a:pt x="1138" y="446"/>
                  </a:cubicBezTo>
                  <a:lnTo>
                    <a:pt x="426" y="1132"/>
                  </a:lnTo>
                  <a:cubicBezTo>
                    <a:pt x="1" y="1540"/>
                    <a:pt x="334" y="2044"/>
                    <a:pt x="1173" y="2258"/>
                  </a:cubicBezTo>
                  <a:lnTo>
                    <a:pt x="3241" y="2783"/>
                  </a:lnTo>
                  <a:cubicBezTo>
                    <a:pt x="3495" y="2847"/>
                    <a:pt x="3765" y="2878"/>
                    <a:pt x="4030" y="2878"/>
                  </a:cubicBezTo>
                  <a:cubicBezTo>
                    <a:pt x="4650" y="2878"/>
                    <a:pt x="5243" y="2710"/>
                    <a:pt x="5535" y="2418"/>
                  </a:cubicBezTo>
                  <a:lnTo>
                    <a:pt x="6233" y="1720"/>
                  </a:lnTo>
                  <a:cubicBezTo>
                    <a:pt x="6643" y="1310"/>
                    <a:pt x="6289" y="809"/>
                    <a:pt x="5449" y="601"/>
                  </a:cubicBezTo>
                  <a:lnTo>
                    <a:pt x="3400" y="92"/>
                  </a:lnTo>
                  <a:cubicBezTo>
                    <a:pt x="3152" y="30"/>
                    <a:pt x="2889" y="1"/>
                    <a:pt x="2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5"/>
            <p:cNvSpPr/>
            <p:nvPr/>
          </p:nvSpPr>
          <p:spPr>
            <a:xfrm>
              <a:off x="1146500" y="4305125"/>
              <a:ext cx="163850" cy="70300"/>
            </a:xfrm>
            <a:custGeom>
              <a:avLst/>
              <a:gdLst/>
              <a:ahLst/>
              <a:cxnLst/>
              <a:rect l="l" t="t" r="r" b="b"/>
              <a:pathLst>
                <a:path w="6554" h="2812" extrusionOk="0">
                  <a:moveTo>
                    <a:pt x="2653" y="1"/>
                  </a:moveTo>
                  <a:cubicBezTo>
                    <a:pt x="2050" y="1"/>
                    <a:pt x="1466" y="159"/>
                    <a:pt x="1164" y="436"/>
                  </a:cubicBezTo>
                  <a:lnTo>
                    <a:pt x="435" y="1108"/>
                  </a:lnTo>
                  <a:cubicBezTo>
                    <a:pt x="0" y="1506"/>
                    <a:pt x="308" y="1999"/>
                    <a:pt x="1126" y="2207"/>
                  </a:cubicBezTo>
                  <a:lnTo>
                    <a:pt x="3142" y="2719"/>
                  </a:lnTo>
                  <a:cubicBezTo>
                    <a:pt x="3389" y="2782"/>
                    <a:pt x="3653" y="2812"/>
                    <a:pt x="3914" y="2812"/>
                  </a:cubicBezTo>
                  <a:cubicBezTo>
                    <a:pt x="4527" y="2812"/>
                    <a:pt x="5118" y="2647"/>
                    <a:pt x="5418" y="2362"/>
                  </a:cubicBezTo>
                  <a:lnTo>
                    <a:pt x="6133" y="1679"/>
                  </a:lnTo>
                  <a:cubicBezTo>
                    <a:pt x="6554" y="1278"/>
                    <a:pt x="6226" y="790"/>
                    <a:pt x="5405" y="586"/>
                  </a:cubicBezTo>
                  <a:lnTo>
                    <a:pt x="3406" y="89"/>
                  </a:lnTo>
                  <a:cubicBezTo>
                    <a:pt x="3165" y="29"/>
                    <a:pt x="2907" y="1"/>
                    <a:pt x="26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5"/>
            <p:cNvSpPr/>
            <p:nvPr/>
          </p:nvSpPr>
          <p:spPr>
            <a:xfrm>
              <a:off x="996450" y="4267975"/>
              <a:ext cx="161700" cy="68700"/>
            </a:xfrm>
            <a:custGeom>
              <a:avLst/>
              <a:gdLst/>
              <a:ahLst/>
              <a:cxnLst/>
              <a:rect l="l" t="t" r="r" b="b"/>
              <a:pathLst>
                <a:path w="6468" h="2748" extrusionOk="0">
                  <a:moveTo>
                    <a:pt x="2678" y="0"/>
                  </a:moveTo>
                  <a:cubicBezTo>
                    <a:pt x="2083" y="0"/>
                    <a:pt x="1499" y="156"/>
                    <a:pt x="1191" y="428"/>
                  </a:cubicBezTo>
                  <a:lnTo>
                    <a:pt x="445" y="1084"/>
                  </a:lnTo>
                  <a:cubicBezTo>
                    <a:pt x="0" y="1475"/>
                    <a:pt x="285" y="1956"/>
                    <a:pt x="1083" y="2159"/>
                  </a:cubicBezTo>
                  <a:lnTo>
                    <a:pt x="3049" y="2659"/>
                  </a:lnTo>
                  <a:cubicBezTo>
                    <a:pt x="3289" y="2719"/>
                    <a:pt x="3547" y="2748"/>
                    <a:pt x="3803" y="2748"/>
                  </a:cubicBezTo>
                  <a:cubicBezTo>
                    <a:pt x="4407" y="2748"/>
                    <a:pt x="4999" y="2587"/>
                    <a:pt x="5305" y="2308"/>
                  </a:cubicBezTo>
                  <a:lnTo>
                    <a:pt x="6037" y="1640"/>
                  </a:lnTo>
                  <a:cubicBezTo>
                    <a:pt x="6468" y="1248"/>
                    <a:pt x="6165" y="770"/>
                    <a:pt x="5365" y="571"/>
                  </a:cubicBezTo>
                  <a:lnTo>
                    <a:pt x="3414" y="86"/>
                  </a:lnTo>
                  <a:cubicBezTo>
                    <a:pt x="3180" y="28"/>
                    <a:pt x="2928" y="0"/>
                    <a:pt x="26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5"/>
            <p:cNvSpPr/>
            <p:nvPr/>
          </p:nvSpPr>
          <p:spPr>
            <a:xfrm>
              <a:off x="850050" y="4231700"/>
              <a:ext cx="159625" cy="67200"/>
            </a:xfrm>
            <a:custGeom>
              <a:avLst/>
              <a:gdLst/>
              <a:ahLst/>
              <a:cxnLst/>
              <a:rect l="l" t="t" r="r" b="b"/>
              <a:pathLst>
                <a:path w="6385" h="2688" extrusionOk="0">
                  <a:moveTo>
                    <a:pt x="2699" y="1"/>
                  </a:moveTo>
                  <a:cubicBezTo>
                    <a:pt x="2112" y="1"/>
                    <a:pt x="1530" y="153"/>
                    <a:pt x="1214" y="419"/>
                  </a:cubicBezTo>
                  <a:lnTo>
                    <a:pt x="454" y="1062"/>
                  </a:lnTo>
                  <a:cubicBezTo>
                    <a:pt x="1" y="1444"/>
                    <a:pt x="263" y="1915"/>
                    <a:pt x="1041" y="2112"/>
                  </a:cubicBezTo>
                  <a:lnTo>
                    <a:pt x="2960" y="2599"/>
                  </a:lnTo>
                  <a:cubicBezTo>
                    <a:pt x="3194" y="2659"/>
                    <a:pt x="3448" y="2688"/>
                    <a:pt x="3700" y="2688"/>
                  </a:cubicBezTo>
                  <a:cubicBezTo>
                    <a:pt x="4296" y="2688"/>
                    <a:pt x="4884" y="2530"/>
                    <a:pt x="5196" y="2256"/>
                  </a:cubicBezTo>
                  <a:lnTo>
                    <a:pt x="5945" y="1603"/>
                  </a:lnTo>
                  <a:cubicBezTo>
                    <a:pt x="6384" y="1218"/>
                    <a:pt x="6104" y="751"/>
                    <a:pt x="5323" y="557"/>
                  </a:cubicBezTo>
                  <a:lnTo>
                    <a:pt x="3420" y="84"/>
                  </a:lnTo>
                  <a:cubicBezTo>
                    <a:pt x="3192" y="27"/>
                    <a:pt x="2945" y="1"/>
                    <a:pt x="2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5"/>
            <p:cNvSpPr/>
            <p:nvPr/>
          </p:nvSpPr>
          <p:spPr>
            <a:xfrm>
              <a:off x="1223125" y="4416050"/>
              <a:ext cx="169075" cy="74700"/>
            </a:xfrm>
            <a:custGeom>
              <a:avLst/>
              <a:gdLst/>
              <a:ahLst/>
              <a:cxnLst/>
              <a:rect l="l" t="t" r="r" b="b"/>
              <a:pathLst>
                <a:path w="6763" h="2988" extrusionOk="0">
                  <a:moveTo>
                    <a:pt x="2702" y="0"/>
                  </a:moveTo>
                  <a:cubicBezTo>
                    <a:pt x="2082" y="0"/>
                    <a:pt x="1485" y="168"/>
                    <a:pt x="1180" y="460"/>
                  </a:cubicBezTo>
                  <a:lnTo>
                    <a:pt x="441" y="1171"/>
                  </a:lnTo>
                  <a:cubicBezTo>
                    <a:pt x="1" y="1594"/>
                    <a:pt x="329" y="2118"/>
                    <a:pt x="1179" y="2340"/>
                  </a:cubicBezTo>
                  <a:lnTo>
                    <a:pt x="3272" y="2888"/>
                  </a:lnTo>
                  <a:cubicBezTo>
                    <a:pt x="3530" y="2955"/>
                    <a:pt x="3806" y="2987"/>
                    <a:pt x="4076" y="2987"/>
                  </a:cubicBezTo>
                  <a:cubicBezTo>
                    <a:pt x="4707" y="2987"/>
                    <a:pt x="5311" y="2814"/>
                    <a:pt x="5613" y="2512"/>
                  </a:cubicBezTo>
                  <a:lnTo>
                    <a:pt x="6338" y="1789"/>
                  </a:lnTo>
                  <a:cubicBezTo>
                    <a:pt x="6763" y="1364"/>
                    <a:pt x="6414" y="843"/>
                    <a:pt x="5562" y="626"/>
                  </a:cubicBezTo>
                  <a:lnTo>
                    <a:pt x="3487" y="95"/>
                  </a:lnTo>
                  <a:cubicBezTo>
                    <a:pt x="3235" y="31"/>
                    <a:pt x="2967" y="0"/>
                    <a:pt x="2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5"/>
            <p:cNvSpPr/>
            <p:nvPr/>
          </p:nvSpPr>
          <p:spPr>
            <a:xfrm>
              <a:off x="1067525" y="4376350"/>
              <a:ext cx="166750" cy="73000"/>
            </a:xfrm>
            <a:custGeom>
              <a:avLst/>
              <a:gdLst/>
              <a:ahLst/>
              <a:cxnLst/>
              <a:rect l="l" t="t" r="r" b="b"/>
              <a:pathLst>
                <a:path w="6670" h="2920" extrusionOk="0">
                  <a:moveTo>
                    <a:pt x="2728" y="1"/>
                  </a:moveTo>
                  <a:cubicBezTo>
                    <a:pt x="2116" y="1"/>
                    <a:pt x="1519" y="165"/>
                    <a:pt x="1207" y="452"/>
                  </a:cubicBezTo>
                  <a:lnTo>
                    <a:pt x="451" y="1146"/>
                  </a:lnTo>
                  <a:cubicBezTo>
                    <a:pt x="1" y="1560"/>
                    <a:pt x="303" y="2072"/>
                    <a:pt x="1131" y="2289"/>
                  </a:cubicBezTo>
                  <a:lnTo>
                    <a:pt x="3170" y="2822"/>
                  </a:lnTo>
                  <a:cubicBezTo>
                    <a:pt x="3422" y="2888"/>
                    <a:pt x="3691" y="2919"/>
                    <a:pt x="3957" y="2919"/>
                  </a:cubicBezTo>
                  <a:cubicBezTo>
                    <a:pt x="4579" y="2919"/>
                    <a:pt x="5182" y="2749"/>
                    <a:pt x="5491" y="2455"/>
                  </a:cubicBezTo>
                  <a:lnTo>
                    <a:pt x="6233" y="1747"/>
                  </a:lnTo>
                  <a:cubicBezTo>
                    <a:pt x="6670" y="1330"/>
                    <a:pt x="6347" y="822"/>
                    <a:pt x="5517" y="611"/>
                  </a:cubicBezTo>
                  <a:lnTo>
                    <a:pt x="3494" y="93"/>
                  </a:lnTo>
                  <a:cubicBezTo>
                    <a:pt x="3250" y="30"/>
                    <a:pt x="2987" y="1"/>
                    <a:pt x="2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5"/>
            <p:cNvSpPr/>
            <p:nvPr/>
          </p:nvSpPr>
          <p:spPr>
            <a:xfrm>
              <a:off x="915800" y="4337650"/>
              <a:ext cx="164525" cy="71300"/>
            </a:xfrm>
            <a:custGeom>
              <a:avLst/>
              <a:gdLst/>
              <a:ahLst/>
              <a:cxnLst/>
              <a:rect l="l" t="t" r="r" b="b"/>
              <a:pathLst>
                <a:path w="6581" h="2852" extrusionOk="0">
                  <a:moveTo>
                    <a:pt x="2749" y="1"/>
                  </a:moveTo>
                  <a:cubicBezTo>
                    <a:pt x="2146" y="1"/>
                    <a:pt x="1551" y="162"/>
                    <a:pt x="1233" y="442"/>
                  </a:cubicBezTo>
                  <a:lnTo>
                    <a:pt x="460" y="1121"/>
                  </a:lnTo>
                  <a:cubicBezTo>
                    <a:pt x="0" y="1527"/>
                    <a:pt x="279" y="2027"/>
                    <a:pt x="1085" y="2238"/>
                  </a:cubicBezTo>
                  <a:lnTo>
                    <a:pt x="3074" y="2758"/>
                  </a:lnTo>
                  <a:cubicBezTo>
                    <a:pt x="3318" y="2822"/>
                    <a:pt x="3581" y="2852"/>
                    <a:pt x="3842" y="2852"/>
                  </a:cubicBezTo>
                  <a:cubicBezTo>
                    <a:pt x="4456" y="2852"/>
                    <a:pt x="5059" y="2686"/>
                    <a:pt x="5376" y="2397"/>
                  </a:cubicBezTo>
                  <a:lnTo>
                    <a:pt x="6134" y="1706"/>
                  </a:lnTo>
                  <a:cubicBezTo>
                    <a:pt x="6581" y="1299"/>
                    <a:pt x="6282" y="802"/>
                    <a:pt x="5473" y="595"/>
                  </a:cubicBezTo>
                  <a:lnTo>
                    <a:pt x="3501" y="91"/>
                  </a:lnTo>
                  <a:cubicBezTo>
                    <a:pt x="3262" y="30"/>
                    <a:pt x="3005" y="1"/>
                    <a:pt x="2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5"/>
            <p:cNvSpPr/>
            <p:nvPr/>
          </p:nvSpPr>
          <p:spPr>
            <a:xfrm>
              <a:off x="767825" y="4299900"/>
              <a:ext cx="162350" cy="69700"/>
            </a:xfrm>
            <a:custGeom>
              <a:avLst/>
              <a:gdLst/>
              <a:ahLst/>
              <a:cxnLst/>
              <a:rect l="l" t="t" r="r" b="b"/>
              <a:pathLst>
                <a:path w="6494" h="2788" extrusionOk="0">
                  <a:moveTo>
                    <a:pt x="2771" y="1"/>
                  </a:moveTo>
                  <a:cubicBezTo>
                    <a:pt x="2176" y="1"/>
                    <a:pt x="1582" y="159"/>
                    <a:pt x="1257" y="433"/>
                  </a:cubicBezTo>
                  <a:lnTo>
                    <a:pt x="469" y="1099"/>
                  </a:lnTo>
                  <a:cubicBezTo>
                    <a:pt x="0" y="1494"/>
                    <a:pt x="255" y="1983"/>
                    <a:pt x="1042" y="2188"/>
                  </a:cubicBezTo>
                  <a:lnTo>
                    <a:pt x="2982" y="2696"/>
                  </a:lnTo>
                  <a:cubicBezTo>
                    <a:pt x="3219" y="2758"/>
                    <a:pt x="3477" y="2788"/>
                    <a:pt x="3734" y="2788"/>
                  </a:cubicBezTo>
                  <a:cubicBezTo>
                    <a:pt x="4339" y="2788"/>
                    <a:pt x="4939" y="2625"/>
                    <a:pt x="5263" y="2342"/>
                  </a:cubicBezTo>
                  <a:lnTo>
                    <a:pt x="6039" y="1666"/>
                  </a:lnTo>
                  <a:cubicBezTo>
                    <a:pt x="6493" y="1268"/>
                    <a:pt x="6219" y="782"/>
                    <a:pt x="5429" y="581"/>
                  </a:cubicBezTo>
                  <a:lnTo>
                    <a:pt x="3505" y="88"/>
                  </a:lnTo>
                  <a:cubicBezTo>
                    <a:pt x="3274" y="29"/>
                    <a:pt x="3022" y="1"/>
                    <a:pt x="2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5"/>
            <p:cNvSpPr/>
            <p:nvPr/>
          </p:nvSpPr>
          <p:spPr>
            <a:xfrm>
              <a:off x="1143125" y="4491575"/>
              <a:ext cx="172125" cy="77625"/>
            </a:xfrm>
            <a:custGeom>
              <a:avLst/>
              <a:gdLst/>
              <a:ahLst/>
              <a:cxnLst/>
              <a:rect l="l" t="t" r="r" b="b"/>
              <a:pathLst>
                <a:path w="6885" h="3105" extrusionOk="0">
                  <a:moveTo>
                    <a:pt x="2777" y="0"/>
                  </a:moveTo>
                  <a:cubicBezTo>
                    <a:pt x="2148" y="0"/>
                    <a:pt x="1538" y="173"/>
                    <a:pt x="1223" y="476"/>
                  </a:cubicBezTo>
                  <a:lnTo>
                    <a:pt x="456" y="1214"/>
                  </a:lnTo>
                  <a:cubicBezTo>
                    <a:pt x="0" y="1652"/>
                    <a:pt x="322" y="2198"/>
                    <a:pt x="1182" y="2429"/>
                  </a:cubicBezTo>
                  <a:lnTo>
                    <a:pt x="3301" y="3000"/>
                  </a:lnTo>
                  <a:cubicBezTo>
                    <a:pt x="3564" y="3071"/>
                    <a:pt x="3845" y="3105"/>
                    <a:pt x="4122" y="3105"/>
                  </a:cubicBezTo>
                  <a:cubicBezTo>
                    <a:pt x="4762" y="3105"/>
                    <a:pt x="5378" y="2925"/>
                    <a:pt x="5691" y="2613"/>
                  </a:cubicBezTo>
                  <a:lnTo>
                    <a:pt x="6442" y="1861"/>
                  </a:lnTo>
                  <a:cubicBezTo>
                    <a:pt x="6884" y="1421"/>
                    <a:pt x="6538" y="879"/>
                    <a:pt x="5677" y="652"/>
                  </a:cubicBezTo>
                  <a:lnTo>
                    <a:pt x="3577" y="99"/>
                  </a:lnTo>
                  <a:cubicBezTo>
                    <a:pt x="3321" y="32"/>
                    <a:pt x="3047" y="0"/>
                    <a:pt x="2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5"/>
            <p:cNvSpPr/>
            <p:nvPr/>
          </p:nvSpPr>
          <p:spPr>
            <a:xfrm>
              <a:off x="985650" y="4450175"/>
              <a:ext cx="169775" cy="75825"/>
            </a:xfrm>
            <a:custGeom>
              <a:avLst/>
              <a:gdLst/>
              <a:ahLst/>
              <a:cxnLst/>
              <a:rect l="l" t="t" r="r" b="b"/>
              <a:pathLst>
                <a:path w="6791" h="3033" extrusionOk="0">
                  <a:moveTo>
                    <a:pt x="2804" y="1"/>
                  </a:moveTo>
                  <a:cubicBezTo>
                    <a:pt x="2183" y="1"/>
                    <a:pt x="1575" y="171"/>
                    <a:pt x="1252" y="467"/>
                  </a:cubicBezTo>
                  <a:lnTo>
                    <a:pt x="468" y="1188"/>
                  </a:lnTo>
                  <a:cubicBezTo>
                    <a:pt x="0" y="1617"/>
                    <a:pt x="297" y="2149"/>
                    <a:pt x="1135" y="2375"/>
                  </a:cubicBezTo>
                  <a:lnTo>
                    <a:pt x="3198" y="2931"/>
                  </a:lnTo>
                  <a:cubicBezTo>
                    <a:pt x="3454" y="3000"/>
                    <a:pt x="3729" y="3032"/>
                    <a:pt x="4001" y="3032"/>
                  </a:cubicBezTo>
                  <a:cubicBezTo>
                    <a:pt x="4631" y="3032"/>
                    <a:pt x="5247" y="2857"/>
                    <a:pt x="5567" y="2552"/>
                  </a:cubicBezTo>
                  <a:lnTo>
                    <a:pt x="6337" y="1817"/>
                  </a:lnTo>
                  <a:cubicBezTo>
                    <a:pt x="6790" y="1386"/>
                    <a:pt x="6472" y="859"/>
                    <a:pt x="5632" y="636"/>
                  </a:cubicBezTo>
                  <a:lnTo>
                    <a:pt x="3585" y="97"/>
                  </a:lnTo>
                  <a:cubicBezTo>
                    <a:pt x="3337" y="32"/>
                    <a:pt x="3069" y="1"/>
                    <a:pt x="2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5"/>
            <p:cNvSpPr/>
            <p:nvPr/>
          </p:nvSpPr>
          <p:spPr>
            <a:xfrm>
              <a:off x="832225" y="4409850"/>
              <a:ext cx="167450" cy="74050"/>
            </a:xfrm>
            <a:custGeom>
              <a:avLst/>
              <a:gdLst/>
              <a:ahLst/>
              <a:cxnLst/>
              <a:rect l="l" t="t" r="r" b="b"/>
              <a:pathLst>
                <a:path w="6698" h="2962" extrusionOk="0">
                  <a:moveTo>
                    <a:pt x="2827" y="1"/>
                  </a:moveTo>
                  <a:cubicBezTo>
                    <a:pt x="2214" y="1"/>
                    <a:pt x="1607" y="167"/>
                    <a:pt x="1277" y="457"/>
                  </a:cubicBezTo>
                  <a:lnTo>
                    <a:pt x="477" y="1161"/>
                  </a:lnTo>
                  <a:cubicBezTo>
                    <a:pt x="0" y="1581"/>
                    <a:pt x="272" y="2100"/>
                    <a:pt x="1088" y="2321"/>
                  </a:cubicBezTo>
                  <a:lnTo>
                    <a:pt x="3098" y="2863"/>
                  </a:lnTo>
                  <a:cubicBezTo>
                    <a:pt x="3346" y="2930"/>
                    <a:pt x="3615" y="2961"/>
                    <a:pt x="3882" y="2961"/>
                  </a:cubicBezTo>
                  <a:cubicBezTo>
                    <a:pt x="4505" y="2961"/>
                    <a:pt x="5120" y="2790"/>
                    <a:pt x="5448" y="2491"/>
                  </a:cubicBezTo>
                  <a:lnTo>
                    <a:pt x="6234" y="1773"/>
                  </a:lnTo>
                  <a:cubicBezTo>
                    <a:pt x="6697" y="1351"/>
                    <a:pt x="6403" y="836"/>
                    <a:pt x="5585" y="621"/>
                  </a:cubicBezTo>
                  <a:lnTo>
                    <a:pt x="3591" y="94"/>
                  </a:lnTo>
                  <a:cubicBezTo>
                    <a:pt x="3349" y="31"/>
                    <a:pt x="3088" y="1"/>
                    <a:pt x="28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5"/>
            <p:cNvSpPr/>
            <p:nvPr/>
          </p:nvSpPr>
          <p:spPr>
            <a:xfrm>
              <a:off x="682625" y="4370525"/>
              <a:ext cx="165200" cy="72350"/>
            </a:xfrm>
            <a:custGeom>
              <a:avLst/>
              <a:gdLst/>
              <a:ahLst/>
              <a:cxnLst/>
              <a:rect l="l" t="t" r="r" b="b"/>
              <a:pathLst>
                <a:path w="6608" h="2894" extrusionOk="0">
                  <a:moveTo>
                    <a:pt x="2847" y="1"/>
                  </a:moveTo>
                  <a:cubicBezTo>
                    <a:pt x="2243" y="1"/>
                    <a:pt x="1639" y="163"/>
                    <a:pt x="1303" y="447"/>
                  </a:cubicBezTo>
                  <a:lnTo>
                    <a:pt x="486" y="1137"/>
                  </a:lnTo>
                  <a:cubicBezTo>
                    <a:pt x="1" y="1548"/>
                    <a:pt x="248" y="2054"/>
                    <a:pt x="1044" y="2268"/>
                  </a:cubicBezTo>
                  <a:lnTo>
                    <a:pt x="3004" y="2798"/>
                  </a:lnTo>
                  <a:cubicBezTo>
                    <a:pt x="3246" y="2863"/>
                    <a:pt x="3509" y="2893"/>
                    <a:pt x="3772" y="2893"/>
                  </a:cubicBezTo>
                  <a:cubicBezTo>
                    <a:pt x="4385" y="2893"/>
                    <a:pt x="4998" y="2726"/>
                    <a:pt x="5333" y="2433"/>
                  </a:cubicBezTo>
                  <a:lnTo>
                    <a:pt x="6136" y="1731"/>
                  </a:lnTo>
                  <a:cubicBezTo>
                    <a:pt x="6608" y="1320"/>
                    <a:pt x="6339" y="816"/>
                    <a:pt x="5541" y="605"/>
                  </a:cubicBezTo>
                  <a:lnTo>
                    <a:pt x="3596" y="92"/>
                  </a:lnTo>
                  <a:cubicBezTo>
                    <a:pt x="3360" y="30"/>
                    <a:pt x="3104" y="1"/>
                    <a:pt x="2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5"/>
            <p:cNvSpPr/>
            <p:nvPr/>
          </p:nvSpPr>
          <p:spPr>
            <a:xfrm>
              <a:off x="1060025" y="4569925"/>
              <a:ext cx="175300" cy="80725"/>
            </a:xfrm>
            <a:custGeom>
              <a:avLst/>
              <a:gdLst/>
              <a:ahLst/>
              <a:cxnLst/>
              <a:rect l="l" t="t" r="r" b="b"/>
              <a:pathLst>
                <a:path w="7012" h="3229" extrusionOk="0">
                  <a:moveTo>
                    <a:pt x="2858" y="0"/>
                  </a:moveTo>
                  <a:cubicBezTo>
                    <a:pt x="2219" y="0"/>
                    <a:pt x="1597" y="179"/>
                    <a:pt x="1270" y="493"/>
                  </a:cubicBezTo>
                  <a:lnTo>
                    <a:pt x="475" y="1258"/>
                  </a:lnTo>
                  <a:cubicBezTo>
                    <a:pt x="1" y="1714"/>
                    <a:pt x="317" y="2282"/>
                    <a:pt x="1187" y="2524"/>
                  </a:cubicBezTo>
                  <a:lnTo>
                    <a:pt x="3332" y="3119"/>
                  </a:lnTo>
                  <a:cubicBezTo>
                    <a:pt x="3600" y="3194"/>
                    <a:pt x="3887" y="3229"/>
                    <a:pt x="4171" y="3229"/>
                  </a:cubicBezTo>
                  <a:cubicBezTo>
                    <a:pt x="4820" y="3229"/>
                    <a:pt x="5449" y="3044"/>
                    <a:pt x="5773" y="2721"/>
                  </a:cubicBezTo>
                  <a:lnTo>
                    <a:pt x="6554" y="1940"/>
                  </a:lnTo>
                  <a:cubicBezTo>
                    <a:pt x="7012" y="1481"/>
                    <a:pt x="6673" y="919"/>
                    <a:pt x="5800" y="681"/>
                  </a:cubicBezTo>
                  <a:lnTo>
                    <a:pt x="3674" y="104"/>
                  </a:lnTo>
                  <a:cubicBezTo>
                    <a:pt x="3414" y="34"/>
                    <a:pt x="3134" y="0"/>
                    <a:pt x="2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5"/>
            <p:cNvSpPr/>
            <p:nvPr/>
          </p:nvSpPr>
          <p:spPr>
            <a:xfrm>
              <a:off x="900725" y="4526750"/>
              <a:ext cx="172850" cy="78800"/>
            </a:xfrm>
            <a:custGeom>
              <a:avLst/>
              <a:gdLst/>
              <a:ahLst/>
              <a:cxnLst/>
              <a:rect l="l" t="t" r="r" b="b"/>
              <a:pathLst>
                <a:path w="6914" h="3152" extrusionOk="0">
                  <a:moveTo>
                    <a:pt x="2881" y="1"/>
                  </a:moveTo>
                  <a:cubicBezTo>
                    <a:pt x="2252" y="1"/>
                    <a:pt x="1633" y="176"/>
                    <a:pt x="1299" y="483"/>
                  </a:cubicBezTo>
                  <a:lnTo>
                    <a:pt x="485" y="1230"/>
                  </a:lnTo>
                  <a:cubicBezTo>
                    <a:pt x="1" y="1676"/>
                    <a:pt x="289" y="2229"/>
                    <a:pt x="1137" y="2464"/>
                  </a:cubicBezTo>
                  <a:lnTo>
                    <a:pt x="3225" y="3046"/>
                  </a:lnTo>
                  <a:cubicBezTo>
                    <a:pt x="3485" y="3118"/>
                    <a:pt x="3765" y="3152"/>
                    <a:pt x="4043" y="3152"/>
                  </a:cubicBezTo>
                  <a:cubicBezTo>
                    <a:pt x="4684" y="3152"/>
                    <a:pt x="5312" y="2971"/>
                    <a:pt x="5645" y="2654"/>
                  </a:cubicBezTo>
                  <a:lnTo>
                    <a:pt x="6445" y="1892"/>
                  </a:lnTo>
                  <a:cubicBezTo>
                    <a:pt x="6913" y="1444"/>
                    <a:pt x="6601" y="895"/>
                    <a:pt x="5751" y="664"/>
                  </a:cubicBezTo>
                  <a:lnTo>
                    <a:pt x="3680" y="103"/>
                  </a:lnTo>
                  <a:cubicBezTo>
                    <a:pt x="3427" y="33"/>
                    <a:pt x="3153" y="1"/>
                    <a:pt x="2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5"/>
            <p:cNvSpPr/>
            <p:nvPr/>
          </p:nvSpPr>
          <p:spPr>
            <a:xfrm>
              <a:off x="745550" y="4484725"/>
              <a:ext cx="170450" cy="76925"/>
            </a:xfrm>
            <a:custGeom>
              <a:avLst/>
              <a:gdLst/>
              <a:ahLst/>
              <a:cxnLst/>
              <a:rect l="l" t="t" r="r" b="b"/>
              <a:pathLst>
                <a:path w="6818" h="3077" extrusionOk="0">
                  <a:moveTo>
                    <a:pt x="2905" y="0"/>
                  </a:moveTo>
                  <a:cubicBezTo>
                    <a:pt x="2284" y="0"/>
                    <a:pt x="1665" y="172"/>
                    <a:pt x="1325" y="472"/>
                  </a:cubicBezTo>
                  <a:lnTo>
                    <a:pt x="495" y="1202"/>
                  </a:lnTo>
                  <a:cubicBezTo>
                    <a:pt x="0" y="1637"/>
                    <a:pt x="264" y="2178"/>
                    <a:pt x="1090" y="2407"/>
                  </a:cubicBezTo>
                  <a:lnTo>
                    <a:pt x="3124" y="2973"/>
                  </a:lnTo>
                  <a:cubicBezTo>
                    <a:pt x="3376" y="3043"/>
                    <a:pt x="3649" y="3076"/>
                    <a:pt x="3922" y="3076"/>
                  </a:cubicBezTo>
                  <a:cubicBezTo>
                    <a:pt x="4554" y="3076"/>
                    <a:pt x="5181" y="2898"/>
                    <a:pt x="5521" y="2589"/>
                  </a:cubicBezTo>
                  <a:lnTo>
                    <a:pt x="6337" y="1844"/>
                  </a:lnTo>
                  <a:cubicBezTo>
                    <a:pt x="6817" y="1406"/>
                    <a:pt x="6532" y="872"/>
                    <a:pt x="5702" y="646"/>
                  </a:cubicBezTo>
                  <a:lnTo>
                    <a:pt x="3685" y="99"/>
                  </a:lnTo>
                  <a:cubicBezTo>
                    <a:pt x="3439" y="32"/>
                    <a:pt x="3172" y="0"/>
                    <a:pt x="2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5"/>
            <p:cNvSpPr/>
            <p:nvPr/>
          </p:nvSpPr>
          <p:spPr>
            <a:xfrm>
              <a:off x="500325" y="4442000"/>
              <a:ext cx="264425" cy="157525"/>
            </a:xfrm>
            <a:custGeom>
              <a:avLst/>
              <a:gdLst/>
              <a:ahLst/>
              <a:cxnLst/>
              <a:rect l="l" t="t" r="r" b="b"/>
              <a:pathLst>
                <a:path w="10577" h="6301" extrusionOk="0">
                  <a:moveTo>
                    <a:pt x="6531" y="0"/>
                  </a:moveTo>
                  <a:cubicBezTo>
                    <a:pt x="6060" y="0"/>
                    <a:pt x="5585" y="129"/>
                    <a:pt x="5318" y="355"/>
                  </a:cubicBezTo>
                  <a:lnTo>
                    <a:pt x="401" y="4507"/>
                  </a:lnTo>
                  <a:cubicBezTo>
                    <a:pt x="0" y="4848"/>
                    <a:pt x="178" y="5269"/>
                    <a:pt x="801" y="5448"/>
                  </a:cubicBezTo>
                  <a:lnTo>
                    <a:pt x="3488" y="6219"/>
                  </a:lnTo>
                  <a:cubicBezTo>
                    <a:pt x="3680" y="6274"/>
                    <a:pt x="3891" y="6300"/>
                    <a:pt x="4102" y="6300"/>
                  </a:cubicBezTo>
                  <a:cubicBezTo>
                    <a:pt x="4588" y="6300"/>
                    <a:pt x="5079" y="6162"/>
                    <a:pt x="5356" y="5921"/>
                  </a:cubicBezTo>
                  <a:lnTo>
                    <a:pt x="10201" y="1690"/>
                  </a:lnTo>
                  <a:cubicBezTo>
                    <a:pt x="10577" y="1362"/>
                    <a:pt x="10375" y="959"/>
                    <a:pt x="9753" y="792"/>
                  </a:cubicBezTo>
                  <a:lnTo>
                    <a:pt x="7117" y="74"/>
                  </a:lnTo>
                  <a:cubicBezTo>
                    <a:pt x="6933" y="24"/>
                    <a:pt x="6732" y="0"/>
                    <a:pt x="6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5"/>
            <p:cNvSpPr/>
            <p:nvPr/>
          </p:nvSpPr>
          <p:spPr>
            <a:xfrm>
              <a:off x="973725" y="4651275"/>
              <a:ext cx="178625" cy="84050"/>
            </a:xfrm>
            <a:custGeom>
              <a:avLst/>
              <a:gdLst/>
              <a:ahLst/>
              <a:cxnLst/>
              <a:rect l="l" t="t" r="r" b="b"/>
              <a:pathLst>
                <a:path w="7145" h="3362" extrusionOk="0">
                  <a:moveTo>
                    <a:pt x="2941" y="0"/>
                  </a:moveTo>
                  <a:cubicBezTo>
                    <a:pt x="2293" y="0"/>
                    <a:pt x="1658" y="186"/>
                    <a:pt x="1320" y="511"/>
                  </a:cubicBezTo>
                  <a:lnTo>
                    <a:pt x="494" y="1306"/>
                  </a:lnTo>
                  <a:cubicBezTo>
                    <a:pt x="0" y="1781"/>
                    <a:pt x="311" y="2370"/>
                    <a:pt x="1191" y="2624"/>
                  </a:cubicBezTo>
                  <a:lnTo>
                    <a:pt x="3363" y="3246"/>
                  </a:lnTo>
                  <a:cubicBezTo>
                    <a:pt x="3634" y="3324"/>
                    <a:pt x="3928" y="3361"/>
                    <a:pt x="4217" y="3361"/>
                  </a:cubicBezTo>
                  <a:cubicBezTo>
                    <a:pt x="4877" y="3361"/>
                    <a:pt x="5520" y="3169"/>
                    <a:pt x="5857" y="2834"/>
                  </a:cubicBezTo>
                  <a:lnTo>
                    <a:pt x="6668" y="2023"/>
                  </a:lnTo>
                  <a:cubicBezTo>
                    <a:pt x="7145" y="1546"/>
                    <a:pt x="6810" y="960"/>
                    <a:pt x="5927" y="712"/>
                  </a:cubicBezTo>
                  <a:lnTo>
                    <a:pt x="3775" y="110"/>
                  </a:lnTo>
                  <a:cubicBezTo>
                    <a:pt x="3510" y="36"/>
                    <a:pt x="3224" y="0"/>
                    <a:pt x="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5"/>
            <p:cNvSpPr/>
            <p:nvPr/>
          </p:nvSpPr>
          <p:spPr>
            <a:xfrm>
              <a:off x="812525" y="4606225"/>
              <a:ext cx="176075" cy="81950"/>
            </a:xfrm>
            <a:custGeom>
              <a:avLst/>
              <a:gdLst/>
              <a:ahLst/>
              <a:cxnLst/>
              <a:rect l="l" t="t" r="r" b="b"/>
              <a:pathLst>
                <a:path w="7043" h="3278" extrusionOk="0">
                  <a:moveTo>
                    <a:pt x="2969" y="0"/>
                  </a:moveTo>
                  <a:cubicBezTo>
                    <a:pt x="2329" y="0"/>
                    <a:pt x="1695" y="182"/>
                    <a:pt x="1348" y="500"/>
                  </a:cubicBezTo>
                  <a:lnTo>
                    <a:pt x="504" y="1276"/>
                  </a:lnTo>
                  <a:cubicBezTo>
                    <a:pt x="0" y="1739"/>
                    <a:pt x="283" y="2315"/>
                    <a:pt x="1140" y="2561"/>
                  </a:cubicBezTo>
                  <a:lnTo>
                    <a:pt x="3253" y="3166"/>
                  </a:lnTo>
                  <a:cubicBezTo>
                    <a:pt x="3517" y="3242"/>
                    <a:pt x="3804" y="3278"/>
                    <a:pt x="4088" y="3278"/>
                  </a:cubicBezTo>
                  <a:cubicBezTo>
                    <a:pt x="4739" y="3278"/>
                    <a:pt x="5380" y="3090"/>
                    <a:pt x="5725" y="2762"/>
                  </a:cubicBezTo>
                  <a:lnTo>
                    <a:pt x="6555" y="1971"/>
                  </a:lnTo>
                  <a:cubicBezTo>
                    <a:pt x="7042" y="1505"/>
                    <a:pt x="6737" y="935"/>
                    <a:pt x="5877" y="693"/>
                  </a:cubicBezTo>
                  <a:lnTo>
                    <a:pt x="3782" y="106"/>
                  </a:lnTo>
                  <a:cubicBezTo>
                    <a:pt x="3525" y="34"/>
                    <a:pt x="3247" y="0"/>
                    <a:pt x="29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5"/>
            <p:cNvSpPr/>
            <p:nvPr/>
          </p:nvSpPr>
          <p:spPr>
            <a:xfrm>
              <a:off x="655600" y="4562350"/>
              <a:ext cx="173575" cy="79975"/>
            </a:xfrm>
            <a:custGeom>
              <a:avLst/>
              <a:gdLst/>
              <a:ahLst/>
              <a:cxnLst/>
              <a:rect l="l" t="t" r="r" b="b"/>
              <a:pathLst>
                <a:path w="6943" h="3199" extrusionOk="0">
                  <a:moveTo>
                    <a:pt x="2992" y="0"/>
                  </a:moveTo>
                  <a:cubicBezTo>
                    <a:pt x="2361" y="0"/>
                    <a:pt x="1729" y="178"/>
                    <a:pt x="1375" y="489"/>
                  </a:cubicBezTo>
                  <a:lnTo>
                    <a:pt x="513" y="1247"/>
                  </a:lnTo>
                  <a:cubicBezTo>
                    <a:pt x="1" y="1699"/>
                    <a:pt x="257" y="2261"/>
                    <a:pt x="1092" y="2500"/>
                  </a:cubicBezTo>
                  <a:lnTo>
                    <a:pt x="3148" y="3090"/>
                  </a:lnTo>
                  <a:cubicBezTo>
                    <a:pt x="3404" y="3163"/>
                    <a:pt x="3684" y="3198"/>
                    <a:pt x="3964" y="3198"/>
                  </a:cubicBezTo>
                  <a:cubicBezTo>
                    <a:pt x="4605" y="3198"/>
                    <a:pt x="5244" y="3015"/>
                    <a:pt x="5596" y="2694"/>
                  </a:cubicBezTo>
                  <a:lnTo>
                    <a:pt x="6445" y="1922"/>
                  </a:lnTo>
                  <a:cubicBezTo>
                    <a:pt x="6943" y="1467"/>
                    <a:pt x="6663" y="910"/>
                    <a:pt x="5825" y="675"/>
                  </a:cubicBezTo>
                  <a:lnTo>
                    <a:pt x="3786" y="103"/>
                  </a:lnTo>
                  <a:cubicBezTo>
                    <a:pt x="3536" y="33"/>
                    <a:pt x="3264" y="0"/>
                    <a:pt x="2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5"/>
            <p:cNvSpPr/>
            <p:nvPr/>
          </p:nvSpPr>
          <p:spPr>
            <a:xfrm>
              <a:off x="908025" y="4021275"/>
              <a:ext cx="703800" cy="298725"/>
            </a:xfrm>
            <a:custGeom>
              <a:avLst/>
              <a:gdLst/>
              <a:ahLst/>
              <a:cxnLst/>
              <a:rect l="l" t="t" r="r" b="b"/>
              <a:pathLst>
                <a:path w="28152" h="11949" extrusionOk="0">
                  <a:moveTo>
                    <a:pt x="3513" y="1"/>
                  </a:moveTo>
                  <a:cubicBezTo>
                    <a:pt x="2629" y="1"/>
                    <a:pt x="1830" y="419"/>
                    <a:pt x="1581" y="1073"/>
                  </a:cubicBezTo>
                  <a:lnTo>
                    <a:pt x="307" y="4415"/>
                  </a:lnTo>
                  <a:cubicBezTo>
                    <a:pt x="0" y="5221"/>
                    <a:pt x="639" y="6097"/>
                    <a:pt x="1740" y="6374"/>
                  </a:cubicBezTo>
                  <a:lnTo>
                    <a:pt x="23477" y="11845"/>
                  </a:lnTo>
                  <a:cubicBezTo>
                    <a:pt x="23754" y="11915"/>
                    <a:pt x="24033" y="11948"/>
                    <a:pt x="24303" y="11948"/>
                  </a:cubicBezTo>
                  <a:cubicBezTo>
                    <a:pt x="25266" y="11948"/>
                    <a:pt x="26121" y="11530"/>
                    <a:pt x="26388" y="10853"/>
                  </a:cubicBezTo>
                  <a:lnTo>
                    <a:pt x="27808" y="7251"/>
                  </a:lnTo>
                  <a:cubicBezTo>
                    <a:pt x="28151" y="6380"/>
                    <a:pt x="27388" y="5433"/>
                    <a:pt x="26113" y="5138"/>
                  </a:cubicBezTo>
                  <a:lnTo>
                    <a:pt x="4147" y="73"/>
                  </a:lnTo>
                  <a:cubicBezTo>
                    <a:pt x="3935" y="24"/>
                    <a:pt x="3722" y="1"/>
                    <a:pt x="3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5"/>
            <p:cNvSpPr/>
            <p:nvPr/>
          </p:nvSpPr>
          <p:spPr>
            <a:xfrm>
              <a:off x="924450" y="4038200"/>
              <a:ext cx="670275" cy="261725"/>
            </a:xfrm>
            <a:custGeom>
              <a:avLst/>
              <a:gdLst/>
              <a:ahLst/>
              <a:cxnLst/>
              <a:rect l="l" t="t" r="r" b="b"/>
              <a:pathLst>
                <a:path w="26811" h="10469" extrusionOk="0">
                  <a:moveTo>
                    <a:pt x="3140" y="1"/>
                  </a:moveTo>
                  <a:cubicBezTo>
                    <a:pt x="2327" y="1"/>
                    <a:pt x="1605" y="346"/>
                    <a:pt x="1383" y="895"/>
                  </a:cubicBezTo>
                  <a:lnTo>
                    <a:pt x="893" y="2099"/>
                  </a:lnTo>
                  <a:lnTo>
                    <a:pt x="275" y="3627"/>
                  </a:lnTo>
                  <a:cubicBezTo>
                    <a:pt x="0" y="4312"/>
                    <a:pt x="609" y="5069"/>
                    <a:pt x="1643" y="5320"/>
                  </a:cubicBezTo>
                  <a:lnTo>
                    <a:pt x="4049" y="5900"/>
                  </a:lnTo>
                  <a:lnTo>
                    <a:pt x="9292" y="7167"/>
                  </a:lnTo>
                  <a:lnTo>
                    <a:pt x="12112" y="7848"/>
                  </a:lnTo>
                  <a:lnTo>
                    <a:pt x="21523" y="10120"/>
                  </a:lnTo>
                  <a:lnTo>
                    <a:pt x="22569" y="10372"/>
                  </a:lnTo>
                  <a:cubicBezTo>
                    <a:pt x="22717" y="10407"/>
                    <a:pt x="22866" y="10432"/>
                    <a:pt x="23013" y="10448"/>
                  </a:cubicBezTo>
                  <a:cubicBezTo>
                    <a:pt x="23138" y="10461"/>
                    <a:pt x="23262" y="10468"/>
                    <a:pt x="23384" y="10468"/>
                  </a:cubicBezTo>
                  <a:cubicBezTo>
                    <a:pt x="24262" y="10468"/>
                    <a:pt x="25033" y="10121"/>
                    <a:pt x="25272" y="9554"/>
                  </a:cubicBezTo>
                  <a:lnTo>
                    <a:pt x="25653" y="8643"/>
                  </a:lnTo>
                  <a:lnTo>
                    <a:pt x="26499" y="6621"/>
                  </a:lnTo>
                  <a:cubicBezTo>
                    <a:pt x="26810" y="5882"/>
                    <a:pt x="26089" y="5064"/>
                    <a:pt x="24897" y="4798"/>
                  </a:cubicBezTo>
                  <a:lnTo>
                    <a:pt x="22421" y="4243"/>
                  </a:lnTo>
                  <a:lnTo>
                    <a:pt x="16912" y="3010"/>
                  </a:lnTo>
                  <a:lnTo>
                    <a:pt x="15402" y="2672"/>
                  </a:lnTo>
                  <a:lnTo>
                    <a:pt x="7662" y="942"/>
                  </a:lnTo>
                  <a:lnTo>
                    <a:pt x="4067" y="136"/>
                  </a:lnTo>
                  <a:lnTo>
                    <a:pt x="3774" y="71"/>
                  </a:lnTo>
                  <a:cubicBezTo>
                    <a:pt x="3561" y="24"/>
                    <a:pt x="3348" y="1"/>
                    <a:pt x="3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5"/>
            <p:cNvSpPr/>
            <p:nvPr/>
          </p:nvSpPr>
          <p:spPr>
            <a:xfrm>
              <a:off x="1115975" y="4061750"/>
              <a:ext cx="346575" cy="229450"/>
            </a:xfrm>
            <a:custGeom>
              <a:avLst/>
              <a:gdLst/>
              <a:ahLst/>
              <a:cxnLst/>
              <a:rect l="l" t="t" r="r" b="b"/>
              <a:pathLst>
                <a:path w="13863" h="9178" extrusionOk="0">
                  <a:moveTo>
                    <a:pt x="1" y="0"/>
                  </a:moveTo>
                  <a:lnTo>
                    <a:pt x="4451" y="6906"/>
                  </a:lnTo>
                  <a:lnTo>
                    <a:pt x="13862" y="9178"/>
                  </a:lnTo>
                  <a:cubicBezTo>
                    <a:pt x="12082" y="6997"/>
                    <a:pt x="9847" y="4282"/>
                    <a:pt x="7741" y="1730"/>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5"/>
            <p:cNvSpPr/>
            <p:nvPr/>
          </p:nvSpPr>
          <p:spPr>
            <a:xfrm>
              <a:off x="1347275" y="4113450"/>
              <a:ext cx="218525" cy="186475"/>
            </a:xfrm>
            <a:custGeom>
              <a:avLst/>
              <a:gdLst/>
              <a:ahLst/>
              <a:cxnLst/>
              <a:rect l="l" t="t" r="r" b="b"/>
              <a:pathLst>
                <a:path w="8741" h="7459" extrusionOk="0">
                  <a:moveTo>
                    <a:pt x="1" y="0"/>
                  </a:moveTo>
                  <a:lnTo>
                    <a:pt x="1" y="0"/>
                  </a:lnTo>
                  <a:cubicBezTo>
                    <a:pt x="2073" y="2528"/>
                    <a:pt x="4278" y="5217"/>
                    <a:pt x="6098" y="7438"/>
                  </a:cubicBezTo>
                  <a:cubicBezTo>
                    <a:pt x="6223" y="7451"/>
                    <a:pt x="6348" y="7458"/>
                    <a:pt x="6470" y="7458"/>
                  </a:cubicBezTo>
                  <a:cubicBezTo>
                    <a:pt x="7349" y="7458"/>
                    <a:pt x="8120" y="7111"/>
                    <a:pt x="8359" y="6544"/>
                  </a:cubicBezTo>
                  <a:lnTo>
                    <a:pt x="8740" y="5633"/>
                  </a:lnTo>
                  <a:lnTo>
                    <a:pt x="5508" y="123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5"/>
            <p:cNvSpPr/>
            <p:nvPr/>
          </p:nvSpPr>
          <p:spPr>
            <a:xfrm>
              <a:off x="946750" y="4038200"/>
              <a:ext cx="210000" cy="179175"/>
            </a:xfrm>
            <a:custGeom>
              <a:avLst/>
              <a:gdLst/>
              <a:ahLst/>
              <a:cxnLst/>
              <a:rect l="l" t="t" r="r" b="b"/>
              <a:pathLst>
                <a:path w="8400" h="7167" extrusionOk="0">
                  <a:moveTo>
                    <a:pt x="2248" y="1"/>
                  </a:moveTo>
                  <a:cubicBezTo>
                    <a:pt x="1436" y="1"/>
                    <a:pt x="713" y="346"/>
                    <a:pt x="491" y="895"/>
                  </a:cubicBezTo>
                  <a:lnTo>
                    <a:pt x="1" y="2099"/>
                  </a:lnTo>
                  <a:cubicBezTo>
                    <a:pt x="1047" y="3361"/>
                    <a:pt x="2121" y="4651"/>
                    <a:pt x="3157" y="5900"/>
                  </a:cubicBezTo>
                  <a:lnTo>
                    <a:pt x="8400" y="7167"/>
                  </a:lnTo>
                  <a:lnTo>
                    <a:pt x="3175" y="136"/>
                  </a:lnTo>
                  <a:lnTo>
                    <a:pt x="2882" y="71"/>
                  </a:lnTo>
                  <a:cubicBezTo>
                    <a:pt x="2670" y="24"/>
                    <a:pt x="2456" y="1"/>
                    <a:pt x="2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35"/>
          <p:cNvGrpSpPr/>
          <p:nvPr/>
        </p:nvGrpSpPr>
        <p:grpSpPr>
          <a:xfrm>
            <a:off x="713226" y="417657"/>
            <a:ext cx="768461" cy="243675"/>
            <a:chOff x="5181425" y="2685475"/>
            <a:chExt cx="224900" cy="74425"/>
          </a:xfrm>
        </p:grpSpPr>
        <p:sp>
          <p:nvSpPr>
            <p:cNvPr id="2464" name="Google Shape;2464;p35"/>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5"/>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5"/>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5"/>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5"/>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9" name="Google Shape;2469;p35"/>
          <p:cNvGrpSpPr/>
          <p:nvPr/>
        </p:nvGrpSpPr>
        <p:grpSpPr>
          <a:xfrm>
            <a:off x="7131191" y="-328126"/>
            <a:ext cx="1299592" cy="1228699"/>
            <a:chOff x="6139950" y="1806300"/>
            <a:chExt cx="810725" cy="766500"/>
          </a:xfrm>
        </p:grpSpPr>
        <p:sp>
          <p:nvSpPr>
            <p:cNvPr id="2470" name="Google Shape;2470;p35"/>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5"/>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5"/>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5"/>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5"/>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5"/>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5"/>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5"/>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5"/>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5"/>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5"/>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5"/>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5"/>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5"/>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5"/>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5"/>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6" name="Google Shape;2486;p35"/>
          <p:cNvGrpSpPr/>
          <p:nvPr/>
        </p:nvGrpSpPr>
        <p:grpSpPr>
          <a:xfrm rot="2700094">
            <a:off x="2241631" y="4483336"/>
            <a:ext cx="623671" cy="450020"/>
            <a:chOff x="3253464" y="2218279"/>
            <a:chExt cx="242409" cy="182524"/>
          </a:xfrm>
        </p:grpSpPr>
        <p:sp>
          <p:nvSpPr>
            <p:cNvPr id="2487" name="Google Shape;2487;p3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5"/>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35"/>
          <p:cNvGrpSpPr/>
          <p:nvPr/>
        </p:nvGrpSpPr>
        <p:grpSpPr>
          <a:xfrm rot="-8411649">
            <a:off x="8600819" y="344908"/>
            <a:ext cx="341738" cy="924502"/>
            <a:chOff x="3363047" y="2218279"/>
            <a:chExt cx="132825" cy="374967"/>
          </a:xfrm>
        </p:grpSpPr>
        <p:sp>
          <p:nvSpPr>
            <p:cNvPr id="2490" name="Google Shape;2490;p3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5"/>
            <p:cNvSpPr/>
            <p:nvPr/>
          </p:nvSpPr>
          <p:spPr>
            <a:xfrm>
              <a:off x="3363047" y="2538663"/>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2" name="Google Shape;2492;p35"/>
          <p:cNvSpPr/>
          <p:nvPr/>
        </p:nvSpPr>
        <p:spPr>
          <a:xfrm rot="-8411657">
            <a:off x="8768066" y="1248511"/>
            <a:ext cx="140434" cy="134580"/>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4"/>
        <p:cNvGrpSpPr/>
        <p:nvPr/>
      </p:nvGrpSpPr>
      <p:grpSpPr>
        <a:xfrm>
          <a:off x="0" y="0"/>
          <a:ext cx="0" cy="0"/>
          <a:chOff x="0" y="0"/>
          <a:chExt cx="0" cy="0"/>
        </a:xfrm>
      </p:grpSpPr>
      <p:sp>
        <p:nvSpPr>
          <p:cNvPr id="165" name="Google Shape;165;p5"/>
          <p:cNvSpPr txBox="1">
            <a:spLocks noGrp="1"/>
          </p:cNvSpPr>
          <p:nvPr>
            <p:ph type="title"/>
          </p:nvPr>
        </p:nvSpPr>
        <p:spPr>
          <a:xfrm>
            <a:off x="713250" y="539385"/>
            <a:ext cx="77175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200"/>
              <a:buNone/>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66" name="Google Shape;166;p5"/>
          <p:cNvSpPr txBox="1">
            <a:spLocks noGrp="1"/>
          </p:cNvSpPr>
          <p:nvPr>
            <p:ph type="subTitle" idx="1"/>
          </p:nvPr>
        </p:nvSpPr>
        <p:spPr>
          <a:xfrm>
            <a:off x="1733422" y="1727825"/>
            <a:ext cx="2670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2"/>
              </a:buClr>
              <a:buSzPts val="2200"/>
              <a:buNone/>
              <a:defRPr sz="2100" i="0">
                <a:solidFill>
                  <a:schemeClr val="accent2"/>
                </a:solidFill>
                <a:latin typeface="Pangolin"/>
                <a:ea typeface="Pangolin"/>
                <a:cs typeface="Pangolin"/>
                <a:sym typeface="Pangolin"/>
              </a:defRPr>
            </a:lvl1pPr>
            <a:lvl2pPr lvl="1" algn="ctr">
              <a:spcBef>
                <a:spcPts val="0"/>
              </a:spcBef>
              <a:spcAft>
                <a:spcPts val="0"/>
              </a:spcAft>
              <a:buClr>
                <a:schemeClr val="dk2"/>
              </a:buClr>
              <a:buSzPts val="2200"/>
              <a:buNone/>
              <a:defRPr sz="2200">
                <a:solidFill>
                  <a:schemeClr val="dk2"/>
                </a:solidFill>
              </a:defRPr>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sp>
        <p:nvSpPr>
          <p:cNvPr id="167" name="Google Shape;167;p5"/>
          <p:cNvSpPr txBox="1">
            <a:spLocks noGrp="1"/>
          </p:cNvSpPr>
          <p:nvPr>
            <p:ph type="body" idx="2"/>
          </p:nvPr>
        </p:nvSpPr>
        <p:spPr>
          <a:xfrm>
            <a:off x="1733422" y="2172025"/>
            <a:ext cx="2670000" cy="9144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sz="1400" i="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168" name="Google Shape;168;p5"/>
          <p:cNvGrpSpPr/>
          <p:nvPr/>
        </p:nvGrpSpPr>
        <p:grpSpPr>
          <a:xfrm>
            <a:off x="-187538" y="3998448"/>
            <a:ext cx="1029591" cy="1264034"/>
            <a:chOff x="267675" y="666500"/>
            <a:chExt cx="379000" cy="465300"/>
          </a:xfrm>
        </p:grpSpPr>
        <p:sp>
          <p:nvSpPr>
            <p:cNvPr id="169" name="Google Shape;169;p5"/>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5"/>
          <p:cNvGrpSpPr/>
          <p:nvPr/>
        </p:nvGrpSpPr>
        <p:grpSpPr>
          <a:xfrm>
            <a:off x="622816" y="4604115"/>
            <a:ext cx="1670499" cy="1579450"/>
            <a:chOff x="6139950" y="1806300"/>
            <a:chExt cx="810725" cy="766500"/>
          </a:xfrm>
        </p:grpSpPr>
        <p:sp>
          <p:nvSpPr>
            <p:cNvPr id="172" name="Google Shape;172;p5"/>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5"/>
          <p:cNvGrpSpPr/>
          <p:nvPr/>
        </p:nvGrpSpPr>
        <p:grpSpPr>
          <a:xfrm rot="10800000">
            <a:off x="-207130" y="148106"/>
            <a:ext cx="623694" cy="450031"/>
            <a:chOff x="3253464" y="2218279"/>
            <a:chExt cx="242409" cy="182524"/>
          </a:xfrm>
        </p:grpSpPr>
        <p:sp>
          <p:nvSpPr>
            <p:cNvPr id="189" name="Google Shape;189;p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5"/>
          <p:cNvGrpSpPr/>
          <p:nvPr/>
        </p:nvGrpSpPr>
        <p:grpSpPr>
          <a:xfrm>
            <a:off x="8005927" y="575261"/>
            <a:ext cx="775927" cy="246049"/>
            <a:chOff x="5181425" y="2685475"/>
            <a:chExt cx="224900" cy="74425"/>
          </a:xfrm>
        </p:grpSpPr>
        <p:sp>
          <p:nvSpPr>
            <p:cNvPr id="192" name="Google Shape;192;p5"/>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7" name="Google Shape;197;p5"/>
          <p:cNvPicPr preferRelativeResize="0"/>
          <p:nvPr/>
        </p:nvPicPr>
        <p:blipFill>
          <a:blip r:embed="rId2">
            <a:alphaModFix/>
          </a:blip>
          <a:stretch>
            <a:fillRect/>
          </a:stretch>
        </p:blipFill>
        <p:spPr>
          <a:xfrm>
            <a:off x="8374525" y="3763863"/>
            <a:ext cx="1963800" cy="1971030"/>
          </a:xfrm>
          <a:prstGeom prst="rect">
            <a:avLst/>
          </a:prstGeom>
          <a:noFill/>
          <a:ln>
            <a:noFill/>
          </a:ln>
        </p:spPr>
      </p:pic>
      <p:sp>
        <p:nvSpPr>
          <p:cNvPr id="198" name="Google Shape;198;p5"/>
          <p:cNvSpPr txBox="1">
            <a:spLocks noGrp="1"/>
          </p:cNvSpPr>
          <p:nvPr>
            <p:ph type="subTitle" idx="3"/>
          </p:nvPr>
        </p:nvSpPr>
        <p:spPr>
          <a:xfrm>
            <a:off x="5723891" y="2963590"/>
            <a:ext cx="2670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dk2"/>
              </a:buClr>
              <a:buSzPts val="2200"/>
              <a:buNone/>
              <a:defRPr sz="2200">
                <a:solidFill>
                  <a:schemeClr val="dk2"/>
                </a:solidFill>
              </a:defRPr>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99" name="Google Shape;199;p5"/>
          <p:cNvSpPr txBox="1">
            <a:spLocks noGrp="1"/>
          </p:cNvSpPr>
          <p:nvPr>
            <p:ph type="body" idx="4"/>
          </p:nvPr>
        </p:nvSpPr>
        <p:spPr>
          <a:xfrm>
            <a:off x="5723891" y="3407790"/>
            <a:ext cx="2670000" cy="914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1_Title and two columns">
    <p:spTree>
      <p:nvGrpSpPr>
        <p:cNvPr id="1" name="Shape 164"/>
        <p:cNvGrpSpPr/>
        <p:nvPr/>
      </p:nvGrpSpPr>
      <p:grpSpPr>
        <a:xfrm>
          <a:off x="0" y="0"/>
          <a:ext cx="0" cy="0"/>
          <a:chOff x="0" y="0"/>
          <a:chExt cx="0" cy="0"/>
        </a:xfrm>
      </p:grpSpPr>
      <p:sp>
        <p:nvSpPr>
          <p:cNvPr id="165" name="Google Shape;165;p5"/>
          <p:cNvSpPr txBox="1">
            <a:spLocks noGrp="1"/>
          </p:cNvSpPr>
          <p:nvPr>
            <p:ph type="title"/>
          </p:nvPr>
        </p:nvSpPr>
        <p:spPr>
          <a:xfrm>
            <a:off x="713250" y="539385"/>
            <a:ext cx="77175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200"/>
              <a:buNone/>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66" name="Google Shape;166;p5"/>
          <p:cNvSpPr txBox="1">
            <a:spLocks noGrp="1"/>
          </p:cNvSpPr>
          <p:nvPr>
            <p:ph type="subTitle" idx="1"/>
          </p:nvPr>
        </p:nvSpPr>
        <p:spPr>
          <a:xfrm>
            <a:off x="1733422" y="1727825"/>
            <a:ext cx="2670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2"/>
              </a:buClr>
              <a:buSzPts val="2200"/>
              <a:buNone/>
              <a:defRPr sz="2100" i="0">
                <a:solidFill>
                  <a:schemeClr val="accent2"/>
                </a:solidFill>
                <a:latin typeface="Pangolin"/>
                <a:ea typeface="Pangolin"/>
                <a:cs typeface="Pangolin"/>
                <a:sym typeface="Pangolin"/>
              </a:defRPr>
            </a:lvl1pPr>
            <a:lvl2pPr lvl="1" algn="ctr">
              <a:spcBef>
                <a:spcPts val="0"/>
              </a:spcBef>
              <a:spcAft>
                <a:spcPts val="0"/>
              </a:spcAft>
              <a:buClr>
                <a:schemeClr val="dk2"/>
              </a:buClr>
              <a:buSzPts val="2200"/>
              <a:buNone/>
              <a:defRPr sz="2200">
                <a:solidFill>
                  <a:schemeClr val="dk2"/>
                </a:solidFill>
              </a:defRPr>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sp>
        <p:nvSpPr>
          <p:cNvPr id="167" name="Google Shape;167;p5"/>
          <p:cNvSpPr txBox="1">
            <a:spLocks noGrp="1"/>
          </p:cNvSpPr>
          <p:nvPr>
            <p:ph type="body" idx="2"/>
          </p:nvPr>
        </p:nvSpPr>
        <p:spPr>
          <a:xfrm>
            <a:off x="1733422" y="2172025"/>
            <a:ext cx="2670000" cy="9144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sz="1400" i="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188" name="Google Shape;188;p5"/>
          <p:cNvGrpSpPr/>
          <p:nvPr/>
        </p:nvGrpSpPr>
        <p:grpSpPr>
          <a:xfrm rot="10800000">
            <a:off x="-207130" y="148106"/>
            <a:ext cx="623694" cy="450031"/>
            <a:chOff x="3253464" y="2218279"/>
            <a:chExt cx="242409" cy="182524"/>
          </a:xfrm>
        </p:grpSpPr>
        <p:sp>
          <p:nvSpPr>
            <p:cNvPr id="189" name="Google Shape;189;p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5"/>
          <p:cNvGrpSpPr/>
          <p:nvPr/>
        </p:nvGrpSpPr>
        <p:grpSpPr>
          <a:xfrm>
            <a:off x="8005927" y="575261"/>
            <a:ext cx="775927" cy="246049"/>
            <a:chOff x="5181425" y="2685475"/>
            <a:chExt cx="224900" cy="74425"/>
          </a:xfrm>
        </p:grpSpPr>
        <p:sp>
          <p:nvSpPr>
            <p:cNvPr id="192" name="Google Shape;192;p5"/>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7" name="Google Shape;197;p5"/>
          <p:cNvPicPr preferRelativeResize="0"/>
          <p:nvPr/>
        </p:nvPicPr>
        <p:blipFill>
          <a:blip r:embed="rId2">
            <a:alphaModFix/>
          </a:blip>
          <a:stretch>
            <a:fillRect/>
          </a:stretch>
        </p:blipFill>
        <p:spPr>
          <a:xfrm>
            <a:off x="8374525" y="3763863"/>
            <a:ext cx="1963800" cy="1971030"/>
          </a:xfrm>
          <a:prstGeom prst="rect">
            <a:avLst/>
          </a:prstGeom>
          <a:noFill/>
          <a:ln>
            <a:noFill/>
          </a:ln>
        </p:spPr>
      </p:pic>
      <p:sp>
        <p:nvSpPr>
          <p:cNvPr id="198" name="Google Shape;198;p5"/>
          <p:cNvSpPr txBox="1">
            <a:spLocks noGrp="1"/>
          </p:cNvSpPr>
          <p:nvPr>
            <p:ph type="subTitle" idx="3"/>
          </p:nvPr>
        </p:nvSpPr>
        <p:spPr>
          <a:xfrm>
            <a:off x="5723891" y="2963590"/>
            <a:ext cx="2670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dk2"/>
              </a:buClr>
              <a:buSzPts val="2200"/>
              <a:buNone/>
              <a:defRPr sz="2200">
                <a:solidFill>
                  <a:schemeClr val="dk2"/>
                </a:solidFill>
              </a:defRPr>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99" name="Google Shape;199;p5"/>
          <p:cNvSpPr txBox="1">
            <a:spLocks noGrp="1"/>
          </p:cNvSpPr>
          <p:nvPr>
            <p:ph type="body" idx="4"/>
          </p:nvPr>
        </p:nvSpPr>
        <p:spPr>
          <a:xfrm>
            <a:off x="5723891" y="3407790"/>
            <a:ext cx="2670000" cy="914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31586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1_Title and two columns">
    <p:spTree>
      <p:nvGrpSpPr>
        <p:cNvPr id="1" name="Shape 164"/>
        <p:cNvGrpSpPr/>
        <p:nvPr/>
      </p:nvGrpSpPr>
      <p:grpSpPr>
        <a:xfrm>
          <a:off x="0" y="0"/>
          <a:ext cx="0" cy="0"/>
          <a:chOff x="0" y="0"/>
          <a:chExt cx="0" cy="0"/>
        </a:xfrm>
      </p:grpSpPr>
      <p:sp>
        <p:nvSpPr>
          <p:cNvPr id="165" name="Google Shape;165;p5"/>
          <p:cNvSpPr txBox="1">
            <a:spLocks noGrp="1"/>
          </p:cNvSpPr>
          <p:nvPr>
            <p:ph type="title"/>
          </p:nvPr>
        </p:nvSpPr>
        <p:spPr>
          <a:xfrm>
            <a:off x="713250" y="539385"/>
            <a:ext cx="77175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200"/>
              <a:buNone/>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66" name="Google Shape;166;p5"/>
          <p:cNvSpPr txBox="1">
            <a:spLocks noGrp="1"/>
          </p:cNvSpPr>
          <p:nvPr>
            <p:ph type="subTitle" idx="1"/>
          </p:nvPr>
        </p:nvSpPr>
        <p:spPr>
          <a:xfrm>
            <a:off x="1733422" y="1727825"/>
            <a:ext cx="2670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2"/>
              </a:buClr>
              <a:buSzPts val="2200"/>
              <a:buNone/>
              <a:defRPr sz="2100" i="0">
                <a:solidFill>
                  <a:schemeClr val="accent2"/>
                </a:solidFill>
                <a:latin typeface="Pangolin"/>
                <a:ea typeface="Pangolin"/>
                <a:cs typeface="Pangolin"/>
                <a:sym typeface="Pangolin"/>
              </a:defRPr>
            </a:lvl1pPr>
            <a:lvl2pPr lvl="1" algn="ctr">
              <a:spcBef>
                <a:spcPts val="0"/>
              </a:spcBef>
              <a:spcAft>
                <a:spcPts val="0"/>
              </a:spcAft>
              <a:buClr>
                <a:schemeClr val="dk2"/>
              </a:buClr>
              <a:buSzPts val="2200"/>
              <a:buNone/>
              <a:defRPr sz="2200">
                <a:solidFill>
                  <a:schemeClr val="dk2"/>
                </a:solidFill>
              </a:defRPr>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sp>
        <p:nvSpPr>
          <p:cNvPr id="167" name="Google Shape;167;p5"/>
          <p:cNvSpPr txBox="1">
            <a:spLocks noGrp="1"/>
          </p:cNvSpPr>
          <p:nvPr>
            <p:ph type="body" idx="2"/>
          </p:nvPr>
        </p:nvSpPr>
        <p:spPr>
          <a:xfrm>
            <a:off x="1733422" y="2172025"/>
            <a:ext cx="2670000" cy="9144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sz="1400" i="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168" name="Google Shape;168;p5"/>
          <p:cNvGrpSpPr/>
          <p:nvPr/>
        </p:nvGrpSpPr>
        <p:grpSpPr>
          <a:xfrm flipH="1">
            <a:off x="8160937" y="2296625"/>
            <a:ext cx="1029591" cy="1264034"/>
            <a:chOff x="267675" y="666500"/>
            <a:chExt cx="379000" cy="465300"/>
          </a:xfrm>
        </p:grpSpPr>
        <p:sp>
          <p:nvSpPr>
            <p:cNvPr id="169" name="Google Shape;169;p5"/>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5"/>
          <p:cNvGrpSpPr/>
          <p:nvPr/>
        </p:nvGrpSpPr>
        <p:grpSpPr>
          <a:xfrm>
            <a:off x="8025305" y="3896631"/>
            <a:ext cx="1670499" cy="1579450"/>
            <a:chOff x="6139950" y="1806300"/>
            <a:chExt cx="810725" cy="766500"/>
          </a:xfrm>
        </p:grpSpPr>
        <p:sp>
          <p:nvSpPr>
            <p:cNvPr id="172" name="Google Shape;172;p5"/>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5"/>
          <p:cNvGrpSpPr/>
          <p:nvPr/>
        </p:nvGrpSpPr>
        <p:grpSpPr>
          <a:xfrm rot="10800000">
            <a:off x="-207130" y="148106"/>
            <a:ext cx="623694" cy="450031"/>
            <a:chOff x="3253464" y="2218279"/>
            <a:chExt cx="242409" cy="182524"/>
          </a:xfrm>
        </p:grpSpPr>
        <p:sp>
          <p:nvSpPr>
            <p:cNvPr id="189" name="Google Shape;189;p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7" name="Google Shape;197;p5"/>
          <p:cNvPicPr preferRelativeResize="0"/>
          <p:nvPr/>
        </p:nvPicPr>
        <p:blipFill>
          <a:blip r:embed="rId2">
            <a:alphaModFix/>
          </a:blip>
          <a:stretch>
            <a:fillRect/>
          </a:stretch>
        </p:blipFill>
        <p:spPr>
          <a:xfrm>
            <a:off x="-528230" y="3835948"/>
            <a:ext cx="1963800" cy="1971030"/>
          </a:xfrm>
          <a:prstGeom prst="rect">
            <a:avLst/>
          </a:prstGeom>
          <a:noFill/>
          <a:ln>
            <a:noFill/>
          </a:ln>
        </p:spPr>
      </p:pic>
      <p:sp>
        <p:nvSpPr>
          <p:cNvPr id="198" name="Google Shape;198;p5"/>
          <p:cNvSpPr txBox="1">
            <a:spLocks noGrp="1"/>
          </p:cNvSpPr>
          <p:nvPr>
            <p:ph type="subTitle" idx="3"/>
          </p:nvPr>
        </p:nvSpPr>
        <p:spPr>
          <a:xfrm>
            <a:off x="5723891" y="2963590"/>
            <a:ext cx="2670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dk2"/>
              </a:buClr>
              <a:buSzPts val="2200"/>
              <a:buNone/>
              <a:defRPr sz="2200">
                <a:solidFill>
                  <a:schemeClr val="dk2"/>
                </a:solidFill>
              </a:defRPr>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99" name="Google Shape;199;p5"/>
          <p:cNvSpPr txBox="1">
            <a:spLocks noGrp="1"/>
          </p:cNvSpPr>
          <p:nvPr>
            <p:ph type="body" idx="4"/>
          </p:nvPr>
        </p:nvSpPr>
        <p:spPr>
          <a:xfrm>
            <a:off x="5723891" y="3407790"/>
            <a:ext cx="2670000" cy="914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extLst>
      <p:ext uri="{BB962C8B-B14F-4D97-AF65-F5344CB8AC3E}">
        <p14:creationId xmlns:p14="http://schemas.microsoft.com/office/powerpoint/2010/main" val="182556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sp>
        <p:nvSpPr>
          <p:cNvPr id="201" name="Google Shape;201;p6"/>
          <p:cNvSpPr/>
          <p:nvPr/>
        </p:nvSpPr>
        <p:spPr>
          <a:xfrm rot="2316183">
            <a:off x="3731784" y="385263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6"/>
          <p:cNvGrpSpPr/>
          <p:nvPr/>
        </p:nvGrpSpPr>
        <p:grpSpPr>
          <a:xfrm>
            <a:off x="7663127" y="3594925"/>
            <a:ext cx="1778504" cy="1895890"/>
            <a:chOff x="3237458" y="122460"/>
            <a:chExt cx="5337648" cy="5689946"/>
          </a:xfrm>
        </p:grpSpPr>
        <p:sp>
          <p:nvSpPr>
            <p:cNvPr id="203" name="Google Shape;203;p6"/>
            <p:cNvSpPr/>
            <p:nvPr/>
          </p:nvSpPr>
          <p:spPr>
            <a:xfrm rot="2316183">
              <a:off x="4625751" y="480592"/>
              <a:ext cx="2664177" cy="5052739"/>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2316183">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2316183">
              <a:off x="7937602" y="2038207"/>
              <a:ext cx="127999" cy="204702"/>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2316183">
              <a:off x="7901630" y="2081808"/>
              <a:ext cx="76060" cy="116743"/>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2316183">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2316183">
              <a:off x="7872511" y="2071609"/>
              <a:ext cx="95517"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2316183">
              <a:off x="7811357"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2316183">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2316183">
              <a:off x="7782381" y="2112442"/>
              <a:ext cx="95195" cy="154210"/>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rot="2316183">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rot="2316183">
              <a:off x="7692281" y="2153028"/>
              <a:ext cx="95517"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rot="2316183">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rot="2316183">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rot="2316183">
              <a:off x="7403973" y="2211951"/>
              <a:ext cx="235576"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rot="2316183">
              <a:off x="7440407"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rot="2316183">
              <a:off x="7487713" y="2241278"/>
              <a:ext cx="128160"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rot="2316183">
              <a:off x="7438146" y="2290930"/>
              <a:ext cx="75899" cy="116743"/>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rot="2316183">
              <a:off x="7350242"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rot="2316183">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rot="2316183">
              <a:off x="6251975" y="2686321"/>
              <a:ext cx="172380" cy="2094615"/>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2316183">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2316183">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rot="2316183">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rot="2316183">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rot="2316183">
              <a:off x="7228940"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rot="2316183">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rot="2316183">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rot="2316183">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rot="2316183">
              <a:off x="7024294" y="2450535"/>
              <a:ext cx="128320" cy="204702"/>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rot="2316183">
              <a:off x="6974323" y="2500102"/>
              <a:ext cx="76542" cy="116743"/>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rot="2316183">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rot="2316183">
              <a:off x="6945633" y="2490054"/>
              <a:ext cx="95517"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rot="2316183">
              <a:off x="6884176" y="2540824"/>
              <a:ext cx="76381" cy="116743"/>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rot="2316183">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rot="2316183">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rot="2316183">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rot="2316183">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rot="2316183">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rot="2316183">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rot="2316183">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rot="2316183">
              <a:off x="6560918" y="2659808"/>
              <a:ext cx="128320" cy="204702"/>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rot="2316183">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rot="2316183">
              <a:off x="6482257" y="2699326"/>
              <a:ext cx="95517"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rot="2316183">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rot="2316183">
              <a:off x="6392192" y="2739812"/>
              <a:ext cx="95517" cy="154853"/>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rot="2316183">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rot="2316183">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rot="2316183">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rot="2316183">
              <a:off x="6240588" y="2831465"/>
              <a:ext cx="76220" cy="116743"/>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rot="2316183">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rot="2316183">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rot="2316183">
              <a:off x="6097627" y="2868997"/>
              <a:ext cx="127999" cy="204541"/>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rot="2316183">
              <a:off x="6018931" y="2908616"/>
              <a:ext cx="95517"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rot="2316183">
              <a:off x="5957986" y="2959461"/>
              <a:ext cx="76060" cy="116582"/>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rot="2316183">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rot="2316183">
              <a:off x="5928766" y="2949228"/>
              <a:ext cx="95517"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rot="2316183">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rot="2316183">
              <a:off x="5838687" y="2990078"/>
              <a:ext cx="95195" cy="154210"/>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rot="2316183">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rot="2316183">
              <a:off x="5777355" y="3040787"/>
              <a:ext cx="76060" cy="116743"/>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rot="2316183">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rot="2316183">
              <a:off x="5748235" y="3030589"/>
              <a:ext cx="95517"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rot="2316183">
              <a:off x="5634302" y="3078127"/>
              <a:ext cx="127999" cy="204702"/>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rot="2316183">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rot="2316183">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rot="2316183">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rot="2316183">
              <a:off x="5494166" y="3168465"/>
              <a:ext cx="76220" cy="116743"/>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rot="2316183">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rot="2316183">
              <a:off x="5465282"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rot="2316183">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rot="2316183">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rot="2316183">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rot="2316183">
              <a:off x="5284859" y="3239861"/>
              <a:ext cx="95517"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rot="2316183">
              <a:off x="5288450" y="3320976"/>
              <a:ext cx="44060" cy="67859"/>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rot="2316183">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rot="2316183">
              <a:off x="5170908" y="3287449"/>
              <a:ext cx="128160" cy="204702"/>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rot="2316183">
              <a:off x="5120811" y="3336915"/>
              <a:ext cx="76381" cy="116743"/>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rot="2316183">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rot="2316183">
              <a:off x="5092121"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rot="2316183">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rot="2316183">
              <a:off x="5001906"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rot="2316183">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rot="2316183">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rot="2316183">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rot="2316183">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rot="2316183">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rot="2316183">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rot="2316183">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rot="2316183">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rot="2316183">
              <a:off x="4707424" y="3496571"/>
              <a:ext cx="127999" cy="204702"/>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rot="2316183">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rot="2316183">
              <a:off x="4628745"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rot="2316183">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rot="2316183">
              <a:off x="4538530"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rot="2316183">
              <a:off x="4415664" y="3564998"/>
              <a:ext cx="202933" cy="116743"/>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rot="2316183">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rot="2316183">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rot="2316183">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rot="2316183">
              <a:off x="4358014" y="3658212"/>
              <a:ext cx="95678"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rot="2316183">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rot="2316183">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rot="2316183">
              <a:off x="4244048" y="3705843"/>
              <a:ext cx="127999" cy="204702"/>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rot="2316183">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rot="2316183">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rot="2316183">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rot="2316183">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rot="2316183">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rot="2316183">
              <a:off x="3985107"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rot="2316183">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rot="2316183">
              <a:off x="3923732" y="3877618"/>
              <a:ext cx="76220" cy="116582"/>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rot="2316183">
              <a:off x="3894706" y="3867452"/>
              <a:ext cx="95517"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rot="2316183">
              <a:off x="3780622" y="3915098"/>
              <a:ext cx="127999" cy="204863"/>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rot="2316183">
              <a:off x="4194363" y="3755510"/>
              <a:ext cx="75899" cy="116743"/>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rot="2316183">
              <a:off x="4730491" y="1230076"/>
              <a:ext cx="2270050" cy="4269309"/>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rot="2316183">
              <a:off x="5297982" y="3772683"/>
              <a:ext cx="931690" cy="1722517"/>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6"/>
          <p:cNvSpPr txBox="1">
            <a:spLocks noGrp="1"/>
          </p:cNvSpPr>
          <p:nvPr>
            <p:ph type="title"/>
          </p:nvPr>
        </p:nvSpPr>
        <p:spPr>
          <a:xfrm>
            <a:off x="713225" y="539500"/>
            <a:ext cx="77175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A45C37"/>
              </a:buClr>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0" name="Google Shape;320;p6"/>
          <p:cNvGrpSpPr/>
          <p:nvPr/>
        </p:nvGrpSpPr>
        <p:grpSpPr>
          <a:xfrm>
            <a:off x="8255073" y="-153979"/>
            <a:ext cx="1217060" cy="1150670"/>
            <a:chOff x="6139950" y="1806300"/>
            <a:chExt cx="810725" cy="766500"/>
          </a:xfrm>
        </p:grpSpPr>
        <p:sp>
          <p:nvSpPr>
            <p:cNvPr id="321" name="Google Shape;321;p6"/>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6"/>
          <p:cNvGrpSpPr/>
          <p:nvPr/>
        </p:nvGrpSpPr>
        <p:grpSpPr>
          <a:xfrm rot="-8956326">
            <a:off x="-518367" y="4778700"/>
            <a:ext cx="2273495" cy="517652"/>
            <a:chOff x="1229350" y="3760725"/>
            <a:chExt cx="795500" cy="181125"/>
          </a:xfrm>
        </p:grpSpPr>
        <p:sp>
          <p:nvSpPr>
            <p:cNvPr id="338" name="Google Shape;338;p6"/>
            <p:cNvSpPr/>
            <p:nvPr/>
          </p:nvSpPr>
          <p:spPr>
            <a:xfrm>
              <a:off x="1229350" y="3760725"/>
              <a:ext cx="775450" cy="178850"/>
            </a:xfrm>
            <a:custGeom>
              <a:avLst/>
              <a:gdLst/>
              <a:ahLst/>
              <a:cxnLst/>
              <a:rect l="l" t="t" r="r" b="b"/>
              <a:pathLst>
                <a:path w="31018" h="7154" extrusionOk="0">
                  <a:moveTo>
                    <a:pt x="26119" y="0"/>
                  </a:moveTo>
                  <a:lnTo>
                    <a:pt x="25870" y="49"/>
                  </a:lnTo>
                  <a:lnTo>
                    <a:pt x="22867" y="649"/>
                  </a:lnTo>
                  <a:lnTo>
                    <a:pt x="21199" y="983"/>
                  </a:lnTo>
                  <a:lnTo>
                    <a:pt x="18310" y="1558"/>
                  </a:lnTo>
                  <a:lnTo>
                    <a:pt x="9959" y="3226"/>
                  </a:lnTo>
                  <a:lnTo>
                    <a:pt x="7334" y="3750"/>
                  </a:lnTo>
                  <a:lnTo>
                    <a:pt x="0" y="5214"/>
                  </a:lnTo>
                  <a:lnTo>
                    <a:pt x="0" y="5343"/>
                  </a:lnTo>
                  <a:lnTo>
                    <a:pt x="3804" y="7153"/>
                  </a:lnTo>
                  <a:lnTo>
                    <a:pt x="31017" y="1975"/>
                  </a:lnTo>
                  <a:lnTo>
                    <a:pt x="31017" y="1845"/>
                  </a:lnTo>
                  <a:lnTo>
                    <a:pt x="29797" y="1386"/>
                  </a:lnTo>
                  <a:lnTo>
                    <a:pt x="29555" y="1295"/>
                  </a:lnTo>
                  <a:lnTo>
                    <a:pt x="26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9" name="Google Shape;339;p6"/>
            <p:cNvSpPr/>
            <p:nvPr/>
          </p:nvSpPr>
          <p:spPr>
            <a:xfrm>
              <a:off x="1249450" y="3770950"/>
              <a:ext cx="775400" cy="170900"/>
            </a:xfrm>
            <a:custGeom>
              <a:avLst/>
              <a:gdLst/>
              <a:ahLst/>
              <a:cxnLst/>
              <a:rect l="l" t="t" r="r" b="b"/>
              <a:pathLst>
                <a:path w="31016" h="6836" extrusionOk="0">
                  <a:moveTo>
                    <a:pt x="26117" y="1"/>
                  </a:moveTo>
                  <a:lnTo>
                    <a:pt x="0" y="4896"/>
                  </a:lnTo>
                  <a:lnTo>
                    <a:pt x="0" y="5026"/>
                  </a:lnTo>
                  <a:lnTo>
                    <a:pt x="3803" y="6836"/>
                  </a:lnTo>
                  <a:lnTo>
                    <a:pt x="31015" y="1657"/>
                  </a:lnTo>
                  <a:lnTo>
                    <a:pt x="31015" y="1528"/>
                  </a:lnTo>
                  <a:lnTo>
                    <a:pt x="261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0" name="Google Shape;340;p6"/>
            <p:cNvSpPr/>
            <p:nvPr/>
          </p:nvSpPr>
          <p:spPr>
            <a:xfrm>
              <a:off x="1249450" y="3763000"/>
              <a:ext cx="775400" cy="174275"/>
            </a:xfrm>
            <a:custGeom>
              <a:avLst/>
              <a:gdLst/>
              <a:ahLst/>
              <a:cxnLst/>
              <a:rect l="l" t="t" r="r" b="b"/>
              <a:pathLst>
                <a:path w="31016" h="6971" extrusionOk="0">
                  <a:moveTo>
                    <a:pt x="26117" y="1"/>
                  </a:moveTo>
                  <a:lnTo>
                    <a:pt x="0" y="5214"/>
                  </a:lnTo>
                  <a:lnTo>
                    <a:pt x="3799" y="6971"/>
                  </a:lnTo>
                  <a:lnTo>
                    <a:pt x="31015" y="1846"/>
                  </a:lnTo>
                  <a:lnTo>
                    <a:pt x="261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1" name="Google Shape;341;p6"/>
            <p:cNvSpPr/>
            <p:nvPr/>
          </p:nvSpPr>
          <p:spPr>
            <a:xfrm>
              <a:off x="1365800" y="3843650"/>
              <a:ext cx="132625" cy="89575"/>
            </a:xfrm>
            <a:custGeom>
              <a:avLst/>
              <a:gdLst/>
              <a:ahLst/>
              <a:cxnLst/>
              <a:rect l="l" t="t" r="r" b="b"/>
              <a:pathLst>
                <a:path w="5305" h="3583" extrusionOk="0">
                  <a:moveTo>
                    <a:pt x="5304" y="1"/>
                  </a:moveTo>
                  <a:lnTo>
                    <a:pt x="2679" y="524"/>
                  </a:lnTo>
                  <a:lnTo>
                    <a:pt x="783" y="2690"/>
                  </a:lnTo>
                  <a:lnTo>
                    <a:pt x="650" y="2842"/>
                  </a:lnTo>
                  <a:lnTo>
                    <a:pt x="643" y="2850"/>
                  </a:lnTo>
                  <a:lnTo>
                    <a:pt x="567" y="2937"/>
                  </a:lnTo>
                  <a:lnTo>
                    <a:pt x="420" y="3106"/>
                  </a:lnTo>
                  <a:lnTo>
                    <a:pt x="344" y="3193"/>
                  </a:lnTo>
                  <a:lnTo>
                    <a:pt x="195" y="3360"/>
                  </a:lnTo>
                  <a:lnTo>
                    <a:pt x="119" y="3448"/>
                  </a:lnTo>
                  <a:lnTo>
                    <a:pt x="1" y="3583"/>
                  </a:lnTo>
                  <a:lnTo>
                    <a:pt x="1" y="3583"/>
                  </a:lnTo>
                  <a:lnTo>
                    <a:pt x="2900" y="3037"/>
                  </a:lnTo>
                  <a:lnTo>
                    <a:pt x="2974" y="2945"/>
                  </a:lnTo>
                  <a:lnTo>
                    <a:pt x="3047" y="2854"/>
                  </a:lnTo>
                  <a:lnTo>
                    <a:pt x="3185" y="2678"/>
                  </a:lnTo>
                  <a:lnTo>
                    <a:pt x="3258" y="2586"/>
                  </a:lnTo>
                  <a:lnTo>
                    <a:pt x="3397" y="2410"/>
                  </a:lnTo>
                  <a:lnTo>
                    <a:pt x="3469" y="2319"/>
                  </a:lnTo>
                  <a:lnTo>
                    <a:pt x="3483" y="2301"/>
                  </a:lnTo>
                  <a:lnTo>
                    <a:pt x="3601" y="2150"/>
                  </a:lnTo>
                  <a:lnTo>
                    <a:pt x="5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2" name="Google Shape;342;p6"/>
            <p:cNvSpPr/>
            <p:nvPr/>
          </p:nvSpPr>
          <p:spPr>
            <a:xfrm>
              <a:off x="1467250" y="3822475"/>
              <a:ext cx="137175" cy="91650"/>
            </a:xfrm>
            <a:custGeom>
              <a:avLst/>
              <a:gdLst/>
              <a:ahLst/>
              <a:cxnLst/>
              <a:rect l="l" t="t" r="r" b="b"/>
              <a:pathLst>
                <a:path w="5487" h="3666" extrusionOk="0">
                  <a:moveTo>
                    <a:pt x="5486" y="0"/>
                  </a:moveTo>
                  <a:lnTo>
                    <a:pt x="2762" y="544"/>
                  </a:lnTo>
                  <a:lnTo>
                    <a:pt x="807" y="2755"/>
                  </a:lnTo>
                  <a:lnTo>
                    <a:pt x="669" y="2910"/>
                  </a:lnTo>
                  <a:lnTo>
                    <a:pt x="613" y="2973"/>
                  </a:lnTo>
                  <a:lnTo>
                    <a:pt x="534" y="3063"/>
                  </a:lnTo>
                  <a:lnTo>
                    <a:pt x="382" y="3235"/>
                  </a:lnTo>
                  <a:lnTo>
                    <a:pt x="303" y="3324"/>
                  </a:lnTo>
                  <a:lnTo>
                    <a:pt x="153" y="3494"/>
                  </a:lnTo>
                  <a:lnTo>
                    <a:pt x="74" y="3584"/>
                  </a:lnTo>
                  <a:lnTo>
                    <a:pt x="1" y="3666"/>
                  </a:lnTo>
                  <a:lnTo>
                    <a:pt x="3009" y="3100"/>
                  </a:lnTo>
                  <a:lnTo>
                    <a:pt x="3037" y="3063"/>
                  </a:lnTo>
                  <a:lnTo>
                    <a:pt x="3113" y="2970"/>
                  </a:lnTo>
                  <a:lnTo>
                    <a:pt x="3256" y="2791"/>
                  </a:lnTo>
                  <a:lnTo>
                    <a:pt x="3330" y="2697"/>
                  </a:lnTo>
                  <a:lnTo>
                    <a:pt x="3473" y="2520"/>
                  </a:lnTo>
                  <a:lnTo>
                    <a:pt x="3548" y="2426"/>
                  </a:lnTo>
                  <a:lnTo>
                    <a:pt x="3608" y="2350"/>
                  </a:lnTo>
                  <a:lnTo>
                    <a:pt x="3732" y="2195"/>
                  </a:lnTo>
                  <a:lnTo>
                    <a:pt x="54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3" name="Google Shape;343;p6"/>
            <p:cNvSpPr/>
            <p:nvPr/>
          </p:nvSpPr>
          <p:spPr>
            <a:xfrm>
              <a:off x="1634750" y="3787575"/>
              <a:ext cx="144650" cy="95025"/>
            </a:xfrm>
            <a:custGeom>
              <a:avLst/>
              <a:gdLst/>
              <a:ahLst/>
              <a:cxnLst/>
              <a:rect l="l" t="t" r="r" b="b"/>
              <a:pathLst>
                <a:path w="5786" h="3801" extrusionOk="0">
                  <a:moveTo>
                    <a:pt x="5786" y="0"/>
                  </a:moveTo>
                  <a:lnTo>
                    <a:pt x="2897" y="576"/>
                  </a:lnTo>
                  <a:lnTo>
                    <a:pt x="847" y="2860"/>
                  </a:lnTo>
                  <a:lnTo>
                    <a:pt x="702" y="3021"/>
                  </a:lnTo>
                  <a:lnTo>
                    <a:pt x="557" y="3182"/>
                  </a:lnTo>
                  <a:lnTo>
                    <a:pt x="474" y="3275"/>
                  </a:lnTo>
                  <a:lnTo>
                    <a:pt x="315" y="3451"/>
                  </a:lnTo>
                  <a:lnTo>
                    <a:pt x="232" y="3544"/>
                  </a:lnTo>
                  <a:lnTo>
                    <a:pt x="73" y="3722"/>
                  </a:lnTo>
                  <a:lnTo>
                    <a:pt x="1" y="3800"/>
                  </a:lnTo>
                  <a:lnTo>
                    <a:pt x="3189" y="3201"/>
                  </a:lnTo>
                  <a:lnTo>
                    <a:pt x="3217" y="3168"/>
                  </a:lnTo>
                  <a:lnTo>
                    <a:pt x="3365" y="2983"/>
                  </a:lnTo>
                  <a:lnTo>
                    <a:pt x="3444" y="2887"/>
                  </a:lnTo>
                  <a:lnTo>
                    <a:pt x="3594" y="2701"/>
                  </a:lnTo>
                  <a:lnTo>
                    <a:pt x="3672" y="2604"/>
                  </a:lnTo>
                  <a:lnTo>
                    <a:pt x="3818" y="2425"/>
                  </a:lnTo>
                  <a:lnTo>
                    <a:pt x="3946" y="2266"/>
                  </a:lnTo>
                  <a:lnTo>
                    <a:pt x="57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4" name="Google Shape;344;p6"/>
            <p:cNvSpPr/>
            <p:nvPr/>
          </p:nvSpPr>
          <p:spPr>
            <a:xfrm>
              <a:off x="1746350" y="3764225"/>
              <a:ext cx="149825" cy="97375"/>
            </a:xfrm>
            <a:custGeom>
              <a:avLst/>
              <a:gdLst/>
              <a:ahLst/>
              <a:cxnLst/>
              <a:rect l="l" t="t" r="r" b="b"/>
              <a:pathLst>
                <a:path w="5993" h="3895" extrusionOk="0">
                  <a:moveTo>
                    <a:pt x="5992" y="1"/>
                  </a:moveTo>
                  <a:lnTo>
                    <a:pt x="2990" y="600"/>
                  </a:lnTo>
                  <a:lnTo>
                    <a:pt x="873" y="2934"/>
                  </a:lnTo>
                  <a:lnTo>
                    <a:pt x="686" y="3140"/>
                  </a:lnTo>
                  <a:lnTo>
                    <a:pt x="521" y="3321"/>
                  </a:lnTo>
                  <a:lnTo>
                    <a:pt x="435" y="3416"/>
                  </a:lnTo>
                  <a:lnTo>
                    <a:pt x="269" y="3596"/>
                  </a:lnTo>
                  <a:lnTo>
                    <a:pt x="184" y="3690"/>
                  </a:lnTo>
                  <a:lnTo>
                    <a:pt x="23" y="3872"/>
                  </a:lnTo>
                  <a:lnTo>
                    <a:pt x="0" y="3894"/>
                  </a:lnTo>
                  <a:lnTo>
                    <a:pt x="3312" y="3271"/>
                  </a:lnTo>
                  <a:lnTo>
                    <a:pt x="3444" y="3109"/>
                  </a:lnTo>
                  <a:lnTo>
                    <a:pt x="3526" y="3012"/>
                  </a:lnTo>
                  <a:lnTo>
                    <a:pt x="3679" y="2823"/>
                  </a:lnTo>
                  <a:lnTo>
                    <a:pt x="3761" y="2724"/>
                  </a:lnTo>
                  <a:lnTo>
                    <a:pt x="3916" y="2536"/>
                  </a:lnTo>
                  <a:lnTo>
                    <a:pt x="4093" y="2316"/>
                  </a:lnTo>
                  <a:lnTo>
                    <a:pt x="59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5" name="Google Shape;345;p6"/>
            <p:cNvSpPr/>
            <p:nvPr/>
          </p:nvSpPr>
          <p:spPr>
            <a:xfrm>
              <a:off x="1316125" y="3795375"/>
              <a:ext cx="695075" cy="139100"/>
            </a:xfrm>
            <a:custGeom>
              <a:avLst/>
              <a:gdLst/>
              <a:ahLst/>
              <a:cxnLst/>
              <a:rect l="l" t="t" r="r" b="b"/>
              <a:pathLst>
                <a:path w="27803" h="5564" extrusionOk="0">
                  <a:moveTo>
                    <a:pt x="26887" y="0"/>
                  </a:moveTo>
                  <a:lnTo>
                    <a:pt x="0" y="5152"/>
                  </a:lnTo>
                  <a:lnTo>
                    <a:pt x="192" y="5241"/>
                  </a:lnTo>
                  <a:lnTo>
                    <a:pt x="782" y="5128"/>
                  </a:lnTo>
                  <a:lnTo>
                    <a:pt x="1727" y="5563"/>
                  </a:lnTo>
                  <a:lnTo>
                    <a:pt x="1916" y="5528"/>
                  </a:lnTo>
                  <a:lnTo>
                    <a:pt x="969" y="5092"/>
                  </a:lnTo>
                  <a:lnTo>
                    <a:pt x="1329" y="5023"/>
                  </a:lnTo>
                  <a:lnTo>
                    <a:pt x="2281" y="5459"/>
                  </a:lnTo>
                  <a:lnTo>
                    <a:pt x="2471" y="5424"/>
                  </a:lnTo>
                  <a:lnTo>
                    <a:pt x="1518" y="4987"/>
                  </a:lnTo>
                  <a:lnTo>
                    <a:pt x="1879" y="4918"/>
                  </a:lnTo>
                  <a:lnTo>
                    <a:pt x="2837" y="5355"/>
                  </a:lnTo>
                  <a:lnTo>
                    <a:pt x="3027" y="5318"/>
                  </a:lnTo>
                  <a:lnTo>
                    <a:pt x="2069" y="4882"/>
                  </a:lnTo>
                  <a:lnTo>
                    <a:pt x="2431" y="4813"/>
                  </a:lnTo>
                  <a:lnTo>
                    <a:pt x="3393" y="5249"/>
                  </a:lnTo>
                  <a:lnTo>
                    <a:pt x="3585" y="5214"/>
                  </a:lnTo>
                  <a:lnTo>
                    <a:pt x="2621" y="4776"/>
                  </a:lnTo>
                  <a:lnTo>
                    <a:pt x="2987" y="4706"/>
                  </a:lnTo>
                  <a:lnTo>
                    <a:pt x="3954" y="5144"/>
                  </a:lnTo>
                  <a:lnTo>
                    <a:pt x="4147" y="5107"/>
                  </a:lnTo>
                  <a:lnTo>
                    <a:pt x="3179" y="4669"/>
                  </a:lnTo>
                  <a:lnTo>
                    <a:pt x="3546" y="4599"/>
                  </a:lnTo>
                  <a:lnTo>
                    <a:pt x="4519" y="5038"/>
                  </a:lnTo>
                  <a:lnTo>
                    <a:pt x="4713" y="5002"/>
                  </a:lnTo>
                  <a:lnTo>
                    <a:pt x="3739" y="4562"/>
                  </a:lnTo>
                  <a:lnTo>
                    <a:pt x="4106" y="4493"/>
                  </a:lnTo>
                  <a:lnTo>
                    <a:pt x="5084" y="4931"/>
                  </a:lnTo>
                  <a:lnTo>
                    <a:pt x="5279" y="4895"/>
                  </a:lnTo>
                  <a:lnTo>
                    <a:pt x="4299" y="4455"/>
                  </a:lnTo>
                  <a:lnTo>
                    <a:pt x="4671" y="4385"/>
                  </a:lnTo>
                  <a:lnTo>
                    <a:pt x="5655" y="4824"/>
                  </a:lnTo>
                  <a:lnTo>
                    <a:pt x="5850" y="4788"/>
                  </a:lnTo>
                  <a:lnTo>
                    <a:pt x="4865" y="4348"/>
                  </a:lnTo>
                  <a:lnTo>
                    <a:pt x="5238" y="4277"/>
                  </a:lnTo>
                  <a:lnTo>
                    <a:pt x="6227" y="4716"/>
                  </a:lnTo>
                  <a:lnTo>
                    <a:pt x="6424" y="4679"/>
                  </a:lnTo>
                  <a:lnTo>
                    <a:pt x="5434" y="4239"/>
                  </a:lnTo>
                  <a:lnTo>
                    <a:pt x="5807" y="4168"/>
                  </a:lnTo>
                  <a:lnTo>
                    <a:pt x="6802" y="4607"/>
                  </a:lnTo>
                  <a:lnTo>
                    <a:pt x="6999" y="4571"/>
                  </a:lnTo>
                  <a:lnTo>
                    <a:pt x="6002" y="4130"/>
                  </a:lnTo>
                  <a:lnTo>
                    <a:pt x="6379" y="4058"/>
                  </a:lnTo>
                  <a:lnTo>
                    <a:pt x="7380" y="4499"/>
                  </a:lnTo>
                  <a:lnTo>
                    <a:pt x="7579" y="4461"/>
                  </a:lnTo>
                  <a:lnTo>
                    <a:pt x="6576" y="4020"/>
                  </a:lnTo>
                  <a:lnTo>
                    <a:pt x="6955" y="3949"/>
                  </a:lnTo>
                  <a:lnTo>
                    <a:pt x="7961" y="4389"/>
                  </a:lnTo>
                  <a:lnTo>
                    <a:pt x="8161" y="4351"/>
                  </a:lnTo>
                  <a:lnTo>
                    <a:pt x="7154" y="3911"/>
                  </a:lnTo>
                  <a:lnTo>
                    <a:pt x="7532" y="3837"/>
                  </a:lnTo>
                  <a:lnTo>
                    <a:pt x="8544" y="4279"/>
                  </a:lnTo>
                  <a:lnTo>
                    <a:pt x="8745" y="4241"/>
                  </a:lnTo>
                  <a:lnTo>
                    <a:pt x="7732" y="3799"/>
                  </a:lnTo>
                  <a:lnTo>
                    <a:pt x="8115" y="3726"/>
                  </a:lnTo>
                  <a:lnTo>
                    <a:pt x="9133" y="4170"/>
                  </a:lnTo>
                  <a:lnTo>
                    <a:pt x="9334" y="4132"/>
                  </a:lnTo>
                  <a:lnTo>
                    <a:pt x="8315" y="3688"/>
                  </a:lnTo>
                  <a:lnTo>
                    <a:pt x="8699" y="3615"/>
                  </a:lnTo>
                  <a:lnTo>
                    <a:pt x="9722" y="4058"/>
                  </a:lnTo>
                  <a:lnTo>
                    <a:pt x="9925" y="4019"/>
                  </a:lnTo>
                  <a:lnTo>
                    <a:pt x="8900" y="3577"/>
                  </a:lnTo>
                  <a:lnTo>
                    <a:pt x="9286" y="3504"/>
                  </a:lnTo>
                  <a:lnTo>
                    <a:pt x="10315" y="3946"/>
                  </a:lnTo>
                  <a:lnTo>
                    <a:pt x="10519" y="3908"/>
                  </a:lnTo>
                  <a:lnTo>
                    <a:pt x="9487" y="3464"/>
                  </a:lnTo>
                  <a:lnTo>
                    <a:pt x="9876" y="3390"/>
                  </a:lnTo>
                  <a:lnTo>
                    <a:pt x="10912" y="3835"/>
                  </a:lnTo>
                  <a:lnTo>
                    <a:pt x="11116" y="3795"/>
                  </a:lnTo>
                  <a:lnTo>
                    <a:pt x="10080" y="3352"/>
                  </a:lnTo>
                  <a:lnTo>
                    <a:pt x="10470" y="3277"/>
                  </a:lnTo>
                  <a:lnTo>
                    <a:pt x="11511" y="3721"/>
                  </a:lnTo>
                  <a:lnTo>
                    <a:pt x="11717" y="3683"/>
                  </a:lnTo>
                  <a:lnTo>
                    <a:pt x="10674" y="3238"/>
                  </a:lnTo>
                  <a:lnTo>
                    <a:pt x="11065" y="3163"/>
                  </a:lnTo>
                  <a:lnTo>
                    <a:pt x="12112" y="3608"/>
                  </a:lnTo>
                  <a:lnTo>
                    <a:pt x="12319" y="3569"/>
                  </a:lnTo>
                  <a:lnTo>
                    <a:pt x="11271" y="3124"/>
                  </a:lnTo>
                  <a:lnTo>
                    <a:pt x="11665" y="3049"/>
                  </a:lnTo>
                  <a:lnTo>
                    <a:pt x="12718" y="3494"/>
                  </a:lnTo>
                  <a:lnTo>
                    <a:pt x="12926" y="3455"/>
                  </a:lnTo>
                  <a:lnTo>
                    <a:pt x="11872" y="3010"/>
                  </a:lnTo>
                  <a:lnTo>
                    <a:pt x="12269" y="2934"/>
                  </a:lnTo>
                  <a:lnTo>
                    <a:pt x="13327" y="3379"/>
                  </a:lnTo>
                  <a:lnTo>
                    <a:pt x="13537" y="3339"/>
                  </a:lnTo>
                  <a:lnTo>
                    <a:pt x="12476" y="2894"/>
                  </a:lnTo>
                  <a:lnTo>
                    <a:pt x="12872" y="2818"/>
                  </a:lnTo>
                  <a:lnTo>
                    <a:pt x="13938" y="3265"/>
                  </a:lnTo>
                  <a:lnTo>
                    <a:pt x="14148" y="3225"/>
                  </a:lnTo>
                  <a:lnTo>
                    <a:pt x="13081" y="2778"/>
                  </a:lnTo>
                  <a:lnTo>
                    <a:pt x="13482" y="2702"/>
                  </a:lnTo>
                  <a:lnTo>
                    <a:pt x="14553" y="3148"/>
                  </a:lnTo>
                  <a:lnTo>
                    <a:pt x="14766" y="3108"/>
                  </a:lnTo>
                  <a:lnTo>
                    <a:pt x="13692" y="2661"/>
                  </a:lnTo>
                  <a:lnTo>
                    <a:pt x="14094" y="2585"/>
                  </a:lnTo>
                  <a:lnTo>
                    <a:pt x="15172" y="3032"/>
                  </a:lnTo>
                  <a:lnTo>
                    <a:pt x="15385" y="2992"/>
                  </a:lnTo>
                  <a:lnTo>
                    <a:pt x="14305" y="2544"/>
                  </a:lnTo>
                  <a:lnTo>
                    <a:pt x="14709" y="2467"/>
                  </a:lnTo>
                  <a:lnTo>
                    <a:pt x="15793" y="2916"/>
                  </a:lnTo>
                  <a:lnTo>
                    <a:pt x="16006" y="2875"/>
                  </a:lnTo>
                  <a:lnTo>
                    <a:pt x="14920" y="2427"/>
                  </a:lnTo>
                  <a:lnTo>
                    <a:pt x="15327" y="2348"/>
                  </a:lnTo>
                  <a:lnTo>
                    <a:pt x="16418" y="2797"/>
                  </a:lnTo>
                  <a:lnTo>
                    <a:pt x="16633" y="2756"/>
                  </a:lnTo>
                  <a:lnTo>
                    <a:pt x="15541" y="2307"/>
                  </a:lnTo>
                  <a:lnTo>
                    <a:pt x="15951" y="2230"/>
                  </a:lnTo>
                  <a:lnTo>
                    <a:pt x="17047" y="2679"/>
                  </a:lnTo>
                  <a:lnTo>
                    <a:pt x="17263" y="2638"/>
                  </a:lnTo>
                  <a:lnTo>
                    <a:pt x="16165" y="2189"/>
                  </a:lnTo>
                  <a:lnTo>
                    <a:pt x="16574" y="2110"/>
                  </a:lnTo>
                  <a:lnTo>
                    <a:pt x="17676" y="2561"/>
                  </a:lnTo>
                  <a:lnTo>
                    <a:pt x="17895" y="2520"/>
                  </a:lnTo>
                  <a:lnTo>
                    <a:pt x="16788" y="2070"/>
                  </a:lnTo>
                  <a:lnTo>
                    <a:pt x="17202" y="1991"/>
                  </a:lnTo>
                  <a:lnTo>
                    <a:pt x="18313" y="2441"/>
                  </a:lnTo>
                  <a:lnTo>
                    <a:pt x="18531" y="2399"/>
                  </a:lnTo>
                  <a:lnTo>
                    <a:pt x="17419" y="1950"/>
                  </a:lnTo>
                  <a:lnTo>
                    <a:pt x="17835" y="1870"/>
                  </a:lnTo>
                  <a:lnTo>
                    <a:pt x="18952" y="2320"/>
                  </a:lnTo>
                  <a:lnTo>
                    <a:pt x="19171" y="2279"/>
                  </a:lnTo>
                  <a:lnTo>
                    <a:pt x="18052" y="1829"/>
                  </a:lnTo>
                  <a:lnTo>
                    <a:pt x="18469" y="1749"/>
                  </a:lnTo>
                  <a:lnTo>
                    <a:pt x="19591" y="2200"/>
                  </a:lnTo>
                  <a:lnTo>
                    <a:pt x="19812" y="2158"/>
                  </a:lnTo>
                  <a:lnTo>
                    <a:pt x="18687" y="1706"/>
                  </a:lnTo>
                  <a:lnTo>
                    <a:pt x="19108" y="1626"/>
                  </a:lnTo>
                  <a:lnTo>
                    <a:pt x="20237" y="2078"/>
                  </a:lnTo>
                  <a:lnTo>
                    <a:pt x="20459" y="2036"/>
                  </a:lnTo>
                  <a:lnTo>
                    <a:pt x="19327" y="1585"/>
                  </a:lnTo>
                  <a:lnTo>
                    <a:pt x="19750" y="1504"/>
                  </a:lnTo>
                  <a:lnTo>
                    <a:pt x="20886" y="1956"/>
                  </a:lnTo>
                  <a:lnTo>
                    <a:pt x="21109" y="1913"/>
                  </a:lnTo>
                  <a:lnTo>
                    <a:pt x="19971" y="1462"/>
                  </a:lnTo>
                  <a:lnTo>
                    <a:pt x="20394" y="1381"/>
                  </a:lnTo>
                  <a:lnTo>
                    <a:pt x="21537" y="1833"/>
                  </a:lnTo>
                  <a:lnTo>
                    <a:pt x="21761" y="1791"/>
                  </a:lnTo>
                  <a:lnTo>
                    <a:pt x="20615" y="1339"/>
                  </a:lnTo>
                  <a:lnTo>
                    <a:pt x="21043" y="1257"/>
                  </a:lnTo>
                  <a:lnTo>
                    <a:pt x="22193" y="1711"/>
                  </a:lnTo>
                  <a:lnTo>
                    <a:pt x="22418" y="1667"/>
                  </a:lnTo>
                  <a:lnTo>
                    <a:pt x="21267" y="1214"/>
                  </a:lnTo>
                  <a:lnTo>
                    <a:pt x="21696" y="1132"/>
                  </a:lnTo>
                  <a:lnTo>
                    <a:pt x="22853" y="1585"/>
                  </a:lnTo>
                  <a:lnTo>
                    <a:pt x="23080" y="1543"/>
                  </a:lnTo>
                  <a:lnTo>
                    <a:pt x="21920" y="1090"/>
                  </a:lnTo>
                  <a:lnTo>
                    <a:pt x="22351" y="1007"/>
                  </a:lnTo>
                  <a:lnTo>
                    <a:pt x="23514" y="1462"/>
                  </a:lnTo>
                  <a:lnTo>
                    <a:pt x="23742" y="1418"/>
                  </a:lnTo>
                  <a:lnTo>
                    <a:pt x="22576" y="965"/>
                  </a:lnTo>
                  <a:lnTo>
                    <a:pt x="23011" y="882"/>
                  </a:lnTo>
                  <a:lnTo>
                    <a:pt x="24181" y="1336"/>
                  </a:lnTo>
                  <a:lnTo>
                    <a:pt x="24410" y="1293"/>
                  </a:lnTo>
                  <a:lnTo>
                    <a:pt x="23238" y="838"/>
                  </a:lnTo>
                  <a:lnTo>
                    <a:pt x="23674" y="755"/>
                  </a:lnTo>
                  <a:lnTo>
                    <a:pt x="24852" y="1210"/>
                  </a:lnTo>
                  <a:lnTo>
                    <a:pt x="25082" y="1166"/>
                  </a:lnTo>
                  <a:lnTo>
                    <a:pt x="23902" y="711"/>
                  </a:lnTo>
                  <a:lnTo>
                    <a:pt x="24338" y="627"/>
                  </a:lnTo>
                  <a:lnTo>
                    <a:pt x="25524" y="1083"/>
                  </a:lnTo>
                  <a:lnTo>
                    <a:pt x="25756" y="1039"/>
                  </a:lnTo>
                  <a:lnTo>
                    <a:pt x="24568" y="583"/>
                  </a:lnTo>
                  <a:lnTo>
                    <a:pt x="25010" y="499"/>
                  </a:lnTo>
                  <a:lnTo>
                    <a:pt x="26202" y="955"/>
                  </a:lnTo>
                  <a:lnTo>
                    <a:pt x="26434" y="911"/>
                  </a:lnTo>
                  <a:lnTo>
                    <a:pt x="25241" y="455"/>
                  </a:lnTo>
                  <a:lnTo>
                    <a:pt x="25684" y="371"/>
                  </a:lnTo>
                  <a:lnTo>
                    <a:pt x="26883" y="827"/>
                  </a:lnTo>
                  <a:lnTo>
                    <a:pt x="27118" y="783"/>
                  </a:lnTo>
                  <a:lnTo>
                    <a:pt x="25916" y="326"/>
                  </a:lnTo>
                  <a:lnTo>
                    <a:pt x="26361" y="241"/>
                  </a:lnTo>
                  <a:lnTo>
                    <a:pt x="27567" y="699"/>
                  </a:lnTo>
                  <a:lnTo>
                    <a:pt x="27802" y="654"/>
                  </a:lnTo>
                  <a:lnTo>
                    <a:pt x="26593" y="196"/>
                  </a:lnTo>
                  <a:lnTo>
                    <a:pt x="27134" y="93"/>
                  </a:lnTo>
                  <a:lnTo>
                    <a:pt x="268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nvGrpSpPr>
          <p:cNvPr id="346" name="Google Shape;346;p6"/>
          <p:cNvGrpSpPr/>
          <p:nvPr/>
        </p:nvGrpSpPr>
        <p:grpSpPr>
          <a:xfrm>
            <a:off x="233361" y="-224121"/>
            <a:ext cx="775927" cy="952609"/>
            <a:chOff x="267675" y="666500"/>
            <a:chExt cx="379000" cy="465300"/>
          </a:xfrm>
        </p:grpSpPr>
        <p:sp>
          <p:nvSpPr>
            <p:cNvPr id="347" name="Google Shape;347;p6"/>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9"/>
        <p:cNvGrpSpPr/>
        <p:nvPr/>
      </p:nvGrpSpPr>
      <p:grpSpPr>
        <a:xfrm>
          <a:off x="0" y="0"/>
          <a:ext cx="0" cy="0"/>
          <a:chOff x="0" y="0"/>
          <a:chExt cx="0" cy="0"/>
        </a:xfrm>
      </p:grpSpPr>
      <p:sp>
        <p:nvSpPr>
          <p:cNvPr id="350" name="Google Shape;350;p7"/>
          <p:cNvSpPr txBox="1">
            <a:spLocks noGrp="1"/>
          </p:cNvSpPr>
          <p:nvPr>
            <p:ph type="title"/>
          </p:nvPr>
        </p:nvSpPr>
        <p:spPr>
          <a:xfrm>
            <a:off x="713225" y="539500"/>
            <a:ext cx="44571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7"/>
          <p:cNvSpPr txBox="1">
            <a:spLocks noGrp="1"/>
          </p:cNvSpPr>
          <p:nvPr>
            <p:ph type="body" idx="1"/>
          </p:nvPr>
        </p:nvSpPr>
        <p:spPr>
          <a:xfrm>
            <a:off x="713225" y="1238675"/>
            <a:ext cx="4457100" cy="1929300"/>
          </a:xfrm>
          <a:prstGeom prst="rect">
            <a:avLst/>
          </a:prstGeom>
        </p:spPr>
        <p:txBody>
          <a:bodyPr spcFirstLastPara="1" wrap="square" lIns="91425" tIns="91425" rIns="91425" bIns="91425" anchor="b" anchorCtr="0">
            <a:noAutofit/>
          </a:bodyPr>
          <a:lstStyle>
            <a:lvl1pPr marL="457200" lvl="0" indent="-317500" rtl="0">
              <a:lnSpc>
                <a:spcPct val="100000"/>
              </a:lnSpc>
              <a:spcBef>
                <a:spcPts val="0"/>
              </a:spcBef>
              <a:spcAft>
                <a:spcPts val="0"/>
              </a:spcAft>
              <a:buSzPts val="1400"/>
              <a:buChar char="●"/>
              <a:defRPr i="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352" name="Google Shape;352;p7"/>
          <p:cNvGrpSpPr/>
          <p:nvPr/>
        </p:nvGrpSpPr>
        <p:grpSpPr>
          <a:xfrm rot="2700000">
            <a:off x="1704785" y="4392716"/>
            <a:ext cx="623688" cy="450020"/>
            <a:chOff x="3253464" y="2218279"/>
            <a:chExt cx="242409" cy="182524"/>
          </a:xfrm>
        </p:grpSpPr>
        <p:sp>
          <p:nvSpPr>
            <p:cNvPr id="353" name="Google Shape;353;p7"/>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7"/>
          <p:cNvGrpSpPr/>
          <p:nvPr/>
        </p:nvGrpSpPr>
        <p:grpSpPr>
          <a:xfrm>
            <a:off x="-405426" y="3131542"/>
            <a:ext cx="1887391" cy="2011959"/>
            <a:chOff x="3237458" y="122460"/>
            <a:chExt cx="5337645" cy="5689929"/>
          </a:xfrm>
        </p:grpSpPr>
        <p:sp>
          <p:nvSpPr>
            <p:cNvPr id="356" name="Google Shape;356;p7"/>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2"/>
        <p:cNvGrpSpPr/>
        <p:nvPr/>
      </p:nvGrpSpPr>
      <p:grpSpPr>
        <a:xfrm>
          <a:off x="0" y="0"/>
          <a:ext cx="0" cy="0"/>
          <a:chOff x="0" y="0"/>
          <a:chExt cx="0" cy="0"/>
        </a:xfrm>
      </p:grpSpPr>
      <p:sp>
        <p:nvSpPr>
          <p:cNvPr id="473" name="Google Shape;473;p8"/>
          <p:cNvSpPr txBox="1">
            <a:spLocks noGrp="1"/>
          </p:cNvSpPr>
          <p:nvPr>
            <p:ph type="title"/>
          </p:nvPr>
        </p:nvSpPr>
        <p:spPr>
          <a:xfrm>
            <a:off x="1068300" y="1840200"/>
            <a:ext cx="7007400" cy="146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Font typeface="Merriweather"/>
              <a:buNone/>
              <a:defRPr sz="6200" i="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74" name="Google Shape;474;p8"/>
          <p:cNvGrpSpPr/>
          <p:nvPr/>
        </p:nvGrpSpPr>
        <p:grpSpPr>
          <a:xfrm>
            <a:off x="7654854" y="4494695"/>
            <a:ext cx="775927" cy="246049"/>
            <a:chOff x="5181425" y="2685475"/>
            <a:chExt cx="224900" cy="74425"/>
          </a:xfrm>
        </p:grpSpPr>
        <p:sp>
          <p:nvSpPr>
            <p:cNvPr id="475" name="Google Shape;475;p8"/>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8"/>
          <p:cNvGrpSpPr/>
          <p:nvPr/>
        </p:nvGrpSpPr>
        <p:grpSpPr>
          <a:xfrm rot="10800000">
            <a:off x="7698327" y="241394"/>
            <a:ext cx="1217060" cy="1150670"/>
            <a:chOff x="6139950" y="1806300"/>
            <a:chExt cx="810725" cy="766500"/>
          </a:xfrm>
        </p:grpSpPr>
        <p:sp>
          <p:nvSpPr>
            <p:cNvPr id="481" name="Google Shape;481;p8"/>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7" name="Google Shape;497;p8"/>
          <p:cNvPicPr preferRelativeResize="0"/>
          <p:nvPr/>
        </p:nvPicPr>
        <p:blipFill>
          <a:blip r:embed="rId2">
            <a:alphaModFix/>
          </a:blip>
          <a:stretch>
            <a:fillRect/>
          </a:stretch>
        </p:blipFill>
        <p:spPr>
          <a:xfrm rot="841851">
            <a:off x="-12600" y="2538100"/>
            <a:ext cx="5026199" cy="3796998"/>
          </a:xfrm>
          <a:prstGeom prst="rect">
            <a:avLst/>
          </a:prstGeom>
          <a:noFill/>
          <a:ln>
            <a:noFill/>
          </a:ln>
        </p:spPr>
      </p:pic>
      <p:grpSp>
        <p:nvGrpSpPr>
          <p:cNvPr id="498" name="Google Shape;498;p8"/>
          <p:cNvGrpSpPr/>
          <p:nvPr/>
        </p:nvGrpSpPr>
        <p:grpSpPr>
          <a:xfrm rot="10443881">
            <a:off x="8586858" y="2095463"/>
            <a:ext cx="775917" cy="952597"/>
            <a:chOff x="267675" y="666500"/>
            <a:chExt cx="379000" cy="465300"/>
          </a:xfrm>
        </p:grpSpPr>
        <p:sp>
          <p:nvSpPr>
            <p:cNvPr id="499" name="Google Shape;499;p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8"/>
          <p:cNvGrpSpPr/>
          <p:nvPr/>
        </p:nvGrpSpPr>
        <p:grpSpPr>
          <a:xfrm rot="10800000">
            <a:off x="4102723" y="-132516"/>
            <a:ext cx="775927" cy="952609"/>
            <a:chOff x="267675" y="666500"/>
            <a:chExt cx="379000" cy="465300"/>
          </a:xfrm>
        </p:grpSpPr>
        <p:sp>
          <p:nvSpPr>
            <p:cNvPr id="502" name="Google Shape;502;p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8"/>
          <p:cNvGrpSpPr/>
          <p:nvPr/>
        </p:nvGrpSpPr>
        <p:grpSpPr>
          <a:xfrm rot="1718216">
            <a:off x="482599" y="262982"/>
            <a:ext cx="339499" cy="553029"/>
            <a:chOff x="2668575" y="3244800"/>
            <a:chExt cx="131950" cy="224300"/>
          </a:xfrm>
        </p:grpSpPr>
        <p:sp>
          <p:nvSpPr>
            <p:cNvPr id="505" name="Google Shape;505;p8"/>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7"/>
        <p:cNvGrpSpPr/>
        <p:nvPr/>
      </p:nvGrpSpPr>
      <p:grpSpPr>
        <a:xfrm>
          <a:off x="0" y="0"/>
          <a:ext cx="0" cy="0"/>
          <a:chOff x="0" y="0"/>
          <a:chExt cx="0" cy="0"/>
        </a:xfrm>
      </p:grpSpPr>
      <p:grpSp>
        <p:nvGrpSpPr>
          <p:cNvPr id="508" name="Google Shape;508;p9"/>
          <p:cNvGrpSpPr/>
          <p:nvPr/>
        </p:nvGrpSpPr>
        <p:grpSpPr>
          <a:xfrm rot="10800000">
            <a:off x="4304489" y="1646922"/>
            <a:ext cx="5820436" cy="3675058"/>
            <a:chOff x="2962745" y="2063425"/>
            <a:chExt cx="2598525" cy="1644174"/>
          </a:xfrm>
          <a:solidFill>
            <a:srgbClr val="FFCA5F"/>
          </a:solidFill>
        </p:grpSpPr>
        <p:sp>
          <p:nvSpPr>
            <p:cNvPr id="509" name="Google Shape;509;p9"/>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9"/>
          <p:cNvGrpSpPr/>
          <p:nvPr/>
        </p:nvGrpSpPr>
        <p:grpSpPr>
          <a:xfrm>
            <a:off x="2154067" y="4617720"/>
            <a:ext cx="775927" cy="246049"/>
            <a:chOff x="5181425" y="2685475"/>
            <a:chExt cx="224900" cy="74425"/>
          </a:xfrm>
        </p:grpSpPr>
        <p:sp>
          <p:nvSpPr>
            <p:cNvPr id="512" name="Google Shape;512;p9"/>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9"/>
          <p:cNvGrpSpPr/>
          <p:nvPr/>
        </p:nvGrpSpPr>
        <p:grpSpPr>
          <a:xfrm rot="10800000">
            <a:off x="7925097" y="-326161"/>
            <a:ext cx="1587805" cy="1501267"/>
            <a:chOff x="6139950" y="1806300"/>
            <a:chExt cx="810725" cy="766500"/>
          </a:xfrm>
        </p:grpSpPr>
        <p:sp>
          <p:nvSpPr>
            <p:cNvPr id="518" name="Google Shape;518;p9"/>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9"/>
          <p:cNvGrpSpPr/>
          <p:nvPr/>
        </p:nvGrpSpPr>
        <p:grpSpPr>
          <a:xfrm rot="10443881">
            <a:off x="197408" y="4418913"/>
            <a:ext cx="775917" cy="952597"/>
            <a:chOff x="267675" y="666500"/>
            <a:chExt cx="379000" cy="465300"/>
          </a:xfrm>
        </p:grpSpPr>
        <p:sp>
          <p:nvSpPr>
            <p:cNvPr id="535" name="Google Shape;535;p9"/>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9"/>
          <p:cNvGrpSpPr/>
          <p:nvPr/>
        </p:nvGrpSpPr>
        <p:grpSpPr>
          <a:xfrm rot="1718216">
            <a:off x="261974" y="147957"/>
            <a:ext cx="339499" cy="553029"/>
            <a:chOff x="2668575" y="3244800"/>
            <a:chExt cx="131950" cy="224300"/>
          </a:xfrm>
        </p:grpSpPr>
        <p:sp>
          <p:nvSpPr>
            <p:cNvPr id="538" name="Google Shape;538;p9"/>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9"/>
          <p:cNvSpPr txBox="1">
            <a:spLocks noGrp="1"/>
          </p:cNvSpPr>
          <p:nvPr>
            <p:ph type="title"/>
          </p:nvPr>
        </p:nvSpPr>
        <p:spPr>
          <a:xfrm>
            <a:off x="711725" y="1834900"/>
            <a:ext cx="379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sp>
        <p:nvSpPr>
          <p:cNvPr id="541" name="Google Shape;541;p9"/>
          <p:cNvSpPr txBox="1">
            <a:spLocks noGrp="1"/>
          </p:cNvSpPr>
          <p:nvPr>
            <p:ph type="subTitle" idx="1"/>
          </p:nvPr>
        </p:nvSpPr>
        <p:spPr>
          <a:xfrm>
            <a:off x="713225" y="2459450"/>
            <a:ext cx="3791700" cy="82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5D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57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3200"/>
              <a:buFont typeface="Pangolin"/>
              <a:buNone/>
              <a:defRPr sz="3200">
                <a:solidFill>
                  <a:schemeClr val="accent2"/>
                </a:solidFill>
                <a:latin typeface="Pangolin"/>
                <a:ea typeface="Pangolin"/>
                <a:cs typeface="Pangolin"/>
                <a:sym typeface="Pango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1pPr>
            <a:lvl2pPr marL="914400" lvl="1"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2pPr>
            <a:lvl3pPr marL="1371600" lvl="2"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3pPr>
            <a:lvl4pPr marL="1828800" lvl="3"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4pPr>
            <a:lvl5pPr marL="2286000" lvl="4"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5pPr>
            <a:lvl6pPr marL="2743200" lvl="5"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6pPr>
            <a:lvl7pPr marL="3200400" lvl="6"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7pPr>
            <a:lvl8pPr marL="3657600" lvl="7"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8pPr>
            <a:lvl9pPr marL="4114800" lvl="8"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87" r:id="rId4"/>
    <p:sldLayoutId id="2147483686" r:id="rId5"/>
    <p:sldLayoutId id="2147483652" r:id="rId6"/>
    <p:sldLayoutId id="2147483653" r:id="rId7"/>
    <p:sldLayoutId id="2147483654" r:id="rId8"/>
    <p:sldLayoutId id="2147483655" r:id="rId9"/>
    <p:sldLayoutId id="2147483657" r:id="rId10"/>
    <p:sldLayoutId id="2147483658" r:id="rId11"/>
    <p:sldLayoutId id="2147483659" r:id="rId12"/>
    <p:sldLayoutId id="2147483661" r:id="rId13"/>
    <p:sldLayoutId id="2147483662" r:id="rId14"/>
    <p:sldLayoutId id="2147483664" r:id="rId15"/>
    <p:sldLayoutId id="2147483665" r:id="rId16"/>
    <p:sldLayoutId id="2147483666" r:id="rId17"/>
    <p:sldLayoutId id="2147483674" r:id="rId18"/>
    <p:sldLayoutId id="2147483678" r:id="rId19"/>
    <p:sldLayoutId id="2147483680" r:id="rId20"/>
    <p:sldLayoutId id="214748368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4.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14.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7.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2"/>
        <p:cNvGrpSpPr/>
        <p:nvPr/>
      </p:nvGrpSpPr>
      <p:grpSpPr>
        <a:xfrm>
          <a:off x="0" y="0"/>
          <a:ext cx="0" cy="0"/>
          <a:chOff x="0" y="0"/>
          <a:chExt cx="0" cy="0"/>
        </a:xfrm>
      </p:grpSpPr>
      <p:grpSp>
        <p:nvGrpSpPr>
          <p:cNvPr id="2503" name="Google Shape;2503;p39"/>
          <p:cNvGrpSpPr/>
          <p:nvPr/>
        </p:nvGrpSpPr>
        <p:grpSpPr>
          <a:xfrm>
            <a:off x="6577272" y="3692967"/>
            <a:ext cx="2231610" cy="1275128"/>
            <a:chOff x="1947475" y="1800600"/>
            <a:chExt cx="1222800" cy="698700"/>
          </a:xfrm>
        </p:grpSpPr>
        <p:sp>
          <p:nvSpPr>
            <p:cNvPr id="2504" name="Google Shape;2504;p39"/>
            <p:cNvSpPr/>
            <p:nvPr/>
          </p:nvSpPr>
          <p:spPr>
            <a:xfrm>
              <a:off x="2400175" y="2140550"/>
              <a:ext cx="737725" cy="358750"/>
            </a:xfrm>
            <a:custGeom>
              <a:avLst/>
              <a:gdLst/>
              <a:ahLst/>
              <a:cxnLst/>
              <a:rect l="l" t="t" r="r" b="b"/>
              <a:pathLst>
                <a:path w="29509" h="14350" extrusionOk="0">
                  <a:moveTo>
                    <a:pt x="29509" y="1"/>
                  </a:moveTo>
                  <a:lnTo>
                    <a:pt x="136" y="6188"/>
                  </a:lnTo>
                  <a:lnTo>
                    <a:pt x="1" y="14349"/>
                  </a:lnTo>
                  <a:lnTo>
                    <a:pt x="29385" y="7469"/>
                  </a:lnTo>
                  <a:lnTo>
                    <a:pt x="295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9"/>
            <p:cNvSpPr/>
            <p:nvPr/>
          </p:nvSpPr>
          <p:spPr>
            <a:xfrm>
              <a:off x="1950775" y="2027000"/>
              <a:ext cx="1187125" cy="268275"/>
            </a:xfrm>
            <a:custGeom>
              <a:avLst/>
              <a:gdLst/>
              <a:ahLst/>
              <a:cxnLst/>
              <a:rect l="l" t="t" r="r" b="b"/>
              <a:pathLst>
                <a:path w="47485" h="10731" extrusionOk="0">
                  <a:moveTo>
                    <a:pt x="29374" y="0"/>
                  </a:moveTo>
                  <a:lnTo>
                    <a:pt x="1" y="6188"/>
                  </a:lnTo>
                  <a:lnTo>
                    <a:pt x="18112" y="10730"/>
                  </a:lnTo>
                  <a:lnTo>
                    <a:pt x="47485" y="4543"/>
                  </a:lnTo>
                  <a:lnTo>
                    <a:pt x="293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9"/>
            <p:cNvSpPr/>
            <p:nvPr/>
          </p:nvSpPr>
          <p:spPr>
            <a:xfrm>
              <a:off x="1960350" y="2189250"/>
              <a:ext cx="443225" cy="303450"/>
            </a:xfrm>
            <a:custGeom>
              <a:avLst/>
              <a:gdLst/>
              <a:ahLst/>
              <a:cxnLst/>
              <a:rect l="l" t="t" r="r" b="b"/>
              <a:pathLst>
                <a:path w="17729" h="12138" extrusionOk="0">
                  <a:moveTo>
                    <a:pt x="128" y="1"/>
                  </a:moveTo>
                  <a:lnTo>
                    <a:pt x="1" y="7649"/>
                  </a:lnTo>
                  <a:cubicBezTo>
                    <a:pt x="1" y="7649"/>
                    <a:pt x="17293" y="12096"/>
                    <a:pt x="17598" y="12138"/>
                  </a:cubicBezTo>
                  <a:lnTo>
                    <a:pt x="17729" y="4268"/>
                  </a:lnTo>
                  <a:lnTo>
                    <a:pt x="1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9"/>
            <p:cNvSpPr/>
            <p:nvPr/>
          </p:nvSpPr>
          <p:spPr>
            <a:xfrm>
              <a:off x="1947475" y="2181675"/>
              <a:ext cx="456100" cy="317625"/>
            </a:xfrm>
            <a:custGeom>
              <a:avLst/>
              <a:gdLst/>
              <a:ahLst/>
              <a:cxnLst/>
              <a:rect l="l" t="t" r="r" b="b"/>
              <a:pathLst>
                <a:path w="18244" h="12705" extrusionOk="0">
                  <a:moveTo>
                    <a:pt x="133" y="1"/>
                  </a:moveTo>
                  <a:lnTo>
                    <a:pt x="129" y="261"/>
                  </a:lnTo>
                  <a:lnTo>
                    <a:pt x="17703" y="4829"/>
                  </a:lnTo>
                  <a:lnTo>
                    <a:pt x="17581" y="12145"/>
                  </a:lnTo>
                  <a:lnTo>
                    <a:pt x="5" y="7737"/>
                  </a:lnTo>
                  <a:lnTo>
                    <a:pt x="1" y="7997"/>
                  </a:lnTo>
                  <a:lnTo>
                    <a:pt x="18109" y="12704"/>
                  </a:lnTo>
                  <a:lnTo>
                    <a:pt x="18116" y="12279"/>
                  </a:lnTo>
                  <a:lnTo>
                    <a:pt x="18237" y="4967"/>
                  </a:lnTo>
                  <a:lnTo>
                    <a:pt x="18244" y="4543"/>
                  </a:lnTo>
                  <a:lnTo>
                    <a:pt x="17709" y="4408"/>
                  </a:lnTo>
                  <a:lnTo>
                    <a:pt x="1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9"/>
            <p:cNvSpPr/>
            <p:nvPr/>
          </p:nvSpPr>
          <p:spPr>
            <a:xfrm>
              <a:off x="2475100" y="2349050"/>
              <a:ext cx="61075" cy="75100"/>
            </a:xfrm>
            <a:custGeom>
              <a:avLst/>
              <a:gdLst/>
              <a:ahLst/>
              <a:cxnLst/>
              <a:rect l="l" t="t" r="r" b="b"/>
              <a:pathLst>
                <a:path w="2443" h="3004" extrusionOk="0">
                  <a:moveTo>
                    <a:pt x="2443" y="0"/>
                  </a:moveTo>
                  <a:lnTo>
                    <a:pt x="1942" y="121"/>
                  </a:lnTo>
                  <a:lnTo>
                    <a:pt x="1219" y="1670"/>
                  </a:lnTo>
                  <a:lnTo>
                    <a:pt x="504" y="465"/>
                  </a:lnTo>
                  <a:lnTo>
                    <a:pt x="1" y="586"/>
                  </a:lnTo>
                  <a:lnTo>
                    <a:pt x="1" y="3004"/>
                  </a:lnTo>
                  <a:lnTo>
                    <a:pt x="471" y="2891"/>
                  </a:lnTo>
                  <a:lnTo>
                    <a:pt x="471" y="1291"/>
                  </a:lnTo>
                  <a:lnTo>
                    <a:pt x="1094" y="2334"/>
                  </a:lnTo>
                  <a:lnTo>
                    <a:pt x="1349" y="2272"/>
                  </a:lnTo>
                  <a:lnTo>
                    <a:pt x="1972" y="931"/>
                  </a:lnTo>
                  <a:lnTo>
                    <a:pt x="1972" y="2531"/>
                  </a:lnTo>
                  <a:lnTo>
                    <a:pt x="2443" y="2418"/>
                  </a:lnTo>
                  <a:lnTo>
                    <a:pt x="24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9"/>
            <p:cNvSpPr/>
            <p:nvPr/>
          </p:nvSpPr>
          <p:spPr>
            <a:xfrm>
              <a:off x="2542875" y="2339450"/>
              <a:ext cx="56475" cy="68500"/>
            </a:xfrm>
            <a:custGeom>
              <a:avLst/>
              <a:gdLst/>
              <a:ahLst/>
              <a:cxnLst/>
              <a:rect l="l" t="t" r="r" b="b"/>
              <a:pathLst>
                <a:path w="2259" h="2740" extrusionOk="0">
                  <a:moveTo>
                    <a:pt x="1132" y="584"/>
                  </a:moveTo>
                  <a:lnTo>
                    <a:pt x="1466" y="1455"/>
                  </a:lnTo>
                  <a:lnTo>
                    <a:pt x="784" y="1619"/>
                  </a:lnTo>
                  <a:lnTo>
                    <a:pt x="784" y="1619"/>
                  </a:lnTo>
                  <a:lnTo>
                    <a:pt x="1132" y="584"/>
                  </a:lnTo>
                  <a:close/>
                  <a:moveTo>
                    <a:pt x="1339" y="0"/>
                  </a:moveTo>
                  <a:lnTo>
                    <a:pt x="924" y="100"/>
                  </a:lnTo>
                  <a:lnTo>
                    <a:pt x="0" y="2739"/>
                  </a:lnTo>
                  <a:lnTo>
                    <a:pt x="485" y="2622"/>
                  </a:lnTo>
                  <a:lnTo>
                    <a:pt x="706" y="1966"/>
                  </a:lnTo>
                  <a:lnTo>
                    <a:pt x="1550" y="1765"/>
                  </a:lnTo>
                  <a:lnTo>
                    <a:pt x="1775" y="2314"/>
                  </a:lnTo>
                  <a:lnTo>
                    <a:pt x="2258" y="2199"/>
                  </a:lnTo>
                  <a:lnTo>
                    <a:pt x="13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9"/>
            <p:cNvSpPr/>
            <p:nvPr/>
          </p:nvSpPr>
          <p:spPr>
            <a:xfrm>
              <a:off x="2594925" y="2322925"/>
              <a:ext cx="50350" cy="67925"/>
            </a:xfrm>
            <a:custGeom>
              <a:avLst/>
              <a:gdLst/>
              <a:ahLst/>
              <a:cxnLst/>
              <a:rect l="l" t="t" r="r" b="b"/>
              <a:pathLst>
                <a:path w="2014" h="2717" extrusionOk="0">
                  <a:moveTo>
                    <a:pt x="2013" y="1"/>
                  </a:moveTo>
                  <a:lnTo>
                    <a:pt x="0" y="484"/>
                  </a:lnTo>
                  <a:lnTo>
                    <a:pt x="0" y="895"/>
                  </a:lnTo>
                  <a:lnTo>
                    <a:pt x="773" y="710"/>
                  </a:lnTo>
                  <a:lnTo>
                    <a:pt x="773" y="2716"/>
                  </a:lnTo>
                  <a:lnTo>
                    <a:pt x="1240" y="2605"/>
                  </a:lnTo>
                  <a:lnTo>
                    <a:pt x="1240" y="599"/>
                  </a:lnTo>
                  <a:lnTo>
                    <a:pt x="2013" y="413"/>
                  </a:lnTo>
                  <a:lnTo>
                    <a:pt x="2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9"/>
            <p:cNvSpPr/>
            <p:nvPr/>
          </p:nvSpPr>
          <p:spPr>
            <a:xfrm>
              <a:off x="2652725" y="2308975"/>
              <a:ext cx="50875" cy="72650"/>
            </a:xfrm>
            <a:custGeom>
              <a:avLst/>
              <a:gdLst/>
              <a:ahLst/>
              <a:cxnLst/>
              <a:rect l="l" t="t" r="r" b="b"/>
              <a:pathLst>
                <a:path w="2035" h="2906" extrusionOk="0">
                  <a:moveTo>
                    <a:pt x="2035" y="0"/>
                  </a:moveTo>
                  <a:lnTo>
                    <a:pt x="1567" y="113"/>
                  </a:lnTo>
                  <a:lnTo>
                    <a:pt x="1567" y="1090"/>
                  </a:lnTo>
                  <a:lnTo>
                    <a:pt x="471" y="1353"/>
                  </a:lnTo>
                  <a:lnTo>
                    <a:pt x="471" y="374"/>
                  </a:lnTo>
                  <a:lnTo>
                    <a:pt x="1" y="487"/>
                  </a:lnTo>
                  <a:lnTo>
                    <a:pt x="1" y="2905"/>
                  </a:lnTo>
                  <a:lnTo>
                    <a:pt x="471" y="2793"/>
                  </a:lnTo>
                  <a:lnTo>
                    <a:pt x="471" y="1761"/>
                  </a:lnTo>
                  <a:lnTo>
                    <a:pt x="1567" y="1498"/>
                  </a:lnTo>
                  <a:lnTo>
                    <a:pt x="1567" y="2531"/>
                  </a:lnTo>
                  <a:lnTo>
                    <a:pt x="2035" y="2420"/>
                  </a:lnTo>
                  <a:lnTo>
                    <a:pt x="20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9"/>
            <p:cNvSpPr/>
            <p:nvPr/>
          </p:nvSpPr>
          <p:spPr>
            <a:xfrm>
              <a:off x="2716175" y="2296075"/>
              <a:ext cx="42000" cy="70375"/>
            </a:xfrm>
            <a:custGeom>
              <a:avLst/>
              <a:gdLst/>
              <a:ahLst/>
              <a:cxnLst/>
              <a:rect l="l" t="t" r="r" b="b"/>
              <a:pathLst>
                <a:path w="1680" h="2815" extrusionOk="0">
                  <a:moveTo>
                    <a:pt x="1649" y="1"/>
                  </a:moveTo>
                  <a:lnTo>
                    <a:pt x="1" y="396"/>
                  </a:lnTo>
                  <a:lnTo>
                    <a:pt x="1" y="2815"/>
                  </a:lnTo>
                  <a:lnTo>
                    <a:pt x="1680" y="2412"/>
                  </a:lnTo>
                  <a:lnTo>
                    <a:pt x="1680" y="2000"/>
                  </a:lnTo>
                  <a:lnTo>
                    <a:pt x="471" y="2290"/>
                  </a:lnTo>
                  <a:lnTo>
                    <a:pt x="471" y="1659"/>
                  </a:lnTo>
                  <a:lnTo>
                    <a:pt x="1488" y="1416"/>
                  </a:lnTo>
                  <a:lnTo>
                    <a:pt x="1488" y="1034"/>
                  </a:lnTo>
                  <a:lnTo>
                    <a:pt x="471" y="1278"/>
                  </a:lnTo>
                  <a:lnTo>
                    <a:pt x="471" y="695"/>
                  </a:lnTo>
                  <a:lnTo>
                    <a:pt x="1649" y="413"/>
                  </a:lnTo>
                  <a:lnTo>
                    <a:pt x="16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9"/>
            <p:cNvSpPr/>
            <p:nvPr/>
          </p:nvSpPr>
          <p:spPr>
            <a:xfrm>
              <a:off x="2767350" y="2279100"/>
              <a:ext cx="61075" cy="75100"/>
            </a:xfrm>
            <a:custGeom>
              <a:avLst/>
              <a:gdLst/>
              <a:ahLst/>
              <a:cxnLst/>
              <a:rect l="l" t="t" r="r" b="b"/>
              <a:pathLst>
                <a:path w="2443" h="3004" extrusionOk="0">
                  <a:moveTo>
                    <a:pt x="2442" y="0"/>
                  </a:moveTo>
                  <a:lnTo>
                    <a:pt x="1941" y="120"/>
                  </a:lnTo>
                  <a:lnTo>
                    <a:pt x="1219" y="1669"/>
                  </a:lnTo>
                  <a:lnTo>
                    <a:pt x="504" y="465"/>
                  </a:lnTo>
                  <a:lnTo>
                    <a:pt x="0" y="586"/>
                  </a:lnTo>
                  <a:lnTo>
                    <a:pt x="0" y="3004"/>
                  </a:lnTo>
                  <a:lnTo>
                    <a:pt x="470" y="2891"/>
                  </a:lnTo>
                  <a:lnTo>
                    <a:pt x="470" y="1289"/>
                  </a:lnTo>
                  <a:lnTo>
                    <a:pt x="1094" y="2332"/>
                  </a:lnTo>
                  <a:lnTo>
                    <a:pt x="1349" y="2272"/>
                  </a:lnTo>
                  <a:lnTo>
                    <a:pt x="1972" y="930"/>
                  </a:lnTo>
                  <a:lnTo>
                    <a:pt x="1972" y="2531"/>
                  </a:lnTo>
                  <a:lnTo>
                    <a:pt x="2442" y="2418"/>
                  </a:lnTo>
                  <a:lnTo>
                    <a:pt x="2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9"/>
            <p:cNvSpPr/>
            <p:nvPr/>
          </p:nvSpPr>
          <p:spPr>
            <a:xfrm>
              <a:off x="2835125" y="2269475"/>
              <a:ext cx="56500" cy="68475"/>
            </a:xfrm>
            <a:custGeom>
              <a:avLst/>
              <a:gdLst/>
              <a:ahLst/>
              <a:cxnLst/>
              <a:rect l="l" t="t" r="r" b="b"/>
              <a:pathLst>
                <a:path w="2260" h="2739" extrusionOk="0">
                  <a:moveTo>
                    <a:pt x="1132" y="585"/>
                  </a:moveTo>
                  <a:lnTo>
                    <a:pt x="1465" y="1455"/>
                  </a:lnTo>
                  <a:lnTo>
                    <a:pt x="784" y="1618"/>
                  </a:lnTo>
                  <a:lnTo>
                    <a:pt x="1132" y="585"/>
                  </a:lnTo>
                  <a:close/>
                  <a:moveTo>
                    <a:pt x="1339" y="1"/>
                  </a:moveTo>
                  <a:lnTo>
                    <a:pt x="924" y="99"/>
                  </a:lnTo>
                  <a:lnTo>
                    <a:pt x="0" y="2739"/>
                  </a:lnTo>
                  <a:lnTo>
                    <a:pt x="484" y="2623"/>
                  </a:lnTo>
                  <a:lnTo>
                    <a:pt x="705" y="1967"/>
                  </a:lnTo>
                  <a:lnTo>
                    <a:pt x="1550" y="1766"/>
                  </a:lnTo>
                  <a:lnTo>
                    <a:pt x="1775" y="2315"/>
                  </a:lnTo>
                  <a:lnTo>
                    <a:pt x="2259" y="2198"/>
                  </a:lnTo>
                  <a:lnTo>
                    <a:pt x="13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9"/>
            <p:cNvSpPr/>
            <p:nvPr/>
          </p:nvSpPr>
          <p:spPr>
            <a:xfrm>
              <a:off x="2887150" y="2252975"/>
              <a:ext cx="50350" cy="67900"/>
            </a:xfrm>
            <a:custGeom>
              <a:avLst/>
              <a:gdLst/>
              <a:ahLst/>
              <a:cxnLst/>
              <a:rect l="l" t="t" r="r" b="b"/>
              <a:pathLst>
                <a:path w="2014" h="2716" extrusionOk="0">
                  <a:moveTo>
                    <a:pt x="2014" y="1"/>
                  </a:moveTo>
                  <a:lnTo>
                    <a:pt x="1" y="482"/>
                  </a:lnTo>
                  <a:lnTo>
                    <a:pt x="1" y="894"/>
                  </a:lnTo>
                  <a:lnTo>
                    <a:pt x="774" y="710"/>
                  </a:lnTo>
                  <a:lnTo>
                    <a:pt x="774" y="2716"/>
                  </a:lnTo>
                  <a:lnTo>
                    <a:pt x="1241" y="2605"/>
                  </a:lnTo>
                  <a:lnTo>
                    <a:pt x="1241" y="597"/>
                  </a:lnTo>
                  <a:lnTo>
                    <a:pt x="2014" y="413"/>
                  </a:lnTo>
                  <a:lnTo>
                    <a:pt x="20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9"/>
            <p:cNvSpPr/>
            <p:nvPr/>
          </p:nvSpPr>
          <p:spPr>
            <a:xfrm>
              <a:off x="2944975" y="2248375"/>
              <a:ext cx="11775" cy="63300"/>
            </a:xfrm>
            <a:custGeom>
              <a:avLst/>
              <a:gdLst/>
              <a:ahLst/>
              <a:cxnLst/>
              <a:rect l="l" t="t" r="r" b="b"/>
              <a:pathLst>
                <a:path w="471" h="2532" extrusionOk="0">
                  <a:moveTo>
                    <a:pt x="471" y="0"/>
                  </a:moveTo>
                  <a:lnTo>
                    <a:pt x="1" y="113"/>
                  </a:lnTo>
                  <a:lnTo>
                    <a:pt x="1" y="2531"/>
                  </a:lnTo>
                  <a:lnTo>
                    <a:pt x="471" y="2418"/>
                  </a:lnTo>
                  <a:lnTo>
                    <a:pt x="4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9"/>
            <p:cNvSpPr/>
            <p:nvPr/>
          </p:nvSpPr>
          <p:spPr>
            <a:xfrm>
              <a:off x="2965675" y="2237800"/>
              <a:ext cx="54175" cy="63225"/>
            </a:xfrm>
            <a:custGeom>
              <a:avLst/>
              <a:gdLst/>
              <a:ahLst/>
              <a:cxnLst/>
              <a:rect l="l" t="t" r="r" b="b"/>
              <a:pathLst>
                <a:path w="2167" h="2529" extrusionOk="0">
                  <a:moveTo>
                    <a:pt x="1489" y="1"/>
                  </a:moveTo>
                  <a:cubicBezTo>
                    <a:pt x="1397" y="1"/>
                    <a:pt x="1298" y="14"/>
                    <a:pt x="1192" y="39"/>
                  </a:cubicBezTo>
                  <a:cubicBezTo>
                    <a:pt x="1004" y="84"/>
                    <a:pt x="835" y="159"/>
                    <a:pt x="688" y="266"/>
                  </a:cubicBezTo>
                  <a:cubicBezTo>
                    <a:pt x="541" y="371"/>
                    <a:pt x="415" y="492"/>
                    <a:pt x="313" y="630"/>
                  </a:cubicBezTo>
                  <a:cubicBezTo>
                    <a:pt x="211" y="768"/>
                    <a:pt x="134" y="916"/>
                    <a:pt x="80" y="1074"/>
                  </a:cubicBezTo>
                  <a:cubicBezTo>
                    <a:pt x="27" y="1230"/>
                    <a:pt x="0" y="1383"/>
                    <a:pt x="0" y="1530"/>
                  </a:cubicBezTo>
                  <a:cubicBezTo>
                    <a:pt x="0" y="1684"/>
                    <a:pt x="28" y="1829"/>
                    <a:pt x="86" y="1965"/>
                  </a:cubicBezTo>
                  <a:cubicBezTo>
                    <a:pt x="145" y="2098"/>
                    <a:pt x="225" y="2212"/>
                    <a:pt x="328" y="2305"/>
                  </a:cubicBezTo>
                  <a:cubicBezTo>
                    <a:pt x="431" y="2397"/>
                    <a:pt x="555" y="2463"/>
                    <a:pt x="698" y="2501"/>
                  </a:cubicBezTo>
                  <a:cubicBezTo>
                    <a:pt x="767" y="2519"/>
                    <a:pt x="839" y="2528"/>
                    <a:pt x="915" y="2528"/>
                  </a:cubicBezTo>
                  <a:cubicBezTo>
                    <a:pt x="996" y="2528"/>
                    <a:pt x="1082" y="2518"/>
                    <a:pt x="1171" y="2497"/>
                  </a:cubicBezTo>
                  <a:cubicBezTo>
                    <a:pt x="1270" y="2473"/>
                    <a:pt x="1368" y="2436"/>
                    <a:pt x="1471" y="2387"/>
                  </a:cubicBezTo>
                  <a:cubicBezTo>
                    <a:pt x="1574" y="2338"/>
                    <a:pt x="1670" y="2278"/>
                    <a:pt x="1758" y="2209"/>
                  </a:cubicBezTo>
                  <a:cubicBezTo>
                    <a:pt x="1848" y="2140"/>
                    <a:pt x="1930" y="2062"/>
                    <a:pt x="2000" y="1976"/>
                  </a:cubicBezTo>
                  <a:cubicBezTo>
                    <a:pt x="2072" y="1890"/>
                    <a:pt x="2127" y="1796"/>
                    <a:pt x="2166" y="1696"/>
                  </a:cubicBezTo>
                  <a:lnTo>
                    <a:pt x="1781" y="1566"/>
                  </a:lnTo>
                  <a:cubicBezTo>
                    <a:pt x="1754" y="1639"/>
                    <a:pt x="1717" y="1704"/>
                    <a:pt x="1672" y="1762"/>
                  </a:cubicBezTo>
                  <a:cubicBezTo>
                    <a:pt x="1627" y="1818"/>
                    <a:pt x="1578" y="1869"/>
                    <a:pt x="1525" y="1911"/>
                  </a:cubicBezTo>
                  <a:cubicBezTo>
                    <a:pt x="1471" y="1953"/>
                    <a:pt x="1415" y="1988"/>
                    <a:pt x="1356" y="2015"/>
                  </a:cubicBezTo>
                  <a:cubicBezTo>
                    <a:pt x="1297" y="2043"/>
                    <a:pt x="1240" y="2064"/>
                    <a:pt x="1185" y="2077"/>
                  </a:cubicBezTo>
                  <a:cubicBezTo>
                    <a:pt x="1133" y="2090"/>
                    <a:pt x="1082" y="2096"/>
                    <a:pt x="1033" y="2096"/>
                  </a:cubicBezTo>
                  <a:cubicBezTo>
                    <a:pt x="985" y="2096"/>
                    <a:pt x="940" y="2090"/>
                    <a:pt x="897" y="2079"/>
                  </a:cubicBezTo>
                  <a:cubicBezTo>
                    <a:pt x="810" y="2053"/>
                    <a:pt x="735" y="2011"/>
                    <a:pt x="673" y="1952"/>
                  </a:cubicBezTo>
                  <a:cubicBezTo>
                    <a:pt x="610" y="1891"/>
                    <a:pt x="562" y="1817"/>
                    <a:pt x="528" y="1725"/>
                  </a:cubicBezTo>
                  <a:cubicBezTo>
                    <a:pt x="494" y="1635"/>
                    <a:pt x="477" y="1537"/>
                    <a:pt x="477" y="1430"/>
                  </a:cubicBezTo>
                  <a:cubicBezTo>
                    <a:pt x="477" y="1334"/>
                    <a:pt x="491" y="1234"/>
                    <a:pt x="521" y="1131"/>
                  </a:cubicBezTo>
                  <a:cubicBezTo>
                    <a:pt x="551" y="1027"/>
                    <a:pt x="594" y="930"/>
                    <a:pt x="652" y="841"/>
                  </a:cubicBezTo>
                  <a:cubicBezTo>
                    <a:pt x="710" y="751"/>
                    <a:pt x="783" y="671"/>
                    <a:pt x="870" y="603"/>
                  </a:cubicBezTo>
                  <a:cubicBezTo>
                    <a:pt x="957" y="534"/>
                    <a:pt x="1060" y="487"/>
                    <a:pt x="1178" y="457"/>
                  </a:cubicBezTo>
                  <a:cubicBezTo>
                    <a:pt x="1233" y="444"/>
                    <a:pt x="1288" y="437"/>
                    <a:pt x="1346" y="436"/>
                  </a:cubicBezTo>
                  <a:cubicBezTo>
                    <a:pt x="1402" y="436"/>
                    <a:pt x="1457" y="443"/>
                    <a:pt x="1509" y="457"/>
                  </a:cubicBezTo>
                  <a:cubicBezTo>
                    <a:pt x="1561" y="471"/>
                    <a:pt x="1610" y="496"/>
                    <a:pt x="1655" y="533"/>
                  </a:cubicBezTo>
                  <a:cubicBezTo>
                    <a:pt x="1701" y="568"/>
                    <a:pt x="1739" y="616"/>
                    <a:pt x="1771" y="677"/>
                  </a:cubicBezTo>
                  <a:lnTo>
                    <a:pt x="2133" y="342"/>
                  </a:lnTo>
                  <a:cubicBezTo>
                    <a:pt x="2052" y="204"/>
                    <a:pt x="1931" y="107"/>
                    <a:pt x="1769" y="47"/>
                  </a:cubicBezTo>
                  <a:cubicBezTo>
                    <a:pt x="1685" y="16"/>
                    <a:pt x="1591" y="1"/>
                    <a:pt x="1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9"/>
            <p:cNvSpPr/>
            <p:nvPr/>
          </p:nvSpPr>
          <p:spPr>
            <a:xfrm>
              <a:off x="3023300" y="2225075"/>
              <a:ext cx="47825" cy="63725"/>
            </a:xfrm>
            <a:custGeom>
              <a:avLst/>
              <a:gdLst/>
              <a:ahLst/>
              <a:cxnLst/>
              <a:rect l="l" t="t" r="r" b="b"/>
              <a:pathLst>
                <a:path w="1913" h="2549" extrusionOk="0">
                  <a:moveTo>
                    <a:pt x="1311" y="1"/>
                  </a:moveTo>
                  <a:cubicBezTo>
                    <a:pt x="1207" y="1"/>
                    <a:pt x="1098" y="15"/>
                    <a:pt x="982" y="43"/>
                  </a:cubicBezTo>
                  <a:cubicBezTo>
                    <a:pt x="859" y="72"/>
                    <a:pt x="745" y="116"/>
                    <a:pt x="638" y="175"/>
                  </a:cubicBezTo>
                  <a:cubicBezTo>
                    <a:pt x="531" y="233"/>
                    <a:pt x="439" y="303"/>
                    <a:pt x="357" y="386"/>
                  </a:cubicBezTo>
                  <a:cubicBezTo>
                    <a:pt x="277" y="469"/>
                    <a:pt x="213" y="564"/>
                    <a:pt x="168" y="670"/>
                  </a:cubicBezTo>
                  <a:cubicBezTo>
                    <a:pt x="123" y="776"/>
                    <a:pt x="101" y="891"/>
                    <a:pt x="101" y="1014"/>
                  </a:cubicBezTo>
                  <a:cubicBezTo>
                    <a:pt x="101" y="1107"/>
                    <a:pt x="115" y="1184"/>
                    <a:pt x="143" y="1243"/>
                  </a:cubicBezTo>
                  <a:cubicBezTo>
                    <a:pt x="171" y="1304"/>
                    <a:pt x="213" y="1353"/>
                    <a:pt x="271" y="1390"/>
                  </a:cubicBezTo>
                  <a:cubicBezTo>
                    <a:pt x="327" y="1428"/>
                    <a:pt x="398" y="1454"/>
                    <a:pt x="484" y="1471"/>
                  </a:cubicBezTo>
                  <a:cubicBezTo>
                    <a:pt x="568" y="1490"/>
                    <a:pt x="669" y="1500"/>
                    <a:pt x="785" y="1504"/>
                  </a:cubicBezTo>
                  <a:cubicBezTo>
                    <a:pt x="880" y="1508"/>
                    <a:pt x="966" y="1512"/>
                    <a:pt x="1044" y="1516"/>
                  </a:cubicBezTo>
                  <a:cubicBezTo>
                    <a:pt x="1121" y="1521"/>
                    <a:pt x="1186" y="1530"/>
                    <a:pt x="1241" y="1545"/>
                  </a:cubicBezTo>
                  <a:cubicBezTo>
                    <a:pt x="1296" y="1559"/>
                    <a:pt x="1338" y="1580"/>
                    <a:pt x="1367" y="1609"/>
                  </a:cubicBezTo>
                  <a:cubicBezTo>
                    <a:pt x="1397" y="1639"/>
                    <a:pt x="1411" y="1680"/>
                    <a:pt x="1411" y="1732"/>
                  </a:cubicBezTo>
                  <a:cubicBezTo>
                    <a:pt x="1411" y="1898"/>
                    <a:pt x="1282" y="2012"/>
                    <a:pt x="1023" y="2074"/>
                  </a:cubicBezTo>
                  <a:cubicBezTo>
                    <a:pt x="936" y="2095"/>
                    <a:pt x="851" y="2105"/>
                    <a:pt x="768" y="2105"/>
                  </a:cubicBezTo>
                  <a:cubicBezTo>
                    <a:pt x="762" y="2105"/>
                    <a:pt x="757" y="2105"/>
                    <a:pt x="751" y="2105"/>
                  </a:cubicBezTo>
                  <a:cubicBezTo>
                    <a:pt x="662" y="2103"/>
                    <a:pt x="582" y="2095"/>
                    <a:pt x="509" y="2079"/>
                  </a:cubicBezTo>
                  <a:cubicBezTo>
                    <a:pt x="436" y="2064"/>
                    <a:pt x="372" y="2046"/>
                    <a:pt x="320" y="2026"/>
                  </a:cubicBezTo>
                  <a:cubicBezTo>
                    <a:pt x="267" y="2005"/>
                    <a:pt x="229" y="1988"/>
                    <a:pt x="209" y="1972"/>
                  </a:cubicBezTo>
                  <a:lnTo>
                    <a:pt x="1" y="2427"/>
                  </a:lnTo>
                  <a:cubicBezTo>
                    <a:pt x="142" y="2493"/>
                    <a:pt x="301" y="2533"/>
                    <a:pt x="478" y="2545"/>
                  </a:cubicBezTo>
                  <a:cubicBezTo>
                    <a:pt x="515" y="2548"/>
                    <a:pt x="552" y="2549"/>
                    <a:pt x="590" y="2549"/>
                  </a:cubicBezTo>
                  <a:cubicBezTo>
                    <a:pt x="730" y="2549"/>
                    <a:pt x="872" y="2532"/>
                    <a:pt x="1016" y="2497"/>
                  </a:cubicBezTo>
                  <a:cubicBezTo>
                    <a:pt x="1134" y="2469"/>
                    <a:pt x="1248" y="2429"/>
                    <a:pt x="1355" y="2378"/>
                  </a:cubicBezTo>
                  <a:cubicBezTo>
                    <a:pt x="1463" y="2326"/>
                    <a:pt x="1559" y="2261"/>
                    <a:pt x="1642" y="2185"/>
                  </a:cubicBezTo>
                  <a:cubicBezTo>
                    <a:pt x="1724" y="2108"/>
                    <a:pt x="1790" y="2018"/>
                    <a:pt x="1839" y="1915"/>
                  </a:cubicBezTo>
                  <a:cubicBezTo>
                    <a:pt x="1887" y="1811"/>
                    <a:pt x="1912" y="1694"/>
                    <a:pt x="1912" y="1564"/>
                  </a:cubicBezTo>
                  <a:cubicBezTo>
                    <a:pt x="1912" y="1453"/>
                    <a:pt x="1894" y="1364"/>
                    <a:pt x="1857" y="1297"/>
                  </a:cubicBezTo>
                  <a:cubicBezTo>
                    <a:pt x="1821" y="1229"/>
                    <a:pt x="1770" y="1176"/>
                    <a:pt x="1702" y="1138"/>
                  </a:cubicBezTo>
                  <a:cubicBezTo>
                    <a:pt x="1635" y="1100"/>
                    <a:pt x="1553" y="1073"/>
                    <a:pt x="1458" y="1060"/>
                  </a:cubicBezTo>
                  <a:cubicBezTo>
                    <a:pt x="1360" y="1046"/>
                    <a:pt x="1253" y="1038"/>
                    <a:pt x="1135" y="1035"/>
                  </a:cubicBezTo>
                  <a:cubicBezTo>
                    <a:pt x="1044" y="1034"/>
                    <a:pt x="965" y="1031"/>
                    <a:pt x="895" y="1028"/>
                  </a:cubicBezTo>
                  <a:cubicBezTo>
                    <a:pt x="826" y="1024"/>
                    <a:pt x="768" y="1015"/>
                    <a:pt x="723" y="1001"/>
                  </a:cubicBezTo>
                  <a:cubicBezTo>
                    <a:pt x="678" y="987"/>
                    <a:pt x="643" y="966"/>
                    <a:pt x="619" y="939"/>
                  </a:cubicBezTo>
                  <a:cubicBezTo>
                    <a:pt x="595" y="911"/>
                    <a:pt x="583" y="873"/>
                    <a:pt x="583" y="822"/>
                  </a:cubicBezTo>
                  <a:cubicBezTo>
                    <a:pt x="583" y="737"/>
                    <a:pt x="616" y="662"/>
                    <a:pt x="679" y="599"/>
                  </a:cubicBezTo>
                  <a:cubicBezTo>
                    <a:pt x="743" y="535"/>
                    <a:pt x="840" y="489"/>
                    <a:pt x="968" y="458"/>
                  </a:cubicBezTo>
                  <a:cubicBezTo>
                    <a:pt x="1036" y="442"/>
                    <a:pt x="1102" y="434"/>
                    <a:pt x="1168" y="434"/>
                  </a:cubicBezTo>
                  <a:cubicBezTo>
                    <a:pt x="1173" y="434"/>
                    <a:pt x="1178" y="434"/>
                    <a:pt x="1183" y="434"/>
                  </a:cubicBezTo>
                  <a:cubicBezTo>
                    <a:pt x="1253" y="435"/>
                    <a:pt x="1318" y="442"/>
                    <a:pt x="1379" y="454"/>
                  </a:cubicBezTo>
                  <a:cubicBezTo>
                    <a:pt x="1439" y="465"/>
                    <a:pt x="1490" y="480"/>
                    <a:pt x="1532" y="497"/>
                  </a:cubicBezTo>
                  <a:cubicBezTo>
                    <a:pt x="1574" y="514"/>
                    <a:pt x="1603" y="528"/>
                    <a:pt x="1619" y="541"/>
                  </a:cubicBezTo>
                  <a:lnTo>
                    <a:pt x="1826" y="110"/>
                  </a:lnTo>
                  <a:cubicBezTo>
                    <a:pt x="1721" y="62"/>
                    <a:pt x="1596" y="30"/>
                    <a:pt x="1452" y="10"/>
                  </a:cubicBezTo>
                  <a:cubicBezTo>
                    <a:pt x="1406" y="4"/>
                    <a:pt x="1359" y="1"/>
                    <a:pt x="1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9"/>
            <p:cNvSpPr/>
            <p:nvPr/>
          </p:nvSpPr>
          <p:spPr>
            <a:xfrm>
              <a:off x="2032275" y="1914150"/>
              <a:ext cx="686750" cy="246550"/>
            </a:xfrm>
            <a:custGeom>
              <a:avLst/>
              <a:gdLst/>
              <a:ahLst/>
              <a:cxnLst/>
              <a:rect l="l" t="t" r="r" b="b"/>
              <a:pathLst>
                <a:path w="27470" h="9862" extrusionOk="0">
                  <a:moveTo>
                    <a:pt x="1" y="0"/>
                  </a:moveTo>
                  <a:lnTo>
                    <a:pt x="1" y="0"/>
                  </a:lnTo>
                  <a:cubicBezTo>
                    <a:pt x="25" y="133"/>
                    <a:pt x="47" y="265"/>
                    <a:pt x="68" y="397"/>
                  </a:cubicBezTo>
                  <a:lnTo>
                    <a:pt x="27410" y="6285"/>
                  </a:lnTo>
                  <a:lnTo>
                    <a:pt x="27469" y="9862"/>
                  </a:lnTo>
                  <a:lnTo>
                    <a:pt x="27410" y="596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9"/>
            <p:cNvSpPr/>
            <p:nvPr/>
          </p:nvSpPr>
          <p:spPr>
            <a:xfrm>
              <a:off x="2032275" y="2120500"/>
              <a:ext cx="688500" cy="156925"/>
            </a:xfrm>
            <a:custGeom>
              <a:avLst/>
              <a:gdLst/>
              <a:ahLst/>
              <a:cxnLst/>
              <a:rect l="l" t="t" r="r" b="b"/>
              <a:pathLst>
                <a:path w="27540" h="6277" extrusionOk="0">
                  <a:moveTo>
                    <a:pt x="46" y="0"/>
                  </a:moveTo>
                  <a:cubicBezTo>
                    <a:pt x="32" y="111"/>
                    <a:pt x="16" y="224"/>
                    <a:pt x="1" y="335"/>
                  </a:cubicBezTo>
                  <a:lnTo>
                    <a:pt x="27540" y="6277"/>
                  </a:lnTo>
                  <a:lnTo>
                    <a:pt x="27533" y="5888"/>
                  </a:lnTo>
                  <a:lnTo>
                    <a:pt x="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9"/>
            <p:cNvSpPr/>
            <p:nvPr/>
          </p:nvSpPr>
          <p:spPr>
            <a:xfrm>
              <a:off x="2032275" y="1800600"/>
              <a:ext cx="1138000" cy="262625"/>
            </a:xfrm>
            <a:custGeom>
              <a:avLst/>
              <a:gdLst/>
              <a:ahLst/>
              <a:cxnLst/>
              <a:rect l="l" t="t" r="r" b="b"/>
              <a:pathLst>
                <a:path w="45520" h="10505" extrusionOk="0">
                  <a:moveTo>
                    <a:pt x="18112" y="0"/>
                  </a:moveTo>
                  <a:lnTo>
                    <a:pt x="1" y="4542"/>
                  </a:lnTo>
                  <a:lnTo>
                    <a:pt x="27409" y="10505"/>
                  </a:lnTo>
                  <a:lnTo>
                    <a:pt x="45520" y="5963"/>
                  </a:lnTo>
                  <a:lnTo>
                    <a:pt x="181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522" name="Google Shape;2522;p39"/>
            <p:cNvSpPr/>
            <p:nvPr/>
          </p:nvSpPr>
          <p:spPr>
            <a:xfrm>
              <a:off x="2044500" y="1926075"/>
              <a:ext cx="676100" cy="341650"/>
            </a:xfrm>
            <a:custGeom>
              <a:avLst/>
              <a:gdLst/>
              <a:ahLst/>
              <a:cxnLst/>
              <a:rect l="l" t="t" r="r" b="b"/>
              <a:pathLst>
                <a:path w="27044" h="13666" extrusionOk="0">
                  <a:moveTo>
                    <a:pt x="23" y="1"/>
                  </a:moveTo>
                  <a:lnTo>
                    <a:pt x="23" y="1"/>
                  </a:lnTo>
                  <a:cubicBezTo>
                    <a:pt x="425" y="2486"/>
                    <a:pt x="366" y="5123"/>
                    <a:pt x="0" y="7856"/>
                  </a:cubicBezTo>
                  <a:lnTo>
                    <a:pt x="27044" y="13665"/>
                  </a:lnTo>
                  <a:lnTo>
                    <a:pt x="26980" y="9385"/>
                  </a:lnTo>
                  <a:lnTo>
                    <a:pt x="26921" y="5808"/>
                  </a:lnTo>
                  <a:lnTo>
                    <a:pt x="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9"/>
            <p:cNvSpPr/>
            <p:nvPr/>
          </p:nvSpPr>
          <p:spPr>
            <a:xfrm>
              <a:off x="2719000" y="2160675"/>
              <a:ext cx="1775" cy="107075"/>
            </a:xfrm>
            <a:custGeom>
              <a:avLst/>
              <a:gdLst/>
              <a:ahLst/>
              <a:cxnLst/>
              <a:rect l="l" t="t" r="r" b="b"/>
              <a:pathLst>
                <a:path w="71" h="4283" extrusionOk="0">
                  <a:moveTo>
                    <a:pt x="71" y="4282"/>
                  </a:moveTo>
                  <a:lnTo>
                    <a:pt x="64" y="4281"/>
                  </a:lnTo>
                  <a:lnTo>
                    <a:pt x="0" y="1"/>
                  </a:lnTo>
                  <a:close/>
                </a:path>
              </a:pathLst>
            </a:custGeom>
            <a:solidFill>
              <a:srgbClr val="F1F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9"/>
            <p:cNvSpPr/>
            <p:nvPr/>
          </p:nvSpPr>
          <p:spPr>
            <a:xfrm>
              <a:off x="2717475" y="1949650"/>
              <a:ext cx="452800" cy="327750"/>
            </a:xfrm>
            <a:custGeom>
              <a:avLst/>
              <a:gdLst/>
              <a:ahLst/>
              <a:cxnLst/>
              <a:rect l="l" t="t" r="r" b="b"/>
              <a:pathLst>
                <a:path w="18112" h="13110" extrusionOk="0">
                  <a:moveTo>
                    <a:pt x="18112" y="1"/>
                  </a:moveTo>
                  <a:lnTo>
                    <a:pt x="1" y="4543"/>
                  </a:lnTo>
                  <a:lnTo>
                    <a:pt x="2" y="4864"/>
                  </a:lnTo>
                  <a:lnTo>
                    <a:pt x="17730" y="603"/>
                  </a:lnTo>
                  <a:lnTo>
                    <a:pt x="17730" y="8240"/>
                  </a:lnTo>
                  <a:lnTo>
                    <a:pt x="132" y="12723"/>
                  </a:lnTo>
                  <a:lnTo>
                    <a:pt x="132" y="13109"/>
                  </a:lnTo>
                  <a:lnTo>
                    <a:pt x="18112" y="8449"/>
                  </a:lnTo>
                  <a:lnTo>
                    <a:pt x="181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9"/>
            <p:cNvSpPr/>
            <p:nvPr/>
          </p:nvSpPr>
          <p:spPr>
            <a:xfrm>
              <a:off x="2717525" y="1964725"/>
              <a:ext cx="443225" cy="303025"/>
            </a:xfrm>
            <a:custGeom>
              <a:avLst/>
              <a:gdLst/>
              <a:ahLst/>
              <a:cxnLst/>
              <a:rect l="l" t="t" r="r" b="b"/>
              <a:pathLst>
                <a:path w="17729" h="12121" extrusionOk="0">
                  <a:moveTo>
                    <a:pt x="17602" y="0"/>
                  </a:moveTo>
                  <a:lnTo>
                    <a:pt x="0" y="4261"/>
                  </a:lnTo>
                  <a:lnTo>
                    <a:pt x="130" y="12120"/>
                  </a:lnTo>
                  <a:cubicBezTo>
                    <a:pt x="435" y="12078"/>
                    <a:pt x="17728" y="7637"/>
                    <a:pt x="17728" y="7637"/>
                  </a:cubicBezTo>
                  <a:lnTo>
                    <a:pt x="176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8" name="Google Shape;2528;p39"/>
          <p:cNvSpPr/>
          <p:nvPr/>
        </p:nvSpPr>
        <p:spPr>
          <a:xfrm>
            <a:off x="6500145" y="867444"/>
            <a:ext cx="243" cy="122"/>
          </a:xfrm>
          <a:custGeom>
            <a:avLst/>
            <a:gdLst/>
            <a:ahLst/>
            <a:cxnLst/>
            <a:rect l="l" t="t" r="r" b="b"/>
            <a:pathLst>
              <a:path w="2" h="1" extrusionOk="0">
                <a:moveTo>
                  <a:pt x="1" y="0"/>
                </a:moveTo>
                <a:cubicBezTo>
                  <a:pt x="0" y="0"/>
                  <a:pt x="0" y="0"/>
                  <a:pt x="0" y="1"/>
                </a:cubicBezTo>
                <a:lnTo>
                  <a:pt x="2" y="1"/>
                </a:lnTo>
                <a:cubicBezTo>
                  <a:pt x="2" y="1"/>
                  <a:pt x="1" y="0"/>
                  <a:pt x="1" y="0"/>
                </a:cubicBezTo>
                <a:close/>
              </a:path>
            </a:pathLst>
          </a:custGeom>
          <a:solidFill>
            <a:srgbClr val="E4E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9"/>
          <p:cNvSpPr/>
          <p:nvPr/>
        </p:nvSpPr>
        <p:spPr>
          <a:xfrm>
            <a:off x="6500145" y="863673"/>
            <a:ext cx="6933" cy="3892"/>
          </a:xfrm>
          <a:custGeom>
            <a:avLst/>
            <a:gdLst/>
            <a:ahLst/>
            <a:cxnLst/>
            <a:rect l="l" t="t" r="r" b="b"/>
            <a:pathLst>
              <a:path w="57" h="32" extrusionOk="0">
                <a:moveTo>
                  <a:pt x="57" y="1"/>
                </a:moveTo>
                <a:lnTo>
                  <a:pt x="57" y="1"/>
                </a:lnTo>
                <a:cubicBezTo>
                  <a:pt x="38" y="15"/>
                  <a:pt x="20" y="28"/>
                  <a:pt x="0" y="32"/>
                </a:cubicBezTo>
                <a:lnTo>
                  <a:pt x="2" y="32"/>
                </a:lnTo>
                <a:cubicBezTo>
                  <a:pt x="4" y="31"/>
                  <a:pt x="6" y="31"/>
                  <a:pt x="9" y="31"/>
                </a:cubicBezTo>
                <a:cubicBezTo>
                  <a:pt x="11" y="31"/>
                  <a:pt x="14" y="31"/>
                  <a:pt x="16" y="30"/>
                </a:cubicBezTo>
                <a:cubicBezTo>
                  <a:pt x="30" y="25"/>
                  <a:pt x="44" y="11"/>
                  <a:pt x="57" y="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9"/>
          <p:cNvSpPr/>
          <p:nvPr/>
        </p:nvSpPr>
        <p:spPr>
          <a:xfrm>
            <a:off x="6498078" y="537553"/>
            <a:ext cx="2190" cy="5109"/>
          </a:xfrm>
          <a:custGeom>
            <a:avLst/>
            <a:gdLst/>
            <a:ahLst/>
            <a:cxnLst/>
            <a:rect l="l" t="t" r="r" b="b"/>
            <a:pathLst>
              <a:path w="18" h="42" extrusionOk="0">
                <a:moveTo>
                  <a:pt x="17" y="41"/>
                </a:moveTo>
                <a:cubicBezTo>
                  <a:pt x="12" y="29"/>
                  <a:pt x="6" y="13"/>
                  <a:pt x="0" y="1"/>
                </a:cubicBezTo>
                <a:cubicBezTo>
                  <a:pt x="6" y="13"/>
                  <a:pt x="12" y="29"/>
                  <a:pt x="17" y="4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9"/>
          <p:cNvSpPr/>
          <p:nvPr/>
        </p:nvSpPr>
        <p:spPr>
          <a:xfrm>
            <a:off x="6506957" y="560787"/>
            <a:ext cx="2554" cy="7177"/>
          </a:xfrm>
          <a:custGeom>
            <a:avLst/>
            <a:gdLst/>
            <a:ahLst/>
            <a:cxnLst/>
            <a:rect l="l" t="t" r="r" b="b"/>
            <a:pathLst>
              <a:path w="21" h="59" extrusionOk="0">
                <a:moveTo>
                  <a:pt x="20" y="59"/>
                </a:moveTo>
                <a:cubicBezTo>
                  <a:pt x="13" y="39"/>
                  <a:pt x="8" y="19"/>
                  <a:pt x="1" y="1"/>
                </a:cubicBezTo>
                <a:cubicBezTo>
                  <a:pt x="8" y="19"/>
                  <a:pt x="13" y="39"/>
                  <a:pt x="20" y="59"/>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9"/>
          <p:cNvSpPr/>
          <p:nvPr/>
        </p:nvSpPr>
        <p:spPr>
          <a:xfrm>
            <a:off x="6510363" y="846765"/>
            <a:ext cx="9366" cy="14718"/>
          </a:xfrm>
          <a:custGeom>
            <a:avLst/>
            <a:gdLst/>
            <a:ahLst/>
            <a:cxnLst/>
            <a:rect l="l" t="t" r="r" b="b"/>
            <a:pathLst>
              <a:path w="77" h="121" extrusionOk="0">
                <a:moveTo>
                  <a:pt x="77" y="1"/>
                </a:moveTo>
                <a:cubicBezTo>
                  <a:pt x="53" y="53"/>
                  <a:pt x="27" y="92"/>
                  <a:pt x="1" y="120"/>
                </a:cubicBezTo>
                <a:cubicBezTo>
                  <a:pt x="27" y="92"/>
                  <a:pt x="53" y="53"/>
                  <a:pt x="77" y="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9"/>
          <p:cNvSpPr/>
          <p:nvPr/>
        </p:nvSpPr>
        <p:spPr>
          <a:xfrm>
            <a:off x="6467302" y="497898"/>
            <a:ext cx="243" cy="243"/>
          </a:xfrm>
          <a:custGeom>
            <a:avLst/>
            <a:gdLst/>
            <a:ahLst/>
            <a:cxnLst/>
            <a:rect l="l" t="t" r="r" b="b"/>
            <a:pathLst>
              <a:path w="2" h="2" extrusionOk="0">
                <a:moveTo>
                  <a:pt x="1" y="1"/>
                </a:moveTo>
                <a:cubicBezTo>
                  <a:pt x="1" y="1"/>
                  <a:pt x="1" y="1"/>
                  <a:pt x="0" y="1"/>
                </a:cubicBezTo>
                <a:lnTo>
                  <a:pt x="1" y="1"/>
                </a:lnTo>
                <a:cubicBezTo>
                  <a:pt x="1" y="1"/>
                  <a:pt x="1" y="1"/>
                  <a:pt x="1" y="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9"/>
          <p:cNvSpPr/>
          <p:nvPr/>
        </p:nvSpPr>
        <p:spPr>
          <a:xfrm>
            <a:off x="6486887" y="516996"/>
            <a:ext cx="2190" cy="3163"/>
          </a:xfrm>
          <a:custGeom>
            <a:avLst/>
            <a:gdLst/>
            <a:ahLst/>
            <a:cxnLst/>
            <a:rect l="l" t="t" r="r" b="b"/>
            <a:pathLst>
              <a:path w="18" h="26" extrusionOk="0">
                <a:moveTo>
                  <a:pt x="18" y="26"/>
                </a:moveTo>
                <a:cubicBezTo>
                  <a:pt x="12" y="16"/>
                  <a:pt x="7" y="9"/>
                  <a:pt x="1" y="1"/>
                </a:cubicBezTo>
                <a:cubicBezTo>
                  <a:pt x="7" y="9"/>
                  <a:pt x="12" y="16"/>
                  <a:pt x="18" y="26"/>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9"/>
          <p:cNvSpPr/>
          <p:nvPr/>
        </p:nvSpPr>
        <p:spPr>
          <a:xfrm>
            <a:off x="6476669" y="504345"/>
            <a:ext cx="2798" cy="2798"/>
          </a:xfrm>
          <a:custGeom>
            <a:avLst/>
            <a:gdLst/>
            <a:ahLst/>
            <a:cxnLst/>
            <a:rect l="l" t="t" r="r" b="b"/>
            <a:pathLst>
              <a:path w="23" h="23" extrusionOk="0">
                <a:moveTo>
                  <a:pt x="0" y="0"/>
                </a:moveTo>
                <a:cubicBezTo>
                  <a:pt x="9" y="8"/>
                  <a:pt x="16" y="16"/>
                  <a:pt x="23" y="23"/>
                </a:cubicBezTo>
                <a:cubicBezTo>
                  <a:pt x="16" y="16"/>
                  <a:pt x="9" y="8"/>
                  <a:pt x="0" y="0"/>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6" name="Google Shape;2536;p39"/>
          <p:cNvGrpSpPr/>
          <p:nvPr/>
        </p:nvGrpSpPr>
        <p:grpSpPr>
          <a:xfrm rot="-1388710">
            <a:off x="1521576" y="2587763"/>
            <a:ext cx="413489" cy="564000"/>
            <a:chOff x="6618900" y="3939050"/>
            <a:chExt cx="242650" cy="330975"/>
          </a:xfrm>
        </p:grpSpPr>
        <p:sp>
          <p:nvSpPr>
            <p:cNvPr id="2537" name="Google Shape;2537;p39"/>
            <p:cNvSpPr/>
            <p:nvPr/>
          </p:nvSpPr>
          <p:spPr>
            <a:xfrm>
              <a:off x="6634125" y="4062925"/>
              <a:ext cx="227425" cy="89575"/>
            </a:xfrm>
            <a:custGeom>
              <a:avLst/>
              <a:gdLst/>
              <a:ahLst/>
              <a:cxnLst/>
              <a:rect l="l" t="t" r="r" b="b"/>
              <a:pathLst>
                <a:path w="9097" h="3583" extrusionOk="0">
                  <a:moveTo>
                    <a:pt x="1" y="0"/>
                  </a:moveTo>
                  <a:lnTo>
                    <a:pt x="1" y="3582"/>
                  </a:lnTo>
                  <a:lnTo>
                    <a:pt x="9097" y="3582"/>
                  </a:lnTo>
                  <a:lnTo>
                    <a:pt x="90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9"/>
            <p:cNvSpPr/>
            <p:nvPr/>
          </p:nvSpPr>
          <p:spPr>
            <a:xfrm>
              <a:off x="6700900" y="3945375"/>
              <a:ext cx="93900" cy="93925"/>
            </a:xfrm>
            <a:custGeom>
              <a:avLst/>
              <a:gdLst/>
              <a:ahLst/>
              <a:cxnLst/>
              <a:rect l="l" t="t" r="r" b="b"/>
              <a:pathLst>
                <a:path w="3756" h="3757" extrusionOk="0">
                  <a:moveTo>
                    <a:pt x="1878" y="1"/>
                  </a:moveTo>
                  <a:cubicBezTo>
                    <a:pt x="840" y="1"/>
                    <a:pt x="0" y="841"/>
                    <a:pt x="0" y="1879"/>
                  </a:cubicBezTo>
                  <a:cubicBezTo>
                    <a:pt x="0" y="2916"/>
                    <a:pt x="840" y="3756"/>
                    <a:pt x="1878" y="3756"/>
                  </a:cubicBezTo>
                  <a:cubicBezTo>
                    <a:pt x="2915" y="3756"/>
                    <a:pt x="3755" y="2916"/>
                    <a:pt x="3755" y="1879"/>
                  </a:cubicBezTo>
                  <a:cubicBezTo>
                    <a:pt x="3755" y="841"/>
                    <a:pt x="2915" y="1"/>
                    <a:pt x="1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9"/>
            <p:cNvSpPr/>
            <p:nvPr/>
          </p:nvSpPr>
          <p:spPr>
            <a:xfrm>
              <a:off x="6700900" y="4176075"/>
              <a:ext cx="93900" cy="93950"/>
            </a:xfrm>
            <a:custGeom>
              <a:avLst/>
              <a:gdLst/>
              <a:ahLst/>
              <a:cxnLst/>
              <a:rect l="l" t="t" r="r" b="b"/>
              <a:pathLst>
                <a:path w="3756" h="3758" extrusionOk="0">
                  <a:moveTo>
                    <a:pt x="1878" y="1"/>
                  </a:moveTo>
                  <a:cubicBezTo>
                    <a:pt x="840" y="1"/>
                    <a:pt x="0" y="842"/>
                    <a:pt x="0" y="1880"/>
                  </a:cubicBezTo>
                  <a:cubicBezTo>
                    <a:pt x="0" y="2917"/>
                    <a:pt x="840" y="3758"/>
                    <a:pt x="1878" y="3758"/>
                  </a:cubicBezTo>
                  <a:cubicBezTo>
                    <a:pt x="2915" y="3758"/>
                    <a:pt x="3755" y="2917"/>
                    <a:pt x="3755" y="1880"/>
                  </a:cubicBezTo>
                  <a:cubicBezTo>
                    <a:pt x="3755" y="842"/>
                    <a:pt x="2915" y="1"/>
                    <a:pt x="1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9"/>
            <p:cNvSpPr/>
            <p:nvPr/>
          </p:nvSpPr>
          <p:spPr>
            <a:xfrm>
              <a:off x="6618900" y="4056550"/>
              <a:ext cx="227425" cy="89575"/>
            </a:xfrm>
            <a:custGeom>
              <a:avLst/>
              <a:gdLst/>
              <a:ahLst/>
              <a:cxnLst/>
              <a:rect l="l" t="t" r="r" b="b"/>
              <a:pathLst>
                <a:path w="9097" h="3583" extrusionOk="0">
                  <a:moveTo>
                    <a:pt x="0" y="0"/>
                  </a:moveTo>
                  <a:lnTo>
                    <a:pt x="0" y="3583"/>
                  </a:lnTo>
                  <a:lnTo>
                    <a:pt x="9096" y="3583"/>
                  </a:lnTo>
                  <a:lnTo>
                    <a:pt x="90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9"/>
            <p:cNvSpPr/>
            <p:nvPr/>
          </p:nvSpPr>
          <p:spPr>
            <a:xfrm>
              <a:off x="6685650" y="3939050"/>
              <a:ext cx="93900" cy="93900"/>
            </a:xfrm>
            <a:custGeom>
              <a:avLst/>
              <a:gdLst/>
              <a:ahLst/>
              <a:cxnLst/>
              <a:rect l="l" t="t" r="r" b="b"/>
              <a:pathLst>
                <a:path w="3756" h="3756" extrusionOk="0">
                  <a:moveTo>
                    <a:pt x="1878" y="1"/>
                  </a:moveTo>
                  <a:cubicBezTo>
                    <a:pt x="841" y="1"/>
                    <a:pt x="1" y="841"/>
                    <a:pt x="1" y="1878"/>
                  </a:cubicBezTo>
                  <a:cubicBezTo>
                    <a:pt x="1" y="2916"/>
                    <a:pt x="841" y="3756"/>
                    <a:pt x="1878" y="3756"/>
                  </a:cubicBezTo>
                  <a:cubicBezTo>
                    <a:pt x="2916" y="3756"/>
                    <a:pt x="3756" y="2916"/>
                    <a:pt x="3756" y="1878"/>
                  </a:cubicBezTo>
                  <a:cubicBezTo>
                    <a:pt x="3756" y="841"/>
                    <a:pt x="2916" y="1"/>
                    <a:pt x="1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9"/>
            <p:cNvSpPr/>
            <p:nvPr/>
          </p:nvSpPr>
          <p:spPr>
            <a:xfrm>
              <a:off x="6685650" y="4169750"/>
              <a:ext cx="93900" cy="93950"/>
            </a:xfrm>
            <a:custGeom>
              <a:avLst/>
              <a:gdLst/>
              <a:ahLst/>
              <a:cxnLst/>
              <a:rect l="l" t="t" r="r" b="b"/>
              <a:pathLst>
                <a:path w="3756" h="3758" extrusionOk="0">
                  <a:moveTo>
                    <a:pt x="1878" y="0"/>
                  </a:moveTo>
                  <a:cubicBezTo>
                    <a:pt x="841" y="0"/>
                    <a:pt x="1" y="841"/>
                    <a:pt x="1" y="1878"/>
                  </a:cubicBezTo>
                  <a:cubicBezTo>
                    <a:pt x="1" y="2915"/>
                    <a:pt x="841" y="3757"/>
                    <a:pt x="1878" y="3757"/>
                  </a:cubicBezTo>
                  <a:cubicBezTo>
                    <a:pt x="2916" y="3757"/>
                    <a:pt x="3756" y="2915"/>
                    <a:pt x="3756" y="1878"/>
                  </a:cubicBezTo>
                  <a:cubicBezTo>
                    <a:pt x="3756" y="841"/>
                    <a:pt x="2916" y="0"/>
                    <a:pt x="18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3" name="Google Shape;2543;p39"/>
          <p:cNvGrpSpPr/>
          <p:nvPr/>
        </p:nvGrpSpPr>
        <p:grpSpPr>
          <a:xfrm>
            <a:off x="6192730" y="305267"/>
            <a:ext cx="425967" cy="400953"/>
            <a:chOff x="6419700" y="4349575"/>
            <a:chExt cx="365700" cy="344225"/>
          </a:xfrm>
        </p:grpSpPr>
        <p:sp>
          <p:nvSpPr>
            <p:cNvPr id="2544" name="Google Shape;2544;p39"/>
            <p:cNvSpPr/>
            <p:nvPr/>
          </p:nvSpPr>
          <p:spPr>
            <a:xfrm>
              <a:off x="6447775" y="4356150"/>
              <a:ext cx="337625" cy="337650"/>
            </a:xfrm>
            <a:custGeom>
              <a:avLst/>
              <a:gdLst/>
              <a:ahLst/>
              <a:cxnLst/>
              <a:rect l="l" t="t" r="r" b="b"/>
              <a:pathLst>
                <a:path w="13505" h="13506" extrusionOk="0">
                  <a:moveTo>
                    <a:pt x="6895" y="0"/>
                  </a:moveTo>
                  <a:lnTo>
                    <a:pt x="2519" y="1491"/>
                  </a:lnTo>
                  <a:lnTo>
                    <a:pt x="3819" y="5311"/>
                  </a:lnTo>
                  <a:lnTo>
                    <a:pt x="1" y="6611"/>
                  </a:lnTo>
                  <a:lnTo>
                    <a:pt x="1490" y="10986"/>
                  </a:lnTo>
                  <a:lnTo>
                    <a:pt x="5310" y="9686"/>
                  </a:lnTo>
                  <a:lnTo>
                    <a:pt x="6610" y="13506"/>
                  </a:lnTo>
                  <a:lnTo>
                    <a:pt x="10986" y="12015"/>
                  </a:lnTo>
                  <a:lnTo>
                    <a:pt x="9685" y="8196"/>
                  </a:lnTo>
                  <a:lnTo>
                    <a:pt x="13505" y="6894"/>
                  </a:lnTo>
                  <a:lnTo>
                    <a:pt x="12015" y="2520"/>
                  </a:lnTo>
                  <a:lnTo>
                    <a:pt x="8195" y="3820"/>
                  </a:lnTo>
                  <a:lnTo>
                    <a:pt x="6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9"/>
            <p:cNvSpPr/>
            <p:nvPr/>
          </p:nvSpPr>
          <p:spPr>
            <a:xfrm>
              <a:off x="6419700" y="4349575"/>
              <a:ext cx="337625" cy="337650"/>
            </a:xfrm>
            <a:custGeom>
              <a:avLst/>
              <a:gdLst/>
              <a:ahLst/>
              <a:cxnLst/>
              <a:rect l="l" t="t" r="r" b="b"/>
              <a:pathLst>
                <a:path w="13505" h="13506" extrusionOk="0">
                  <a:moveTo>
                    <a:pt x="6895" y="0"/>
                  </a:moveTo>
                  <a:lnTo>
                    <a:pt x="2518" y="1491"/>
                  </a:lnTo>
                  <a:lnTo>
                    <a:pt x="3819" y="5309"/>
                  </a:lnTo>
                  <a:lnTo>
                    <a:pt x="0" y="6610"/>
                  </a:lnTo>
                  <a:lnTo>
                    <a:pt x="1489" y="10986"/>
                  </a:lnTo>
                  <a:lnTo>
                    <a:pt x="5310" y="9685"/>
                  </a:lnTo>
                  <a:lnTo>
                    <a:pt x="6610" y="13505"/>
                  </a:lnTo>
                  <a:lnTo>
                    <a:pt x="10986" y="12015"/>
                  </a:lnTo>
                  <a:lnTo>
                    <a:pt x="9686" y="8195"/>
                  </a:lnTo>
                  <a:lnTo>
                    <a:pt x="13504" y="6894"/>
                  </a:lnTo>
                  <a:lnTo>
                    <a:pt x="12015" y="2520"/>
                  </a:lnTo>
                  <a:lnTo>
                    <a:pt x="8195" y="3820"/>
                  </a:lnTo>
                  <a:lnTo>
                    <a:pt x="68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8" name="Google Shape;2548;p39"/>
          <p:cNvGrpSpPr/>
          <p:nvPr/>
        </p:nvGrpSpPr>
        <p:grpSpPr>
          <a:xfrm>
            <a:off x="149290" y="3585072"/>
            <a:ext cx="1670357" cy="1335605"/>
            <a:chOff x="374450" y="3990500"/>
            <a:chExt cx="1312700" cy="839475"/>
          </a:xfrm>
        </p:grpSpPr>
        <p:sp>
          <p:nvSpPr>
            <p:cNvPr id="2549" name="Google Shape;2549;p39"/>
            <p:cNvSpPr/>
            <p:nvPr/>
          </p:nvSpPr>
          <p:spPr>
            <a:xfrm>
              <a:off x="374450" y="3991325"/>
              <a:ext cx="1312700" cy="838650"/>
            </a:xfrm>
            <a:custGeom>
              <a:avLst/>
              <a:gdLst/>
              <a:ahLst/>
              <a:cxnLst/>
              <a:rect l="l" t="t" r="r" b="b"/>
              <a:pathLst>
                <a:path w="52508" h="33546" extrusionOk="0">
                  <a:moveTo>
                    <a:pt x="24994" y="0"/>
                  </a:moveTo>
                  <a:cubicBezTo>
                    <a:pt x="23520" y="0"/>
                    <a:pt x="22209" y="632"/>
                    <a:pt x="21808" y="1625"/>
                  </a:cubicBezTo>
                  <a:lnTo>
                    <a:pt x="18838" y="9136"/>
                  </a:lnTo>
                  <a:lnTo>
                    <a:pt x="19636" y="9316"/>
                  </a:lnTo>
                  <a:lnTo>
                    <a:pt x="18648" y="9118"/>
                  </a:lnTo>
                  <a:lnTo>
                    <a:pt x="1499" y="22160"/>
                  </a:lnTo>
                  <a:cubicBezTo>
                    <a:pt x="171" y="23257"/>
                    <a:pt x="0" y="25354"/>
                    <a:pt x="2844" y="26235"/>
                  </a:cubicBezTo>
                  <a:lnTo>
                    <a:pt x="26996" y="33249"/>
                  </a:lnTo>
                  <a:cubicBezTo>
                    <a:pt x="27687" y="33450"/>
                    <a:pt x="28432" y="33545"/>
                    <a:pt x="29167" y="33545"/>
                  </a:cubicBezTo>
                  <a:cubicBezTo>
                    <a:pt x="30839" y="33545"/>
                    <a:pt x="32462" y="33053"/>
                    <a:pt x="33296" y="32194"/>
                  </a:cubicBezTo>
                  <a:lnTo>
                    <a:pt x="49068" y="15964"/>
                  </a:lnTo>
                  <a:lnTo>
                    <a:pt x="51941" y="8559"/>
                  </a:lnTo>
                  <a:cubicBezTo>
                    <a:pt x="52508" y="7209"/>
                    <a:pt x="51180" y="5723"/>
                    <a:pt x="49000" y="5247"/>
                  </a:cubicBezTo>
                  <a:lnTo>
                    <a:pt x="26108" y="121"/>
                  </a:lnTo>
                  <a:cubicBezTo>
                    <a:pt x="25734" y="39"/>
                    <a:pt x="25359" y="0"/>
                    <a:pt x="24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9"/>
            <p:cNvSpPr/>
            <p:nvPr/>
          </p:nvSpPr>
          <p:spPr>
            <a:xfrm>
              <a:off x="400775" y="3990500"/>
              <a:ext cx="1274875" cy="807825"/>
            </a:xfrm>
            <a:custGeom>
              <a:avLst/>
              <a:gdLst/>
              <a:ahLst/>
              <a:cxnLst/>
              <a:rect l="l" t="t" r="r" b="b"/>
              <a:pathLst>
                <a:path w="50995" h="32313" extrusionOk="0">
                  <a:moveTo>
                    <a:pt x="23508" y="1"/>
                  </a:moveTo>
                  <a:cubicBezTo>
                    <a:pt x="22034" y="1"/>
                    <a:pt x="20723" y="632"/>
                    <a:pt x="20321" y="1626"/>
                  </a:cubicBezTo>
                  <a:lnTo>
                    <a:pt x="17800" y="7871"/>
                  </a:lnTo>
                  <a:lnTo>
                    <a:pt x="17772" y="7864"/>
                  </a:lnTo>
                  <a:lnTo>
                    <a:pt x="9251" y="14893"/>
                  </a:lnTo>
                  <a:lnTo>
                    <a:pt x="729" y="21924"/>
                  </a:lnTo>
                  <a:cubicBezTo>
                    <a:pt x="521" y="22095"/>
                    <a:pt x="359" y="22273"/>
                    <a:pt x="241" y="22455"/>
                  </a:cubicBezTo>
                  <a:cubicBezTo>
                    <a:pt x="171" y="22563"/>
                    <a:pt x="116" y="22673"/>
                    <a:pt x="76" y="22781"/>
                  </a:cubicBezTo>
                  <a:cubicBezTo>
                    <a:pt x="37" y="22891"/>
                    <a:pt x="13" y="23001"/>
                    <a:pt x="4" y="23111"/>
                  </a:cubicBezTo>
                  <a:cubicBezTo>
                    <a:pt x="2" y="23146"/>
                    <a:pt x="0" y="23183"/>
                    <a:pt x="2" y="23219"/>
                  </a:cubicBezTo>
                  <a:cubicBezTo>
                    <a:pt x="3" y="23291"/>
                    <a:pt x="10" y="23363"/>
                    <a:pt x="26" y="23433"/>
                  </a:cubicBezTo>
                  <a:cubicBezTo>
                    <a:pt x="61" y="23612"/>
                    <a:pt x="140" y="23784"/>
                    <a:pt x="258" y="23948"/>
                  </a:cubicBezTo>
                  <a:cubicBezTo>
                    <a:pt x="375" y="24113"/>
                    <a:pt x="534" y="24268"/>
                    <a:pt x="729" y="24411"/>
                  </a:cubicBezTo>
                  <a:cubicBezTo>
                    <a:pt x="887" y="24525"/>
                    <a:pt x="1070" y="24632"/>
                    <a:pt x="1276" y="24728"/>
                  </a:cubicBezTo>
                  <a:cubicBezTo>
                    <a:pt x="1378" y="24776"/>
                    <a:pt x="1488" y="24821"/>
                    <a:pt x="1602" y="24865"/>
                  </a:cubicBezTo>
                  <a:cubicBezTo>
                    <a:pt x="1717" y="24907"/>
                    <a:pt x="1839" y="24946"/>
                    <a:pt x="1965" y="24983"/>
                  </a:cubicBezTo>
                  <a:lnTo>
                    <a:pt x="26122" y="32015"/>
                  </a:lnTo>
                  <a:cubicBezTo>
                    <a:pt x="26814" y="32217"/>
                    <a:pt x="27561" y="32312"/>
                    <a:pt x="28297" y="32312"/>
                  </a:cubicBezTo>
                  <a:cubicBezTo>
                    <a:pt x="28463" y="32312"/>
                    <a:pt x="28629" y="32307"/>
                    <a:pt x="28793" y="32298"/>
                  </a:cubicBezTo>
                  <a:cubicBezTo>
                    <a:pt x="29092" y="32280"/>
                    <a:pt x="29386" y="32247"/>
                    <a:pt x="29671" y="32199"/>
                  </a:cubicBezTo>
                  <a:cubicBezTo>
                    <a:pt x="29956" y="32151"/>
                    <a:pt x="30233" y="32090"/>
                    <a:pt x="30498" y="32012"/>
                  </a:cubicBezTo>
                  <a:cubicBezTo>
                    <a:pt x="31292" y="31783"/>
                    <a:pt x="31973" y="31427"/>
                    <a:pt x="32423" y="30963"/>
                  </a:cubicBezTo>
                  <a:lnTo>
                    <a:pt x="33974" y="29366"/>
                  </a:lnTo>
                  <a:lnTo>
                    <a:pt x="35525" y="27770"/>
                  </a:lnTo>
                  <a:lnTo>
                    <a:pt x="47721" y="15214"/>
                  </a:lnTo>
                  <a:lnTo>
                    <a:pt x="47722" y="15216"/>
                  </a:lnTo>
                  <a:lnTo>
                    <a:pt x="50426" y="8422"/>
                  </a:lnTo>
                  <a:cubicBezTo>
                    <a:pt x="50994" y="7072"/>
                    <a:pt x="49667" y="5585"/>
                    <a:pt x="47485" y="5110"/>
                  </a:cubicBezTo>
                  <a:lnTo>
                    <a:pt x="24623" y="121"/>
                  </a:lnTo>
                  <a:cubicBezTo>
                    <a:pt x="24249" y="40"/>
                    <a:pt x="23873" y="1"/>
                    <a:pt x="23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9"/>
            <p:cNvSpPr/>
            <p:nvPr/>
          </p:nvSpPr>
          <p:spPr>
            <a:xfrm>
              <a:off x="1299175" y="4351200"/>
              <a:ext cx="166075" cy="71900"/>
            </a:xfrm>
            <a:custGeom>
              <a:avLst/>
              <a:gdLst/>
              <a:ahLst/>
              <a:cxnLst/>
              <a:rect l="l" t="t" r="r" b="b"/>
              <a:pathLst>
                <a:path w="6643" h="2876" extrusionOk="0">
                  <a:moveTo>
                    <a:pt x="2629" y="0"/>
                  </a:moveTo>
                  <a:cubicBezTo>
                    <a:pt x="2018" y="0"/>
                    <a:pt x="1432" y="163"/>
                    <a:pt x="1138" y="446"/>
                  </a:cubicBezTo>
                  <a:lnTo>
                    <a:pt x="424" y="1131"/>
                  </a:lnTo>
                  <a:cubicBezTo>
                    <a:pt x="1" y="1539"/>
                    <a:pt x="333" y="2043"/>
                    <a:pt x="1172" y="2257"/>
                  </a:cubicBezTo>
                  <a:lnTo>
                    <a:pt x="3239" y="2781"/>
                  </a:lnTo>
                  <a:cubicBezTo>
                    <a:pt x="3494" y="2845"/>
                    <a:pt x="3764" y="2876"/>
                    <a:pt x="4030" y="2876"/>
                  </a:cubicBezTo>
                  <a:cubicBezTo>
                    <a:pt x="4651" y="2876"/>
                    <a:pt x="5243" y="2709"/>
                    <a:pt x="5534" y="2418"/>
                  </a:cubicBezTo>
                  <a:lnTo>
                    <a:pt x="6232" y="1720"/>
                  </a:lnTo>
                  <a:cubicBezTo>
                    <a:pt x="6643" y="1309"/>
                    <a:pt x="6289" y="809"/>
                    <a:pt x="5448" y="599"/>
                  </a:cubicBezTo>
                  <a:lnTo>
                    <a:pt x="3398" y="91"/>
                  </a:lnTo>
                  <a:cubicBezTo>
                    <a:pt x="3151" y="30"/>
                    <a:pt x="2888" y="0"/>
                    <a:pt x="2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9"/>
            <p:cNvSpPr/>
            <p:nvPr/>
          </p:nvSpPr>
          <p:spPr>
            <a:xfrm>
              <a:off x="1145375" y="4313150"/>
              <a:ext cx="163850" cy="70275"/>
            </a:xfrm>
            <a:custGeom>
              <a:avLst/>
              <a:gdLst/>
              <a:ahLst/>
              <a:cxnLst/>
              <a:rect l="l" t="t" r="r" b="b"/>
              <a:pathLst>
                <a:path w="6554" h="2811" extrusionOk="0">
                  <a:moveTo>
                    <a:pt x="2653" y="1"/>
                  </a:moveTo>
                  <a:cubicBezTo>
                    <a:pt x="2050" y="1"/>
                    <a:pt x="1466" y="159"/>
                    <a:pt x="1164" y="436"/>
                  </a:cubicBezTo>
                  <a:lnTo>
                    <a:pt x="434" y="1106"/>
                  </a:lnTo>
                  <a:cubicBezTo>
                    <a:pt x="0" y="1506"/>
                    <a:pt x="307" y="1999"/>
                    <a:pt x="1126" y="2207"/>
                  </a:cubicBezTo>
                  <a:lnTo>
                    <a:pt x="3142" y="2718"/>
                  </a:lnTo>
                  <a:cubicBezTo>
                    <a:pt x="3388" y="2781"/>
                    <a:pt x="3652" y="2810"/>
                    <a:pt x="3913" y="2810"/>
                  </a:cubicBezTo>
                  <a:cubicBezTo>
                    <a:pt x="4525" y="2810"/>
                    <a:pt x="5117" y="2646"/>
                    <a:pt x="5416" y="2360"/>
                  </a:cubicBezTo>
                  <a:lnTo>
                    <a:pt x="6133" y="1678"/>
                  </a:lnTo>
                  <a:cubicBezTo>
                    <a:pt x="6554" y="1277"/>
                    <a:pt x="6226" y="788"/>
                    <a:pt x="5405" y="584"/>
                  </a:cubicBezTo>
                  <a:lnTo>
                    <a:pt x="3406" y="89"/>
                  </a:lnTo>
                  <a:cubicBezTo>
                    <a:pt x="3165" y="29"/>
                    <a:pt x="2907" y="1"/>
                    <a:pt x="2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9"/>
            <p:cNvSpPr/>
            <p:nvPr/>
          </p:nvSpPr>
          <p:spPr>
            <a:xfrm>
              <a:off x="995325" y="4276000"/>
              <a:ext cx="161700" cy="68700"/>
            </a:xfrm>
            <a:custGeom>
              <a:avLst/>
              <a:gdLst/>
              <a:ahLst/>
              <a:cxnLst/>
              <a:rect l="l" t="t" r="r" b="b"/>
              <a:pathLst>
                <a:path w="6468" h="2748" extrusionOk="0">
                  <a:moveTo>
                    <a:pt x="2675" y="1"/>
                  </a:moveTo>
                  <a:cubicBezTo>
                    <a:pt x="2081" y="1"/>
                    <a:pt x="1498" y="156"/>
                    <a:pt x="1190" y="428"/>
                  </a:cubicBezTo>
                  <a:lnTo>
                    <a:pt x="445" y="1083"/>
                  </a:lnTo>
                  <a:cubicBezTo>
                    <a:pt x="0" y="1475"/>
                    <a:pt x="285" y="1956"/>
                    <a:pt x="1083" y="2159"/>
                  </a:cubicBezTo>
                  <a:lnTo>
                    <a:pt x="3049" y="2657"/>
                  </a:lnTo>
                  <a:cubicBezTo>
                    <a:pt x="3290" y="2718"/>
                    <a:pt x="3549" y="2747"/>
                    <a:pt x="3805" y="2747"/>
                  </a:cubicBezTo>
                  <a:cubicBezTo>
                    <a:pt x="4409" y="2747"/>
                    <a:pt x="4999" y="2587"/>
                    <a:pt x="5305" y="2308"/>
                  </a:cubicBezTo>
                  <a:lnTo>
                    <a:pt x="6037" y="1639"/>
                  </a:lnTo>
                  <a:cubicBezTo>
                    <a:pt x="6468" y="1247"/>
                    <a:pt x="6164" y="770"/>
                    <a:pt x="5364" y="570"/>
                  </a:cubicBezTo>
                  <a:lnTo>
                    <a:pt x="3414" y="87"/>
                  </a:lnTo>
                  <a:cubicBezTo>
                    <a:pt x="3178" y="28"/>
                    <a:pt x="2926" y="1"/>
                    <a:pt x="2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9"/>
            <p:cNvSpPr/>
            <p:nvPr/>
          </p:nvSpPr>
          <p:spPr>
            <a:xfrm>
              <a:off x="848925" y="4239750"/>
              <a:ext cx="159650" cy="67175"/>
            </a:xfrm>
            <a:custGeom>
              <a:avLst/>
              <a:gdLst/>
              <a:ahLst/>
              <a:cxnLst/>
              <a:rect l="l" t="t" r="r" b="b"/>
              <a:pathLst>
                <a:path w="6386" h="2687" extrusionOk="0">
                  <a:moveTo>
                    <a:pt x="2699" y="1"/>
                  </a:moveTo>
                  <a:cubicBezTo>
                    <a:pt x="2112" y="1"/>
                    <a:pt x="1530" y="154"/>
                    <a:pt x="1216" y="419"/>
                  </a:cubicBezTo>
                  <a:lnTo>
                    <a:pt x="454" y="1063"/>
                  </a:lnTo>
                  <a:cubicBezTo>
                    <a:pt x="1" y="1444"/>
                    <a:pt x="263" y="1916"/>
                    <a:pt x="1041" y="2113"/>
                  </a:cubicBezTo>
                  <a:lnTo>
                    <a:pt x="2960" y="2600"/>
                  </a:lnTo>
                  <a:cubicBezTo>
                    <a:pt x="3193" y="2659"/>
                    <a:pt x="3446" y="2687"/>
                    <a:pt x="3698" y="2687"/>
                  </a:cubicBezTo>
                  <a:cubicBezTo>
                    <a:pt x="4294" y="2687"/>
                    <a:pt x="4883" y="2529"/>
                    <a:pt x="5196" y="2256"/>
                  </a:cubicBezTo>
                  <a:lnTo>
                    <a:pt x="5945" y="1603"/>
                  </a:lnTo>
                  <a:cubicBezTo>
                    <a:pt x="6386" y="1219"/>
                    <a:pt x="6104" y="751"/>
                    <a:pt x="5323" y="557"/>
                  </a:cubicBezTo>
                  <a:lnTo>
                    <a:pt x="3420" y="84"/>
                  </a:lnTo>
                  <a:cubicBezTo>
                    <a:pt x="3192" y="28"/>
                    <a:pt x="2945" y="1"/>
                    <a:pt x="2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9"/>
            <p:cNvSpPr/>
            <p:nvPr/>
          </p:nvSpPr>
          <p:spPr>
            <a:xfrm>
              <a:off x="1222000" y="4424025"/>
              <a:ext cx="169050" cy="74675"/>
            </a:xfrm>
            <a:custGeom>
              <a:avLst/>
              <a:gdLst/>
              <a:ahLst/>
              <a:cxnLst/>
              <a:rect l="l" t="t" r="r" b="b"/>
              <a:pathLst>
                <a:path w="6762" h="2987" extrusionOk="0">
                  <a:moveTo>
                    <a:pt x="2702" y="0"/>
                  </a:moveTo>
                  <a:cubicBezTo>
                    <a:pt x="2082" y="0"/>
                    <a:pt x="1484" y="167"/>
                    <a:pt x="1180" y="460"/>
                  </a:cubicBezTo>
                  <a:lnTo>
                    <a:pt x="441" y="1171"/>
                  </a:lnTo>
                  <a:cubicBezTo>
                    <a:pt x="1" y="1595"/>
                    <a:pt x="329" y="2119"/>
                    <a:pt x="1179" y="2341"/>
                  </a:cubicBezTo>
                  <a:lnTo>
                    <a:pt x="3270" y="2887"/>
                  </a:lnTo>
                  <a:cubicBezTo>
                    <a:pt x="3529" y="2955"/>
                    <a:pt x="3805" y="2987"/>
                    <a:pt x="4076" y="2987"/>
                  </a:cubicBezTo>
                  <a:cubicBezTo>
                    <a:pt x="4706" y="2987"/>
                    <a:pt x="5311" y="2814"/>
                    <a:pt x="5613" y="2513"/>
                  </a:cubicBezTo>
                  <a:lnTo>
                    <a:pt x="6336" y="1788"/>
                  </a:lnTo>
                  <a:cubicBezTo>
                    <a:pt x="6761" y="1363"/>
                    <a:pt x="6412" y="843"/>
                    <a:pt x="5561" y="625"/>
                  </a:cubicBezTo>
                  <a:lnTo>
                    <a:pt x="3486" y="95"/>
                  </a:lnTo>
                  <a:cubicBezTo>
                    <a:pt x="3234" y="31"/>
                    <a:pt x="2966" y="0"/>
                    <a:pt x="2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9"/>
            <p:cNvSpPr/>
            <p:nvPr/>
          </p:nvSpPr>
          <p:spPr>
            <a:xfrm>
              <a:off x="1066400" y="4384375"/>
              <a:ext cx="166750" cy="72950"/>
            </a:xfrm>
            <a:custGeom>
              <a:avLst/>
              <a:gdLst/>
              <a:ahLst/>
              <a:cxnLst/>
              <a:rect l="l" t="t" r="r" b="b"/>
              <a:pathLst>
                <a:path w="6670" h="2918" extrusionOk="0">
                  <a:moveTo>
                    <a:pt x="2725" y="0"/>
                  </a:moveTo>
                  <a:cubicBezTo>
                    <a:pt x="2114" y="0"/>
                    <a:pt x="1519" y="164"/>
                    <a:pt x="1207" y="450"/>
                  </a:cubicBezTo>
                  <a:lnTo>
                    <a:pt x="451" y="1146"/>
                  </a:lnTo>
                  <a:cubicBezTo>
                    <a:pt x="1" y="1559"/>
                    <a:pt x="303" y="2072"/>
                    <a:pt x="1131" y="2287"/>
                  </a:cubicBezTo>
                  <a:lnTo>
                    <a:pt x="3170" y="2821"/>
                  </a:lnTo>
                  <a:cubicBezTo>
                    <a:pt x="3422" y="2886"/>
                    <a:pt x="3691" y="2918"/>
                    <a:pt x="3957" y="2918"/>
                  </a:cubicBezTo>
                  <a:cubicBezTo>
                    <a:pt x="4579" y="2918"/>
                    <a:pt x="5182" y="2748"/>
                    <a:pt x="5491" y="2453"/>
                  </a:cubicBezTo>
                  <a:lnTo>
                    <a:pt x="6233" y="1745"/>
                  </a:lnTo>
                  <a:cubicBezTo>
                    <a:pt x="6670" y="1330"/>
                    <a:pt x="6346" y="822"/>
                    <a:pt x="5517" y="609"/>
                  </a:cubicBezTo>
                  <a:lnTo>
                    <a:pt x="3494" y="93"/>
                  </a:lnTo>
                  <a:cubicBezTo>
                    <a:pt x="3249" y="30"/>
                    <a:pt x="2986" y="0"/>
                    <a:pt x="2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9"/>
            <p:cNvSpPr/>
            <p:nvPr/>
          </p:nvSpPr>
          <p:spPr>
            <a:xfrm>
              <a:off x="914700" y="4345675"/>
              <a:ext cx="164500" cy="71300"/>
            </a:xfrm>
            <a:custGeom>
              <a:avLst/>
              <a:gdLst/>
              <a:ahLst/>
              <a:cxnLst/>
              <a:rect l="l" t="t" r="r" b="b"/>
              <a:pathLst>
                <a:path w="6580" h="2852" extrusionOk="0">
                  <a:moveTo>
                    <a:pt x="2748" y="1"/>
                  </a:moveTo>
                  <a:cubicBezTo>
                    <a:pt x="2145" y="1"/>
                    <a:pt x="1550" y="162"/>
                    <a:pt x="1232" y="443"/>
                  </a:cubicBezTo>
                  <a:lnTo>
                    <a:pt x="459" y="1123"/>
                  </a:lnTo>
                  <a:cubicBezTo>
                    <a:pt x="1" y="1527"/>
                    <a:pt x="278" y="2026"/>
                    <a:pt x="1084" y="2238"/>
                  </a:cubicBezTo>
                  <a:lnTo>
                    <a:pt x="3073" y="2758"/>
                  </a:lnTo>
                  <a:cubicBezTo>
                    <a:pt x="3317" y="2822"/>
                    <a:pt x="3580" y="2852"/>
                    <a:pt x="3841" y="2852"/>
                  </a:cubicBezTo>
                  <a:cubicBezTo>
                    <a:pt x="4455" y="2852"/>
                    <a:pt x="5058" y="2686"/>
                    <a:pt x="5375" y="2397"/>
                  </a:cubicBezTo>
                  <a:lnTo>
                    <a:pt x="6133" y="1704"/>
                  </a:lnTo>
                  <a:cubicBezTo>
                    <a:pt x="6579" y="1299"/>
                    <a:pt x="6281" y="802"/>
                    <a:pt x="5472" y="595"/>
                  </a:cubicBezTo>
                  <a:lnTo>
                    <a:pt x="3500" y="91"/>
                  </a:lnTo>
                  <a:cubicBezTo>
                    <a:pt x="3261" y="30"/>
                    <a:pt x="3004" y="1"/>
                    <a:pt x="2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9"/>
            <p:cNvSpPr/>
            <p:nvPr/>
          </p:nvSpPr>
          <p:spPr>
            <a:xfrm>
              <a:off x="766725" y="4307975"/>
              <a:ext cx="162325" cy="69650"/>
            </a:xfrm>
            <a:custGeom>
              <a:avLst/>
              <a:gdLst/>
              <a:ahLst/>
              <a:cxnLst/>
              <a:rect l="l" t="t" r="r" b="b"/>
              <a:pathLst>
                <a:path w="6493" h="2786" extrusionOk="0">
                  <a:moveTo>
                    <a:pt x="2770" y="0"/>
                  </a:moveTo>
                  <a:cubicBezTo>
                    <a:pt x="2175" y="0"/>
                    <a:pt x="1582" y="158"/>
                    <a:pt x="1256" y="432"/>
                  </a:cubicBezTo>
                  <a:lnTo>
                    <a:pt x="470" y="1098"/>
                  </a:lnTo>
                  <a:cubicBezTo>
                    <a:pt x="1" y="1494"/>
                    <a:pt x="254" y="1982"/>
                    <a:pt x="1042" y="2187"/>
                  </a:cubicBezTo>
                  <a:lnTo>
                    <a:pt x="2982" y="2694"/>
                  </a:lnTo>
                  <a:cubicBezTo>
                    <a:pt x="3219" y="2756"/>
                    <a:pt x="3477" y="2786"/>
                    <a:pt x="3734" y="2786"/>
                  </a:cubicBezTo>
                  <a:cubicBezTo>
                    <a:pt x="4338" y="2786"/>
                    <a:pt x="4938" y="2623"/>
                    <a:pt x="5262" y="2341"/>
                  </a:cubicBezTo>
                  <a:lnTo>
                    <a:pt x="6038" y="1664"/>
                  </a:lnTo>
                  <a:cubicBezTo>
                    <a:pt x="6492" y="1265"/>
                    <a:pt x="6218" y="781"/>
                    <a:pt x="5428" y="579"/>
                  </a:cubicBezTo>
                  <a:lnTo>
                    <a:pt x="3504" y="87"/>
                  </a:lnTo>
                  <a:cubicBezTo>
                    <a:pt x="3273" y="28"/>
                    <a:pt x="3021" y="0"/>
                    <a:pt x="2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9"/>
            <p:cNvSpPr/>
            <p:nvPr/>
          </p:nvSpPr>
          <p:spPr>
            <a:xfrm>
              <a:off x="1141975" y="4499525"/>
              <a:ext cx="172100" cy="77625"/>
            </a:xfrm>
            <a:custGeom>
              <a:avLst/>
              <a:gdLst/>
              <a:ahLst/>
              <a:cxnLst/>
              <a:rect l="l" t="t" r="r" b="b"/>
              <a:pathLst>
                <a:path w="6884" h="3105" extrusionOk="0">
                  <a:moveTo>
                    <a:pt x="2777" y="1"/>
                  </a:moveTo>
                  <a:cubicBezTo>
                    <a:pt x="2148" y="1"/>
                    <a:pt x="1539" y="174"/>
                    <a:pt x="1224" y="477"/>
                  </a:cubicBezTo>
                  <a:lnTo>
                    <a:pt x="457" y="1214"/>
                  </a:lnTo>
                  <a:cubicBezTo>
                    <a:pt x="1" y="1653"/>
                    <a:pt x="323" y="2198"/>
                    <a:pt x="1183" y="2430"/>
                  </a:cubicBezTo>
                  <a:lnTo>
                    <a:pt x="3302" y="3000"/>
                  </a:lnTo>
                  <a:cubicBezTo>
                    <a:pt x="3565" y="3071"/>
                    <a:pt x="3846" y="3105"/>
                    <a:pt x="4123" y="3105"/>
                  </a:cubicBezTo>
                  <a:cubicBezTo>
                    <a:pt x="4762" y="3105"/>
                    <a:pt x="5378" y="2926"/>
                    <a:pt x="5692" y="2613"/>
                  </a:cubicBezTo>
                  <a:lnTo>
                    <a:pt x="6443" y="1862"/>
                  </a:lnTo>
                  <a:cubicBezTo>
                    <a:pt x="6884" y="1421"/>
                    <a:pt x="6539" y="881"/>
                    <a:pt x="5678" y="653"/>
                  </a:cubicBezTo>
                  <a:lnTo>
                    <a:pt x="3578" y="101"/>
                  </a:lnTo>
                  <a:cubicBezTo>
                    <a:pt x="3321" y="33"/>
                    <a:pt x="3047" y="1"/>
                    <a:pt x="2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9"/>
            <p:cNvSpPr/>
            <p:nvPr/>
          </p:nvSpPr>
          <p:spPr>
            <a:xfrm>
              <a:off x="984550" y="4458200"/>
              <a:ext cx="169750" cy="75775"/>
            </a:xfrm>
            <a:custGeom>
              <a:avLst/>
              <a:gdLst/>
              <a:ahLst/>
              <a:cxnLst/>
              <a:rect l="l" t="t" r="r" b="b"/>
              <a:pathLst>
                <a:path w="6790" h="3031" extrusionOk="0">
                  <a:moveTo>
                    <a:pt x="2802" y="0"/>
                  </a:moveTo>
                  <a:cubicBezTo>
                    <a:pt x="2181" y="0"/>
                    <a:pt x="1574" y="170"/>
                    <a:pt x="1250" y="466"/>
                  </a:cubicBezTo>
                  <a:lnTo>
                    <a:pt x="466" y="1187"/>
                  </a:lnTo>
                  <a:cubicBezTo>
                    <a:pt x="1" y="1616"/>
                    <a:pt x="296" y="2148"/>
                    <a:pt x="1134" y="2373"/>
                  </a:cubicBezTo>
                  <a:lnTo>
                    <a:pt x="3197" y="2929"/>
                  </a:lnTo>
                  <a:cubicBezTo>
                    <a:pt x="3452" y="2998"/>
                    <a:pt x="3727" y="3030"/>
                    <a:pt x="3999" y="3030"/>
                  </a:cubicBezTo>
                  <a:cubicBezTo>
                    <a:pt x="4630" y="3030"/>
                    <a:pt x="5245" y="2855"/>
                    <a:pt x="5566" y="2550"/>
                  </a:cubicBezTo>
                  <a:lnTo>
                    <a:pt x="6336" y="1816"/>
                  </a:lnTo>
                  <a:cubicBezTo>
                    <a:pt x="6789" y="1385"/>
                    <a:pt x="6471" y="857"/>
                    <a:pt x="5631" y="636"/>
                  </a:cubicBezTo>
                  <a:lnTo>
                    <a:pt x="3584" y="97"/>
                  </a:lnTo>
                  <a:cubicBezTo>
                    <a:pt x="3335" y="31"/>
                    <a:pt x="3067" y="0"/>
                    <a:pt x="2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9"/>
            <p:cNvSpPr/>
            <p:nvPr/>
          </p:nvSpPr>
          <p:spPr>
            <a:xfrm>
              <a:off x="831100" y="4417875"/>
              <a:ext cx="167450" cy="74050"/>
            </a:xfrm>
            <a:custGeom>
              <a:avLst/>
              <a:gdLst/>
              <a:ahLst/>
              <a:cxnLst/>
              <a:rect l="l" t="t" r="r" b="b"/>
              <a:pathLst>
                <a:path w="6698" h="2962" extrusionOk="0">
                  <a:moveTo>
                    <a:pt x="2827" y="1"/>
                  </a:moveTo>
                  <a:cubicBezTo>
                    <a:pt x="2215" y="1"/>
                    <a:pt x="1608" y="167"/>
                    <a:pt x="1277" y="457"/>
                  </a:cubicBezTo>
                  <a:lnTo>
                    <a:pt x="477" y="1163"/>
                  </a:lnTo>
                  <a:cubicBezTo>
                    <a:pt x="0" y="1582"/>
                    <a:pt x="272" y="2101"/>
                    <a:pt x="1088" y="2321"/>
                  </a:cubicBezTo>
                  <a:lnTo>
                    <a:pt x="3098" y="2863"/>
                  </a:lnTo>
                  <a:cubicBezTo>
                    <a:pt x="3346" y="2930"/>
                    <a:pt x="3615" y="2961"/>
                    <a:pt x="3882" y="2961"/>
                  </a:cubicBezTo>
                  <a:cubicBezTo>
                    <a:pt x="4505" y="2961"/>
                    <a:pt x="5119" y="2789"/>
                    <a:pt x="5447" y="2490"/>
                  </a:cubicBezTo>
                  <a:lnTo>
                    <a:pt x="6234" y="1773"/>
                  </a:lnTo>
                  <a:cubicBezTo>
                    <a:pt x="6697" y="1351"/>
                    <a:pt x="6403" y="836"/>
                    <a:pt x="5585" y="621"/>
                  </a:cubicBezTo>
                  <a:lnTo>
                    <a:pt x="3591" y="94"/>
                  </a:lnTo>
                  <a:cubicBezTo>
                    <a:pt x="3349" y="31"/>
                    <a:pt x="3088" y="1"/>
                    <a:pt x="2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9"/>
            <p:cNvSpPr/>
            <p:nvPr/>
          </p:nvSpPr>
          <p:spPr>
            <a:xfrm>
              <a:off x="681550" y="4378575"/>
              <a:ext cx="165150" cy="72325"/>
            </a:xfrm>
            <a:custGeom>
              <a:avLst/>
              <a:gdLst/>
              <a:ahLst/>
              <a:cxnLst/>
              <a:rect l="l" t="t" r="r" b="b"/>
              <a:pathLst>
                <a:path w="6606" h="2893" extrusionOk="0">
                  <a:moveTo>
                    <a:pt x="2847" y="1"/>
                  </a:moveTo>
                  <a:cubicBezTo>
                    <a:pt x="2243" y="1"/>
                    <a:pt x="1638" y="164"/>
                    <a:pt x="1302" y="449"/>
                  </a:cubicBezTo>
                  <a:lnTo>
                    <a:pt x="486" y="1137"/>
                  </a:lnTo>
                  <a:cubicBezTo>
                    <a:pt x="0" y="1548"/>
                    <a:pt x="248" y="2055"/>
                    <a:pt x="1043" y="2269"/>
                  </a:cubicBezTo>
                  <a:lnTo>
                    <a:pt x="3004" y="2796"/>
                  </a:lnTo>
                  <a:cubicBezTo>
                    <a:pt x="3245" y="2861"/>
                    <a:pt x="3508" y="2892"/>
                    <a:pt x="3771" y="2892"/>
                  </a:cubicBezTo>
                  <a:cubicBezTo>
                    <a:pt x="4384" y="2892"/>
                    <a:pt x="4996" y="2725"/>
                    <a:pt x="5331" y="2432"/>
                  </a:cubicBezTo>
                  <a:lnTo>
                    <a:pt x="6134" y="1731"/>
                  </a:lnTo>
                  <a:cubicBezTo>
                    <a:pt x="6606" y="1319"/>
                    <a:pt x="6338" y="815"/>
                    <a:pt x="5539" y="605"/>
                  </a:cubicBezTo>
                  <a:lnTo>
                    <a:pt x="3595" y="93"/>
                  </a:lnTo>
                  <a:cubicBezTo>
                    <a:pt x="3360" y="30"/>
                    <a:pt x="3103" y="1"/>
                    <a:pt x="2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9"/>
            <p:cNvSpPr/>
            <p:nvPr/>
          </p:nvSpPr>
          <p:spPr>
            <a:xfrm>
              <a:off x="1058900" y="4577875"/>
              <a:ext cx="175300" cy="80775"/>
            </a:xfrm>
            <a:custGeom>
              <a:avLst/>
              <a:gdLst/>
              <a:ahLst/>
              <a:cxnLst/>
              <a:rect l="l" t="t" r="r" b="b"/>
              <a:pathLst>
                <a:path w="7012" h="3231" extrusionOk="0">
                  <a:moveTo>
                    <a:pt x="2858" y="1"/>
                  </a:moveTo>
                  <a:cubicBezTo>
                    <a:pt x="2218" y="1"/>
                    <a:pt x="1597" y="181"/>
                    <a:pt x="1270" y="494"/>
                  </a:cubicBezTo>
                  <a:lnTo>
                    <a:pt x="475" y="1260"/>
                  </a:lnTo>
                  <a:cubicBezTo>
                    <a:pt x="1" y="1716"/>
                    <a:pt x="317" y="2283"/>
                    <a:pt x="1187" y="2524"/>
                  </a:cubicBezTo>
                  <a:lnTo>
                    <a:pt x="3331" y="3121"/>
                  </a:lnTo>
                  <a:cubicBezTo>
                    <a:pt x="3598" y="3195"/>
                    <a:pt x="3885" y="3230"/>
                    <a:pt x="4168" y="3230"/>
                  </a:cubicBezTo>
                  <a:cubicBezTo>
                    <a:pt x="4819" y="3230"/>
                    <a:pt x="5449" y="3044"/>
                    <a:pt x="5773" y="2721"/>
                  </a:cubicBezTo>
                  <a:lnTo>
                    <a:pt x="6553" y="1940"/>
                  </a:lnTo>
                  <a:cubicBezTo>
                    <a:pt x="7012" y="1482"/>
                    <a:pt x="6671" y="919"/>
                    <a:pt x="5798" y="683"/>
                  </a:cubicBezTo>
                  <a:lnTo>
                    <a:pt x="3674" y="106"/>
                  </a:lnTo>
                  <a:cubicBezTo>
                    <a:pt x="3414" y="35"/>
                    <a:pt x="3134"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9"/>
            <p:cNvSpPr/>
            <p:nvPr/>
          </p:nvSpPr>
          <p:spPr>
            <a:xfrm>
              <a:off x="899600" y="4534750"/>
              <a:ext cx="172850" cy="78800"/>
            </a:xfrm>
            <a:custGeom>
              <a:avLst/>
              <a:gdLst/>
              <a:ahLst/>
              <a:cxnLst/>
              <a:rect l="l" t="t" r="r" b="b"/>
              <a:pathLst>
                <a:path w="6914" h="3152" extrusionOk="0">
                  <a:moveTo>
                    <a:pt x="2884" y="1"/>
                  </a:moveTo>
                  <a:cubicBezTo>
                    <a:pt x="2254" y="1"/>
                    <a:pt x="1633" y="177"/>
                    <a:pt x="1299" y="484"/>
                  </a:cubicBezTo>
                  <a:lnTo>
                    <a:pt x="485" y="1231"/>
                  </a:lnTo>
                  <a:cubicBezTo>
                    <a:pt x="1" y="1676"/>
                    <a:pt x="291" y="2229"/>
                    <a:pt x="1138" y="2465"/>
                  </a:cubicBezTo>
                  <a:lnTo>
                    <a:pt x="3225" y="3045"/>
                  </a:lnTo>
                  <a:cubicBezTo>
                    <a:pt x="3485" y="3117"/>
                    <a:pt x="3765" y="3151"/>
                    <a:pt x="4042" y="3151"/>
                  </a:cubicBezTo>
                  <a:cubicBezTo>
                    <a:pt x="4683" y="3151"/>
                    <a:pt x="5312" y="2970"/>
                    <a:pt x="5645" y="2653"/>
                  </a:cubicBezTo>
                  <a:lnTo>
                    <a:pt x="6445" y="1891"/>
                  </a:lnTo>
                  <a:cubicBezTo>
                    <a:pt x="6913" y="1444"/>
                    <a:pt x="6601" y="895"/>
                    <a:pt x="5751" y="664"/>
                  </a:cubicBezTo>
                  <a:lnTo>
                    <a:pt x="3681" y="102"/>
                  </a:lnTo>
                  <a:cubicBezTo>
                    <a:pt x="3429" y="33"/>
                    <a:pt x="3155" y="1"/>
                    <a:pt x="2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9"/>
            <p:cNvSpPr/>
            <p:nvPr/>
          </p:nvSpPr>
          <p:spPr>
            <a:xfrm>
              <a:off x="744425" y="4492750"/>
              <a:ext cx="170450" cy="76900"/>
            </a:xfrm>
            <a:custGeom>
              <a:avLst/>
              <a:gdLst/>
              <a:ahLst/>
              <a:cxnLst/>
              <a:rect l="l" t="t" r="r" b="b"/>
              <a:pathLst>
                <a:path w="6818" h="3076" extrusionOk="0">
                  <a:moveTo>
                    <a:pt x="2906" y="0"/>
                  </a:moveTo>
                  <a:cubicBezTo>
                    <a:pt x="2285" y="0"/>
                    <a:pt x="1666" y="172"/>
                    <a:pt x="1325" y="472"/>
                  </a:cubicBezTo>
                  <a:lnTo>
                    <a:pt x="496" y="1202"/>
                  </a:lnTo>
                  <a:cubicBezTo>
                    <a:pt x="0" y="1637"/>
                    <a:pt x="265" y="2178"/>
                    <a:pt x="1090" y="2407"/>
                  </a:cubicBezTo>
                  <a:lnTo>
                    <a:pt x="3124" y="2971"/>
                  </a:lnTo>
                  <a:cubicBezTo>
                    <a:pt x="3376" y="3042"/>
                    <a:pt x="3651" y="3075"/>
                    <a:pt x="3924" y="3075"/>
                  </a:cubicBezTo>
                  <a:cubicBezTo>
                    <a:pt x="4556" y="3075"/>
                    <a:pt x="5182" y="2898"/>
                    <a:pt x="5521" y="2589"/>
                  </a:cubicBezTo>
                  <a:lnTo>
                    <a:pt x="6339" y="1844"/>
                  </a:lnTo>
                  <a:cubicBezTo>
                    <a:pt x="6817" y="1406"/>
                    <a:pt x="6531" y="870"/>
                    <a:pt x="5704" y="646"/>
                  </a:cubicBezTo>
                  <a:lnTo>
                    <a:pt x="3687" y="99"/>
                  </a:lnTo>
                  <a:cubicBezTo>
                    <a:pt x="3440" y="32"/>
                    <a:pt x="3173" y="0"/>
                    <a:pt x="2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9"/>
            <p:cNvSpPr/>
            <p:nvPr/>
          </p:nvSpPr>
          <p:spPr>
            <a:xfrm>
              <a:off x="499225" y="4450075"/>
              <a:ext cx="264425" cy="157500"/>
            </a:xfrm>
            <a:custGeom>
              <a:avLst/>
              <a:gdLst/>
              <a:ahLst/>
              <a:cxnLst/>
              <a:rect l="l" t="t" r="r" b="b"/>
              <a:pathLst>
                <a:path w="10577" h="6300" extrusionOk="0">
                  <a:moveTo>
                    <a:pt x="6530" y="0"/>
                  </a:moveTo>
                  <a:cubicBezTo>
                    <a:pt x="6059" y="0"/>
                    <a:pt x="5585" y="130"/>
                    <a:pt x="5318" y="354"/>
                  </a:cubicBezTo>
                  <a:lnTo>
                    <a:pt x="402" y="4507"/>
                  </a:lnTo>
                  <a:cubicBezTo>
                    <a:pt x="1" y="4847"/>
                    <a:pt x="178" y="5268"/>
                    <a:pt x="802" y="5447"/>
                  </a:cubicBezTo>
                  <a:lnTo>
                    <a:pt x="3489" y="6218"/>
                  </a:lnTo>
                  <a:cubicBezTo>
                    <a:pt x="3680" y="6273"/>
                    <a:pt x="3890" y="6299"/>
                    <a:pt x="4100" y="6299"/>
                  </a:cubicBezTo>
                  <a:cubicBezTo>
                    <a:pt x="4587" y="6299"/>
                    <a:pt x="5079" y="6160"/>
                    <a:pt x="5356" y="5919"/>
                  </a:cubicBezTo>
                  <a:lnTo>
                    <a:pt x="10201" y="1689"/>
                  </a:lnTo>
                  <a:cubicBezTo>
                    <a:pt x="10577" y="1361"/>
                    <a:pt x="10376" y="958"/>
                    <a:pt x="9754" y="789"/>
                  </a:cubicBezTo>
                  <a:lnTo>
                    <a:pt x="7117" y="74"/>
                  </a:lnTo>
                  <a:cubicBezTo>
                    <a:pt x="6933" y="24"/>
                    <a:pt x="6732" y="0"/>
                    <a:pt x="6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9"/>
            <p:cNvSpPr/>
            <p:nvPr/>
          </p:nvSpPr>
          <p:spPr>
            <a:xfrm>
              <a:off x="972625" y="4659250"/>
              <a:ext cx="178600" cy="84025"/>
            </a:xfrm>
            <a:custGeom>
              <a:avLst/>
              <a:gdLst/>
              <a:ahLst/>
              <a:cxnLst/>
              <a:rect l="l" t="t" r="r" b="b"/>
              <a:pathLst>
                <a:path w="7144" h="3361" extrusionOk="0">
                  <a:moveTo>
                    <a:pt x="2940" y="1"/>
                  </a:moveTo>
                  <a:cubicBezTo>
                    <a:pt x="2292" y="1"/>
                    <a:pt x="1657" y="186"/>
                    <a:pt x="1319" y="512"/>
                  </a:cubicBezTo>
                  <a:lnTo>
                    <a:pt x="493" y="1307"/>
                  </a:lnTo>
                  <a:cubicBezTo>
                    <a:pt x="0" y="1781"/>
                    <a:pt x="310" y="2371"/>
                    <a:pt x="1191" y="2623"/>
                  </a:cubicBezTo>
                  <a:lnTo>
                    <a:pt x="3362" y="3247"/>
                  </a:lnTo>
                  <a:cubicBezTo>
                    <a:pt x="3633" y="3324"/>
                    <a:pt x="3925" y="3361"/>
                    <a:pt x="4214" y="3361"/>
                  </a:cubicBezTo>
                  <a:cubicBezTo>
                    <a:pt x="4875" y="3361"/>
                    <a:pt x="5519" y="3169"/>
                    <a:pt x="5856" y="2833"/>
                  </a:cubicBezTo>
                  <a:lnTo>
                    <a:pt x="6667" y="2022"/>
                  </a:lnTo>
                  <a:cubicBezTo>
                    <a:pt x="7144" y="1545"/>
                    <a:pt x="6809" y="961"/>
                    <a:pt x="5926" y="713"/>
                  </a:cubicBezTo>
                  <a:lnTo>
                    <a:pt x="3774" y="110"/>
                  </a:lnTo>
                  <a:cubicBezTo>
                    <a:pt x="3509" y="36"/>
                    <a:pt x="3223" y="1"/>
                    <a:pt x="2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9"/>
            <p:cNvSpPr/>
            <p:nvPr/>
          </p:nvSpPr>
          <p:spPr>
            <a:xfrm>
              <a:off x="811425" y="4614225"/>
              <a:ext cx="176075" cy="81950"/>
            </a:xfrm>
            <a:custGeom>
              <a:avLst/>
              <a:gdLst/>
              <a:ahLst/>
              <a:cxnLst/>
              <a:rect l="l" t="t" r="r" b="b"/>
              <a:pathLst>
                <a:path w="7043" h="3278" extrusionOk="0">
                  <a:moveTo>
                    <a:pt x="2966" y="1"/>
                  </a:moveTo>
                  <a:cubicBezTo>
                    <a:pt x="2327" y="1"/>
                    <a:pt x="1694" y="182"/>
                    <a:pt x="1349" y="500"/>
                  </a:cubicBezTo>
                  <a:lnTo>
                    <a:pt x="503" y="1277"/>
                  </a:lnTo>
                  <a:cubicBezTo>
                    <a:pt x="0" y="1738"/>
                    <a:pt x="283" y="2314"/>
                    <a:pt x="1141" y="2560"/>
                  </a:cubicBezTo>
                  <a:lnTo>
                    <a:pt x="3252" y="3166"/>
                  </a:lnTo>
                  <a:cubicBezTo>
                    <a:pt x="3516" y="3241"/>
                    <a:pt x="3803" y="3277"/>
                    <a:pt x="4088" y="3277"/>
                  </a:cubicBezTo>
                  <a:cubicBezTo>
                    <a:pt x="4738" y="3277"/>
                    <a:pt x="5380" y="3090"/>
                    <a:pt x="5724" y="2762"/>
                  </a:cubicBezTo>
                  <a:lnTo>
                    <a:pt x="6554" y="1971"/>
                  </a:lnTo>
                  <a:cubicBezTo>
                    <a:pt x="7042" y="1505"/>
                    <a:pt x="6736" y="935"/>
                    <a:pt x="5876" y="693"/>
                  </a:cubicBezTo>
                  <a:lnTo>
                    <a:pt x="3781" y="107"/>
                  </a:lnTo>
                  <a:cubicBezTo>
                    <a:pt x="3524" y="35"/>
                    <a:pt x="3244" y="1"/>
                    <a:pt x="2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9"/>
            <p:cNvSpPr/>
            <p:nvPr/>
          </p:nvSpPr>
          <p:spPr>
            <a:xfrm>
              <a:off x="654475" y="4570375"/>
              <a:ext cx="173575" cy="79975"/>
            </a:xfrm>
            <a:custGeom>
              <a:avLst/>
              <a:gdLst/>
              <a:ahLst/>
              <a:cxnLst/>
              <a:rect l="l" t="t" r="r" b="b"/>
              <a:pathLst>
                <a:path w="6943" h="3199" extrusionOk="0">
                  <a:moveTo>
                    <a:pt x="2993" y="0"/>
                  </a:moveTo>
                  <a:cubicBezTo>
                    <a:pt x="2362" y="0"/>
                    <a:pt x="1730" y="178"/>
                    <a:pt x="1376" y="489"/>
                  </a:cubicBezTo>
                  <a:lnTo>
                    <a:pt x="514" y="1247"/>
                  </a:lnTo>
                  <a:cubicBezTo>
                    <a:pt x="1" y="1699"/>
                    <a:pt x="257" y="2261"/>
                    <a:pt x="1092" y="2500"/>
                  </a:cubicBezTo>
                  <a:lnTo>
                    <a:pt x="3148" y="3090"/>
                  </a:lnTo>
                  <a:cubicBezTo>
                    <a:pt x="3405" y="3163"/>
                    <a:pt x="3685" y="3198"/>
                    <a:pt x="3964" y="3198"/>
                  </a:cubicBezTo>
                  <a:cubicBezTo>
                    <a:pt x="4606" y="3198"/>
                    <a:pt x="5245" y="3014"/>
                    <a:pt x="5597" y="2693"/>
                  </a:cubicBezTo>
                  <a:lnTo>
                    <a:pt x="6446" y="1920"/>
                  </a:lnTo>
                  <a:cubicBezTo>
                    <a:pt x="6943" y="1467"/>
                    <a:pt x="6664" y="909"/>
                    <a:pt x="5827" y="674"/>
                  </a:cubicBezTo>
                  <a:lnTo>
                    <a:pt x="3787" y="103"/>
                  </a:lnTo>
                  <a:cubicBezTo>
                    <a:pt x="3538" y="33"/>
                    <a:pt x="3266" y="0"/>
                    <a:pt x="2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9"/>
            <p:cNvSpPr/>
            <p:nvPr/>
          </p:nvSpPr>
          <p:spPr>
            <a:xfrm>
              <a:off x="1300300" y="4343200"/>
              <a:ext cx="166075" cy="71950"/>
            </a:xfrm>
            <a:custGeom>
              <a:avLst/>
              <a:gdLst/>
              <a:ahLst/>
              <a:cxnLst/>
              <a:rect l="l" t="t" r="r" b="b"/>
              <a:pathLst>
                <a:path w="6643" h="2878" extrusionOk="0">
                  <a:moveTo>
                    <a:pt x="2630" y="1"/>
                  </a:moveTo>
                  <a:cubicBezTo>
                    <a:pt x="2019" y="1"/>
                    <a:pt x="1433" y="163"/>
                    <a:pt x="1138" y="446"/>
                  </a:cubicBezTo>
                  <a:lnTo>
                    <a:pt x="426" y="1132"/>
                  </a:lnTo>
                  <a:cubicBezTo>
                    <a:pt x="1" y="1540"/>
                    <a:pt x="334" y="2044"/>
                    <a:pt x="1173" y="2258"/>
                  </a:cubicBezTo>
                  <a:lnTo>
                    <a:pt x="3241" y="2783"/>
                  </a:lnTo>
                  <a:cubicBezTo>
                    <a:pt x="3495" y="2847"/>
                    <a:pt x="3765" y="2878"/>
                    <a:pt x="4030" y="2878"/>
                  </a:cubicBezTo>
                  <a:cubicBezTo>
                    <a:pt x="4650" y="2878"/>
                    <a:pt x="5243" y="2710"/>
                    <a:pt x="5535" y="2418"/>
                  </a:cubicBezTo>
                  <a:lnTo>
                    <a:pt x="6233" y="1720"/>
                  </a:lnTo>
                  <a:cubicBezTo>
                    <a:pt x="6643" y="1310"/>
                    <a:pt x="6289" y="809"/>
                    <a:pt x="5449" y="601"/>
                  </a:cubicBezTo>
                  <a:lnTo>
                    <a:pt x="3400" y="92"/>
                  </a:lnTo>
                  <a:cubicBezTo>
                    <a:pt x="3152" y="30"/>
                    <a:pt x="2889" y="1"/>
                    <a:pt x="2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9"/>
            <p:cNvSpPr/>
            <p:nvPr/>
          </p:nvSpPr>
          <p:spPr>
            <a:xfrm>
              <a:off x="1146500" y="4305125"/>
              <a:ext cx="163850" cy="70300"/>
            </a:xfrm>
            <a:custGeom>
              <a:avLst/>
              <a:gdLst/>
              <a:ahLst/>
              <a:cxnLst/>
              <a:rect l="l" t="t" r="r" b="b"/>
              <a:pathLst>
                <a:path w="6554" h="2812" extrusionOk="0">
                  <a:moveTo>
                    <a:pt x="2653" y="1"/>
                  </a:moveTo>
                  <a:cubicBezTo>
                    <a:pt x="2050" y="1"/>
                    <a:pt x="1466" y="159"/>
                    <a:pt x="1164" y="436"/>
                  </a:cubicBezTo>
                  <a:lnTo>
                    <a:pt x="435" y="1108"/>
                  </a:lnTo>
                  <a:cubicBezTo>
                    <a:pt x="0" y="1506"/>
                    <a:pt x="308" y="1999"/>
                    <a:pt x="1126" y="2207"/>
                  </a:cubicBezTo>
                  <a:lnTo>
                    <a:pt x="3142" y="2719"/>
                  </a:lnTo>
                  <a:cubicBezTo>
                    <a:pt x="3389" y="2782"/>
                    <a:pt x="3653" y="2812"/>
                    <a:pt x="3914" y="2812"/>
                  </a:cubicBezTo>
                  <a:cubicBezTo>
                    <a:pt x="4527" y="2812"/>
                    <a:pt x="5118" y="2647"/>
                    <a:pt x="5418" y="2362"/>
                  </a:cubicBezTo>
                  <a:lnTo>
                    <a:pt x="6133" y="1679"/>
                  </a:lnTo>
                  <a:cubicBezTo>
                    <a:pt x="6554" y="1278"/>
                    <a:pt x="6226" y="790"/>
                    <a:pt x="5405" y="586"/>
                  </a:cubicBezTo>
                  <a:lnTo>
                    <a:pt x="3406" y="89"/>
                  </a:lnTo>
                  <a:cubicBezTo>
                    <a:pt x="3165" y="29"/>
                    <a:pt x="2907" y="1"/>
                    <a:pt x="26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9"/>
            <p:cNvSpPr/>
            <p:nvPr/>
          </p:nvSpPr>
          <p:spPr>
            <a:xfrm>
              <a:off x="996450" y="4267975"/>
              <a:ext cx="161700" cy="68700"/>
            </a:xfrm>
            <a:custGeom>
              <a:avLst/>
              <a:gdLst/>
              <a:ahLst/>
              <a:cxnLst/>
              <a:rect l="l" t="t" r="r" b="b"/>
              <a:pathLst>
                <a:path w="6468" h="2748" extrusionOk="0">
                  <a:moveTo>
                    <a:pt x="2678" y="0"/>
                  </a:moveTo>
                  <a:cubicBezTo>
                    <a:pt x="2083" y="0"/>
                    <a:pt x="1499" y="156"/>
                    <a:pt x="1191" y="428"/>
                  </a:cubicBezTo>
                  <a:lnTo>
                    <a:pt x="445" y="1084"/>
                  </a:lnTo>
                  <a:cubicBezTo>
                    <a:pt x="0" y="1475"/>
                    <a:pt x="285" y="1956"/>
                    <a:pt x="1083" y="2159"/>
                  </a:cubicBezTo>
                  <a:lnTo>
                    <a:pt x="3049" y="2659"/>
                  </a:lnTo>
                  <a:cubicBezTo>
                    <a:pt x="3289" y="2719"/>
                    <a:pt x="3547" y="2748"/>
                    <a:pt x="3803" y="2748"/>
                  </a:cubicBezTo>
                  <a:cubicBezTo>
                    <a:pt x="4407" y="2748"/>
                    <a:pt x="4999" y="2587"/>
                    <a:pt x="5305" y="2308"/>
                  </a:cubicBezTo>
                  <a:lnTo>
                    <a:pt x="6037" y="1640"/>
                  </a:lnTo>
                  <a:cubicBezTo>
                    <a:pt x="6468" y="1248"/>
                    <a:pt x="6165" y="770"/>
                    <a:pt x="5365" y="571"/>
                  </a:cubicBezTo>
                  <a:lnTo>
                    <a:pt x="3414" y="86"/>
                  </a:lnTo>
                  <a:cubicBezTo>
                    <a:pt x="3180" y="28"/>
                    <a:pt x="2928" y="0"/>
                    <a:pt x="26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9"/>
            <p:cNvSpPr/>
            <p:nvPr/>
          </p:nvSpPr>
          <p:spPr>
            <a:xfrm>
              <a:off x="850050" y="4231700"/>
              <a:ext cx="159625" cy="67200"/>
            </a:xfrm>
            <a:custGeom>
              <a:avLst/>
              <a:gdLst/>
              <a:ahLst/>
              <a:cxnLst/>
              <a:rect l="l" t="t" r="r" b="b"/>
              <a:pathLst>
                <a:path w="6385" h="2688" extrusionOk="0">
                  <a:moveTo>
                    <a:pt x="2699" y="1"/>
                  </a:moveTo>
                  <a:cubicBezTo>
                    <a:pt x="2112" y="1"/>
                    <a:pt x="1530" y="153"/>
                    <a:pt x="1214" y="419"/>
                  </a:cubicBezTo>
                  <a:lnTo>
                    <a:pt x="454" y="1062"/>
                  </a:lnTo>
                  <a:cubicBezTo>
                    <a:pt x="1" y="1444"/>
                    <a:pt x="263" y="1915"/>
                    <a:pt x="1041" y="2112"/>
                  </a:cubicBezTo>
                  <a:lnTo>
                    <a:pt x="2960" y="2599"/>
                  </a:lnTo>
                  <a:cubicBezTo>
                    <a:pt x="3194" y="2659"/>
                    <a:pt x="3448" y="2688"/>
                    <a:pt x="3700" y="2688"/>
                  </a:cubicBezTo>
                  <a:cubicBezTo>
                    <a:pt x="4296" y="2688"/>
                    <a:pt x="4884" y="2530"/>
                    <a:pt x="5196" y="2256"/>
                  </a:cubicBezTo>
                  <a:lnTo>
                    <a:pt x="5945" y="1603"/>
                  </a:lnTo>
                  <a:cubicBezTo>
                    <a:pt x="6384" y="1218"/>
                    <a:pt x="6104" y="751"/>
                    <a:pt x="5323" y="557"/>
                  </a:cubicBezTo>
                  <a:lnTo>
                    <a:pt x="3420" y="84"/>
                  </a:lnTo>
                  <a:cubicBezTo>
                    <a:pt x="3192" y="27"/>
                    <a:pt x="2945" y="1"/>
                    <a:pt x="2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9"/>
            <p:cNvSpPr/>
            <p:nvPr/>
          </p:nvSpPr>
          <p:spPr>
            <a:xfrm>
              <a:off x="1223125" y="4416050"/>
              <a:ext cx="169075" cy="74700"/>
            </a:xfrm>
            <a:custGeom>
              <a:avLst/>
              <a:gdLst/>
              <a:ahLst/>
              <a:cxnLst/>
              <a:rect l="l" t="t" r="r" b="b"/>
              <a:pathLst>
                <a:path w="6763" h="2988" extrusionOk="0">
                  <a:moveTo>
                    <a:pt x="2702" y="0"/>
                  </a:moveTo>
                  <a:cubicBezTo>
                    <a:pt x="2082" y="0"/>
                    <a:pt x="1485" y="168"/>
                    <a:pt x="1180" y="460"/>
                  </a:cubicBezTo>
                  <a:lnTo>
                    <a:pt x="441" y="1171"/>
                  </a:lnTo>
                  <a:cubicBezTo>
                    <a:pt x="1" y="1594"/>
                    <a:pt x="329" y="2118"/>
                    <a:pt x="1179" y="2340"/>
                  </a:cubicBezTo>
                  <a:lnTo>
                    <a:pt x="3272" y="2888"/>
                  </a:lnTo>
                  <a:cubicBezTo>
                    <a:pt x="3530" y="2955"/>
                    <a:pt x="3806" y="2987"/>
                    <a:pt x="4076" y="2987"/>
                  </a:cubicBezTo>
                  <a:cubicBezTo>
                    <a:pt x="4707" y="2987"/>
                    <a:pt x="5311" y="2814"/>
                    <a:pt x="5613" y="2512"/>
                  </a:cubicBezTo>
                  <a:lnTo>
                    <a:pt x="6338" y="1789"/>
                  </a:lnTo>
                  <a:cubicBezTo>
                    <a:pt x="6763" y="1364"/>
                    <a:pt x="6414" y="843"/>
                    <a:pt x="5562" y="626"/>
                  </a:cubicBezTo>
                  <a:lnTo>
                    <a:pt x="3487" y="95"/>
                  </a:lnTo>
                  <a:cubicBezTo>
                    <a:pt x="3235" y="31"/>
                    <a:pt x="2967" y="0"/>
                    <a:pt x="2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9"/>
            <p:cNvSpPr/>
            <p:nvPr/>
          </p:nvSpPr>
          <p:spPr>
            <a:xfrm>
              <a:off x="1067525" y="4376350"/>
              <a:ext cx="166750" cy="73000"/>
            </a:xfrm>
            <a:custGeom>
              <a:avLst/>
              <a:gdLst/>
              <a:ahLst/>
              <a:cxnLst/>
              <a:rect l="l" t="t" r="r" b="b"/>
              <a:pathLst>
                <a:path w="6670" h="2920" extrusionOk="0">
                  <a:moveTo>
                    <a:pt x="2728" y="1"/>
                  </a:moveTo>
                  <a:cubicBezTo>
                    <a:pt x="2116" y="1"/>
                    <a:pt x="1519" y="165"/>
                    <a:pt x="1207" y="452"/>
                  </a:cubicBezTo>
                  <a:lnTo>
                    <a:pt x="451" y="1146"/>
                  </a:lnTo>
                  <a:cubicBezTo>
                    <a:pt x="1" y="1560"/>
                    <a:pt x="303" y="2072"/>
                    <a:pt x="1131" y="2289"/>
                  </a:cubicBezTo>
                  <a:lnTo>
                    <a:pt x="3170" y="2822"/>
                  </a:lnTo>
                  <a:cubicBezTo>
                    <a:pt x="3422" y="2888"/>
                    <a:pt x="3691" y="2919"/>
                    <a:pt x="3957" y="2919"/>
                  </a:cubicBezTo>
                  <a:cubicBezTo>
                    <a:pt x="4579" y="2919"/>
                    <a:pt x="5182" y="2749"/>
                    <a:pt x="5491" y="2455"/>
                  </a:cubicBezTo>
                  <a:lnTo>
                    <a:pt x="6233" y="1747"/>
                  </a:lnTo>
                  <a:cubicBezTo>
                    <a:pt x="6670" y="1330"/>
                    <a:pt x="6347" y="822"/>
                    <a:pt x="5517" y="611"/>
                  </a:cubicBezTo>
                  <a:lnTo>
                    <a:pt x="3494" y="93"/>
                  </a:lnTo>
                  <a:cubicBezTo>
                    <a:pt x="3250" y="30"/>
                    <a:pt x="2987" y="1"/>
                    <a:pt x="2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9"/>
            <p:cNvSpPr/>
            <p:nvPr/>
          </p:nvSpPr>
          <p:spPr>
            <a:xfrm>
              <a:off x="915800" y="4337650"/>
              <a:ext cx="164525" cy="71300"/>
            </a:xfrm>
            <a:custGeom>
              <a:avLst/>
              <a:gdLst/>
              <a:ahLst/>
              <a:cxnLst/>
              <a:rect l="l" t="t" r="r" b="b"/>
              <a:pathLst>
                <a:path w="6581" h="2852" extrusionOk="0">
                  <a:moveTo>
                    <a:pt x="2749" y="1"/>
                  </a:moveTo>
                  <a:cubicBezTo>
                    <a:pt x="2146" y="1"/>
                    <a:pt x="1551" y="162"/>
                    <a:pt x="1233" y="442"/>
                  </a:cubicBezTo>
                  <a:lnTo>
                    <a:pt x="460" y="1121"/>
                  </a:lnTo>
                  <a:cubicBezTo>
                    <a:pt x="0" y="1527"/>
                    <a:pt x="279" y="2027"/>
                    <a:pt x="1085" y="2238"/>
                  </a:cubicBezTo>
                  <a:lnTo>
                    <a:pt x="3074" y="2758"/>
                  </a:lnTo>
                  <a:cubicBezTo>
                    <a:pt x="3318" y="2822"/>
                    <a:pt x="3581" y="2852"/>
                    <a:pt x="3842" y="2852"/>
                  </a:cubicBezTo>
                  <a:cubicBezTo>
                    <a:pt x="4456" y="2852"/>
                    <a:pt x="5059" y="2686"/>
                    <a:pt x="5376" y="2397"/>
                  </a:cubicBezTo>
                  <a:lnTo>
                    <a:pt x="6134" y="1706"/>
                  </a:lnTo>
                  <a:cubicBezTo>
                    <a:pt x="6581" y="1299"/>
                    <a:pt x="6282" y="802"/>
                    <a:pt x="5473" y="595"/>
                  </a:cubicBezTo>
                  <a:lnTo>
                    <a:pt x="3501" y="91"/>
                  </a:lnTo>
                  <a:cubicBezTo>
                    <a:pt x="3262" y="30"/>
                    <a:pt x="3005" y="1"/>
                    <a:pt x="2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9"/>
            <p:cNvSpPr/>
            <p:nvPr/>
          </p:nvSpPr>
          <p:spPr>
            <a:xfrm>
              <a:off x="767825" y="4299900"/>
              <a:ext cx="162350" cy="69700"/>
            </a:xfrm>
            <a:custGeom>
              <a:avLst/>
              <a:gdLst/>
              <a:ahLst/>
              <a:cxnLst/>
              <a:rect l="l" t="t" r="r" b="b"/>
              <a:pathLst>
                <a:path w="6494" h="2788" extrusionOk="0">
                  <a:moveTo>
                    <a:pt x="2771" y="1"/>
                  </a:moveTo>
                  <a:cubicBezTo>
                    <a:pt x="2176" y="1"/>
                    <a:pt x="1582" y="159"/>
                    <a:pt x="1257" y="433"/>
                  </a:cubicBezTo>
                  <a:lnTo>
                    <a:pt x="469" y="1099"/>
                  </a:lnTo>
                  <a:cubicBezTo>
                    <a:pt x="0" y="1494"/>
                    <a:pt x="255" y="1983"/>
                    <a:pt x="1042" y="2188"/>
                  </a:cubicBezTo>
                  <a:lnTo>
                    <a:pt x="2982" y="2696"/>
                  </a:lnTo>
                  <a:cubicBezTo>
                    <a:pt x="3219" y="2758"/>
                    <a:pt x="3477" y="2788"/>
                    <a:pt x="3734" y="2788"/>
                  </a:cubicBezTo>
                  <a:cubicBezTo>
                    <a:pt x="4339" y="2788"/>
                    <a:pt x="4939" y="2625"/>
                    <a:pt x="5263" y="2342"/>
                  </a:cubicBezTo>
                  <a:lnTo>
                    <a:pt x="6039" y="1666"/>
                  </a:lnTo>
                  <a:cubicBezTo>
                    <a:pt x="6493" y="1268"/>
                    <a:pt x="6219" y="782"/>
                    <a:pt x="5429" y="581"/>
                  </a:cubicBezTo>
                  <a:lnTo>
                    <a:pt x="3505" y="88"/>
                  </a:lnTo>
                  <a:cubicBezTo>
                    <a:pt x="3274" y="29"/>
                    <a:pt x="3022" y="1"/>
                    <a:pt x="2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9"/>
            <p:cNvSpPr/>
            <p:nvPr/>
          </p:nvSpPr>
          <p:spPr>
            <a:xfrm>
              <a:off x="1143125" y="4491575"/>
              <a:ext cx="172125" cy="77625"/>
            </a:xfrm>
            <a:custGeom>
              <a:avLst/>
              <a:gdLst/>
              <a:ahLst/>
              <a:cxnLst/>
              <a:rect l="l" t="t" r="r" b="b"/>
              <a:pathLst>
                <a:path w="6885" h="3105" extrusionOk="0">
                  <a:moveTo>
                    <a:pt x="2777" y="0"/>
                  </a:moveTo>
                  <a:cubicBezTo>
                    <a:pt x="2148" y="0"/>
                    <a:pt x="1538" y="173"/>
                    <a:pt x="1223" y="476"/>
                  </a:cubicBezTo>
                  <a:lnTo>
                    <a:pt x="456" y="1214"/>
                  </a:lnTo>
                  <a:cubicBezTo>
                    <a:pt x="0" y="1652"/>
                    <a:pt x="322" y="2198"/>
                    <a:pt x="1182" y="2429"/>
                  </a:cubicBezTo>
                  <a:lnTo>
                    <a:pt x="3301" y="3000"/>
                  </a:lnTo>
                  <a:cubicBezTo>
                    <a:pt x="3564" y="3071"/>
                    <a:pt x="3845" y="3105"/>
                    <a:pt x="4122" y="3105"/>
                  </a:cubicBezTo>
                  <a:cubicBezTo>
                    <a:pt x="4762" y="3105"/>
                    <a:pt x="5378" y="2925"/>
                    <a:pt x="5691" y="2613"/>
                  </a:cubicBezTo>
                  <a:lnTo>
                    <a:pt x="6442" y="1861"/>
                  </a:lnTo>
                  <a:cubicBezTo>
                    <a:pt x="6884" y="1421"/>
                    <a:pt x="6538" y="879"/>
                    <a:pt x="5677" y="652"/>
                  </a:cubicBezTo>
                  <a:lnTo>
                    <a:pt x="3577" y="99"/>
                  </a:lnTo>
                  <a:cubicBezTo>
                    <a:pt x="3321" y="32"/>
                    <a:pt x="3047" y="0"/>
                    <a:pt x="2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9"/>
            <p:cNvSpPr/>
            <p:nvPr/>
          </p:nvSpPr>
          <p:spPr>
            <a:xfrm>
              <a:off x="985650" y="4450175"/>
              <a:ext cx="169775" cy="75825"/>
            </a:xfrm>
            <a:custGeom>
              <a:avLst/>
              <a:gdLst/>
              <a:ahLst/>
              <a:cxnLst/>
              <a:rect l="l" t="t" r="r" b="b"/>
              <a:pathLst>
                <a:path w="6791" h="3033" extrusionOk="0">
                  <a:moveTo>
                    <a:pt x="2804" y="1"/>
                  </a:moveTo>
                  <a:cubicBezTo>
                    <a:pt x="2183" y="1"/>
                    <a:pt x="1575" y="171"/>
                    <a:pt x="1252" y="467"/>
                  </a:cubicBezTo>
                  <a:lnTo>
                    <a:pt x="468" y="1188"/>
                  </a:lnTo>
                  <a:cubicBezTo>
                    <a:pt x="0" y="1617"/>
                    <a:pt x="297" y="2149"/>
                    <a:pt x="1135" y="2375"/>
                  </a:cubicBezTo>
                  <a:lnTo>
                    <a:pt x="3198" y="2931"/>
                  </a:lnTo>
                  <a:cubicBezTo>
                    <a:pt x="3454" y="3000"/>
                    <a:pt x="3729" y="3032"/>
                    <a:pt x="4001" y="3032"/>
                  </a:cubicBezTo>
                  <a:cubicBezTo>
                    <a:pt x="4631" y="3032"/>
                    <a:pt x="5247" y="2857"/>
                    <a:pt x="5567" y="2552"/>
                  </a:cubicBezTo>
                  <a:lnTo>
                    <a:pt x="6337" y="1817"/>
                  </a:lnTo>
                  <a:cubicBezTo>
                    <a:pt x="6790" y="1386"/>
                    <a:pt x="6472" y="859"/>
                    <a:pt x="5632" y="636"/>
                  </a:cubicBezTo>
                  <a:lnTo>
                    <a:pt x="3585" y="97"/>
                  </a:lnTo>
                  <a:cubicBezTo>
                    <a:pt x="3337" y="32"/>
                    <a:pt x="3069" y="1"/>
                    <a:pt x="2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9"/>
            <p:cNvSpPr/>
            <p:nvPr/>
          </p:nvSpPr>
          <p:spPr>
            <a:xfrm>
              <a:off x="832225" y="4409850"/>
              <a:ext cx="167450" cy="74050"/>
            </a:xfrm>
            <a:custGeom>
              <a:avLst/>
              <a:gdLst/>
              <a:ahLst/>
              <a:cxnLst/>
              <a:rect l="l" t="t" r="r" b="b"/>
              <a:pathLst>
                <a:path w="6698" h="2962" extrusionOk="0">
                  <a:moveTo>
                    <a:pt x="2827" y="1"/>
                  </a:moveTo>
                  <a:cubicBezTo>
                    <a:pt x="2214" y="1"/>
                    <a:pt x="1607" y="167"/>
                    <a:pt x="1277" y="457"/>
                  </a:cubicBezTo>
                  <a:lnTo>
                    <a:pt x="477" y="1161"/>
                  </a:lnTo>
                  <a:cubicBezTo>
                    <a:pt x="0" y="1581"/>
                    <a:pt x="272" y="2100"/>
                    <a:pt x="1088" y="2321"/>
                  </a:cubicBezTo>
                  <a:lnTo>
                    <a:pt x="3098" y="2863"/>
                  </a:lnTo>
                  <a:cubicBezTo>
                    <a:pt x="3346" y="2930"/>
                    <a:pt x="3615" y="2961"/>
                    <a:pt x="3882" y="2961"/>
                  </a:cubicBezTo>
                  <a:cubicBezTo>
                    <a:pt x="4505" y="2961"/>
                    <a:pt x="5120" y="2790"/>
                    <a:pt x="5448" y="2491"/>
                  </a:cubicBezTo>
                  <a:lnTo>
                    <a:pt x="6234" y="1773"/>
                  </a:lnTo>
                  <a:cubicBezTo>
                    <a:pt x="6697" y="1351"/>
                    <a:pt x="6403" y="836"/>
                    <a:pt x="5585" y="621"/>
                  </a:cubicBezTo>
                  <a:lnTo>
                    <a:pt x="3591" y="94"/>
                  </a:lnTo>
                  <a:cubicBezTo>
                    <a:pt x="3349" y="31"/>
                    <a:pt x="3088" y="1"/>
                    <a:pt x="28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9"/>
            <p:cNvSpPr/>
            <p:nvPr/>
          </p:nvSpPr>
          <p:spPr>
            <a:xfrm>
              <a:off x="682625" y="4370525"/>
              <a:ext cx="165200" cy="72350"/>
            </a:xfrm>
            <a:custGeom>
              <a:avLst/>
              <a:gdLst/>
              <a:ahLst/>
              <a:cxnLst/>
              <a:rect l="l" t="t" r="r" b="b"/>
              <a:pathLst>
                <a:path w="6608" h="2894" extrusionOk="0">
                  <a:moveTo>
                    <a:pt x="2847" y="1"/>
                  </a:moveTo>
                  <a:cubicBezTo>
                    <a:pt x="2243" y="1"/>
                    <a:pt x="1639" y="163"/>
                    <a:pt x="1303" y="447"/>
                  </a:cubicBezTo>
                  <a:lnTo>
                    <a:pt x="486" y="1137"/>
                  </a:lnTo>
                  <a:cubicBezTo>
                    <a:pt x="1" y="1548"/>
                    <a:pt x="248" y="2054"/>
                    <a:pt x="1044" y="2268"/>
                  </a:cubicBezTo>
                  <a:lnTo>
                    <a:pt x="3004" y="2798"/>
                  </a:lnTo>
                  <a:cubicBezTo>
                    <a:pt x="3246" y="2863"/>
                    <a:pt x="3509" y="2893"/>
                    <a:pt x="3772" y="2893"/>
                  </a:cubicBezTo>
                  <a:cubicBezTo>
                    <a:pt x="4385" y="2893"/>
                    <a:pt x="4998" y="2726"/>
                    <a:pt x="5333" y="2433"/>
                  </a:cubicBezTo>
                  <a:lnTo>
                    <a:pt x="6136" y="1731"/>
                  </a:lnTo>
                  <a:cubicBezTo>
                    <a:pt x="6608" y="1320"/>
                    <a:pt x="6339" y="816"/>
                    <a:pt x="5541" y="605"/>
                  </a:cubicBezTo>
                  <a:lnTo>
                    <a:pt x="3596" y="92"/>
                  </a:lnTo>
                  <a:cubicBezTo>
                    <a:pt x="3360" y="30"/>
                    <a:pt x="3104" y="1"/>
                    <a:pt x="2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9"/>
            <p:cNvSpPr/>
            <p:nvPr/>
          </p:nvSpPr>
          <p:spPr>
            <a:xfrm>
              <a:off x="1060025" y="4569925"/>
              <a:ext cx="175300" cy="80725"/>
            </a:xfrm>
            <a:custGeom>
              <a:avLst/>
              <a:gdLst/>
              <a:ahLst/>
              <a:cxnLst/>
              <a:rect l="l" t="t" r="r" b="b"/>
              <a:pathLst>
                <a:path w="7012" h="3229" extrusionOk="0">
                  <a:moveTo>
                    <a:pt x="2858" y="0"/>
                  </a:moveTo>
                  <a:cubicBezTo>
                    <a:pt x="2219" y="0"/>
                    <a:pt x="1597" y="179"/>
                    <a:pt x="1270" y="493"/>
                  </a:cubicBezTo>
                  <a:lnTo>
                    <a:pt x="475" y="1258"/>
                  </a:lnTo>
                  <a:cubicBezTo>
                    <a:pt x="1" y="1714"/>
                    <a:pt x="317" y="2282"/>
                    <a:pt x="1187" y="2524"/>
                  </a:cubicBezTo>
                  <a:lnTo>
                    <a:pt x="3332" y="3119"/>
                  </a:lnTo>
                  <a:cubicBezTo>
                    <a:pt x="3600" y="3194"/>
                    <a:pt x="3887" y="3229"/>
                    <a:pt x="4171" y="3229"/>
                  </a:cubicBezTo>
                  <a:cubicBezTo>
                    <a:pt x="4820" y="3229"/>
                    <a:pt x="5449" y="3044"/>
                    <a:pt x="5773" y="2721"/>
                  </a:cubicBezTo>
                  <a:lnTo>
                    <a:pt x="6554" y="1940"/>
                  </a:lnTo>
                  <a:cubicBezTo>
                    <a:pt x="7012" y="1481"/>
                    <a:pt x="6673" y="919"/>
                    <a:pt x="5800" y="681"/>
                  </a:cubicBezTo>
                  <a:lnTo>
                    <a:pt x="3674" y="104"/>
                  </a:lnTo>
                  <a:cubicBezTo>
                    <a:pt x="3414" y="34"/>
                    <a:pt x="3134" y="0"/>
                    <a:pt x="2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9"/>
            <p:cNvSpPr/>
            <p:nvPr/>
          </p:nvSpPr>
          <p:spPr>
            <a:xfrm>
              <a:off x="900725" y="4526750"/>
              <a:ext cx="172850" cy="78800"/>
            </a:xfrm>
            <a:custGeom>
              <a:avLst/>
              <a:gdLst/>
              <a:ahLst/>
              <a:cxnLst/>
              <a:rect l="l" t="t" r="r" b="b"/>
              <a:pathLst>
                <a:path w="6914" h="3152" extrusionOk="0">
                  <a:moveTo>
                    <a:pt x="2881" y="1"/>
                  </a:moveTo>
                  <a:cubicBezTo>
                    <a:pt x="2252" y="1"/>
                    <a:pt x="1633" y="176"/>
                    <a:pt x="1299" y="483"/>
                  </a:cubicBezTo>
                  <a:lnTo>
                    <a:pt x="485" y="1230"/>
                  </a:lnTo>
                  <a:cubicBezTo>
                    <a:pt x="1" y="1676"/>
                    <a:pt x="289" y="2229"/>
                    <a:pt x="1137" y="2464"/>
                  </a:cubicBezTo>
                  <a:lnTo>
                    <a:pt x="3225" y="3046"/>
                  </a:lnTo>
                  <a:cubicBezTo>
                    <a:pt x="3485" y="3118"/>
                    <a:pt x="3765" y="3152"/>
                    <a:pt x="4043" y="3152"/>
                  </a:cubicBezTo>
                  <a:cubicBezTo>
                    <a:pt x="4684" y="3152"/>
                    <a:pt x="5312" y="2971"/>
                    <a:pt x="5645" y="2654"/>
                  </a:cubicBezTo>
                  <a:lnTo>
                    <a:pt x="6445" y="1892"/>
                  </a:lnTo>
                  <a:cubicBezTo>
                    <a:pt x="6913" y="1444"/>
                    <a:pt x="6601" y="895"/>
                    <a:pt x="5751" y="664"/>
                  </a:cubicBezTo>
                  <a:lnTo>
                    <a:pt x="3680" y="103"/>
                  </a:lnTo>
                  <a:cubicBezTo>
                    <a:pt x="3427" y="33"/>
                    <a:pt x="3153" y="1"/>
                    <a:pt x="2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9"/>
            <p:cNvSpPr/>
            <p:nvPr/>
          </p:nvSpPr>
          <p:spPr>
            <a:xfrm>
              <a:off x="745550" y="4484725"/>
              <a:ext cx="170450" cy="76925"/>
            </a:xfrm>
            <a:custGeom>
              <a:avLst/>
              <a:gdLst/>
              <a:ahLst/>
              <a:cxnLst/>
              <a:rect l="l" t="t" r="r" b="b"/>
              <a:pathLst>
                <a:path w="6818" h="3077" extrusionOk="0">
                  <a:moveTo>
                    <a:pt x="2905" y="0"/>
                  </a:moveTo>
                  <a:cubicBezTo>
                    <a:pt x="2284" y="0"/>
                    <a:pt x="1665" y="172"/>
                    <a:pt x="1325" y="472"/>
                  </a:cubicBezTo>
                  <a:lnTo>
                    <a:pt x="495" y="1202"/>
                  </a:lnTo>
                  <a:cubicBezTo>
                    <a:pt x="0" y="1637"/>
                    <a:pt x="264" y="2178"/>
                    <a:pt x="1090" y="2407"/>
                  </a:cubicBezTo>
                  <a:lnTo>
                    <a:pt x="3124" y="2973"/>
                  </a:lnTo>
                  <a:cubicBezTo>
                    <a:pt x="3376" y="3043"/>
                    <a:pt x="3649" y="3076"/>
                    <a:pt x="3922" y="3076"/>
                  </a:cubicBezTo>
                  <a:cubicBezTo>
                    <a:pt x="4554" y="3076"/>
                    <a:pt x="5181" y="2898"/>
                    <a:pt x="5521" y="2589"/>
                  </a:cubicBezTo>
                  <a:lnTo>
                    <a:pt x="6337" y="1844"/>
                  </a:lnTo>
                  <a:cubicBezTo>
                    <a:pt x="6817" y="1406"/>
                    <a:pt x="6532" y="872"/>
                    <a:pt x="5702" y="646"/>
                  </a:cubicBezTo>
                  <a:lnTo>
                    <a:pt x="3685" y="99"/>
                  </a:lnTo>
                  <a:cubicBezTo>
                    <a:pt x="3439" y="32"/>
                    <a:pt x="3172" y="0"/>
                    <a:pt x="2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9"/>
            <p:cNvSpPr/>
            <p:nvPr/>
          </p:nvSpPr>
          <p:spPr>
            <a:xfrm>
              <a:off x="500325" y="4442000"/>
              <a:ext cx="264425" cy="157525"/>
            </a:xfrm>
            <a:custGeom>
              <a:avLst/>
              <a:gdLst/>
              <a:ahLst/>
              <a:cxnLst/>
              <a:rect l="l" t="t" r="r" b="b"/>
              <a:pathLst>
                <a:path w="10577" h="6301" extrusionOk="0">
                  <a:moveTo>
                    <a:pt x="6531" y="0"/>
                  </a:moveTo>
                  <a:cubicBezTo>
                    <a:pt x="6060" y="0"/>
                    <a:pt x="5585" y="129"/>
                    <a:pt x="5318" y="355"/>
                  </a:cubicBezTo>
                  <a:lnTo>
                    <a:pt x="401" y="4507"/>
                  </a:lnTo>
                  <a:cubicBezTo>
                    <a:pt x="0" y="4848"/>
                    <a:pt x="178" y="5269"/>
                    <a:pt x="801" y="5448"/>
                  </a:cubicBezTo>
                  <a:lnTo>
                    <a:pt x="3488" y="6219"/>
                  </a:lnTo>
                  <a:cubicBezTo>
                    <a:pt x="3680" y="6274"/>
                    <a:pt x="3891" y="6300"/>
                    <a:pt x="4102" y="6300"/>
                  </a:cubicBezTo>
                  <a:cubicBezTo>
                    <a:pt x="4588" y="6300"/>
                    <a:pt x="5079" y="6162"/>
                    <a:pt x="5356" y="5921"/>
                  </a:cubicBezTo>
                  <a:lnTo>
                    <a:pt x="10201" y="1690"/>
                  </a:lnTo>
                  <a:cubicBezTo>
                    <a:pt x="10577" y="1362"/>
                    <a:pt x="10375" y="959"/>
                    <a:pt x="9753" y="792"/>
                  </a:cubicBezTo>
                  <a:lnTo>
                    <a:pt x="7117" y="74"/>
                  </a:lnTo>
                  <a:cubicBezTo>
                    <a:pt x="6933" y="24"/>
                    <a:pt x="6732" y="0"/>
                    <a:pt x="6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9"/>
            <p:cNvSpPr/>
            <p:nvPr/>
          </p:nvSpPr>
          <p:spPr>
            <a:xfrm>
              <a:off x="973725" y="4651275"/>
              <a:ext cx="178625" cy="84050"/>
            </a:xfrm>
            <a:custGeom>
              <a:avLst/>
              <a:gdLst/>
              <a:ahLst/>
              <a:cxnLst/>
              <a:rect l="l" t="t" r="r" b="b"/>
              <a:pathLst>
                <a:path w="7145" h="3362" extrusionOk="0">
                  <a:moveTo>
                    <a:pt x="2941" y="0"/>
                  </a:moveTo>
                  <a:cubicBezTo>
                    <a:pt x="2293" y="0"/>
                    <a:pt x="1658" y="186"/>
                    <a:pt x="1320" y="511"/>
                  </a:cubicBezTo>
                  <a:lnTo>
                    <a:pt x="494" y="1306"/>
                  </a:lnTo>
                  <a:cubicBezTo>
                    <a:pt x="0" y="1781"/>
                    <a:pt x="311" y="2370"/>
                    <a:pt x="1191" y="2624"/>
                  </a:cubicBezTo>
                  <a:lnTo>
                    <a:pt x="3363" y="3246"/>
                  </a:lnTo>
                  <a:cubicBezTo>
                    <a:pt x="3634" y="3324"/>
                    <a:pt x="3928" y="3361"/>
                    <a:pt x="4217" y="3361"/>
                  </a:cubicBezTo>
                  <a:cubicBezTo>
                    <a:pt x="4877" y="3361"/>
                    <a:pt x="5520" y="3169"/>
                    <a:pt x="5857" y="2834"/>
                  </a:cubicBezTo>
                  <a:lnTo>
                    <a:pt x="6668" y="2023"/>
                  </a:lnTo>
                  <a:cubicBezTo>
                    <a:pt x="7145" y="1546"/>
                    <a:pt x="6810" y="960"/>
                    <a:pt x="5927" y="712"/>
                  </a:cubicBezTo>
                  <a:lnTo>
                    <a:pt x="3775" y="110"/>
                  </a:lnTo>
                  <a:cubicBezTo>
                    <a:pt x="3510" y="36"/>
                    <a:pt x="3224" y="0"/>
                    <a:pt x="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9"/>
            <p:cNvSpPr/>
            <p:nvPr/>
          </p:nvSpPr>
          <p:spPr>
            <a:xfrm>
              <a:off x="812525" y="4606225"/>
              <a:ext cx="176075" cy="81950"/>
            </a:xfrm>
            <a:custGeom>
              <a:avLst/>
              <a:gdLst/>
              <a:ahLst/>
              <a:cxnLst/>
              <a:rect l="l" t="t" r="r" b="b"/>
              <a:pathLst>
                <a:path w="7043" h="3278" extrusionOk="0">
                  <a:moveTo>
                    <a:pt x="2969" y="0"/>
                  </a:moveTo>
                  <a:cubicBezTo>
                    <a:pt x="2329" y="0"/>
                    <a:pt x="1695" y="182"/>
                    <a:pt x="1348" y="500"/>
                  </a:cubicBezTo>
                  <a:lnTo>
                    <a:pt x="504" y="1276"/>
                  </a:lnTo>
                  <a:cubicBezTo>
                    <a:pt x="0" y="1739"/>
                    <a:pt x="283" y="2315"/>
                    <a:pt x="1140" y="2561"/>
                  </a:cubicBezTo>
                  <a:lnTo>
                    <a:pt x="3253" y="3166"/>
                  </a:lnTo>
                  <a:cubicBezTo>
                    <a:pt x="3517" y="3242"/>
                    <a:pt x="3804" y="3278"/>
                    <a:pt x="4088" y="3278"/>
                  </a:cubicBezTo>
                  <a:cubicBezTo>
                    <a:pt x="4739" y="3278"/>
                    <a:pt x="5380" y="3090"/>
                    <a:pt x="5725" y="2762"/>
                  </a:cubicBezTo>
                  <a:lnTo>
                    <a:pt x="6555" y="1971"/>
                  </a:lnTo>
                  <a:cubicBezTo>
                    <a:pt x="7042" y="1505"/>
                    <a:pt x="6737" y="935"/>
                    <a:pt x="5877" y="693"/>
                  </a:cubicBezTo>
                  <a:lnTo>
                    <a:pt x="3782" y="106"/>
                  </a:lnTo>
                  <a:cubicBezTo>
                    <a:pt x="3525" y="34"/>
                    <a:pt x="3247" y="0"/>
                    <a:pt x="29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9"/>
            <p:cNvSpPr/>
            <p:nvPr/>
          </p:nvSpPr>
          <p:spPr>
            <a:xfrm>
              <a:off x="655600" y="4562350"/>
              <a:ext cx="173575" cy="79975"/>
            </a:xfrm>
            <a:custGeom>
              <a:avLst/>
              <a:gdLst/>
              <a:ahLst/>
              <a:cxnLst/>
              <a:rect l="l" t="t" r="r" b="b"/>
              <a:pathLst>
                <a:path w="6943" h="3199" extrusionOk="0">
                  <a:moveTo>
                    <a:pt x="2992" y="0"/>
                  </a:moveTo>
                  <a:cubicBezTo>
                    <a:pt x="2361" y="0"/>
                    <a:pt x="1729" y="178"/>
                    <a:pt x="1375" y="489"/>
                  </a:cubicBezTo>
                  <a:lnTo>
                    <a:pt x="513" y="1247"/>
                  </a:lnTo>
                  <a:cubicBezTo>
                    <a:pt x="1" y="1699"/>
                    <a:pt x="257" y="2261"/>
                    <a:pt x="1092" y="2500"/>
                  </a:cubicBezTo>
                  <a:lnTo>
                    <a:pt x="3148" y="3090"/>
                  </a:lnTo>
                  <a:cubicBezTo>
                    <a:pt x="3404" y="3163"/>
                    <a:pt x="3684" y="3198"/>
                    <a:pt x="3964" y="3198"/>
                  </a:cubicBezTo>
                  <a:cubicBezTo>
                    <a:pt x="4605" y="3198"/>
                    <a:pt x="5244" y="3015"/>
                    <a:pt x="5596" y="2694"/>
                  </a:cubicBezTo>
                  <a:lnTo>
                    <a:pt x="6445" y="1922"/>
                  </a:lnTo>
                  <a:cubicBezTo>
                    <a:pt x="6943" y="1467"/>
                    <a:pt x="6663" y="910"/>
                    <a:pt x="5825" y="675"/>
                  </a:cubicBezTo>
                  <a:lnTo>
                    <a:pt x="3786" y="103"/>
                  </a:lnTo>
                  <a:cubicBezTo>
                    <a:pt x="3536" y="33"/>
                    <a:pt x="3264" y="0"/>
                    <a:pt x="2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9"/>
            <p:cNvSpPr/>
            <p:nvPr/>
          </p:nvSpPr>
          <p:spPr>
            <a:xfrm>
              <a:off x="908025" y="4021275"/>
              <a:ext cx="703800" cy="298725"/>
            </a:xfrm>
            <a:custGeom>
              <a:avLst/>
              <a:gdLst/>
              <a:ahLst/>
              <a:cxnLst/>
              <a:rect l="l" t="t" r="r" b="b"/>
              <a:pathLst>
                <a:path w="28152" h="11949" extrusionOk="0">
                  <a:moveTo>
                    <a:pt x="3513" y="1"/>
                  </a:moveTo>
                  <a:cubicBezTo>
                    <a:pt x="2629" y="1"/>
                    <a:pt x="1830" y="419"/>
                    <a:pt x="1581" y="1073"/>
                  </a:cubicBezTo>
                  <a:lnTo>
                    <a:pt x="307" y="4415"/>
                  </a:lnTo>
                  <a:cubicBezTo>
                    <a:pt x="0" y="5221"/>
                    <a:pt x="639" y="6097"/>
                    <a:pt x="1740" y="6374"/>
                  </a:cubicBezTo>
                  <a:lnTo>
                    <a:pt x="23477" y="11845"/>
                  </a:lnTo>
                  <a:cubicBezTo>
                    <a:pt x="23754" y="11915"/>
                    <a:pt x="24033" y="11948"/>
                    <a:pt x="24303" y="11948"/>
                  </a:cubicBezTo>
                  <a:cubicBezTo>
                    <a:pt x="25266" y="11948"/>
                    <a:pt x="26121" y="11530"/>
                    <a:pt x="26388" y="10853"/>
                  </a:cubicBezTo>
                  <a:lnTo>
                    <a:pt x="27808" y="7251"/>
                  </a:lnTo>
                  <a:cubicBezTo>
                    <a:pt x="28151" y="6380"/>
                    <a:pt x="27388" y="5433"/>
                    <a:pt x="26113" y="5138"/>
                  </a:cubicBezTo>
                  <a:lnTo>
                    <a:pt x="4147" y="73"/>
                  </a:lnTo>
                  <a:cubicBezTo>
                    <a:pt x="3935" y="24"/>
                    <a:pt x="3722" y="1"/>
                    <a:pt x="3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9"/>
            <p:cNvSpPr/>
            <p:nvPr/>
          </p:nvSpPr>
          <p:spPr>
            <a:xfrm>
              <a:off x="924450" y="4038200"/>
              <a:ext cx="670275" cy="261725"/>
            </a:xfrm>
            <a:custGeom>
              <a:avLst/>
              <a:gdLst/>
              <a:ahLst/>
              <a:cxnLst/>
              <a:rect l="l" t="t" r="r" b="b"/>
              <a:pathLst>
                <a:path w="26811" h="10469" extrusionOk="0">
                  <a:moveTo>
                    <a:pt x="3140" y="1"/>
                  </a:moveTo>
                  <a:cubicBezTo>
                    <a:pt x="2327" y="1"/>
                    <a:pt x="1605" y="346"/>
                    <a:pt x="1383" y="895"/>
                  </a:cubicBezTo>
                  <a:lnTo>
                    <a:pt x="893" y="2099"/>
                  </a:lnTo>
                  <a:lnTo>
                    <a:pt x="275" y="3627"/>
                  </a:lnTo>
                  <a:cubicBezTo>
                    <a:pt x="0" y="4312"/>
                    <a:pt x="609" y="5069"/>
                    <a:pt x="1643" y="5320"/>
                  </a:cubicBezTo>
                  <a:lnTo>
                    <a:pt x="4049" y="5900"/>
                  </a:lnTo>
                  <a:lnTo>
                    <a:pt x="9292" y="7167"/>
                  </a:lnTo>
                  <a:lnTo>
                    <a:pt x="12112" y="7848"/>
                  </a:lnTo>
                  <a:lnTo>
                    <a:pt x="21523" y="10120"/>
                  </a:lnTo>
                  <a:lnTo>
                    <a:pt x="22569" y="10372"/>
                  </a:lnTo>
                  <a:cubicBezTo>
                    <a:pt x="22717" y="10407"/>
                    <a:pt x="22866" y="10432"/>
                    <a:pt x="23013" y="10448"/>
                  </a:cubicBezTo>
                  <a:cubicBezTo>
                    <a:pt x="23138" y="10461"/>
                    <a:pt x="23262" y="10468"/>
                    <a:pt x="23384" y="10468"/>
                  </a:cubicBezTo>
                  <a:cubicBezTo>
                    <a:pt x="24262" y="10468"/>
                    <a:pt x="25033" y="10121"/>
                    <a:pt x="25272" y="9554"/>
                  </a:cubicBezTo>
                  <a:lnTo>
                    <a:pt x="25653" y="8643"/>
                  </a:lnTo>
                  <a:lnTo>
                    <a:pt x="26499" y="6621"/>
                  </a:lnTo>
                  <a:cubicBezTo>
                    <a:pt x="26810" y="5882"/>
                    <a:pt x="26089" y="5064"/>
                    <a:pt x="24897" y="4798"/>
                  </a:cubicBezTo>
                  <a:lnTo>
                    <a:pt x="22421" y="4243"/>
                  </a:lnTo>
                  <a:lnTo>
                    <a:pt x="16912" y="3010"/>
                  </a:lnTo>
                  <a:lnTo>
                    <a:pt x="15402" y="2672"/>
                  </a:lnTo>
                  <a:lnTo>
                    <a:pt x="7662" y="942"/>
                  </a:lnTo>
                  <a:lnTo>
                    <a:pt x="4067" y="136"/>
                  </a:lnTo>
                  <a:lnTo>
                    <a:pt x="3774" y="71"/>
                  </a:lnTo>
                  <a:cubicBezTo>
                    <a:pt x="3561" y="24"/>
                    <a:pt x="3348" y="1"/>
                    <a:pt x="3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9"/>
            <p:cNvSpPr/>
            <p:nvPr/>
          </p:nvSpPr>
          <p:spPr>
            <a:xfrm>
              <a:off x="1115975" y="4061750"/>
              <a:ext cx="346575" cy="229450"/>
            </a:xfrm>
            <a:custGeom>
              <a:avLst/>
              <a:gdLst/>
              <a:ahLst/>
              <a:cxnLst/>
              <a:rect l="l" t="t" r="r" b="b"/>
              <a:pathLst>
                <a:path w="13863" h="9178" extrusionOk="0">
                  <a:moveTo>
                    <a:pt x="1" y="0"/>
                  </a:moveTo>
                  <a:lnTo>
                    <a:pt x="4451" y="6906"/>
                  </a:lnTo>
                  <a:lnTo>
                    <a:pt x="13862" y="9178"/>
                  </a:lnTo>
                  <a:cubicBezTo>
                    <a:pt x="12082" y="6997"/>
                    <a:pt x="9847" y="4282"/>
                    <a:pt x="7741" y="1730"/>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9"/>
            <p:cNvSpPr/>
            <p:nvPr/>
          </p:nvSpPr>
          <p:spPr>
            <a:xfrm>
              <a:off x="1347275" y="4113450"/>
              <a:ext cx="218525" cy="186475"/>
            </a:xfrm>
            <a:custGeom>
              <a:avLst/>
              <a:gdLst/>
              <a:ahLst/>
              <a:cxnLst/>
              <a:rect l="l" t="t" r="r" b="b"/>
              <a:pathLst>
                <a:path w="8741" h="7459" extrusionOk="0">
                  <a:moveTo>
                    <a:pt x="1" y="0"/>
                  </a:moveTo>
                  <a:lnTo>
                    <a:pt x="1" y="0"/>
                  </a:lnTo>
                  <a:cubicBezTo>
                    <a:pt x="2073" y="2528"/>
                    <a:pt x="4278" y="5217"/>
                    <a:pt x="6098" y="7438"/>
                  </a:cubicBezTo>
                  <a:cubicBezTo>
                    <a:pt x="6223" y="7451"/>
                    <a:pt x="6348" y="7458"/>
                    <a:pt x="6470" y="7458"/>
                  </a:cubicBezTo>
                  <a:cubicBezTo>
                    <a:pt x="7349" y="7458"/>
                    <a:pt x="8120" y="7111"/>
                    <a:pt x="8359" y="6544"/>
                  </a:cubicBezTo>
                  <a:lnTo>
                    <a:pt x="8740" y="5633"/>
                  </a:lnTo>
                  <a:lnTo>
                    <a:pt x="5508" y="123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9"/>
            <p:cNvSpPr/>
            <p:nvPr/>
          </p:nvSpPr>
          <p:spPr>
            <a:xfrm>
              <a:off x="946750" y="4038200"/>
              <a:ext cx="210000" cy="179175"/>
            </a:xfrm>
            <a:custGeom>
              <a:avLst/>
              <a:gdLst/>
              <a:ahLst/>
              <a:cxnLst/>
              <a:rect l="l" t="t" r="r" b="b"/>
              <a:pathLst>
                <a:path w="8400" h="7167" extrusionOk="0">
                  <a:moveTo>
                    <a:pt x="2248" y="1"/>
                  </a:moveTo>
                  <a:cubicBezTo>
                    <a:pt x="1436" y="1"/>
                    <a:pt x="713" y="346"/>
                    <a:pt x="491" y="895"/>
                  </a:cubicBezTo>
                  <a:lnTo>
                    <a:pt x="1" y="2099"/>
                  </a:lnTo>
                  <a:cubicBezTo>
                    <a:pt x="1047" y="3361"/>
                    <a:pt x="2121" y="4651"/>
                    <a:pt x="3157" y="5900"/>
                  </a:cubicBezTo>
                  <a:lnTo>
                    <a:pt x="8400" y="7167"/>
                  </a:lnTo>
                  <a:lnTo>
                    <a:pt x="3175" y="136"/>
                  </a:lnTo>
                  <a:lnTo>
                    <a:pt x="2882" y="71"/>
                  </a:lnTo>
                  <a:cubicBezTo>
                    <a:pt x="2670" y="24"/>
                    <a:pt x="2456" y="1"/>
                    <a:pt x="2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4" name="Google Shape;2594;p39"/>
          <p:cNvGrpSpPr/>
          <p:nvPr/>
        </p:nvGrpSpPr>
        <p:grpSpPr>
          <a:xfrm>
            <a:off x="7014536" y="3751113"/>
            <a:ext cx="1453455" cy="333558"/>
            <a:chOff x="3063708" y="1267981"/>
            <a:chExt cx="3541558" cy="812764"/>
          </a:xfrm>
        </p:grpSpPr>
        <p:grpSp>
          <p:nvGrpSpPr>
            <p:cNvPr id="2595" name="Google Shape;2595;p39"/>
            <p:cNvGrpSpPr/>
            <p:nvPr/>
          </p:nvGrpSpPr>
          <p:grpSpPr>
            <a:xfrm>
              <a:off x="3063708" y="1267981"/>
              <a:ext cx="3541558" cy="521314"/>
              <a:chOff x="431925" y="717050"/>
              <a:chExt cx="6791098" cy="999643"/>
            </a:xfrm>
          </p:grpSpPr>
          <p:sp>
            <p:nvSpPr>
              <p:cNvPr id="2596" name="Google Shape;2596;p39"/>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9"/>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9"/>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9"/>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9"/>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9"/>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39"/>
            <p:cNvGrpSpPr/>
            <p:nvPr/>
          </p:nvGrpSpPr>
          <p:grpSpPr>
            <a:xfrm>
              <a:off x="4216239" y="1371035"/>
              <a:ext cx="1593588" cy="709710"/>
              <a:chOff x="4811111" y="446106"/>
              <a:chExt cx="3240976" cy="1443381"/>
            </a:xfrm>
          </p:grpSpPr>
          <p:sp>
            <p:nvSpPr>
              <p:cNvPr id="2603" name="Google Shape;2603;p39"/>
              <p:cNvSpPr/>
              <p:nvPr/>
            </p:nvSpPr>
            <p:spPr>
              <a:xfrm>
                <a:off x="4811111" y="483328"/>
                <a:ext cx="3232218" cy="1406158"/>
              </a:xfrm>
              <a:custGeom>
                <a:avLst/>
                <a:gdLst/>
                <a:ahLst/>
                <a:cxnLst/>
                <a:rect l="l" t="t" r="r" b="b"/>
                <a:pathLst>
                  <a:path w="26572" h="11560" extrusionOk="0">
                    <a:moveTo>
                      <a:pt x="11271" y="2751"/>
                    </a:moveTo>
                    <a:cubicBezTo>
                      <a:pt x="11902" y="2751"/>
                      <a:pt x="12536" y="2795"/>
                      <a:pt x="13155" y="2879"/>
                    </a:cubicBezTo>
                    <a:cubicBezTo>
                      <a:pt x="14965" y="3126"/>
                      <a:pt x="16635" y="3723"/>
                      <a:pt x="17714" y="4601"/>
                    </a:cubicBezTo>
                    <a:cubicBezTo>
                      <a:pt x="17743" y="4625"/>
                      <a:pt x="17774" y="4650"/>
                      <a:pt x="17798" y="4675"/>
                    </a:cubicBezTo>
                    <a:lnTo>
                      <a:pt x="6152" y="8007"/>
                    </a:lnTo>
                    <a:cubicBezTo>
                      <a:pt x="6118" y="7986"/>
                      <a:pt x="6090" y="7964"/>
                      <a:pt x="6060" y="7940"/>
                    </a:cubicBezTo>
                    <a:cubicBezTo>
                      <a:pt x="3953" y="6276"/>
                      <a:pt x="4753" y="4159"/>
                      <a:pt x="7923" y="3209"/>
                    </a:cubicBezTo>
                    <a:cubicBezTo>
                      <a:pt x="8412" y="3061"/>
                      <a:pt x="8929" y="2951"/>
                      <a:pt x="9464" y="2877"/>
                    </a:cubicBezTo>
                    <a:cubicBezTo>
                      <a:pt x="10053" y="2792"/>
                      <a:pt x="10661" y="2751"/>
                      <a:pt x="11271" y="2751"/>
                    </a:cubicBezTo>
                    <a:close/>
                    <a:moveTo>
                      <a:pt x="10525" y="1"/>
                    </a:moveTo>
                    <a:cubicBezTo>
                      <a:pt x="10231" y="1"/>
                      <a:pt x="9940" y="5"/>
                      <a:pt x="9648" y="16"/>
                    </a:cubicBezTo>
                    <a:cubicBezTo>
                      <a:pt x="9560" y="19"/>
                      <a:pt x="9467" y="22"/>
                      <a:pt x="9377" y="28"/>
                    </a:cubicBezTo>
                    <a:cubicBezTo>
                      <a:pt x="9349" y="29"/>
                      <a:pt x="9322" y="29"/>
                      <a:pt x="9295" y="32"/>
                    </a:cubicBezTo>
                    <a:cubicBezTo>
                      <a:pt x="7744" y="114"/>
                      <a:pt x="6248" y="360"/>
                      <a:pt x="4896" y="781"/>
                    </a:cubicBezTo>
                    <a:cubicBezTo>
                      <a:pt x="4853" y="793"/>
                      <a:pt x="4808" y="808"/>
                      <a:pt x="4766" y="823"/>
                    </a:cubicBezTo>
                    <a:cubicBezTo>
                      <a:pt x="4671" y="853"/>
                      <a:pt x="4580" y="882"/>
                      <a:pt x="4488" y="914"/>
                    </a:cubicBezTo>
                    <a:cubicBezTo>
                      <a:pt x="4231" y="1003"/>
                      <a:pt x="3987" y="1096"/>
                      <a:pt x="3751" y="1195"/>
                    </a:cubicBezTo>
                    <a:cubicBezTo>
                      <a:pt x="3663" y="1230"/>
                      <a:pt x="3582" y="1266"/>
                      <a:pt x="3500" y="1304"/>
                    </a:cubicBezTo>
                    <a:cubicBezTo>
                      <a:pt x="3403" y="1348"/>
                      <a:pt x="3304" y="1394"/>
                      <a:pt x="3209" y="1440"/>
                    </a:cubicBezTo>
                    <a:cubicBezTo>
                      <a:pt x="3082" y="1500"/>
                      <a:pt x="2961" y="1562"/>
                      <a:pt x="2841" y="1625"/>
                    </a:cubicBezTo>
                    <a:cubicBezTo>
                      <a:pt x="2767" y="1668"/>
                      <a:pt x="2695" y="1708"/>
                      <a:pt x="2620" y="1751"/>
                    </a:cubicBezTo>
                    <a:cubicBezTo>
                      <a:pt x="2418" y="1866"/>
                      <a:pt x="2229" y="1987"/>
                      <a:pt x="2050" y="2112"/>
                    </a:cubicBezTo>
                    <a:cubicBezTo>
                      <a:pt x="1984" y="2159"/>
                      <a:pt x="1919" y="2204"/>
                      <a:pt x="1858" y="2250"/>
                    </a:cubicBezTo>
                    <a:cubicBezTo>
                      <a:pt x="1686" y="2378"/>
                      <a:pt x="1527" y="2512"/>
                      <a:pt x="1380" y="2646"/>
                    </a:cubicBezTo>
                    <a:cubicBezTo>
                      <a:pt x="1324" y="2696"/>
                      <a:pt x="1272" y="2744"/>
                      <a:pt x="1221" y="2798"/>
                    </a:cubicBezTo>
                    <a:cubicBezTo>
                      <a:pt x="1083" y="2934"/>
                      <a:pt x="954" y="3076"/>
                      <a:pt x="838" y="3220"/>
                    </a:cubicBezTo>
                    <a:cubicBezTo>
                      <a:pt x="796" y="3274"/>
                      <a:pt x="754" y="3327"/>
                      <a:pt x="713" y="3381"/>
                    </a:cubicBezTo>
                    <a:cubicBezTo>
                      <a:pt x="609" y="3527"/>
                      <a:pt x="513" y="3675"/>
                      <a:pt x="432" y="3825"/>
                    </a:cubicBezTo>
                    <a:cubicBezTo>
                      <a:pt x="399" y="3882"/>
                      <a:pt x="370" y="3939"/>
                      <a:pt x="343" y="3997"/>
                    </a:cubicBezTo>
                    <a:cubicBezTo>
                      <a:pt x="271" y="4148"/>
                      <a:pt x="208" y="4301"/>
                      <a:pt x="159" y="4456"/>
                    </a:cubicBezTo>
                    <a:cubicBezTo>
                      <a:pt x="140" y="4518"/>
                      <a:pt x="121" y="4577"/>
                      <a:pt x="107" y="4636"/>
                    </a:cubicBezTo>
                    <a:cubicBezTo>
                      <a:pt x="67" y="4792"/>
                      <a:pt x="38" y="4949"/>
                      <a:pt x="22" y="5106"/>
                    </a:cubicBezTo>
                    <a:cubicBezTo>
                      <a:pt x="16" y="5167"/>
                      <a:pt x="11" y="5229"/>
                      <a:pt x="8" y="5291"/>
                    </a:cubicBezTo>
                    <a:cubicBezTo>
                      <a:pt x="1" y="5447"/>
                      <a:pt x="5" y="5606"/>
                      <a:pt x="19" y="5765"/>
                    </a:cubicBezTo>
                    <a:cubicBezTo>
                      <a:pt x="25" y="5827"/>
                      <a:pt x="35" y="5892"/>
                      <a:pt x="46" y="5954"/>
                    </a:cubicBezTo>
                    <a:cubicBezTo>
                      <a:pt x="67" y="6110"/>
                      <a:pt x="104" y="6267"/>
                      <a:pt x="149" y="6424"/>
                    </a:cubicBezTo>
                    <a:cubicBezTo>
                      <a:pt x="167" y="6487"/>
                      <a:pt x="188" y="6550"/>
                      <a:pt x="211" y="6615"/>
                    </a:cubicBezTo>
                    <a:cubicBezTo>
                      <a:pt x="264" y="6768"/>
                      <a:pt x="332" y="6923"/>
                      <a:pt x="406" y="7077"/>
                    </a:cubicBezTo>
                    <a:cubicBezTo>
                      <a:pt x="437" y="7140"/>
                      <a:pt x="470" y="7203"/>
                      <a:pt x="505" y="7267"/>
                    </a:cubicBezTo>
                    <a:cubicBezTo>
                      <a:pt x="586" y="7415"/>
                      <a:pt x="679" y="7562"/>
                      <a:pt x="781" y="7712"/>
                    </a:cubicBezTo>
                    <a:cubicBezTo>
                      <a:pt x="826" y="7775"/>
                      <a:pt x="872" y="7838"/>
                      <a:pt x="920" y="7902"/>
                    </a:cubicBezTo>
                    <a:cubicBezTo>
                      <a:pt x="1026" y="8044"/>
                      <a:pt x="1142" y="8186"/>
                      <a:pt x="1268" y="8328"/>
                    </a:cubicBezTo>
                    <a:cubicBezTo>
                      <a:pt x="1323" y="8389"/>
                      <a:pt x="1379" y="8449"/>
                      <a:pt x="1438" y="8511"/>
                    </a:cubicBezTo>
                    <a:cubicBezTo>
                      <a:pt x="1477" y="8550"/>
                      <a:pt x="1518" y="8593"/>
                      <a:pt x="1558" y="8632"/>
                    </a:cubicBezTo>
                    <a:cubicBezTo>
                      <a:pt x="1652" y="8725"/>
                      <a:pt x="1752" y="8818"/>
                      <a:pt x="1858" y="8912"/>
                    </a:cubicBezTo>
                    <a:cubicBezTo>
                      <a:pt x="1924" y="8971"/>
                      <a:pt x="1991" y="9030"/>
                      <a:pt x="2062" y="9088"/>
                    </a:cubicBezTo>
                    <a:cubicBezTo>
                      <a:pt x="2088" y="9113"/>
                      <a:pt x="2121" y="9139"/>
                      <a:pt x="2149" y="9164"/>
                    </a:cubicBezTo>
                    <a:lnTo>
                      <a:pt x="1269" y="9416"/>
                    </a:lnTo>
                    <a:cubicBezTo>
                      <a:pt x="1121" y="9458"/>
                      <a:pt x="1026" y="9529"/>
                      <a:pt x="986" y="9612"/>
                    </a:cubicBezTo>
                    <a:cubicBezTo>
                      <a:pt x="958" y="9671"/>
                      <a:pt x="959" y="9737"/>
                      <a:pt x="989" y="9805"/>
                    </a:cubicBezTo>
                    <a:cubicBezTo>
                      <a:pt x="1019" y="9865"/>
                      <a:pt x="1066" y="9926"/>
                      <a:pt x="1141" y="9983"/>
                    </a:cubicBezTo>
                    <a:lnTo>
                      <a:pt x="3167" y="11560"/>
                    </a:lnTo>
                    <a:lnTo>
                      <a:pt x="26571" y="5070"/>
                    </a:lnTo>
                    <a:lnTo>
                      <a:pt x="26516" y="4863"/>
                    </a:lnTo>
                    <a:lnTo>
                      <a:pt x="24490" y="3344"/>
                    </a:lnTo>
                    <a:cubicBezTo>
                      <a:pt x="24373" y="3247"/>
                      <a:pt x="24207" y="3172"/>
                      <a:pt x="24026" y="3129"/>
                    </a:cubicBezTo>
                    <a:cubicBezTo>
                      <a:pt x="23896" y="3096"/>
                      <a:pt x="23757" y="3078"/>
                      <a:pt x="23619" y="3078"/>
                    </a:cubicBezTo>
                    <a:cubicBezTo>
                      <a:pt x="23596" y="3078"/>
                      <a:pt x="23573" y="3078"/>
                      <a:pt x="23551" y="3079"/>
                    </a:cubicBezTo>
                    <a:cubicBezTo>
                      <a:pt x="23447" y="3084"/>
                      <a:pt x="23347" y="3099"/>
                      <a:pt x="23254" y="3126"/>
                    </a:cubicBezTo>
                    <a:lnTo>
                      <a:pt x="22249" y="3413"/>
                    </a:lnTo>
                    <a:cubicBezTo>
                      <a:pt x="22161" y="3347"/>
                      <a:pt x="22076" y="3281"/>
                      <a:pt x="21984" y="3216"/>
                    </a:cubicBezTo>
                    <a:cubicBezTo>
                      <a:pt x="21904" y="3155"/>
                      <a:pt x="21821" y="3095"/>
                      <a:pt x="21736" y="3036"/>
                    </a:cubicBezTo>
                    <a:cubicBezTo>
                      <a:pt x="21659" y="2982"/>
                      <a:pt x="21582" y="2930"/>
                      <a:pt x="21504" y="2879"/>
                    </a:cubicBezTo>
                    <a:cubicBezTo>
                      <a:pt x="21372" y="2792"/>
                      <a:pt x="21238" y="2709"/>
                      <a:pt x="21100" y="2627"/>
                    </a:cubicBezTo>
                    <a:cubicBezTo>
                      <a:pt x="21004" y="2571"/>
                      <a:pt x="20912" y="2516"/>
                      <a:pt x="20819" y="2463"/>
                    </a:cubicBezTo>
                    <a:cubicBezTo>
                      <a:pt x="20584" y="2330"/>
                      <a:pt x="20341" y="2204"/>
                      <a:pt x="20090" y="2080"/>
                    </a:cubicBezTo>
                    <a:cubicBezTo>
                      <a:pt x="19990" y="2029"/>
                      <a:pt x="19885" y="1980"/>
                      <a:pt x="19780" y="1931"/>
                    </a:cubicBezTo>
                    <a:cubicBezTo>
                      <a:pt x="19711" y="1897"/>
                      <a:pt x="19639" y="1866"/>
                      <a:pt x="19565" y="1835"/>
                    </a:cubicBezTo>
                    <a:cubicBezTo>
                      <a:pt x="19376" y="1746"/>
                      <a:pt x="19175" y="1662"/>
                      <a:pt x="18972" y="1580"/>
                    </a:cubicBezTo>
                    <a:cubicBezTo>
                      <a:pt x="18865" y="1535"/>
                      <a:pt x="18752" y="1492"/>
                      <a:pt x="18643" y="1449"/>
                    </a:cubicBezTo>
                    <a:cubicBezTo>
                      <a:pt x="18355" y="1341"/>
                      <a:pt x="18064" y="1235"/>
                      <a:pt x="17766" y="1138"/>
                    </a:cubicBezTo>
                    <a:cubicBezTo>
                      <a:pt x="17649" y="1100"/>
                      <a:pt x="17535" y="1064"/>
                      <a:pt x="17417" y="1027"/>
                    </a:cubicBezTo>
                    <a:cubicBezTo>
                      <a:pt x="17110" y="933"/>
                      <a:pt x="16800" y="846"/>
                      <a:pt x="16485" y="764"/>
                    </a:cubicBezTo>
                    <a:cubicBezTo>
                      <a:pt x="16367" y="732"/>
                      <a:pt x="16244" y="701"/>
                      <a:pt x="16123" y="671"/>
                    </a:cubicBezTo>
                    <a:cubicBezTo>
                      <a:pt x="15801" y="592"/>
                      <a:pt x="15474" y="522"/>
                      <a:pt x="15146" y="456"/>
                    </a:cubicBezTo>
                    <a:cubicBezTo>
                      <a:pt x="15024" y="433"/>
                      <a:pt x="14904" y="411"/>
                      <a:pt x="14780" y="389"/>
                    </a:cubicBezTo>
                    <a:cubicBezTo>
                      <a:pt x="14451" y="329"/>
                      <a:pt x="14114" y="275"/>
                      <a:pt x="13777" y="229"/>
                    </a:cubicBezTo>
                    <a:cubicBezTo>
                      <a:pt x="13656" y="212"/>
                      <a:pt x="13530" y="194"/>
                      <a:pt x="13405" y="181"/>
                    </a:cubicBezTo>
                    <a:cubicBezTo>
                      <a:pt x="13311" y="170"/>
                      <a:pt x="13214" y="157"/>
                      <a:pt x="13119" y="149"/>
                    </a:cubicBezTo>
                    <a:cubicBezTo>
                      <a:pt x="12877" y="121"/>
                      <a:pt x="12632" y="95"/>
                      <a:pt x="12390" y="76"/>
                    </a:cubicBezTo>
                    <a:cubicBezTo>
                      <a:pt x="12269" y="67"/>
                      <a:pt x="12145" y="60"/>
                      <a:pt x="12021" y="52"/>
                    </a:cubicBezTo>
                    <a:cubicBezTo>
                      <a:pt x="11684" y="29"/>
                      <a:pt x="11344" y="14"/>
                      <a:pt x="11009" y="8"/>
                    </a:cubicBezTo>
                    <a:cubicBezTo>
                      <a:pt x="10887" y="4"/>
                      <a:pt x="10767" y="2"/>
                      <a:pt x="10646" y="1"/>
                    </a:cubicBezTo>
                    <a:cubicBezTo>
                      <a:pt x="10606" y="1"/>
                      <a:pt x="10565" y="1"/>
                      <a:pt x="10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9"/>
              <p:cNvSpPr/>
              <p:nvPr/>
            </p:nvSpPr>
            <p:spPr>
              <a:xfrm>
                <a:off x="4820112" y="446106"/>
                <a:ext cx="3231975" cy="1406280"/>
              </a:xfrm>
              <a:custGeom>
                <a:avLst/>
                <a:gdLst/>
                <a:ahLst/>
                <a:cxnLst/>
                <a:rect l="l" t="t" r="r" b="b"/>
                <a:pathLst>
                  <a:path w="26570" h="11561" extrusionOk="0">
                    <a:moveTo>
                      <a:pt x="11266" y="2752"/>
                    </a:moveTo>
                    <a:cubicBezTo>
                      <a:pt x="11898" y="2752"/>
                      <a:pt x="12533" y="2795"/>
                      <a:pt x="13152" y="2880"/>
                    </a:cubicBezTo>
                    <a:cubicBezTo>
                      <a:pt x="14964" y="3126"/>
                      <a:pt x="16635" y="3722"/>
                      <a:pt x="17713" y="4601"/>
                    </a:cubicBezTo>
                    <a:cubicBezTo>
                      <a:pt x="17742" y="4625"/>
                      <a:pt x="17772" y="4649"/>
                      <a:pt x="17797" y="4675"/>
                    </a:cubicBezTo>
                    <a:lnTo>
                      <a:pt x="6151" y="8008"/>
                    </a:lnTo>
                    <a:cubicBezTo>
                      <a:pt x="6117" y="7987"/>
                      <a:pt x="6088" y="7963"/>
                      <a:pt x="6060" y="7940"/>
                    </a:cubicBezTo>
                    <a:cubicBezTo>
                      <a:pt x="3953" y="6276"/>
                      <a:pt x="4752" y="4159"/>
                      <a:pt x="7922" y="3208"/>
                    </a:cubicBezTo>
                    <a:cubicBezTo>
                      <a:pt x="8412" y="3062"/>
                      <a:pt x="8928" y="2950"/>
                      <a:pt x="9462" y="2876"/>
                    </a:cubicBezTo>
                    <a:cubicBezTo>
                      <a:pt x="10050" y="2792"/>
                      <a:pt x="10657" y="2752"/>
                      <a:pt x="11266" y="2752"/>
                    </a:cubicBezTo>
                    <a:close/>
                    <a:moveTo>
                      <a:pt x="10448" y="1"/>
                    </a:moveTo>
                    <a:cubicBezTo>
                      <a:pt x="10180" y="1"/>
                      <a:pt x="9915" y="5"/>
                      <a:pt x="9648" y="16"/>
                    </a:cubicBezTo>
                    <a:cubicBezTo>
                      <a:pt x="9559" y="20"/>
                      <a:pt x="9466" y="23"/>
                      <a:pt x="9376" y="28"/>
                    </a:cubicBezTo>
                    <a:cubicBezTo>
                      <a:pt x="9348" y="30"/>
                      <a:pt x="9320" y="30"/>
                      <a:pt x="9294" y="33"/>
                    </a:cubicBezTo>
                    <a:cubicBezTo>
                      <a:pt x="7743" y="114"/>
                      <a:pt x="6245" y="360"/>
                      <a:pt x="4894" y="780"/>
                    </a:cubicBezTo>
                    <a:cubicBezTo>
                      <a:pt x="4852" y="794"/>
                      <a:pt x="4806" y="808"/>
                      <a:pt x="4765" y="822"/>
                    </a:cubicBezTo>
                    <a:cubicBezTo>
                      <a:pt x="4670" y="852"/>
                      <a:pt x="4579" y="883"/>
                      <a:pt x="4487" y="915"/>
                    </a:cubicBezTo>
                    <a:cubicBezTo>
                      <a:pt x="4230" y="1002"/>
                      <a:pt x="3986" y="1097"/>
                      <a:pt x="3750" y="1195"/>
                    </a:cubicBezTo>
                    <a:cubicBezTo>
                      <a:pt x="3663" y="1230"/>
                      <a:pt x="3581" y="1267"/>
                      <a:pt x="3499" y="1305"/>
                    </a:cubicBezTo>
                    <a:cubicBezTo>
                      <a:pt x="3402" y="1349"/>
                      <a:pt x="3304" y="1395"/>
                      <a:pt x="3208" y="1440"/>
                    </a:cubicBezTo>
                    <a:cubicBezTo>
                      <a:pt x="3081" y="1501"/>
                      <a:pt x="2959" y="1563"/>
                      <a:pt x="2841" y="1626"/>
                    </a:cubicBezTo>
                    <a:cubicBezTo>
                      <a:pt x="2765" y="1667"/>
                      <a:pt x="2693" y="1709"/>
                      <a:pt x="2620" y="1751"/>
                    </a:cubicBezTo>
                    <a:cubicBezTo>
                      <a:pt x="2417" y="1867"/>
                      <a:pt x="2228" y="1988"/>
                      <a:pt x="2050" y="2113"/>
                    </a:cubicBezTo>
                    <a:cubicBezTo>
                      <a:pt x="1983" y="2159"/>
                      <a:pt x="1917" y="2204"/>
                      <a:pt x="1857" y="2251"/>
                    </a:cubicBezTo>
                    <a:cubicBezTo>
                      <a:pt x="1685" y="2379"/>
                      <a:pt x="1526" y="2511"/>
                      <a:pt x="1380" y="2646"/>
                    </a:cubicBezTo>
                    <a:cubicBezTo>
                      <a:pt x="1323" y="2697"/>
                      <a:pt x="1271" y="2745"/>
                      <a:pt x="1220" y="2797"/>
                    </a:cubicBezTo>
                    <a:cubicBezTo>
                      <a:pt x="1083" y="2935"/>
                      <a:pt x="953" y="3077"/>
                      <a:pt x="838" y="3221"/>
                    </a:cubicBezTo>
                    <a:cubicBezTo>
                      <a:pt x="795" y="3273"/>
                      <a:pt x="753" y="3326"/>
                      <a:pt x="712" y="3381"/>
                    </a:cubicBezTo>
                    <a:cubicBezTo>
                      <a:pt x="608" y="3527"/>
                      <a:pt x="512" y="3675"/>
                      <a:pt x="431" y="3826"/>
                    </a:cubicBezTo>
                    <a:cubicBezTo>
                      <a:pt x="398" y="3882"/>
                      <a:pt x="369" y="3938"/>
                      <a:pt x="342" y="3996"/>
                    </a:cubicBezTo>
                    <a:cubicBezTo>
                      <a:pt x="270" y="4148"/>
                      <a:pt x="207" y="4300"/>
                      <a:pt x="158" y="4456"/>
                    </a:cubicBezTo>
                    <a:cubicBezTo>
                      <a:pt x="139" y="4517"/>
                      <a:pt x="120" y="4576"/>
                      <a:pt x="106" y="4637"/>
                    </a:cubicBezTo>
                    <a:cubicBezTo>
                      <a:pt x="66" y="4791"/>
                      <a:pt x="37" y="4949"/>
                      <a:pt x="21" y="5107"/>
                    </a:cubicBezTo>
                    <a:cubicBezTo>
                      <a:pt x="14" y="5167"/>
                      <a:pt x="10" y="5229"/>
                      <a:pt x="7" y="5290"/>
                    </a:cubicBezTo>
                    <a:cubicBezTo>
                      <a:pt x="0" y="5447"/>
                      <a:pt x="4" y="5605"/>
                      <a:pt x="18" y="5764"/>
                    </a:cubicBezTo>
                    <a:cubicBezTo>
                      <a:pt x="24" y="5827"/>
                      <a:pt x="34" y="5892"/>
                      <a:pt x="45" y="5954"/>
                    </a:cubicBezTo>
                    <a:cubicBezTo>
                      <a:pt x="66" y="6110"/>
                      <a:pt x="103" y="6268"/>
                      <a:pt x="148" y="6424"/>
                    </a:cubicBezTo>
                    <a:cubicBezTo>
                      <a:pt x="166" y="6488"/>
                      <a:pt x="187" y="6551"/>
                      <a:pt x="210" y="6614"/>
                    </a:cubicBezTo>
                    <a:cubicBezTo>
                      <a:pt x="263" y="6768"/>
                      <a:pt x="331" y="6922"/>
                      <a:pt x="406" y="7077"/>
                    </a:cubicBezTo>
                    <a:cubicBezTo>
                      <a:pt x="436" y="7141"/>
                      <a:pt x="469" y="7203"/>
                      <a:pt x="504" y="7267"/>
                    </a:cubicBezTo>
                    <a:cubicBezTo>
                      <a:pt x="586" y="7415"/>
                      <a:pt x="679" y="7563"/>
                      <a:pt x="780" y="7712"/>
                    </a:cubicBezTo>
                    <a:cubicBezTo>
                      <a:pt x="825" y="7774"/>
                      <a:pt x="871" y="7839"/>
                      <a:pt x="919" y="7902"/>
                    </a:cubicBezTo>
                    <a:cubicBezTo>
                      <a:pt x="1025" y="8044"/>
                      <a:pt x="1142" y="8186"/>
                      <a:pt x="1267" y="8327"/>
                    </a:cubicBezTo>
                    <a:cubicBezTo>
                      <a:pt x="1322" y="8389"/>
                      <a:pt x="1378" y="8450"/>
                      <a:pt x="1437" y="8512"/>
                    </a:cubicBezTo>
                    <a:cubicBezTo>
                      <a:pt x="1477" y="8551"/>
                      <a:pt x="1517" y="8592"/>
                      <a:pt x="1555" y="8631"/>
                    </a:cubicBezTo>
                    <a:cubicBezTo>
                      <a:pt x="1651" y="8726"/>
                      <a:pt x="1751" y="8818"/>
                      <a:pt x="1857" y="8913"/>
                    </a:cubicBezTo>
                    <a:cubicBezTo>
                      <a:pt x="1923" y="8972"/>
                      <a:pt x="1990" y="9031"/>
                      <a:pt x="2061" y="9089"/>
                    </a:cubicBezTo>
                    <a:cubicBezTo>
                      <a:pt x="2088" y="9114"/>
                      <a:pt x="2120" y="9139"/>
                      <a:pt x="2148" y="9163"/>
                    </a:cubicBezTo>
                    <a:lnTo>
                      <a:pt x="1267" y="9415"/>
                    </a:lnTo>
                    <a:cubicBezTo>
                      <a:pt x="1121" y="9457"/>
                      <a:pt x="1025" y="9528"/>
                      <a:pt x="985" y="9612"/>
                    </a:cubicBezTo>
                    <a:cubicBezTo>
                      <a:pt x="957" y="9671"/>
                      <a:pt x="957" y="9738"/>
                      <a:pt x="988" y="9805"/>
                    </a:cubicBezTo>
                    <a:cubicBezTo>
                      <a:pt x="1016" y="9866"/>
                      <a:pt x="1066" y="9925"/>
                      <a:pt x="1140" y="9984"/>
                    </a:cubicBezTo>
                    <a:lnTo>
                      <a:pt x="3166" y="11560"/>
                    </a:lnTo>
                    <a:lnTo>
                      <a:pt x="26569" y="5069"/>
                    </a:lnTo>
                    <a:lnTo>
                      <a:pt x="24489" y="3343"/>
                    </a:lnTo>
                    <a:cubicBezTo>
                      <a:pt x="24372" y="3247"/>
                      <a:pt x="24204" y="3173"/>
                      <a:pt x="24026" y="3129"/>
                    </a:cubicBezTo>
                    <a:cubicBezTo>
                      <a:pt x="23896" y="3096"/>
                      <a:pt x="23758" y="3078"/>
                      <a:pt x="23621" y="3078"/>
                    </a:cubicBezTo>
                    <a:cubicBezTo>
                      <a:pt x="23597" y="3078"/>
                      <a:pt x="23574" y="3079"/>
                      <a:pt x="23550" y="3080"/>
                    </a:cubicBezTo>
                    <a:cubicBezTo>
                      <a:pt x="23446" y="3084"/>
                      <a:pt x="23344" y="3100"/>
                      <a:pt x="23252" y="3126"/>
                    </a:cubicBezTo>
                    <a:lnTo>
                      <a:pt x="22248" y="3413"/>
                    </a:lnTo>
                    <a:cubicBezTo>
                      <a:pt x="22161" y="3347"/>
                      <a:pt x="22073" y="3281"/>
                      <a:pt x="21982" y="3216"/>
                    </a:cubicBezTo>
                    <a:cubicBezTo>
                      <a:pt x="21902" y="3156"/>
                      <a:pt x="21820" y="3095"/>
                      <a:pt x="21736" y="3036"/>
                    </a:cubicBezTo>
                    <a:cubicBezTo>
                      <a:pt x="21657" y="2983"/>
                      <a:pt x="21581" y="2931"/>
                      <a:pt x="21502" y="2880"/>
                    </a:cubicBezTo>
                    <a:cubicBezTo>
                      <a:pt x="21371" y="2793"/>
                      <a:pt x="21236" y="2710"/>
                      <a:pt x="21098" y="2628"/>
                    </a:cubicBezTo>
                    <a:cubicBezTo>
                      <a:pt x="21004" y="2572"/>
                      <a:pt x="20911" y="2517"/>
                      <a:pt x="20816" y="2463"/>
                    </a:cubicBezTo>
                    <a:cubicBezTo>
                      <a:pt x="20583" y="2330"/>
                      <a:pt x="20339" y="2203"/>
                      <a:pt x="20089" y="2081"/>
                    </a:cubicBezTo>
                    <a:cubicBezTo>
                      <a:pt x="19987" y="2030"/>
                      <a:pt x="19885" y="1979"/>
                      <a:pt x="19778" y="1930"/>
                    </a:cubicBezTo>
                    <a:cubicBezTo>
                      <a:pt x="19709" y="1898"/>
                      <a:pt x="19637" y="1865"/>
                      <a:pt x="19564" y="1834"/>
                    </a:cubicBezTo>
                    <a:cubicBezTo>
                      <a:pt x="19374" y="1747"/>
                      <a:pt x="19172" y="1662"/>
                      <a:pt x="18971" y="1579"/>
                    </a:cubicBezTo>
                    <a:cubicBezTo>
                      <a:pt x="18864" y="1534"/>
                      <a:pt x="18752" y="1491"/>
                      <a:pt x="18640" y="1449"/>
                    </a:cubicBezTo>
                    <a:cubicBezTo>
                      <a:pt x="18355" y="1340"/>
                      <a:pt x="18063" y="1236"/>
                      <a:pt x="17763" y="1139"/>
                    </a:cubicBezTo>
                    <a:cubicBezTo>
                      <a:pt x="17648" y="1101"/>
                      <a:pt x="17534" y="1063"/>
                      <a:pt x="17414" y="1028"/>
                    </a:cubicBezTo>
                    <a:cubicBezTo>
                      <a:pt x="17109" y="932"/>
                      <a:pt x="16799" y="845"/>
                      <a:pt x="16483" y="763"/>
                    </a:cubicBezTo>
                    <a:cubicBezTo>
                      <a:pt x="16364" y="732"/>
                      <a:pt x="16242" y="701"/>
                      <a:pt x="16122" y="672"/>
                    </a:cubicBezTo>
                    <a:cubicBezTo>
                      <a:pt x="15799" y="593"/>
                      <a:pt x="15473" y="521"/>
                      <a:pt x="15144" y="456"/>
                    </a:cubicBezTo>
                    <a:cubicBezTo>
                      <a:pt x="15022" y="434"/>
                      <a:pt x="14902" y="410"/>
                      <a:pt x="14779" y="390"/>
                    </a:cubicBezTo>
                    <a:cubicBezTo>
                      <a:pt x="14450" y="328"/>
                      <a:pt x="14114" y="275"/>
                      <a:pt x="13776" y="228"/>
                    </a:cubicBezTo>
                    <a:cubicBezTo>
                      <a:pt x="13655" y="211"/>
                      <a:pt x="13528" y="194"/>
                      <a:pt x="13404" y="180"/>
                    </a:cubicBezTo>
                    <a:cubicBezTo>
                      <a:pt x="13310" y="169"/>
                      <a:pt x="13213" y="156"/>
                      <a:pt x="13117" y="148"/>
                    </a:cubicBezTo>
                    <a:cubicBezTo>
                      <a:pt x="12875" y="121"/>
                      <a:pt x="12630" y="96"/>
                      <a:pt x="12388" y="76"/>
                    </a:cubicBezTo>
                    <a:cubicBezTo>
                      <a:pt x="12267" y="68"/>
                      <a:pt x="12145" y="59"/>
                      <a:pt x="12021" y="51"/>
                    </a:cubicBezTo>
                    <a:cubicBezTo>
                      <a:pt x="11683" y="30"/>
                      <a:pt x="11342" y="14"/>
                      <a:pt x="11007" y="7"/>
                    </a:cubicBezTo>
                    <a:cubicBezTo>
                      <a:pt x="10886" y="3"/>
                      <a:pt x="10765" y="3"/>
                      <a:pt x="10645" y="2"/>
                    </a:cubicBezTo>
                    <a:cubicBezTo>
                      <a:pt x="10579" y="1"/>
                      <a:pt x="10514" y="1"/>
                      <a:pt x="10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9"/>
              <p:cNvSpPr/>
              <p:nvPr/>
            </p:nvSpPr>
            <p:spPr>
              <a:xfrm>
                <a:off x="5210215" y="449512"/>
                <a:ext cx="787132" cy="1381465"/>
              </a:xfrm>
              <a:custGeom>
                <a:avLst/>
                <a:gdLst/>
                <a:ahLst/>
                <a:cxnLst/>
                <a:rect l="l" t="t" r="r" b="b"/>
                <a:pathLst>
                  <a:path w="6471" h="11357" extrusionOk="0">
                    <a:moveTo>
                      <a:pt x="6169" y="0"/>
                    </a:moveTo>
                    <a:cubicBezTo>
                      <a:pt x="6141" y="2"/>
                      <a:pt x="6113" y="2"/>
                      <a:pt x="6087" y="5"/>
                    </a:cubicBezTo>
                    <a:cubicBezTo>
                      <a:pt x="4535" y="86"/>
                      <a:pt x="3038" y="332"/>
                      <a:pt x="1687" y="752"/>
                    </a:cubicBezTo>
                    <a:cubicBezTo>
                      <a:pt x="1645" y="766"/>
                      <a:pt x="1599" y="780"/>
                      <a:pt x="1558" y="794"/>
                    </a:cubicBezTo>
                    <a:cubicBezTo>
                      <a:pt x="1462" y="824"/>
                      <a:pt x="1372" y="855"/>
                      <a:pt x="1280" y="887"/>
                    </a:cubicBezTo>
                    <a:cubicBezTo>
                      <a:pt x="1023" y="974"/>
                      <a:pt x="779" y="1069"/>
                      <a:pt x="543" y="1167"/>
                    </a:cubicBezTo>
                    <a:cubicBezTo>
                      <a:pt x="456" y="1202"/>
                      <a:pt x="374" y="1239"/>
                      <a:pt x="292" y="1277"/>
                    </a:cubicBezTo>
                    <a:cubicBezTo>
                      <a:pt x="195" y="1321"/>
                      <a:pt x="97" y="1367"/>
                      <a:pt x="1" y="1412"/>
                    </a:cubicBezTo>
                    <a:lnTo>
                      <a:pt x="595" y="11356"/>
                    </a:lnTo>
                    <a:lnTo>
                      <a:pt x="6470" y="9726"/>
                    </a:lnTo>
                    <a:lnTo>
                      <a:pt x="6386" y="6994"/>
                    </a:lnTo>
                    <a:lnTo>
                      <a:pt x="2944" y="7980"/>
                    </a:lnTo>
                    <a:cubicBezTo>
                      <a:pt x="2910" y="7959"/>
                      <a:pt x="2881" y="7935"/>
                      <a:pt x="2853" y="7912"/>
                    </a:cubicBezTo>
                    <a:cubicBezTo>
                      <a:pt x="746" y="6248"/>
                      <a:pt x="1545" y="4131"/>
                      <a:pt x="4715" y="3180"/>
                    </a:cubicBezTo>
                    <a:cubicBezTo>
                      <a:pt x="5205" y="3034"/>
                      <a:pt x="5721" y="2924"/>
                      <a:pt x="6255" y="2848"/>
                    </a:cubicBezTo>
                    <a:lnTo>
                      <a:pt x="6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9"/>
              <p:cNvSpPr/>
              <p:nvPr/>
            </p:nvSpPr>
            <p:spPr>
              <a:xfrm>
                <a:off x="6415678" y="463988"/>
                <a:ext cx="784213" cy="1048658"/>
              </a:xfrm>
              <a:custGeom>
                <a:avLst/>
                <a:gdLst/>
                <a:ahLst/>
                <a:cxnLst/>
                <a:rect l="l" t="t" r="r" b="b"/>
                <a:pathLst>
                  <a:path w="6447" h="8621" extrusionOk="0">
                    <a:moveTo>
                      <a:pt x="0" y="1"/>
                    </a:moveTo>
                    <a:lnTo>
                      <a:pt x="35" y="2733"/>
                    </a:lnTo>
                    <a:cubicBezTo>
                      <a:pt x="1847" y="2979"/>
                      <a:pt x="3518" y="3575"/>
                      <a:pt x="4596" y="4454"/>
                    </a:cubicBezTo>
                    <a:cubicBezTo>
                      <a:pt x="4625" y="4478"/>
                      <a:pt x="4655" y="4502"/>
                      <a:pt x="4680" y="4528"/>
                    </a:cubicBezTo>
                    <a:lnTo>
                      <a:pt x="80" y="5845"/>
                    </a:lnTo>
                    <a:lnTo>
                      <a:pt x="118" y="8621"/>
                    </a:lnTo>
                    <a:lnTo>
                      <a:pt x="6364" y="6889"/>
                    </a:lnTo>
                    <a:lnTo>
                      <a:pt x="6447" y="1687"/>
                    </a:lnTo>
                    <a:cubicBezTo>
                      <a:pt x="6257" y="1600"/>
                      <a:pt x="6055" y="1515"/>
                      <a:pt x="5854" y="1432"/>
                    </a:cubicBezTo>
                    <a:cubicBezTo>
                      <a:pt x="5747" y="1387"/>
                      <a:pt x="5635" y="1344"/>
                      <a:pt x="5523" y="1302"/>
                    </a:cubicBezTo>
                    <a:cubicBezTo>
                      <a:pt x="5238" y="1193"/>
                      <a:pt x="4946" y="1089"/>
                      <a:pt x="4646" y="992"/>
                    </a:cubicBezTo>
                    <a:cubicBezTo>
                      <a:pt x="4531" y="952"/>
                      <a:pt x="4417" y="916"/>
                      <a:pt x="4297" y="881"/>
                    </a:cubicBezTo>
                    <a:cubicBezTo>
                      <a:pt x="3992" y="785"/>
                      <a:pt x="3682" y="698"/>
                      <a:pt x="3366" y="616"/>
                    </a:cubicBezTo>
                    <a:cubicBezTo>
                      <a:pt x="3249" y="584"/>
                      <a:pt x="3126" y="554"/>
                      <a:pt x="3005" y="525"/>
                    </a:cubicBezTo>
                    <a:cubicBezTo>
                      <a:pt x="2682" y="444"/>
                      <a:pt x="2356" y="374"/>
                      <a:pt x="2028" y="308"/>
                    </a:cubicBezTo>
                    <a:cubicBezTo>
                      <a:pt x="1906" y="285"/>
                      <a:pt x="1785" y="263"/>
                      <a:pt x="1662" y="242"/>
                    </a:cubicBezTo>
                    <a:cubicBezTo>
                      <a:pt x="1333" y="181"/>
                      <a:pt x="997" y="128"/>
                      <a:pt x="659" y="81"/>
                    </a:cubicBezTo>
                    <a:cubicBezTo>
                      <a:pt x="538" y="64"/>
                      <a:pt x="413" y="47"/>
                      <a:pt x="287" y="33"/>
                    </a:cubicBezTo>
                    <a:cubicBezTo>
                      <a:pt x="193" y="22"/>
                      <a:pt x="96"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1" name="Google Shape;1218;p41">
            <a:extLst>
              <a:ext uri="{FF2B5EF4-FFF2-40B4-BE49-F238E27FC236}">
                <a16:creationId xmlns:a16="http://schemas.microsoft.com/office/drawing/2014/main" xmlns="" id="{AB391B98-6C35-4636-A119-25EFFA7AFEF7}"/>
              </a:ext>
            </a:extLst>
          </p:cNvPr>
          <p:cNvSpPr txBox="1">
            <a:spLocks/>
          </p:cNvSpPr>
          <p:nvPr/>
        </p:nvSpPr>
        <p:spPr>
          <a:xfrm>
            <a:off x="1125934" y="305268"/>
            <a:ext cx="7249688" cy="87972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5200"/>
              <a:buFont typeface="Lexend"/>
              <a:buNone/>
              <a:defRPr sz="6500" b="1" i="0" u="none" strike="noStrike" cap="none">
                <a:solidFill>
                  <a:schemeClr val="dk2"/>
                </a:solidFill>
                <a:latin typeface="Lexend"/>
                <a:ea typeface="Lexend"/>
                <a:cs typeface="Lexend"/>
                <a:sym typeface="Lexend"/>
              </a:defRPr>
            </a:lvl1pPr>
            <a:lvl2pPr marR="0" lvl="1"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2pPr>
            <a:lvl3pPr marR="0" lvl="2"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3pPr>
            <a:lvl4pPr marR="0" lvl="3"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4pPr>
            <a:lvl5pPr marR="0" lvl="4"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5pPr>
            <a:lvl6pPr marR="0" lvl="5"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6pPr>
            <a:lvl7pPr marR="0" lvl="6"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7pPr>
            <a:lvl8pPr marR="0" lvl="7"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8pPr>
            <a:lvl9pPr marR="0" lvl="8"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9pPr>
          </a:lstStyle>
          <a:p>
            <a:pPr>
              <a:lnSpc>
                <a:spcPct val="150000"/>
              </a:lnSpc>
              <a:buClr>
                <a:srgbClr val="3B6894"/>
              </a:buClr>
              <a:defRPr/>
            </a:pPr>
            <a:r>
              <a:rPr lang="en-US" sz="3600" dirty="0" smtClean="0">
                <a:solidFill>
                  <a:srgbClr val="FF0000"/>
                </a:solidFill>
                <a:latin typeface="Arial"/>
                <a:ea typeface="Lexend Medium"/>
                <a:cs typeface="Lexend Medium"/>
                <a:sym typeface="Lexend Medium"/>
              </a:rPr>
              <a:t>TRƯỜNG THPT NGÔ LÊ TÂN </a:t>
            </a:r>
            <a:endParaRPr lang="en-US" sz="3600" dirty="0">
              <a:solidFill>
                <a:srgbClr val="FF0000"/>
              </a:solidFill>
              <a:latin typeface="Arial"/>
              <a:ea typeface="Lexend Medium"/>
              <a:cs typeface="Lexend Medium"/>
              <a:sym typeface="Lexend Medium"/>
            </a:endParaRPr>
          </a:p>
        </p:txBody>
      </p:sp>
      <p:sp>
        <p:nvSpPr>
          <p:cNvPr id="2" name="TextBox 1"/>
          <p:cNvSpPr txBox="1"/>
          <p:nvPr/>
        </p:nvSpPr>
        <p:spPr>
          <a:xfrm>
            <a:off x="2597842" y="1184988"/>
            <a:ext cx="3594888" cy="584775"/>
          </a:xfrm>
          <a:prstGeom prst="rect">
            <a:avLst/>
          </a:prstGeom>
          <a:noFill/>
        </p:spPr>
        <p:txBody>
          <a:bodyPr wrap="square" rtlCol="0">
            <a:spAutoFit/>
          </a:bodyPr>
          <a:lstStyle/>
          <a:p>
            <a:r>
              <a:rPr lang="en-US" sz="3200" dirty="0" smtClean="0">
                <a:solidFill>
                  <a:srgbClr val="00B050"/>
                </a:solidFill>
              </a:rPr>
              <a:t>LỚP 10A5   </a:t>
            </a:r>
            <a:endParaRPr lang="en-US" sz="3200" dirty="0">
              <a:solidFill>
                <a:srgbClr val="00B050"/>
              </a:solidFill>
            </a:endParaRPr>
          </a:p>
        </p:txBody>
      </p:sp>
      <p:sp>
        <p:nvSpPr>
          <p:cNvPr id="3" name="TextBox 2"/>
          <p:cNvSpPr txBox="1"/>
          <p:nvPr/>
        </p:nvSpPr>
        <p:spPr>
          <a:xfrm>
            <a:off x="1791516" y="1810139"/>
            <a:ext cx="6405717" cy="1077218"/>
          </a:xfrm>
          <a:prstGeom prst="rect">
            <a:avLst/>
          </a:prstGeom>
          <a:noFill/>
        </p:spPr>
        <p:txBody>
          <a:bodyPr wrap="square" rtlCol="0">
            <a:spAutoFit/>
          </a:bodyPr>
          <a:lstStyle/>
          <a:p>
            <a:r>
              <a:rPr lang="en-US" sz="3200" dirty="0" err="1" smtClean="0"/>
              <a:t>Bài</a:t>
            </a:r>
            <a:r>
              <a:rPr lang="en-US" sz="3200" dirty="0" smtClean="0"/>
              <a:t> 24. HOÁN VỊ, CHỈNH HỢP, TỔ HỢP </a:t>
            </a:r>
            <a:endParaRPr lang="en-US" sz="3200" dirty="0"/>
          </a:p>
        </p:txBody>
      </p:sp>
      <p:sp>
        <p:nvSpPr>
          <p:cNvPr id="4" name="TextBox 3"/>
          <p:cNvSpPr txBox="1"/>
          <p:nvPr/>
        </p:nvSpPr>
        <p:spPr>
          <a:xfrm>
            <a:off x="1950551" y="3050657"/>
            <a:ext cx="1875000" cy="584775"/>
          </a:xfrm>
          <a:prstGeom prst="rect">
            <a:avLst/>
          </a:prstGeom>
          <a:noFill/>
        </p:spPr>
        <p:txBody>
          <a:bodyPr wrap="square" rtlCol="0">
            <a:spAutoFit/>
          </a:bodyPr>
          <a:lstStyle/>
          <a:p>
            <a:r>
              <a:rPr lang="en-US" sz="3200" dirty="0" err="1" smtClean="0"/>
              <a:t>Tiết</a:t>
            </a:r>
            <a:r>
              <a:rPr lang="en-US" sz="3200" dirty="0" smtClean="0"/>
              <a:t>  1  </a:t>
            </a:r>
            <a:endParaRPr lang="en-US" sz="3200" dirty="0"/>
          </a:p>
        </p:txBody>
      </p:sp>
      <p:sp>
        <p:nvSpPr>
          <p:cNvPr id="5" name="TextBox 4"/>
          <p:cNvSpPr txBox="1"/>
          <p:nvPr/>
        </p:nvSpPr>
        <p:spPr>
          <a:xfrm>
            <a:off x="1950551" y="3585072"/>
            <a:ext cx="4668146" cy="584775"/>
          </a:xfrm>
          <a:prstGeom prst="rect">
            <a:avLst/>
          </a:prstGeom>
          <a:noFill/>
        </p:spPr>
        <p:txBody>
          <a:bodyPr wrap="square" rtlCol="0">
            <a:spAutoFit/>
          </a:bodyPr>
          <a:lstStyle/>
          <a:p>
            <a:r>
              <a:rPr lang="en-US" sz="3200" dirty="0" smtClean="0"/>
              <a:t>GV: </a:t>
            </a:r>
            <a:r>
              <a:rPr lang="en-US" sz="3200" dirty="0" err="1" smtClean="0"/>
              <a:t>Nguyễn</a:t>
            </a:r>
            <a:r>
              <a:rPr lang="en-US" sz="3200" dirty="0" smtClean="0"/>
              <a:t> </a:t>
            </a:r>
            <a:r>
              <a:rPr lang="en-US" sz="3200" dirty="0" err="1" smtClean="0"/>
              <a:t>Văn</a:t>
            </a:r>
            <a:r>
              <a:rPr lang="en-US" sz="3200" dirty="0" smtClean="0"/>
              <a:t> </a:t>
            </a:r>
            <a:r>
              <a:rPr lang="en-US" sz="3200" dirty="0" err="1" smtClean="0"/>
              <a:t>Hảo</a:t>
            </a:r>
            <a:r>
              <a:rPr lang="en-US" sz="3200" dirty="0" smtClean="0"/>
              <a:t>  </a:t>
            </a:r>
            <a:endParaRPr lang="en-US" sz="320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barn(inVertical)">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2" grpId="0"/>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7"/>
        <p:cNvGrpSpPr/>
        <p:nvPr/>
      </p:nvGrpSpPr>
      <p:grpSpPr>
        <a:xfrm>
          <a:off x="0" y="0"/>
          <a:ext cx="0" cy="0"/>
          <a:chOff x="0" y="0"/>
          <a:chExt cx="0" cy="0"/>
        </a:xfrm>
      </p:grpSpPr>
      <p:sp>
        <p:nvSpPr>
          <p:cNvPr id="2909" name="Google Shape;2909;p46"/>
          <p:cNvSpPr/>
          <p:nvPr/>
        </p:nvSpPr>
        <p:spPr>
          <a:xfrm>
            <a:off x="8163321" y="2115536"/>
            <a:ext cx="703200" cy="7032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xmlns="" id="{F7293B54-C192-4C3C-A65F-7B72E9D04554}"/>
                  </a:ext>
                </a:extLst>
              </p:cNvPr>
              <p:cNvSpPr txBox="1"/>
              <p:nvPr/>
            </p:nvSpPr>
            <p:spPr>
              <a:xfrm>
                <a:off x="690823" y="1177228"/>
                <a:ext cx="7609115" cy="3366627"/>
              </a:xfrm>
              <a:prstGeom prst="rect">
                <a:avLst/>
              </a:prstGeom>
              <a:noFill/>
            </p:spPr>
            <p:txBody>
              <a:bodyPr wrap="square">
                <a:spAutoFit/>
              </a:bodyPr>
              <a:lstStyle/>
              <a:p>
                <a:pPr>
                  <a:lnSpc>
                    <a:spcPct val="150000"/>
                  </a:lnSpc>
                </a:pPr>
                <a:r>
                  <a:rPr lang="en-US" sz="2000" dirty="0">
                    <a:effectLst/>
                    <a:latin typeface="Arial" panose="020B0604020202020204" pitchFamily="34" charset="0"/>
                    <a:ea typeface="Calibri" panose="020F0502020204030204" pitchFamily="34" charset="0"/>
                    <a:cs typeface="Times New Roman" panose="02020603050405020304" pitchFamily="18" charset="0"/>
                  </a:rPr>
                  <a:t>Từ các chữ số </a:t>
                </a:r>
                <a14:m>
                  <m:oMath xmlns:m="http://schemas.openxmlformats.org/officeDocument/2006/math">
                    <m:r>
                      <a:rPr lang="en-US" sz="2000">
                        <a:effectLst/>
                        <a:latin typeface="Cambria Math" panose="02040503050406030204" pitchFamily="18" charset="0"/>
                        <a:ea typeface="Calibri" panose="020F0502020204030204" pitchFamily="34" charset="0"/>
                        <a:cs typeface="Arial" panose="020B0604020202020204" pitchFamily="34" charset="0"/>
                      </a:rPr>
                      <m:t>6, 7, 8</m:t>
                    </m:r>
                  </m:oMath>
                </a14:m>
                <a:r>
                  <a:rPr lang="en-US" sz="2000" dirty="0">
                    <a:effectLst/>
                    <a:latin typeface="Arial" panose="020B0604020202020204" pitchFamily="34" charset="0"/>
                    <a:ea typeface="Calibri" panose="020F0502020204030204" pitchFamily="34" charset="0"/>
                    <a:cs typeface="Times New Roman" panose="02020603050405020304" pitchFamily="18" charset="0"/>
                  </a:rPr>
                  <a:t> và 9 có thể lập được bao nhiêu số có bốn chữ số khác nhau? </a:t>
                </a:r>
                <a:endParaRPr lang="vi-VN" sz="20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Giải</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000" dirty="0">
                    <a:effectLst/>
                    <a:latin typeface="Arial" panose="020B0604020202020204" pitchFamily="34" charset="0"/>
                    <a:ea typeface="Calibri" panose="020F0502020204030204" pitchFamily="34" charset="0"/>
                    <a:cs typeface="Times New Roman" panose="02020603050405020304" pitchFamily="18" charset="0"/>
                  </a:rPr>
                  <a:t>Mỗi cách sắp xếp bốn chữ số đã cho để lập thành một số có bốn chữ số khác nhau là một hoán vị của bốn chữ số đó.</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000" dirty="0">
                    <a:effectLst/>
                    <a:latin typeface="Arial" panose="020B0604020202020204" pitchFamily="34" charset="0"/>
                    <a:ea typeface="Calibri" panose="020F0502020204030204" pitchFamily="34" charset="0"/>
                    <a:cs typeface="Times New Roman" panose="02020603050405020304" pitchFamily="18" charset="0"/>
                  </a:rPr>
                  <a:t>Vậy số các số có bốn chữ số khác nhau có thể lập được là </a:t>
                </a:r>
                <a:endParaRPr lang="vi-VN" sz="2000" i="1" dirty="0">
                  <a:effectLst/>
                  <a:latin typeface="Cambria Math" panose="02040503050406030204" pitchFamily="18"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sSub>
                      <m:sSubPr>
                        <m:ctrlPr>
                          <a:rPr lang="en-US" sz="2000" i="1">
                            <a:effectLst/>
                            <a:latin typeface="Cambria Math"/>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𝑃</m:t>
                        </m:r>
                      </m:e>
                      <m:sub>
                        <m:r>
                          <a:rPr lang="en-US" sz="2000">
                            <a:effectLst/>
                            <a:latin typeface="Cambria Math" panose="02040503050406030204" pitchFamily="18" charset="0"/>
                            <a:ea typeface="Calibri" panose="020F0502020204030204" pitchFamily="34" charset="0"/>
                            <a:cs typeface="Arial" panose="020B0604020202020204" pitchFamily="34" charset="0"/>
                          </a:rPr>
                          <m:t>4</m:t>
                        </m:r>
                      </m:sub>
                    </m:sSub>
                    <m:r>
                      <a:rPr lang="en-US" sz="2000">
                        <a:effectLst/>
                        <a:latin typeface="Cambria Math" panose="02040503050406030204" pitchFamily="18" charset="0"/>
                        <a:ea typeface="Calibri" panose="020F0502020204030204" pitchFamily="34" charset="0"/>
                        <a:cs typeface="Arial" panose="020B0604020202020204" pitchFamily="34" charset="0"/>
                      </a:rPr>
                      <m:t>=4!=24</m:t>
                    </m:r>
                  </m:oMath>
                </a14:m>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6" name="TextBox 55">
                <a:extLst>
                  <a:ext uri="{FF2B5EF4-FFF2-40B4-BE49-F238E27FC236}">
                    <a16:creationId xmlns:a16="http://schemas.microsoft.com/office/drawing/2014/main" id="{F7293B54-C192-4C3C-A65F-7B72E9D04554}"/>
                  </a:ext>
                </a:extLst>
              </p:cNvPr>
              <p:cNvSpPr txBox="1">
                <a:spLocks noRot="1" noChangeAspect="1" noMove="1" noResize="1" noEditPoints="1" noAdjustHandles="1" noChangeArrowheads="1" noChangeShapeType="1" noTextEdit="1"/>
              </p:cNvSpPr>
              <p:nvPr/>
            </p:nvSpPr>
            <p:spPr>
              <a:xfrm>
                <a:off x="690823" y="1177228"/>
                <a:ext cx="7609115" cy="3366627"/>
              </a:xfrm>
              <a:prstGeom prst="rect">
                <a:avLst/>
              </a:prstGeom>
              <a:blipFill>
                <a:blip r:embed="rId3"/>
                <a:stretch>
                  <a:fillRect l="-801" b="-2174"/>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xmlns="" id="{287AF58C-F49D-4BBE-99EF-14AF2F49D497}"/>
              </a:ext>
            </a:extLst>
          </p:cNvPr>
          <p:cNvGrpSpPr/>
          <p:nvPr/>
        </p:nvGrpSpPr>
        <p:grpSpPr>
          <a:xfrm>
            <a:off x="2901301" y="190918"/>
            <a:ext cx="3341397" cy="884255"/>
            <a:chOff x="2707710" y="160773"/>
            <a:chExt cx="3341397" cy="884255"/>
          </a:xfrm>
        </p:grpSpPr>
        <p:pic>
          <p:nvPicPr>
            <p:cNvPr id="59" name="Picture 11">
              <a:extLst>
                <a:ext uri="{FF2B5EF4-FFF2-40B4-BE49-F238E27FC236}">
                  <a16:creationId xmlns:a16="http://schemas.microsoft.com/office/drawing/2014/main" xmlns="" id="{C5826D05-858D-464E-B2F8-D20EDDB34F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07710" y="160773"/>
              <a:ext cx="3341397" cy="884255"/>
            </a:xfrm>
            <a:prstGeom prst="rect">
              <a:avLst/>
            </a:prstGeom>
          </p:spPr>
        </p:pic>
        <p:sp>
          <p:nvSpPr>
            <p:cNvPr id="61" name="TextBox 60">
              <a:extLst>
                <a:ext uri="{FF2B5EF4-FFF2-40B4-BE49-F238E27FC236}">
                  <a16:creationId xmlns:a16="http://schemas.microsoft.com/office/drawing/2014/main" xmlns="" id="{A25E7A54-090F-49C2-B123-D7289B27B434}"/>
                </a:ext>
              </a:extLst>
            </p:cNvPr>
            <p:cNvSpPr txBox="1"/>
            <p:nvPr/>
          </p:nvSpPr>
          <p:spPr>
            <a:xfrm>
              <a:off x="2951702" y="262828"/>
              <a:ext cx="3087356" cy="545534"/>
            </a:xfrm>
            <a:prstGeom prst="rect">
              <a:avLst/>
            </a:prstGeom>
            <a:noFill/>
          </p:spPr>
          <p:txBody>
            <a:bodyPr wrap="square">
              <a:spAutoFit/>
            </a:bodyPr>
            <a:lstStyle/>
            <a:p>
              <a:pPr algn="just">
                <a:lnSpc>
                  <a:spcPct val="150000"/>
                </a:lnSpc>
                <a:spcBef>
                  <a:spcPts val="600"/>
                </a:spcBef>
                <a:spcAft>
                  <a:spcPts val="800"/>
                </a:spcAft>
              </a:pPr>
              <a:r>
                <a:rPr lang="nl-NL" sz="22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Ví dụ 1 (SGK -</a:t>
              </a:r>
              <a:r>
                <a:rPr lang="vi-VN" sz="22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 </a:t>
              </a:r>
              <a:r>
                <a:rPr lang="nl-NL" sz="22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tr 67)</a:t>
              </a:r>
              <a:endParaRPr lang="en-US" sz="2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9115305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6">
                                            <p:txEl>
                                              <p:pRg st="0" end="0"/>
                                            </p:txEl>
                                          </p:spTgt>
                                        </p:tgtEl>
                                        <p:attrNameLst>
                                          <p:attrName>style.visibility</p:attrName>
                                        </p:attrNameLst>
                                      </p:cBhvr>
                                      <p:to>
                                        <p:strVal val="visible"/>
                                      </p:to>
                                    </p:set>
                                    <p:animEffect transition="in" filter="randombar(horizontal)">
                                      <p:cBhvr>
                                        <p:cTn id="12" dur="500"/>
                                        <p:tgtEl>
                                          <p:spTgt spid="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6">
                                            <p:txEl>
                                              <p:pRg st="1" end="1"/>
                                            </p:txEl>
                                          </p:spTgt>
                                        </p:tgtEl>
                                        <p:attrNameLst>
                                          <p:attrName>style.visibility</p:attrName>
                                        </p:attrNameLst>
                                      </p:cBhvr>
                                      <p:to>
                                        <p:strVal val="visible"/>
                                      </p:to>
                                    </p:set>
                                    <p:animEffect transition="in" filter="randombar(horizontal)">
                                      <p:cBhvr>
                                        <p:cTn id="17" dur="500"/>
                                        <p:tgtEl>
                                          <p:spTgt spid="5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6">
                                            <p:txEl>
                                              <p:pRg st="2" end="2"/>
                                            </p:txEl>
                                          </p:spTgt>
                                        </p:tgtEl>
                                        <p:attrNameLst>
                                          <p:attrName>style.visibility</p:attrName>
                                        </p:attrNameLst>
                                      </p:cBhvr>
                                      <p:to>
                                        <p:strVal val="visible"/>
                                      </p:to>
                                    </p:set>
                                    <p:animEffect transition="in" filter="randombar(horizontal)">
                                      <p:cBhvr>
                                        <p:cTn id="22" dur="500"/>
                                        <p:tgtEl>
                                          <p:spTgt spid="5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6">
                                            <p:txEl>
                                              <p:pRg st="3" end="3"/>
                                            </p:txEl>
                                          </p:spTgt>
                                        </p:tgtEl>
                                        <p:attrNameLst>
                                          <p:attrName>style.visibility</p:attrName>
                                        </p:attrNameLst>
                                      </p:cBhvr>
                                      <p:to>
                                        <p:strVal val="visible"/>
                                      </p:to>
                                    </p:set>
                                    <p:animEffect transition="in" filter="randombar(horizontal)">
                                      <p:cBhvr>
                                        <p:cTn id="27" dur="500"/>
                                        <p:tgtEl>
                                          <p:spTgt spid="5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6">
                                            <p:txEl>
                                              <p:pRg st="4" end="4"/>
                                            </p:txEl>
                                          </p:spTgt>
                                        </p:tgtEl>
                                        <p:attrNameLst>
                                          <p:attrName>style.visibility</p:attrName>
                                        </p:attrNameLst>
                                      </p:cBhvr>
                                      <p:to>
                                        <p:strVal val="visible"/>
                                      </p:to>
                                    </p:set>
                                    <p:animEffect transition="in" filter="randombar(horizontal)">
                                      <p:cBhvr>
                                        <p:cTn id="32" dur="500"/>
                                        <p:tgtEl>
                                          <p:spTgt spid="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2"/>
        <p:cNvGrpSpPr/>
        <p:nvPr/>
      </p:nvGrpSpPr>
      <p:grpSpPr>
        <a:xfrm>
          <a:off x="0" y="0"/>
          <a:ext cx="0" cy="0"/>
          <a:chOff x="0" y="0"/>
          <a:chExt cx="0" cy="0"/>
        </a:xfrm>
      </p:grpSpPr>
      <p:grpSp>
        <p:nvGrpSpPr>
          <p:cNvPr id="2874" name="Google Shape;2874;p45"/>
          <p:cNvGrpSpPr/>
          <p:nvPr/>
        </p:nvGrpSpPr>
        <p:grpSpPr>
          <a:xfrm rot="10800000">
            <a:off x="5335189" y="-1"/>
            <a:ext cx="4664612" cy="3135632"/>
            <a:chOff x="3043584" y="1945481"/>
            <a:chExt cx="2598525" cy="1822829"/>
          </a:xfrm>
        </p:grpSpPr>
        <p:sp>
          <p:nvSpPr>
            <p:cNvPr id="2875" name="Google Shape;2875;p45"/>
            <p:cNvSpPr/>
            <p:nvPr/>
          </p:nvSpPr>
          <p:spPr>
            <a:xfrm>
              <a:off x="3763598" y="1945481"/>
              <a:ext cx="99828" cy="99828"/>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45"/>
            <p:cNvSpPr/>
            <p:nvPr/>
          </p:nvSpPr>
          <p:spPr>
            <a:xfrm>
              <a:off x="3043584" y="2278985"/>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77" name="Google Shape;2877;p45"/>
          <p:cNvGrpSpPr/>
          <p:nvPr/>
        </p:nvGrpSpPr>
        <p:grpSpPr>
          <a:xfrm rot="1440883">
            <a:off x="4605094" y="542949"/>
            <a:ext cx="623696" cy="450040"/>
            <a:chOff x="3253464" y="2218279"/>
            <a:chExt cx="242409" cy="182524"/>
          </a:xfrm>
        </p:grpSpPr>
        <p:sp>
          <p:nvSpPr>
            <p:cNvPr id="2878" name="Google Shape;2878;p4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45"/>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883" name="Google Shape;2883;p45"/>
          <p:cNvSpPr/>
          <p:nvPr/>
        </p:nvSpPr>
        <p:spPr>
          <a:xfrm>
            <a:off x="4907456" y="1730827"/>
            <a:ext cx="553588" cy="53909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cs typeface="Arial"/>
              <a:sym typeface="Arial"/>
            </a:endParaRPr>
          </a:p>
        </p:txBody>
      </p:sp>
      <p:grpSp>
        <p:nvGrpSpPr>
          <p:cNvPr id="2890" name="Google Shape;2890;p45"/>
          <p:cNvGrpSpPr/>
          <p:nvPr/>
        </p:nvGrpSpPr>
        <p:grpSpPr>
          <a:xfrm>
            <a:off x="6169835" y="1280968"/>
            <a:ext cx="3121175" cy="716289"/>
            <a:chOff x="3063708" y="1267981"/>
            <a:chExt cx="3541558" cy="812764"/>
          </a:xfrm>
        </p:grpSpPr>
        <p:grpSp>
          <p:nvGrpSpPr>
            <p:cNvPr id="2891" name="Google Shape;2891;p45"/>
            <p:cNvGrpSpPr/>
            <p:nvPr/>
          </p:nvGrpSpPr>
          <p:grpSpPr>
            <a:xfrm>
              <a:off x="3063708" y="1267981"/>
              <a:ext cx="3541558" cy="521314"/>
              <a:chOff x="431925" y="717050"/>
              <a:chExt cx="6791098" cy="999643"/>
            </a:xfrm>
          </p:grpSpPr>
          <p:sp>
            <p:nvSpPr>
              <p:cNvPr id="2892" name="Google Shape;2892;p45"/>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45"/>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45"/>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45"/>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45"/>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45"/>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98" name="Google Shape;2898;p45"/>
            <p:cNvGrpSpPr/>
            <p:nvPr/>
          </p:nvGrpSpPr>
          <p:grpSpPr>
            <a:xfrm>
              <a:off x="4216239" y="1371035"/>
              <a:ext cx="1593588" cy="709710"/>
              <a:chOff x="4811111" y="446106"/>
              <a:chExt cx="3240976" cy="1443381"/>
            </a:xfrm>
          </p:grpSpPr>
          <p:sp>
            <p:nvSpPr>
              <p:cNvPr id="2899" name="Google Shape;2899;p45"/>
              <p:cNvSpPr/>
              <p:nvPr/>
            </p:nvSpPr>
            <p:spPr>
              <a:xfrm>
                <a:off x="4811111" y="483328"/>
                <a:ext cx="3232218" cy="1406158"/>
              </a:xfrm>
              <a:custGeom>
                <a:avLst/>
                <a:gdLst/>
                <a:ahLst/>
                <a:cxnLst/>
                <a:rect l="l" t="t" r="r" b="b"/>
                <a:pathLst>
                  <a:path w="26572" h="11560" extrusionOk="0">
                    <a:moveTo>
                      <a:pt x="11271" y="2751"/>
                    </a:moveTo>
                    <a:cubicBezTo>
                      <a:pt x="11902" y="2751"/>
                      <a:pt x="12536" y="2795"/>
                      <a:pt x="13155" y="2879"/>
                    </a:cubicBezTo>
                    <a:cubicBezTo>
                      <a:pt x="14965" y="3126"/>
                      <a:pt x="16635" y="3723"/>
                      <a:pt x="17714" y="4601"/>
                    </a:cubicBezTo>
                    <a:cubicBezTo>
                      <a:pt x="17743" y="4625"/>
                      <a:pt x="17774" y="4650"/>
                      <a:pt x="17798" y="4675"/>
                    </a:cubicBezTo>
                    <a:lnTo>
                      <a:pt x="6152" y="8007"/>
                    </a:lnTo>
                    <a:cubicBezTo>
                      <a:pt x="6118" y="7986"/>
                      <a:pt x="6090" y="7964"/>
                      <a:pt x="6060" y="7940"/>
                    </a:cubicBezTo>
                    <a:cubicBezTo>
                      <a:pt x="3953" y="6276"/>
                      <a:pt x="4753" y="4159"/>
                      <a:pt x="7923" y="3209"/>
                    </a:cubicBezTo>
                    <a:cubicBezTo>
                      <a:pt x="8412" y="3061"/>
                      <a:pt x="8929" y="2951"/>
                      <a:pt x="9464" y="2877"/>
                    </a:cubicBezTo>
                    <a:cubicBezTo>
                      <a:pt x="10053" y="2792"/>
                      <a:pt x="10661" y="2751"/>
                      <a:pt x="11271" y="2751"/>
                    </a:cubicBezTo>
                    <a:close/>
                    <a:moveTo>
                      <a:pt x="10525" y="1"/>
                    </a:moveTo>
                    <a:cubicBezTo>
                      <a:pt x="10231" y="1"/>
                      <a:pt x="9940" y="5"/>
                      <a:pt x="9648" y="16"/>
                    </a:cubicBezTo>
                    <a:cubicBezTo>
                      <a:pt x="9560" y="19"/>
                      <a:pt x="9467" y="22"/>
                      <a:pt x="9377" y="28"/>
                    </a:cubicBezTo>
                    <a:cubicBezTo>
                      <a:pt x="9349" y="29"/>
                      <a:pt x="9322" y="29"/>
                      <a:pt x="9295" y="32"/>
                    </a:cubicBezTo>
                    <a:cubicBezTo>
                      <a:pt x="7744" y="114"/>
                      <a:pt x="6248" y="360"/>
                      <a:pt x="4896" y="781"/>
                    </a:cubicBezTo>
                    <a:cubicBezTo>
                      <a:pt x="4853" y="793"/>
                      <a:pt x="4808" y="808"/>
                      <a:pt x="4766" y="823"/>
                    </a:cubicBezTo>
                    <a:cubicBezTo>
                      <a:pt x="4671" y="853"/>
                      <a:pt x="4580" y="882"/>
                      <a:pt x="4488" y="914"/>
                    </a:cubicBezTo>
                    <a:cubicBezTo>
                      <a:pt x="4231" y="1003"/>
                      <a:pt x="3987" y="1096"/>
                      <a:pt x="3751" y="1195"/>
                    </a:cubicBezTo>
                    <a:cubicBezTo>
                      <a:pt x="3663" y="1230"/>
                      <a:pt x="3582" y="1266"/>
                      <a:pt x="3500" y="1304"/>
                    </a:cubicBezTo>
                    <a:cubicBezTo>
                      <a:pt x="3403" y="1348"/>
                      <a:pt x="3304" y="1394"/>
                      <a:pt x="3209" y="1440"/>
                    </a:cubicBezTo>
                    <a:cubicBezTo>
                      <a:pt x="3082" y="1500"/>
                      <a:pt x="2961" y="1562"/>
                      <a:pt x="2841" y="1625"/>
                    </a:cubicBezTo>
                    <a:cubicBezTo>
                      <a:pt x="2767" y="1668"/>
                      <a:pt x="2695" y="1708"/>
                      <a:pt x="2620" y="1751"/>
                    </a:cubicBezTo>
                    <a:cubicBezTo>
                      <a:pt x="2418" y="1866"/>
                      <a:pt x="2229" y="1987"/>
                      <a:pt x="2050" y="2112"/>
                    </a:cubicBezTo>
                    <a:cubicBezTo>
                      <a:pt x="1984" y="2159"/>
                      <a:pt x="1919" y="2204"/>
                      <a:pt x="1858" y="2250"/>
                    </a:cubicBezTo>
                    <a:cubicBezTo>
                      <a:pt x="1686" y="2378"/>
                      <a:pt x="1527" y="2512"/>
                      <a:pt x="1380" y="2646"/>
                    </a:cubicBezTo>
                    <a:cubicBezTo>
                      <a:pt x="1324" y="2696"/>
                      <a:pt x="1272" y="2744"/>
                      <a:pt x="1221" y="2798"/>
                    </a:cubicBezTo>
                    <a:cubicBezTo>
                      <a:pt x="1083" y="2934"/>
                      <a:pt x="954" y="3076"/>
                      <a:pt x="838" y="3220"/>
                    </a:cubicBezTo>
                    <a:cubicBezTo>
                      <a:pt x="796" y="3274"/>
                      <a:pt x="754" y="3327"/>
                      <a:pt x="713" y="3381"/>
                    </a:cubicBezTo>
                    <a:cubicBezTo>
                      <a:pt x="609" y="3527"/>
                      <a:pt x="513" y="3675"/>
                      <a:pt x="432" y="3825"/>
                    </a:cubicBezTo>
                    <a:cubicBezTo>
                      <a:pt x="399" y="3882"/>
                      <a:pt x="370" y="3939"/>
                      <a:pt x="343" y="3997"/>
                    </a:cubicBezTo>
                    <a:cubicBezTo>
                      <a:pt x="271" y="4148"/>
                      <a:pt x="208" y="4301"/>
                      <a:pt x="159" y="4456"/>
                    </a:cubicBezTo>
                    <a:cubicBezTo>
                      <a:pt x="140" y="4518"/>
                      <a:pt x="121" y="4577"/>
                      <a:pt x="107" y="4636"/>
                    </a:cubicBezTo>
                    <a:cubicBezTo>
                      <a:pt x="67" y="4792"/>
                      <a:pt x="38" y="4949"/>
                      <a:pt x="22" y="5106"/>
                    </a:cubicBezTo>
                    <a:cubicBezTo>
                      <a:pt x="16" y="5167"/>
                      <a:pt x="11" y="5229"/>
                      <a:pt x="8" y="5291"/>
                    </a:cubicBezTo>
                    <a:cubicBezTo>
                      <a:pt x="1" y="5447"/>
                      <a:pt x="5" y="5606"/>
                      <a:pt x="19" y="5765"/>
                    </a:cubicBezTo>
                    <a:cubicBezTo>
                      <a:pt x="25" y="5827"/>
                      <a:pt x="35" y="5892"/>
                      <a:pt x="46" y="5954"/>
                    </a:cubicBezTo>
                    <a:cubicBezTo>
                      <a:pt x="67" y="6110"/>
                      <a:pt x="104" y="6267"/>
                      <a:pt x="149" y="6424"/>
                    </a:cubicBezTo>
                    <a:cubicBezTo>
                      <a:pt x="167" y="6487"/>
                      <a:pt x="188" y="6550"/>
                      <a:pt x="211" y="6615"/>
                    </a:cubicBezTo>
                    <a:cubicBezTo>
                      <a:pt x="264" y="6768"/>
                      <a:pt x="332" y="6923"/>
                      <a:pt x="406" y="7077"/>
                    </a:cubicBezTo>
                    <a:cubicBezTo>
                      <a:pt x="437" y="7140"/>
                      <a:pt x="470" y="7203"/>
                      <a:pt x="505" y="7267"/>
                    </a:cubicBezTo>
                    <a:cubicBezTo>
                      <a:pt x="586" y="7415"/>
                      <a:pt x="679" y="7562"/>
                      <a:pt x="781" y="7712"/>
                    </a:cubicBezTo>
                    <a:cubicBezTo>
                      <a:pt x="826" y="7775"/>
                      <a:pt x="872" y="7838"/>
                      <a:pt x="920" y="7902"/>
                    </a:cubicBezTo>
                    <a:cubicBezTo>
                      <a:pt x="1026" y="8044"/>
                      <a:pt x="1142" y="8186"/>
                      <a:pt x="1268" y="8328"/>
                    </a:cubicBezTo>
                    <a:cubicBezTo>
                      <a:pt x="1323" y="8389"/>
                      <a:pt x="1379" y="8449"/>
                      <a:pt x="1438" y="8511"/>
                    </a:cubicBezTo>
                    <a:cubicBezTo>
                      <a:pt x="1477" y="8550"/>
                      <a:pt x="1518" y="8593"/>
                      <a:pt x="1558" y="8632"/>
                    </a:cubicBezTo>
                    <a:cubicBezTo>
                      <a:pt x="1652" y="8725"/>
                      <a:pt x="1752" y="8818"/>
                      <a:pt x="1858" y="8912"/>
                    </a:cubicBezTo>
                    <a:cubicBezTo>
                      <a:pt x="1924" y="8971"/>
                      <a:pt x="1991" y="9030"/>
                      <a:pt x="2062" y="9088"/>
                    </a:cubicBezTo>
                    <a:cubicBezTo>
                      <a:pt x="2088" y="9113"/>
                      <a:pt x="2121" y="9139"/>
                      <a:pt x="2149" y="9164"/>
                    </a:cubicBezTo>
                    <a:lnTo>
                      <a:pt x="1269" y="9416"/>
                    </a:lnTo>
                    <a:cubicBezTo>
                      <a:pt x="1121" y="9458"/>
                      <a:pt x="1026" y="9529"/>
                      <a:pt x="986" y="9612"/>
                    </a:cubicBezTo>
                    <a:cubicBezTo>
                      <a:pt x="958" y="9671"/>
                      <a:pt x="959" y="9737"/>
                      <a:pt x="989" y="9805"/>
                    </a:cubicBezTo>
                    <a:cubicBezTo>
                      <a:pt x="1019" y="9865"/>
                      <a:pt x="1066" y="9926"/>
                      <a:pt x="1141" y="9983"/>
                    </a:cubicBezTo>
                    <a:lnTo>
                      <a:pt x="3167" y="11560"/>
                    </a:lnTo>
                    <a:lnTo>
                      <a:pt x="26571" y="5070"/>
                    </a:lnTo>
                    <a:lnTo>
                      <a:pt x="26516" y="4863"/>
                    </a:lnTo>
                    <a:lnTo>
                      <a:pt x="24490" y="3344"/>
                    </a:lnTo>
                    <a:cubicBezTo>
                      <a:pt x="24373" y="3247"/>
                      <a:pt x="24207" y="3172"/>
                      <a:pt x="24026" y="3129"/>
                    </a:cubicBezTo>
                    <a:cubicBezTo>
                      <a:pt x="23896" y="3096"/>
                      <a:pt x="23757" y="3078"/>
                      <a:pt x="23619" y="3078"/>
                    </a:cubicBezTo>
                    <a:cubicBezTo>
                      <a:pt x="23596" y="3078"/>
                      <a:pt x="23573" y="3078"/>
                      <a:pt x="23551" y="3079"/>
                    </a:cubicBezTo>
                    <a:cubicBezTo>
                      <a:pt x="23447" y="3084"/>
                      <a:pt x="23347" y="3099"/>
                      <a:pt x="23254" y="3126"/>
                    </a:cubicBezTo>
                    <a:lnTo>
                      <a:pt x="22249" y="3413"/>
                    </a:lnTo>
                    <a:cubicBezTo>
                      <a:pt x="22161" y="3347"/>
                      <a:pt x="22076" y="3281"/>
                      <a:pt x="21984" y="3216"/>
                    </a:cubicBezTo>
                    <a:cubicBezTo>
                      <a:pt x="21904" y="3155"/>
                      <a:pt x="21821" y="3095"/>
                      <a:pt x="21736" y="3036"/>
                    </a:cubicBezTo>
                    <a:cubicBezTo>
                      <a:pt x="21659" y="2982"/>
                      <a:pt x="21582" y="2930"/>
                      <a:pt x="21504" y="2879"/>
                    </a:cubicBezTo>
                    <a:cubicBezTo>
                      <a:pt x="21372" y="2792"/>
                      <a:pt x="21238" y="2709"/>
                      <a:pt x="21100" y="2627"/>
                    </a:cubicBezTo>
                    <a:cubicBezTo>
                      <a:pt x="21004" y="2571"/>
                      <a:pt x="20912" y="2516"/>
                      <a:pt x="20819" y="2463"/>
                    </a:cubicBezTo>
                    <a:cubicBezTo>
                      <a:pt x="20584" y="2330"/>
                      <a:pt x="20341" y="2204"/>
                      <a:pt x="20090" y="2080"/>
                    </a:cubicBezTo>
                    <a:cubicBezTo>
                      <a:pt x="19990" y="2029"/>
                      <a:pt x="19885" y="1980"/>
                      <a:pt x="19780" y="1931"/>
                    </a:cubicBezTo>
                    <a:cubicBezTo>
                      <a:pt x="19711" y="1897"/>
                      <a:pt x="19639" y="1866"/>
                      <a:pt x="19565" y="1835"/>
                    </a:cubicBezTo>
                    <a:cubicBezTo>
                      <a:pt x="19376" y="1746"/>
                      <a:pt x="19175" y="1662"/>
                      <a:pt x="18972" y="1580"/>
                    </a:cubicBezTo>
                    <a:cubicBezTo>
                      <a:pt x="18865" y="1535"/>
                      <a:pt x="18752" y="1492"/>
                      <a:pt x="18643" y="1449"/>
                    </a:cubicBezTo>
                    <a:cubicBezTo>
                      <a:pt x="18355" y="1341"/>
                      <a:pt x="18064" y="1235"/>
                      <a:pt x="17766" y="1138"/>
                    </a:cubicBezTo>
                    <a:cubicBezTo>
                      <a:pt x="17649" y="1100"/>
                      <a:pt x="17535" y="1064"/>
                      <a:pt x="17417" y="1027"/>
                    </a:cubicBezTo>
                    <a:cubicBezTo>
                      <a:pt x="17110" y="933"/>
                      <a:pt x="16800" y="846"/>
                      <a:pt x="16485" y="764"/>
                    </a:cubicBezTo>
                    <a:cubicBezTo>
                      <a:pt x="16367" y="732"/>
                      <a:pt x="16244" y="701"/>
                      <a:pt x="16123" y="671"/>
                    </a:cubicBezTo>
                    <a:cubicBezTo>
                      <a:pt x="15801" y="592"/>
                      <a:pt x="15474" y="522"/>
                      <a:pt x="15146" y="456"/>
                    </a:cubicBezTo>
                    <a:cubicBezTo>
                      <a:pt x="15024" y="433"/>
                      <a:pt x="14904" y="411"/>
                      <a:pt x="14780" y="389"/>
                    </a:cubicBezTo>
                    <a:cubicBezTo>
                      <a:pt x="14451" y="329"/>
                      <a:pt x="14114" y="275"/>
                      <a:pt x="13777" y="229"/>
                    </a:cubicBezTo>
                    <a:cubicBezTo>
                      <a:pt x="13656" y="212"/>
                      <a:pt x="13530" y="194"/>
                      <a:pt x="13405" y="181"/>
                    </a:cubicBezTo>
                    <a:cubicBezTo>
                      <a:pt x="13311" y="170"/>
                      <a:pt x="13214" y="157"/>
                      <a:pt x="13119" y="149"/>
                    </a:cubicBezTo>
                    <a:cubicBezTo>
                      <a:pt x="12877" y="121"/>
                      <a:pt x="12632" y="95"/>
                      <a:pt x="12390" y="76"/>
                    </a:cubicBezTo>
                    <a:cubicBezTo>
                      <a:pt x="12269" y="67"/>
                      <a:pt x="12145" y="60"/>
                      <a:pt x="12021" y="52"/>
                    </a:cubicBezTo>
                    <a:cubicBezTo>
                      <a:pt x="11684" y="29"/>
                      <a:pt x="11344" y="14"/>
                      <a:pt x="11009" y="8"/>
                    </a:cubicBezTo>
                    <a:cubicBezTo>
                      <a:pt x="10887" y="4"/>
                      <a:pt x="10767" y="2"/>
                      <a:pt x="10646" y="1"/>
                    </a:cubicBezTo>
                    <a:cubicBezTo>
                      <a:pt x="10606" y="1"/>
                      <a:pt x="10565" y="1"/>
                      <a:pt x="105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45"/>
              <p:cNvSpPr/>
              <p:nvPr/>
            </p:nvSpPr>
            <p:spPr>
              <a:xfrm>
                <a:off x="4820112" y="446106"/>
                <a:ext cx="3231975" cy="1406280"/>
              </a:xfrm>
              <a:custGeom>
                <a:avLst/>
                <a:gdLst/>
                <a:ahLst/>
                <a:cxnLst/>
                <a:rect l="l" t="t" r="r" b="b"/>
                <a:pathLst>
                  <a:path w="26570" h="11561" extrusionOk="0">
                    <a:moveTo>
                      <a:pt x="11266" y="2752"/>
                    </a:moveTo>
                    <a:cubicBezTo>
                      <a:pt x="11898" y="2752"/>
                      <a:pt x="12533" y="2795"/>
                      <a:pt x="13152" y="2880"/>
                    </a:cubicBezTo>
                    <a:cubicBezTo>
                      <a:pt x="14964" y="3126"/>
                      <a:pt x="16635" y="3722"/>
                      <a:pt x="17713" y="4601"/>
                    </a:cubicBezTo>
                    <a:cubicBezTo>
                      <a:pt x="17742" y="4625"/>
                      <a:pt x="17772" y="4649"/>
                      <a:pt x="17797" y="4675"/>
                    </a:cubicBezTo>
                    <a:lnTo>
                      <a:pt x="6151" y="8008"/>
                    </a:lnTo>
                    <a:cubicBezTo>
                      <a:pt x="6117" y="7987"/>
                      <a:pt x="6088" y="7963"/>
                      <a:pt x="6060" y="7940"/>
                    </a:cubicBezTo>
                    <a:cubicBezTo>
                      <a:pt x="3953" y="6276"/>
                      <a:pt x="4752" y="4159"/>
                      <a:pt x="7922" y="3208"/>
                    </a:cubicBezTo>
                    <a:cubicBezTo>
                      <a:pt x="8412" y="3062"/>
                      <a:pt x="8928" y="2950"/>
                      <a:pt x="9462" y="2876"/>
                    </a:cubicBezTo>
                    <a:cubicBezTo>
                      <a:pt x="10050" y="2792"/>
                      <a:pt x="10657" y="2752"/>
                      <a:pt x="11266" y="2752"/>
                    </a:cubicBezTo>
                    <a:close/>
                    <a:moveTo>
                      <a:pt x="10448" y="1"/>
                    </a:moveTo>
                    <a:cubicBezTo>
                      <a:pt x="10180" y="1"/>
                      <a:pt x="9915" y="5"/>
                      <a:pt x="9648" y="16"/>
                    </a:cubicBezTo>
                    <a:cubicBezTo>
                      <a:pt x="9559" y="20"/>
                      <a:pt x="9466" y="23"/>
                      <a:pt x="9376" y="28"/>
                    </a:cubicBezTo>
                    <a:cubicBezTo>
                      <a:pt x="9348" y="30"/>
                      <a:pt x="9320" y="30"/>
                      <a:pt x="9294" y="33"/>
                    </a:cubicBezTo>
                    <a:cubicBezTo>
                      <a:pt x="7743" y="114"/>
                      <a:pt x="6245" y="360"/>
                      <a:pt x="4894" y="780"/>
                    </a:cubicBezTo>
                    <a:cubicBezTo>
                      <a:pt x="4852" y="794"/>
                      <a:pt x="4806" y="808"/>
                      <a:pt x="4765" y="822"/>
                    </a:cubicBezTo>
                    <a:cubicBezTo>
                      <a:pt x="4670" y="852"/>
                      <a:pt x="4579" y="883"/>
                      <a:pt x="4487" y="915"/>
                    </a:cubicBezTo>
                    <a:cubicBezTo>
                      <a:pt x="4230" y="1002"/>
                      <a:pt x="3986" y="1097"/>
                      <a:pt x="3750" y="1195"/>
                    </a:cubicBezTo>
                    <a:cubicBezTo>
                      <a:pt x="3663" y="1230"/>
                      <a:pt x="3581" y="1267"/>
                      <a:pt x="3499" y="1305"/>
                    </a:cubicBezTo>
                    <a:cubicBezTo>
                      <a:pt x="3402" y="1349"/>
                      <a:pt x="3304" y="1395"/>
                      <a:pt x="3208" y="1440"/>
                    </a:cubicBezTo>
                    <a:cubicBezTo>
                      <a:pt x="3081" y="1501"/>
                      <a:pt x="2959" y="1563"/>
                      <a:pt x="2841" y="1626"/>
                    </a:cubicBezTo>
                    <a:cubicBezTo>
                      <a:pt x="2765" y="1667"/>
                      <a:pt x="2693" y="1709"/>
                      <a:pt x="2620" y="1751"/>
                    </a:cubicBezTo>
                    <a:cubicBezTo>
                      <a:pt x="2417" y="1867"/>
                      <a:pt x="2228" y="1988"/>
                      <a:pt x="2050" y="2113"/>
                    </a:cubicBezTo>
                    <a:cubicBezTo>
                      <a:pt x="1983" y="2159"/>
                      <a:pt x="1917" y="2204"/>
                      <a:pt x="1857" y="2251"/>
                    </a:cubicBezTo>
                    <a:cubicBezTo>
                      <a:pt x="1685" y="2379"/>
                      <a:pt x="1526" y="2511"/>
                      <a:pt x="1380" y="2646"/>
                    </a:cubicBezTo>
                    <a:cubicBezTo>
                      <a:pt x="1323" y="2697"/>
                      <a:pt x="1271" y="2745"/>
                      <a:pt x="1220" y="2797"/>
                    </a:cubicBezTo>
                    <a:cubicBezTo>
                      <a:pt x="1083" y="2935"/>
                      <a:pt x="953" y="3077"/>
                      <a:pt x="838" y="3221"/>
                    </a:cubicBezTo>
                    <a:cubicBezTo>
                      <a:pt x="795" y="3273"/>
                      <a:pt x="753" y="3326"/>
                      <a:pt x="712" y="3381"/>
                    </a:cubicBezTo>
                    <a:cubicBezTo>
                      <a:pt x="608" y="3527"/>
                      <a:pt x="512" y="3675"/>
                      <a:pt x="431" y="3826"/>
                    </a:cubicBezTo>
                    <a:cubicBezTo>
                      <a:pt x="398" y="3882"/>
                      <a:pt x="369" y="3938"/>
                      <a:pt x="342" y="3996"/>
                    </a:cubicBezTo>
                    <a:cubicBezTo>
                      <a:pt x="270" y="4148"/>
                      <a:pt x="207" y="4300"/>
                      <a:pt x="158" y="4456"/>
                    </a:cubicBezTo>
                    <a:cubicBezTo>
                      <a:pt x="139" y="4517"/>
                      <a:pt x="120" y="4576"/>
                      <a:pt x="106" y="4637"/>
                    </a:cubicBezTo>
                    <a:cubicBezTo>
                      <a:pt x="66" y="4791"/>
                      <a:pt x="37" y="4949"/>
                      <a:pt x="21" y="5107"/>
                    </a:cubicBezTo>
                    <a:cubicBezTo>
                      <a:pt x="14" y="5167"/>
                      <a:pt x="10" y="5229"/>
                      <a:pt x="7" y="5290"/>
                    </a:cubicBezTo>
                    <a:cubicBezTo>
                      <a:pt x="0" y="5447"/>
                      <a:pt x="4" y="5605"/>
                      <a:pt x="18" y="5764"/>
                    </a:cubicBezTo>
                    <a:cubicBezTo>
                      <a:pt x="24" y="5827"/>
                      <a:pt x="34" y="5892"/>
                      <a:pt x="45" y="5954"/>
                    </a:cubicBezTo>
                    <a:cubicBezTo>
                      <a:pt x="66" y="6110"/>
                      <a:pt x="103" y="6268"/>
                      <a:pt x="148" y="6424"/>
                    </a:cubicBezTo>
                    <a:cubicBezTo>
                      <a:pt x="166" y="6488"/>
                      <a:pt x="187" y="6551"/>
                      <a:pt x="210" y="6614"/>
                    </a:cubicBezTo>
                    <a:cubicBezTo>
                      <a:pt x="263" y="6768"/>
                      <a:pt x="331" y="6922"/>
                      <a:pt x="406" y="7077"/>
                    </a:cubicBezTo>
                    <a:cubicBezTo>
                      <a:pt x="436" y="7141"/>
                      <a:pt x="469" y="7203"/>
                      <a:pt x="504" y="7267"/>
                    </a:cubicBezTo>
                    <a:cubicBezTo>
                      <a:pt x="586" y="7415"/>
                      <a:pt x="679" y="7563"/>
                      <a:pt x="780" y="7712"/>
                    </a:cubicBezTo>
                    <a:cubicBezTo>
                      <a:pt x="825" y="7774"/>
                      <a:pt x="871" y="7839"/>
                      <a:pt x="919" y="7902"/>
                    </a:cubicBezTo>
                    <a:cubicBezTo>
                      <a:pt x="1025" y="8044"/>
                      <a:pt x="1142" y="8186"/>
                      <a:pt x="1267" y="8327"/>
                    </a:cubicBezTo>
                    <a:cubicBezTo>
                      <a:pt x="1322" y="8389"/>
                      <a:pt x="1378" y="8450"/>
                      <a:pt x="1437" y="8512"/>
                    </a:cubicBezTo>
                    <a:cubicBezTo>
                      <a:pt x="1477" y="8551"/>
                      <a:pt x="1517" y="8592"/>
                      <a:pt x="1555" y="8631"/>
                    </a:cubicBezTo>
                    <a:cubicBezTo>
                      <a:pt x="1651" y="8726"/>
                      <a:pt x="1751" y="8818"/>
                      <a:pt x="1857" y="8913"/>
                    </a:cubicBezTo>
                    <a:cubicBezTo>
                      <a:pt x="1923" y="8972"/>
                      <a:pt x="1990" y="9031"/>
                      <a:pt x="2061" y="9089"/>
                    </a:cubicBezTo>
                    <a:cubicBezTo>
                      <a:pt x="2088" y="9114"/>
                      <a:pt x="2120" y="9139"/>
                      <a:pt x="2148" y="9163"/>
                    </a:cubicBezTo>
                    <a:lnTo>
                      <a:pt x="1267" y="9415"/>
                    </a:lnTo>
                    <a:cubicBezTo>
                      <a:pt x="1121" y="9457"/>
                      <a:pt x="1025" y="9528"/>
                      <a:pt x="985" y="9612"/>
                    </a:cubicBezTo>
                    <a:cubicBezTo>
                      <a:pt x="957" y="9671"/>
                      <a:pt x="957" y="9738"/>
                      <a:pt x="988" y="9805"/>
                    </a:cubicBezTo>
                    <a:cubicBezTo>
                      <a:pt x="1016" y="9866"/>
                      <a:pt x="1066" y="9925"/>
                      <a:pt x="1140" y="9984"/>
                    </a:cubicBezTo>
                    <a:lnTo>
                      <a:pt x="3166" y="11560"/>
                    </a:lnTo>
                    <a:lnTo>
                      <a:pt x="26569" y="5069"/>
                    </a:lnTo>
                    <a:lnTo>
                      <a:pt x="24489" y="3343"/>
                    </a:lnTo>
                    <a:cubicBezTo>
                      <a:pt x="24372" y="3247"/>
                      <a:pt x="24204" y="3173"/>
                      <a:pt x="24026" y="3129"/>
                    </a:cubicBezTo>
                    <a:cubicBezTo>
                      <a:pt x="23896" y="3096"/>
                      <a:pt x="23758" y="3078"/>
                      <a:pt x="23621" y="3078"/>
                    </a:cubicBezTo>
                    <a:cubicBezTo>
                      <a:pt x="23597" y="3078"/>
                      <a:pt x="23574" y="3079"/>
                      <a:pt x="23550" y="3080"/>
                    </a:cubicBezTo>
                    <a:cubicBezTo>
                      <a:pt x="23446" y="3084"/>
                      <a:pt x="23344" y="3100"/>
                      <a:pt x="23252" y="3126"/>
                    </a:cubicBezTo>
                    <a:lnTo>
                      <a:pt x="22248" y="3413"/>
                    </a:lnTo>
                    <a:cubicBezTo>
                      <a:pt x="22161" y="3347"/>
                      <a:pt x="22073" y="3281"/>
                      <a:pt x="21982" y="3216"/>
                    </a:cubicBezTo>
                    <a:cubicBezTo>
                      <a:pt x="21902" y="3156"/>
                      <a:pt x="21820" y="3095"/>
                      <a:pt x="21736" y="3036"/>
                    </a:cubicBezTo>
                    <a:cubicBezTo>
                      <a:pt x="21657" y="2983"/>
                      <a:pt x="21581" y="2931"/>
                      <a:pt x="21502" y="2880"/>
                    </a:cubicBezTo>
                    <a:cubicBezTo>
                      <a:pt x="21371" y="2793"/>
                      <a:pt x="21236" y="2710"/>
                      <a:pt x="21098" y="2628"/>
                    </a:cubicBezTo>
                    <a:cubicBezTo>
                      <a:pt x="21004" y="2572"/>
                      <a:pt x="20911" y="2517"/>
                      <a:pt x="20816" y="2463"/>
                    </a:cubicBezTo>
                    <a:cubicBezTo>
                      <a:pt x="20583" y="2330"/>
                      <a:pt x="20339" y="2203"/>
                      <a:pt x="20089" y="2081"/>
                    </a:cubicBezTo>
                    <a:cubicBezTo>
                      <a:pt x="19987" y="2030"/>
                      <a:pt x="19885" y="1979"/>
                      <a:pt x="19778" y="1930"/>
                    </a:cubicBezTo>
                    <a:cubicBezTo>
                      <a:pt x="19709" y="1898"/>
                      <a:pt x="19637" y="1865"/>
                      <a:pt x="19564" y="1834"/>
                    </a:cubicBezTo>
                    <a:cubicBezTo>
                      <a:pt x="19374" y="1747"/>
                      <a:pt x="19172" y="1662"/>
                      <a:pt x="18971" y="1579"/>
                    </a:cubicBezTo>
                    <a:cubicBezTo>
                      <a:pt x="18864" y="1534"/>
                      <a:pt x="18752" y="1491"/>
                      <a:pt x="18640" y="1449"/>
                    </a:cubicBezTo>
                    <a:cubicBezTo>
                      <a:pt x="18355" y="1340"/>
                      <a:pt x="18063" y="1236"/>
                      <a:pt x="17763" y="1139"/>
                    </a:cubicBezTo>
                    <a:cubicBezTo>
                      <a:pt x="17648" y="1101"/>
                      <a:pt x="17534" y="1063"/>
                      <a:pt x="17414" y="1028"/>
                    </a:cubicBezTo>
                    <a:cubicBezTo>
                      <a:pt x="17109" y="932"/>
                      <a:pt x="16799" y="845"/>
                      <a:pt x="16483" y="763"/>
                    </a:cubicBezTo>
                    <a:cubicBezTo>
                      <a:pt x="16364" y="732"/>
                      <a:pt x="16242" y="701"/>
                      <a:pt x="16122" y="672"/>
                    </a:cubicBezTo>
                    <a:cubicBezTo>
                      <a:pt x="15799" y="593"/>
                      <a:pt x="15473" y="521"/>
                      <a:pt x="15144" y="456"/>
                    </a:cubicBezTo>
                    <a:cubicBezTo>
                      <a:pt x="15022" y="434"/>
                      <a:pt x="14902" y="410"/>
                      <a:pt x="14779" y="390"/>
                    </a:cubicBezTo>
                    <a:cubicBezTo>
                      <a:pt x="14450" y="328"/>
                      <a:pt x="14114" y="275"/>
                      <a:pt x="13776" y="228"/>
                    </a:cubicBezTo>
                    <a:cubicBezTo>
                      <a:pt x="13655" y="211"/>
                      <a:pt x="13528" y="194"/>
                      <a:pt x="13404" y="180"/>
                    </a:cubicBezTo>
                    <a:cubicBezTo>
                      <a:pt x="13310" y="169"/>
                      <a:pt x="13213" y="156"/>
                      <a:pt x="13117" y="148"/>
                    </a:cubicBezTo>
                    <a:cubicBezTo>
                      <a:pt x="12875" y="121"/>
                      <a:pt x="12630" y="96"/>
                      <a:pt x="12388" y="76"/>
                    </a:cubicBezTo>
                    <a:cubicBezTo>
                      <a:pt x="12267" y="68"/>
                      <a:pt x="12145" y="59"/>
                      <a:pt x="12021" y="51"/>
                    </a:cubicBezTo>
                    <a:cubicBezTo>
                      <a:pt x="11683" y="30"/>
                      <a:pt x="11342" y="14"/>
                      <a:pt x="11007" y="7"/>
                    </a:cubicBezTo>
                    <a:cubicBezTo>
                      <a:pt x="10886" y="3"/>
                      <a:pt x="10765" y="3"/>
                      <a:pt x="10645" y="2"/>
                    </a:cubicBezTo>
                    <a:cubicBezTo>
                      <a:pt x="10579" y="1"/>
                      <a:pt x="10514" y="1"/>
                      <a:pt x="104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45"/>
              <p:cNvSpPr/>
              <p:nvPr/>
            </p:nvSpPr>
            <p:spPr>
              <a:xfrm>
                <a:off x="5210215" y="449512"/>
                <a:ext cx="787132" cy="1381465"/>
              </a:xfrm>
              <a:custGeom>
                <a:avLst/>
                <a:gdLst/>
                <a:ahLst/>
                <a:cxnLst/>
                <a:rect l="l" t="t" r="r" b="b"/>
                <a:pathLst>
                  <a:path w="6471" h="11357" extrusionOk="0">
                    <a:moveTo>
                      <a:pt x="6169" y="0"/>
                    </a:moveTo>
                    <a:cubicBezTo>
                      <a:pt x="6141" y="2"/>
                      <a:pt x="6113" y="2"/>
                      <a:pt x="6087" y="5"/>
                    </a:cubicBezTo>
                    <a:cubicBezTo>
                      <a:pt x="4535" y="86"/>
                      <a:pt x="3038" y="332"/>
                      <a:pt x="1687" y="752"/>
                    </a:cubicBezTo>
                    <a:cubicBezTo>
                      <a:pt x="1645" y="766"/>
                      <a:pt x="1599" y="780"/>
                      <a:pt x="1558" y="794"/>
                    </a:cubicBezTo>
                    <a:cubicBezTo>
                      <a:pt x="1462" y="824"/>
                      <a:pt x="1372" y="855"/>
                      <a:pt x="1280" y="887"/>
                    </a:cubicBezTo>
                    <a:cubicBezTo>
                      <a:pt x="1023" y="974"/>
                      <a:pt x="779" y="1069"/>
                      <a:pt x="543" y="1167"/>
                    </a:cubicBezTo>
                    <a:cubicBezTo>
                      <a:pt x="456" y="1202"/>
                      <a:pt x="374" y="1239"/>
                      <a:pt x="292" y="1277"/>
                    </a:cubicBezTo>
                    <a:cubicBezTo>
                      <a:pt x="195" y="1321"/>
                      <a:pt x="97" y="1367"/>
                      <a:pt x="1" y="1412"/>
                    </a:cubicBezTo>
                    <a:lnTo>
                      <a:pt x="595" y="11356"/>
                    </a:lnTo>
                    <a:lnTo>
                      <a:pt x="6470" y="9726"/>
                    </a:lnTo>
                    <a:lnTo>
                      <a:pt x="6386" y="6994"/>
                    </a:lnTo>
                    <a:lnTo>
                      <a:pt x="2944" y="7980"/>
                    </a:lnTo>
                    <a:cubicBezTo>
                      <a:pt x="2910" y="7959"/>
                      <a:pt x="2881" y="7935"/>
                      <a:pt x="2853" y="7912"/>
                    </a:cubicBezTo>
                    <a:cubicBezTo>
                      <a:pt x="746" y="6248"/>
                      <a:pt x="1545" y="4131"/>
                      <a:pt x="4715" y="3180"/>
                    </a:cubicBezTo>
                    <a:cubicBezTo>
                      <a:pt x="5205" y="3034"/>
                      <a:pt x="5721" y="2924"/>
                      <a:pt x="6255" y="2848"/>
                    </a:cubicBezTo>
                    <a:lnTo>
                      <a:pt x="616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45"/>
              <p:cNvSpPr/>
              <p:nvPr/>
            </p:nvSpPr>
            <p:spPr>
              <a:xfrm>
                <a:off x="6415678" y="463988"/>
                <a:ext cx="784213" cy="1048658"/>
              </a:xfrm>
              <a:custGeom>
                <a:avLst/>
                <a:gdLst/>
                <a:ahLst/>
                <a:cxnLst/>
                <a:rect l="l" t="t" r="r" b="b"/>
                <a:pathLst>
                  <a:path w="6447" h="8621" extrusionOk="0">
                    <a:moveTo>
                      <a:pt x="0" y="1"/>
                    </a:moveTo>
                    <a:lnTo>
                      <a:pt x="35" y="2733"/>
                    </a:lnTo>
                    <a:cubicBezTo>
                      <a:pt x="1847" y="2979"/>
                      <a:pt x="3518" y="3575"/>
                      <a:pt x="4596" y="4454"/>
                    </a:cubicBezTo>
                    <a:cubicBezTo>
                      <a:pt x="4625" y="4478"/>
                      <a:pt x="4655" y="4502"/>
                      <a:pt x="4680" y="4528"/>
                    </a:cubicBezTo>
                    <a:lnTo>
                      <a:pt x="80" y="5845"/>
                    </a:lnTo>
                    <a:lnTo>
                      <a:pt x="118" y="8621"/>
                    </a:lnTo>
                    <a:lnTo>
                      <a:pt x="6364" y="6889"/>
                    </a:lnTo>
                    <a:lnTo>
                      <a:pt x="6447" y="1687"/>
                    </a:lnTo>
                    <a:cubicBezTo>
                      <a:pt x="6257" y="1600"/>
                      <a:pt x="6055" y="1515"/>
                      <a:pt x="5854" y="1432"/>
                    </a:cubicBezTo>
                    <a:cubicBezTo>
                      <a:pt x="5747" y="1387"/>
                      <a:pt x="5635" y="1344"/>
                      <a:pt x="5523" y="1302"/>
                    </a:cubicBezTo>
                    <a:cubicBezTo>
                      <a:pt x="5238" y="1193"/>
                      <a:pt x="4946" y="1089"/>
                      <a:pt x="4646" y="992"/>
                    </a:cubicBezTo>
                    <a:cubicBezTo>
                      <a:pt x="4531" y="952"/>
                      <a:pt x="4417" y="916"/>
                      <a:pt x="4297" y="881"/>
                    </a:cubicBezTo>
                    <a:cubicBezTo>
                      <a:pt x="3992" y="785"/>
                      <a:pt x="3682" y="698"/>
                      <a:pt x="3366" y="616"/>
                    </a:cubicBezTo>
                    <a:cubicBezTo>
                      <a:pt x="3249" y="584"/>
                      <a:pt x="3126" y="554"/>
                      <a:pt x="3005" y="525"/>
                    </a:cubicBezTo>
                    <a:cubicBezTo>
                      <a:pt x="2682" y="444"/>
                      <a:pt x="2356" y="374"/>
                      <a:pt x="2028" y="308"/>
                    </a:cubicBezTo>
                    <a:cubicBezTo>
                      <a:pt x="1906" y="285"/>
                      <a:pt x="1785" y="263"/>
                      <a:pt x="1662" y="242"/>
                    </a:cubicBezTo>
                    <a:cubicBezTo>
                      <a:pt x="1333" y="181"/>
                      <a:pt x="997" y="128"/>
                      <a:pt x="659" y="81"/>
                    </a:cubicBezTo>
                    <a:cubicBezTo>
                      <a:pt x="538" y="64"/>
                      <a:pt x="413" y="47"/>
                      <a:pt x="287" y="33"/>
                    </a:cubicBezTo>
                    <a:cubicBezTo>
                      <a:pt x="193" y="22"/>
                      <a:pt x="96" y="9"/>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38430314-E8D1-43E2-8618-521FEA097066}"/>
                  </a:ext>
                </a:extLst>
              </p:cNvPr>
              <p:cNvSpPr txBox="1"/>
              <p:nvPr/>
            </p:nvSpPr>
            <p:spPr>
              <a:xfrm>
                <a:off x="568212" y="2438202"/>
                <a:ext cx="7872403" cy="1981633"/>
              </a:xfrm>
              <a:prstGeom prst="rect">
                <a:avLst/>
              </a:prstGeom>
              <a:noFill/>
            </p:spPr>
            <p:txBody>
              <a:bodyPr wrap="square">
                <a:spAutoFit/>
              </a:bodyPr>
              <a:lstStyle/>
              <a:p>
                <a:pPr algn="ctr">
                  <a:lnSpc>
                    <a:spcPct val="150000"/>
                  </a:lnSpc>
                </a:pPr>
                <a:r>
                  <a:rPr lang="nl-NL"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Giải</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2000" dirty="0">
                    <a:effectLst/>
                    <a:latin typeface="Arial" panose="020B0604020202020204" pitchFamily="34" charset="0"/>
                    <a:ea typeface="Calibri" panose="020F0502020204030204" pitchFamily="34" charset="0"/>
                    <a:cs typeface="Times New Roman" panose="02020603050405020304" pitchFamily="18" charset="0"/>
                  </a:rPr>
                  <a:t>Số cách xếp các vận động viên vào các đường chạy là một hoán vị của 6 phần tử.</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2000" dirty="0">
                    <a:effectLst/>
                    <a:latin typeface="Arial" panose="020B0604020202020204" pitchFamily="34" charset="0"/>
                    <a:ea typeface="Calibri" panose="020F0502020204030204" pitchFamily="34" charset="0"/>
                    <a:cs typeface="Times New Roman" panose="02020603050405020304" pitchFamily="18" charset="0"/>
                  </a:rPr>
                  <a:t>Vậy số cách sắp xếp là </a:t>
                </a:r>
                <a14:m>
                  <m:oMath xmlns:m="http://schemas.openxmlformats.org/officeDocument/2006/math">
                    <m:sSub>
                      <m:sSubPr>
                        <m:ctrlPr>
                          <a:rPr lang="en-US" sz="2000" i="1">
                            <a:effectLst/>
                            <a:latin typeface="Cambria Math"/>
                            <a:ea typeface="Calibri" panose="020F0502020204030204" pitchFamily="34" charset="0"/>
                            <a:cs typeface="Arial" panose="020B0604020202020204" pitchFamily="34" charset="0"/>
                          </a:rPr>
                        </m:ctrlPr>
                      </m:sSubPr>
                      <m:e>
                        <m:r>
                          <a:rPr lang="nl-NL" sz="2000" i="1">
                            <a:effectLst/>
                            <a:latin typeface="Cambria Math" panose="02040503050406030204" pitchFamily="18" charset="0"/>
                            <a:ea typeface="Calibri" panose="020F0502020204030204" pitchFamily="34" charset="0"/>
                            <a:cs typeface="Arial" panose="020B0604020202020204" pitchFamily="34" charset="0"/>
                          </a:rPr>
                          <m:t>𝑃</m:t>
                        </m:r>
                      </m:e>
                      <m:sub>
                        <m:r>
                          <a:rPr lang="nl-NL" sz="2000" i="1">
                            <a:effectLst/>
                            <a:latin typeface="Cambria Math" panose="02040503050406030204" pitchFamily="18" charset="0"/>
                            <a:ea typeface="Calibri" panose="020F0502020204030204" pitchFamily="34" charset="0"/>
                            <a:cs typeface="Arial" panose="020B0604020202020204" pitchFamily="34" charset="0"/>
                          </a:rPr>
                          <m:t>6</m:t>
                        </m:r>
                      </m:sub>
                    </m:sSub>
                    <m:r>
                      <a:rPr lang="nl-NL" sz="2000" i="1">
                        <a:effectLst/>
                        <a:latin typeface="Cambria Math" panose="02040503050406030204" pitchFamily="18" charset="0"/>
                        <a:ea typeface="Calibri" panose="020F0502020204030204" pitchFamily="34" charset="0"/>
                        <a:cs typeface="Arial" panose="020B0604020202020204" pitchFamily="34" charset="0"/>
                      </a:rPr>
                      <m:t>=6!=720</m:t>
                    </m:r>
                  </m:oMath>
                </a14:m>
                <a:r>
                  <a:rPr lang="nl-NL" sz="2000" dirty="0">
                    <a:effectLst/>
                    <a:latin typeface="Arial" panose="020B0604020202020204" pitchFamily="34" charset="0"/>
                    <a:ea typeface="Calibri" panose="020F0502020204030204" pitchFamily="34" charset="0"/>
                    <a:cs typeface="Times New Roman" panose="02020603050405020304" pitchFamily="18" charset="0"/>
                  </a:rPr>
                  <a:t> cách.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38430314-E8D1-43E2-8618-521FEA097066}"/>
                  </a:ext>
                </a:extLst>
              </p:cNvPr>
              <p:cNvSpPr txBox="1">
                <a:spLocks noRot="1" noChangeAspect="1" noMove="1" noResize="1" noEditPoints="1" noAdjustHandles="1" noChangeArrowheads="1" noChangeShapeType="1" noTextEdit="1"/>
              </p:cNvSpPr>
              <p:nvPr/>
            </p:nvSpPr>
            <p:spPr>
              <a:xfrm>
                <a:off x="568212" y="2438202"/>
                <a:ext cx="7872403" cy="1981633"/>
              </a:xfrm>
              <a:prstGeom prst="rect">
                <a:avLst/>
              </a:prstGeom>
              <a:blipFill>
                <a:blip r:embed="rId3"/>
                <a:stretch>
                  <a:fillRect l="-774" r="-774" b="-4308"/>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xmlns="" id="{39ECDAF2-6A98-41F2-89B6-6BA7ECE2E934}"/>
              </a:ext>
            </a:extLst>
          </p:cNvPr>
          <p:cNvSpPr txBox="1"/>
          <p:nvPr/>
        </p:nvSpPr>
        <p:spPr>
          <a:xfrm>
            <a:off x="6088619" y="411888"/>
            <a:ext cx="2193883" cy="461665"/>
          </a:xfrm>
          <a:prstGeom prst="rect">
            <a:avLst/>
          </a:prstGeom>
          <a:noFill/>
        </p:spPr>
        <p:txBody>
          <a:bodyPr wrap="square">
            <a:spAutoFit/>
          </a:bodyPr>
          <a:lstStyle/>
          <a:p>
            <a:r>
              <a:rPr kumimoji="0" lang="nl-NL" sz="2400" b="1" i="0" u="none" strike="noStrike" kern="0" cap="none" spc="0" normalizeH="0" baseline="0" noProof="0" dirty="0">
                <a:ln>
                  <a:noFill/>
                </a:ln>
                <a:solidFill>
                  <a:schemeClr val="accent6"/>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Luyện tập 1</a:t>
            </a:r>
            <a:endParaRPr lang="en-US" sz="1600" dirty="0">
              <a:solidFill>
                <a:schemeClr val="accent6"/>
              </a:solidFill>
            </a:endParaRPr>
          </a:p>
        </p:txBody>
      </p:sp>
      <p:sp>
        <p:nvSpPr>
          <p:cNvPr id="48" name="TextBox 47">
            <a:extLst>
              <a:ext uri="{FF2B5EF4-FFF2-40B4-BE49-F238E27FC236}">
                <a16:creationId xmlns:a16="http://schemas.microsoft.com/office/drawing/2014/main" xmlns="" id="{69752A4F-A754-41C5-A0C6-9960E1396922}"/>
              </a:ext>
            </a:extLst>
          </p:cNvPr>
          <p:cNvSpPr txBox="1"/>
          <p:nvPr/>
        </p:nvSpPr>
        <p:spPr>
          <a:xfrm>
            <a:off x="559523" y="170279"/>
            <a:ext cx="4277475" cy="235096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Trong một cuộc thi điền kinh gồm 6 vận động viên chạy trên 6 đường chạy. Hỏi có bao nhiêu cách sắp xếp các vận động viên vào các đường chạy đó?</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54" name="Google Shape;4753;p75">
            <a:extLst>
              <a:ext uri="{FF2B5EF4-FFF2-40B4-BE49-F238E27FC236}">
                <a16:creationId xmlns:a16="http://schemas.microsoft.com/office/drawing/2014/main" xmlns="" id="{A458DBBB-438D-4FB0-8BD6-21467743D515}"/>
              </a:ext>
            </a:extLst>
          </p:cNvPr>
          <p:cNvGrpSpPr/>
          <p:nvPr/>
        </p:nvGrpSpPr>
        <p:grpSpPr>
          <a:xfrm>
            <a:off x="5804188" y="4275774"/>
            <a:ext cx="1475962" cy="695602"/>
            <a:chOff x="1659100" y="4119700"/>
            <a:chExt cx="1545025" cy="728150"/>
          </a:xfrm>
        </p:grpSpPr>
        <p:sp>
          <p:nvSpPr>
            <p:cNvPr id="55" name="Google Shape;4754;p75">
              <a:extLst>
                <a:ext uri="{FF2B5EF4-FFF2-40B4-BE49-F238E27FC236}">
                  <a16:creationId xmlns:a16="http://schemas.microsoft.com/office/drawing/2014/main" xmlns="" id="{1E806246-BE31-4ACB-A2DA-C88EDB5451AA}"/>
                </a:ext>
              </a:extLst>
            </p:cNvPr>
            <p:cNvSpPr/>
            <p:nvPr/>
          </p:nvSpPr>
          <p:spPr>
            <a:xfrm>
              <a:off x="1751700" y="4458625"/>
              <a:ext cx="1452425" cy="382475"/>
            </a:xfrm>
            <a:custGeom>
              <a:avLst/>
              <a:gdLst/>
              <a:ahLst/>
              <a:cxnLst/>
              <a:rect l="l" t="t" r="r" b="b"/>
              <a:pathLst>
                <a:path w="58097" h="15299" extrusionOk="0">
                  <a:moveTo>
                    <a:pt x="40169" y="0"/>
                  </a:moveTo>
                  <a:lnTo>
                    <a:pt x="358" y="9854"/>
                  </a:lnTo>
                  <a:cubicBezTo>
                    <a:pt x="269" y="9871"/>
                    <a:pt x="197" y="9923"/>
                    <a:pt x="146" y="9992"/>
                  </a:cubicBezTo>
                  <a:cubicBezTo>
                    <a:pt x="0" y="10196"/>
                    <a:pt x="108" y="10488"/>
                    <a:pt x="341" y="10583"/>
                  </a:cubicBezTo>
                  <a:lnTo>
                    <a:pt x="11320" y="15299"/>
                  </a:lnTo>
                  <a:lnTo>
                    <a:pt x="58097" y="5629"/>
                  </a:lnTo>
                  <a:lnTo>
                    <a:pt x="40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755;p75">
              <a:extLst>
                <a:ext uri="{FF2B5EF4-FFF2-40B4-BE49-F238E27FC236}">
                  <a16:creationId xmlns:a16="http://schemas.microsoft.com/office/drawing/2014/main" xmlns="" id="{BFE252E7-5D48-4F9C-A369-C25133B93555}"/>
                </a:ext>
              </a:extLst>
            </p:cNvPr>
            <p:cNvSpPr/>
            <p:nvPr/>
          </p:nvSpPr>
          <p:spPr>
            <a:xfrm>
              <a:off x="1659100" y="4218200"/>
              <a:ext cx="983025" cy="629650"/>
            </a:xfrm>
            <a:custGeom>
              <a:avLst/>
              <a:gdLst/>
              <a:ahLst/>
              <a:cxnLst/>
              <a:rect l="l" t="t" r="r" b="b"/>
              <a:pathLst>
                <a:path w="39321" h="25186" extrusionOk="0">
                  <a:moveTo>
                    <a:pt x="22522" y="1"/>
                  </a:moveTo>
                  <a:lnTo>
                    <a:pt x="105" y="2807"/>
                  </a:lnTo>
                  <a:lnTo>
                    <a:pt x="1" y="3155"/>
                  </a:lnTo>
                  <a:lnTo>
                    <a:pt x="14904" y="25186"/>
                  </a:lnTo>
                  <a:lnTo>
                    <a:pt x="39321" y="19574"/>
                  </a:lnTo>
                  <a:lnTo>
                    <a:pt x="225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56;p75">
              <a:extLst>
                <a:ext uri="{FF2B5EF4-FFF2-40B4-BE49-F238E27FC236}">
                  <a16:creationId xmlns:a16="http://schemas.microsoft.com/office/drawing/2014/main" xmlns="" id="{FD1FEB68-C61F-4637-AD91-CA58612E4C42}"/>
                </a:ext>
              </a:extLst>
            </p:cNvPr>
            <p:cNvSpPr/>
            <p:nvPr/>
          </p:nvSpPr>
          <p:spPr>
            <a:xfrm>
              <a:off x="2222125" y="4149400"/>
              <a:ext cx="982000" cy="558175"/>
            </a:xfrm>
            <a:custGeom>
              <a:avLst/>
              <a:gdLst/>
              <a:ahLst/>
              <a:cxnLst/>
              <a:rect l="l" t="t" r="r" b="b"/>
              <a:pathLst>
                <a:path w="39280" h="22327" extrusionOk="0">
                  <a:moveTo>
                    <a:pt x="20313" y="1"/>
                  </a:moveTo>
                  <a:lnTo>
                    <a:pt x="1" y="2753"/>
                  </a:lnTo>
                  <a:lnTo>
                    <a:pt x="16800" y="22326"/>
                  </a:lnTo>
                  <a:lnTo>
                    <a:pt x="39280" y="17998"/>
                  </a:lnTo>
                  <a:lnTo>
                    <a:pt x="39280" y="17753"/>
                  </a:lnTo>
                  <a:lnTo>
                    <a:pt x="203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57;p75">
              <a:extLst>
                <a:ext uri="{FF2B5EF4-FFF2-40B4-BE49-F238E27FC236}">
                  <a16:creationId xmlns:a16="http://schemas.microsoft.com/office/drawing/2014/main" xmlns="" id="{74BE15E7-F598-46BC-BCEC-49CA9D432F71}"/>
                </a:ext>
              </a:extLst>
            </p:cNvPr>
            <p:cNvSpPr/>
            <p:nvPr/>
          </p:nvSpPr>
          <p:spPr>
            <a:xfrm>
              <a:off x="1661700" y="4213075"/>
              <a:ext cx="976000" cy="628025"/>
            </a:xfrm>
            <a:custGeom>
              <a:avLst/>
              <a:gdLst/>
              <a:ahLst/>
              <a:cxnLst/>
              <a:rect l="l" t="t" r="r" b="b"/>
              <a:pathLst>
                <a:path w="39040" h="25121" extrusionOk="0">
                  <a:moveTo>
                    <a:pt x="22239" y="0"/>
                  </a:moveTo>
                  <a:lnTo>
                    <a:pt x="1" y="3012"/>
                  </a:lnTo>
                  <a:lnTo>
                    <a:pt x="14920" y="25121"/>
                  </a:lnTo>
                  <a:lnTo>
                    <a:pt x="39039" y="19575"/>
                  </a:lnTo>
                  <a:lnTo>
                    <a:pt x="222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58;p75">
              <a:extLst>
                <a:ext uri="{FF2B5EF4-FFF2-40B4-BE49-F238E27FC236}">
                  <a16:creationId xmlns:a16="http://schemas.microsoft.com/office/drawing/2014/main" xmlns="" id="{AA3A62AB-A7E8-48DD-AEE5-B422489735D7}"/>
                </a:ext>
              </a:extLst>
            </p:cNvPr>
            <p:cNvSpPr/>
            <p:nvPr/>
          </p:nvSpPr>
          <p:spPr>
            <a:xfrm>
              <a:off x="2217650" y="4144300"/>
              <a:ext cx="986475" cy="558150"/>
            </a:xfrm>
            <a:custGeom>
              <a:avLst/>
              <a:gdLst/>
              <a:ahLst/>
              <a:cxnLst/>
              <a:rect l="l" t="t" r="r" b="b"/>
              <a:pathLst>
                <a:path w="39459" h="22326" extrusionOk="0">
                  <a:moveTo>
                    <a:pt x="20313" y="1"/>
                  </a:moveTo>
                  <a:lnTo>
                    <a:pt x="1" y="2751"/>
                  </a:lnTo>
                  <a:lnTo>
                    <a:pt x="16801" y="22326"/>
                  </a:lnTo>
                  <a:lnTo>
                    <a:pt x="39459" y="17957"/>
                  </a:lnTo>
                  <a:lnTo>
                    <a:pt x="203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59;p75">
              <a:extLst>
                <a:ext uri="{FF2B5EF4-FFF2-40B4-BE49-F238E27FC236}">
                  <a16:creationId xmlns:a16="http://schemas.microsoft.com/office/drawing/2014/main" xmlns="" id="{93E3D3A6-F342-4C61-BF54-8768774648DF}"/>
                </a:ext>
              </a:extLst>
            </p:cNvPr>
            <p:cNvSpPr/>
            <p:nvPr/>
          </p:nvSpPr>
          <p:spPr>
            <a:xfrm>
              <a:off x="1710275" y="4215225"/>
              <a:ext cx="927425" cy="598150"/>
            </a:xfrm>
            <a:custGeom>
              <a:avLst/>
              <a:gdLst/>
              <a:ahLst/>
              <a:cxnLst/>
              <a:rect l="l" t="t" r="r" b="b"/>
              <a:pathLst>
                <a:path w="37097" h="23926" extrusionOk="0">
                  <a:moveTo>
                    <a:pt x="18874" y="1"/>
                  </a:moveTo>
                  <a:cubicBezTo>
                    <a:pt x="14896" y="1"/>
                    <a:pt x="6758" y="2416"/>
                    <a:pt x="0" y="4031"/>
                  </a:cubicBezTo>
                  <a:lnTo>
                    <a:pt x="13264" y="23926"/>
                  </a:lnTo>
                  <a:cubicBezTo>
                    <a:pt x="21006" y="21935"/>
                    <a:pt x="30163" y="19059"/>
                    <a:pt x="34728" y="19059"/>
                  </a:cubicBezTo>
                  <a:cubicBezTo>
                    <a:pt x="35793" y="19059"/>
                    <a:pt x="36608" y="19215"/>
                    <a:pt x="37096" y="19576"/>
                  </a:cubicBezTo>
                  <a:lnTo>
                    <a:pt x="21138" y="671"/>
                  </a:lnTo>
                  <a:cubicBezTo>
                    <a:pt x="20812" y="199"/>
                    <a:pt x="20013" y="1"/>
                    <a:pt x="188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60;p75">
              <a:extLst>
                <a:ext uri="{FF2B5EF4-FFF2-40B4-BE49-F238E27FC236}">
                  <a16:creationId xmlns:a16="http://schemas.microsoft.com/office/drawing/2014/main" xmlns="" id="{E204803D-07DB-4FF3-9E2C-6B6627ED8FD5}"/>
                </a:ext>
              </a:extLst>
            </p:cNvPr>
            <p:cNvSpPr/>
            <p:nvPr/>
          </p:nvSpPr>
          <p:spPr>
            <a:xfrm>
              <a:off x="2238700" y="4138600"/>
              <a:ext cx="937975" cy="566425"/>
            </a:xfrm>
            <a:custGeom>
              <a:avLst/>
              <a:gdLst/>
              <a:ahLst/>
              <a:cxnLst/>
              <a:rect l="l" t="t" r="r" b="b"/>
              <a:pathLst>
                <a:path w="37519" h="22657" extrusionOk="0">
                  <a:moveTo>
                    <a:pt x="19385" y="1"/>
                  </a:moveTo>
                  <a:lnTo>
                    <a:pt x="1981" y="2198"/>
                  </a:lnTo>
                  <a:cubicBezTo>
                    <a:pt x="1139" y="2305"/>
                    <a:pt x="398" y="2881"/>
                    <a:pt x="1" y="3736"/>
                  </a:cubicBezTo>
                  <a:lnTo>
                    <a:pt x="15959" y="22657"/>
                  </a:lnTo>
                  <a:cubicBezTo>
                    <a:pt x="18186" y="19511"/>
                    <a:pt x="28505" y="19215"/>
                    <a:pt x="37519" y="17160"/>
                  </a:cubicBezTo>
                  <a:lnTo>
                    <a:pt x="193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61;p75">
              <a:extLst>
                <a:ext uri="{FF2B5EF4-FFF2-40B4-BE49-F238E27FC236}">
                  <a16:creationId xmlns:a16="http://schemas.microsoft.com/office/drawing/2014/main" xmlns="" id="{99C3C794-1491-460F-A2BD-132BB60397A6}"/>
                </a:ext>
              </a:extLst>
            </p:cNvPr>
            <p:cNvSpPr/>
            <p:nvPr/>
          </p:nvSpPr>
          <p:spPr>
            <a:xfrm>
              <a:off x="1707850" y="4206075"/>
              <a:ext cx="927375" cy="598125"/>
            </a:xfrm>
            <a:custGeom>
              <a:avLst/>
              <a:gdLst/>
              <a:ahLst/>
              <a:cxnLst/>
              <a:rect l="l" t="t" r="r" b="b"/>
              <a:pathLst>
                <a:path w="37095" h="23925" extrusionOk="0">
                  <a:moveTo>
                    <a:pt x="18872" y="1"/>
                  </a:moveTo>
                  <a:cubicBezTo>
                    <a:pt x="14895" y="1"/>
                    <a:pt x="6757" y="2416"/>
                    <a:pt x="0" y="4030"/>
                  </a:cubicBezTo>
                  <a:lnTo>
                    <a:pt x="13262" y="23924"/>
                  </a:lnTo>
                  <a:cubicBezTo>
                    <a:pt x="21004" y="21935"/>
                    <a:pt x="30160" y="19058"/>
                    <a:pt x="34725" y="19058"/>
                  </a:cubicBezTo>
                  <a:cubicBezTo>
                    <a:pt x="35791" y="19058"/>
                    <a:pt x="36606" y="19215"/>
                    <a:pt x="37095" y="19576"/>
                  </a:cubicBezTo>
                  <a:lnTo>
                    <a:pt x="21136" y="671"/>
                  </a:lnTo>
                  <a:cubicBezTo>
                    <a:pt x="20810" y="199"/>
                    <a:pt x="20012" y="1"/>
                    <a:pt x="18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62;p75">
              <a:extLst>
                <a:ext uri="{FF2B5EF4-FFF2-40B4-BE49-F238E27FC236}">
                  <a16:creationId xmlns:a16="http://schemas.microsoft.com/office/drawing/2014/main" xmlns="" id="{7E0EC6EA-8B91-4804-8A7C-CF5C3A73F828}"/>
                </a:ext>
              </a:extLst>
            </p:cNvPr>
            <p:cNvSpPr/>
            <p:nvPr/>
          </p:nvSpPr>
          <p:spPr>
            <a:xfrm>
              <a:off x="2236250" y="4129450"/>
              <a:ext cx="937975" cy="566400"/>
            </a:xfrm>
            <a:custGeom>
              <a:avLst/>
              <a:gdLst/>
              <a:ahLst/>
              <a:cxnLst/>
              <a:rect l="l" t="t" r="r" b="b"/>
              <a:pathLst>
                <a:path w="37519" h="22656" extrusionOk="0">
                  <a:moveTo>
                    <a:pt x="19385" y="1"/>
                  </a:moveTo>
                  <a:lnTo>
                    <a:pt x="1980" y="2198"/>
                  </a:lnTo>
                  <a:cubicBezTo>
                    <a:pt x="1139" y="2304"/>
                    <a:pt x="397" y="2879"/>
                    <a:pt x="0" y="3736"/>
                  </a:cubicBezTo>
                  <a:lnTo>
                    <a:pt x="15959" y="22655"/>
                  </a:lnTo>
                  <a:cubicBezTo>
                    <a:pt x="18186" y="19511"/>
                    <a:pt x="28504" y="19214"/>
                    <a:pt x="37518" y="17159"/>
                  </a:cubicBezTo>
                  <a:lnTo>
                    <a:pt x="193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763;p75">
              <a:extLst>
                <a:ext uri="{FF2B5EF4-FFF2-40B4-BE49-F238E27FC236}">
                  <a16:creationId xmlns:a16="http://schemas.microsoft.com/office/drawing/2014/main" xmlns="" id="{AFEF0026-B218-486F-B830-78113A0FAA76}"/>
                </a:ext>
              </a:extLst>
            </p:cNvPr>
            <p:cNvSpPr/>
            <p:nvPr/>
          </p:nvSpPr>
          <p:spPr>
            <a:xfrm>
              <a:off x="1706325" y="4196275"/>
              <a:ext cx="927350" cy="598175"/>
            </a:xfrm>
            <a:custGeom>
              <a:avLst/>
              <a:gdLst/>
              <a:ahLst/>
              <a:cxnLst/>
              <a:rect l="l" t="t" r="r" b="b"/>
              <a:pathLst>
                <a:path w="37094" h="23927" extrusionOk="0">
                  <a:moveTo>
                    <a:pt x="18873" y="1"/>
                  </a:moveTo>
                  <a:cubicBezTo>
                    <a:pt x="14896" y="1"/>
                    <a:pt x="6758" y="2418"/>
                    <a:pt x="1" y="4032"/>
                  </a:cubicBezTo>
                  <a:lnTo>
                    <a:pt x="9044" y="17599"/>
                  </a:lnTo>
                  <a:lnTo>
                    <a:pt x="13263" y="23926"/>
                  </a:lnTo>
                  <a:cubicBezTo>
                    <a:pt x="21004" y="21937"/>
                    <a:pt x="30161" y="19061"/>
                    <a:pt x="34725" y="19061"/>
                  </a:cubicBezTo>
                  <a:cubicBezTo>
                    <a:pt x="35773" y="19061"/>
                    <a:pt x="36579" y="19213"/>
                    <a:pt x="37070" y="19561"/>
                  </a:cubicBezTo>
                  <a:cubicBezTo>
                    <a:pt x="37078" y="19569"/>
                    <a:pt x="37087" y="19573"/>
                    <a:pt x="37094" y="19578"/>
                  </a:cubicBezTo>
                  <a:lnTo>
                    <a:pt x="23452" y="3415"/>
                  </a:lnTo>
                  <a:lnTo>
                    <a:pt x="21135" y="671"/>
                  </a:lnTo>
                  <a:cubicBezTo>
                    <a:pt x="20809" y="199"/>
                    <a:pt x="20012" y="1"/>
                    <a:pt x="18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64;p75">
              <a:extLst>
                <a:ext uri="{FF2B5EF4-FFF2-40B4-BE49-F238E27FC236}">
                  <a16:creationId xmlns:a16="http://schemas.microsoft.com/office/drawing/2014/main" xmlns="" id="{D76A35ED-8432-4825-B8C9-18E5FF191A0B}"/>
                </a:ext>
              </a:extLst>
            </p:cNvPr>
            <p:cNvSpPr/>
            <p:nvPr/>
          </p:nvSpPr>
          <p:spPr>
            <a:xfrm>
              <a:off x="2234700" y="4119700"/>
              <a:ext cx="938000" cy="566375"/>
            </a:xfrm>
            <a:custGeom>
              <a:avLst/>
              <a:gdLst/>
              <a:ahLst/>
              <a:cxnLst/>
              <a:rect l="l" t="t" r="r" b="b"/>
              <a:pathLst>
                <a:path w="37520" h="22655" extrusionOk="0">
                  <a:moveTo>
                    <a:pt x="19386" y="1"/>
                  </a:moveTo>
                  <a:lnTo>
                    <a:pt x="7978" y="1438"/>
                  </a:lnTo>
                  <a:lnTo>
                    <a:pt x="1981" y="2197"/>
                  </a:lnTo>
                  <a:cubicBezTo>
                    <a:pt x="1560" y="2252"/>
                    <a:pt x="1164" y="2420"/>
                    <a:pt x="824" y="2685"/>
                  </a:cubicBezTo>
                  <a:cubicBezTo>
                    <a:pt x="483" y="2950"/>
                    <a:pt x="197" y="3306"/>
                    <a:pt x="0" y="3735"/>
                  </a:cubicBezTo>
                  <a:lnTo>
                    <a:pt x="2317" y="6478"/>
                  </a:lnTo>
                  <a:lnTo>
                    <a:pt x="15935" y="22624"/>
                  </a:lnTo>
                  <a:lnTo>
                    <a:pt x="15959" y="22654"/>
                  </a:lnTo>
                  <a:cubicBezTo>
                    <a:pt x="18186" y="19510"/>
                    <a:pt x="28504" y="19215"/>
                    <a:pt x="37520" y="17159"/>
                  </a:cubicBezTo>
                  <a:lnTo>
                    <a:pt x="193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65;p75">
              <a:extLst>
                <a:ext uri="{FF2B5EF4-FFF2-40B4-BE49-F238E27FC236}">
                  <a16:creationId xmlns:a16="http://schemas.microsoft.com/office/drawing/2014/main" xmlns="" id="{388F2998-3FF8-4AD9-BEBD-7AA3E8F15CB5}"/>
                </a:ext>
              </a:extLst>
            </p:cNvPr>
            <p:cNvSpPr/>
            <p:nvPr/>
          </p:nvSpPr>
          <p:spPr>
            <a:xfrm>
              <a:off x="2279100" y="4145775"/>
              <a:ext cx="850525" cy="514600"/>
            </a:xfrm>
            <a:custGeom>
              <a:avLst/>
              <a:gdLst/>
              <a:ahLst/>
              <a:cxnLst/>
              <a:rect l="l" t="t" r="r" b="b"/>
              <a:pathLst>
                <a:path w="34021" h="20584" extrusionOk="0">
                  <a:moveTo>
                    <a:pt x="17534" y="113"/>
                  </a:moveTo>
                  <a:lnTo>
                    <a:pt x="18223" y="765"/>
                  </a:lnTo>
                  <a:lnTo>
                    <a:pt x="16840" y="944"/>
                  </a:lnTo>
                  <a:lnTo>
                    <a:pt x="16158" y="288"/>
                  </a:lnTo>
                  <a:lnTo>
                    <a:pt x="17534" y="113"/>
                  </a:lnTo>
                  <a:close/>
                  <a:moveTo>
                    <a:pt x="16020" y="305"/>
                  </a:moveTo>
                  <a:lnTo>
                    <a:pt x="16704" y="961"/>
                  </a:lnTo>
                  <a:lnTo>
                    <a:pt x="15469" y="1121"/>
                  </a:lnTo>
                  <a:lnTo>
                    <a:pt x="14804" y="458"/>
                  </a:lnTo>
                  <a:lnTo>
                    <a:pt x="16020" y="305"/>
                  </a:lnTo>
                  <a:close/>
                  <a:moveTo>
                    <a:pt x="14670" y="475"/>
                  </a:moveTo>
                  <a:lnTo>
                    <a:pt x="15336" y="1140"/>
                  </a:lnTo>
                  <a:lnTo>
                    <a:pt x="14253" y="1279"/>
                  </a:lnTo>
                  <a:lnTo>
                    <a:pt x="13616" y="609"/>
                  </a:lnTo>
                  <a:lnTo>
                    <a:pt x="14670" y="475"/>
                  </a:lnTo>
                  <a:close/>
                  <a:moveTo>
                    <a:pt x="13485" y="626"/>
                  </a:moveTo>
                  <a:lnTo>
                    <a:pt x="14122" y="1296"/>
                  </a:lnTo>
                  <a:lnTo>
                    <a:pt x="13127" y="1425"/>
                  </a:lnTo>
                  <a:lnTo>
                    <a:pt x="12521" y="747"/>
                  </a:lnTo>
                  <a:lnTo>
                    <a:pt x="13485" y="626"/>
                  </a:lnTo>
                  <a:close/>
                  <a:moveTo>
                    <a:pt x="12391" y="764"/>
                  </a:moveTo>
                  <a:lnTo>
                    <a:pt x="12999" y="1442"/>
                  </a:lnTo>
                  <a:lnTo>
                    <a:pt x="11845" y="1591"/>
                  </a:lnTo>
                  <a:lnTo>
                    <a:pt x="11248" y="907"/>
                  </a:lnTo>
                  <a:lnTo>
                    <a:pt x="12391" y="764"/>
                  </a:lnTo>
                  <a:close/>
                  <a:moveTo>
                    <a:pt x="11120" y="924"/>
                  </a:moveTo>
                  <a:lnTo>
                    <a:pt x="11717" y="1608"/>
                  </a:lnTo>
                  <a:lnTo>
                    <a:pt x="10665" y="1745"/>
                  </a:lnTo>
                  <a:lnTo>
                    <a:pt x="10071" y="1057"/>
                  </a:lnTo>
                  <a:lnTo>
                    <a:pt x="11120" y="924"/>
                  </a:lnTo>
                  <a:close/>
                  <a:moveTo>
                    <a:pt x="9943" y="1072"/>
                  </a:moveTo>
                  <a:lnTo>
                    <a:pt x="10539" y="1760"/>
                  </a:lnTo>
                  <a:lnTo>
                    <a:pt x="9470" y="1900"/>
                  </a:lnTo>
                  <a:lnTo>
                    <a:pt x="8893" y="1204"/>
                  </a:lnTo>
                  <a:lnTo>
                    <a:pt x="9943" y="1072"/>
                  </a:lnTo>
                  <a:close/>
                  <a:moveTo>
                    <a:pt x="18323" y="859"/>
                  </a:moveTo>
                  <a:lnTo>
                    <a:pt x="19277" y="1763"/>
                  </a:lnTo>
                  <a:lnTo>
                    <a:pt x="17882" y="1943"/>
                  </a:lnTo>
                  <a:lnTo>
                    <a:pt x="16939" y="1038"/>
                  </a:lnTo>
                  <a:lnTo>
                    <a:pt x="18323" y="859"/>
                  </a:lnTo>
                  <a:close/>
                  <a:moveTo>
                    <a:pt x="8768" y="1221"/>
                  </a:moveTo>
                  <a:lnTo>
                    <a:pt x="9345" y="1915"/>
                  </a:lnTo>
                  <a:lnTo>
                    <a:pt x="8299" y="2052"/>
                  </a:lnTo>
                  <a:lnTo>
                    <a:pt x="7718" y="1354"/>
                  </a:lnTo>
                  <a:lnTo>
                    <a:pt x="8768" y="1221"/>
                  </a:lnTo>
                  <a:close/>
                  <a:moveTo>
                    <a:pt x="16804" y="1057"/>
                  </a:moveTo>
                  <a:lnTo>
                    <a:pt x="17745" y="1962"/>
                  </a:lnTo>
                  <a:lnTo>
                    <a:pt x="16476" y="2126"/>
                  </a:lnTo>
                  <a:lnTo>
                    <a:pt x="15565" y="1217"/>
                  </a:lnTo>
                  <a:lnTo>
                    <a:pt x="16804" y="1057"/>
                  </a:lnTo>
                  <a:close/>
                  <a:moveTo>
                    <a:pt x="7591" y="1369"/>
                  </a:moveTo>
                  <a:lnTo>
                    <a:pt x="8173" y="2067"/>
                  </a:lnTo>
                  <a:lnTo>
                    <a:pt x="6923" y="2229"/>
                  </a:lnTo>
                  <a:lnTo>
                    <a:pt x="6339" y="1527"/>
                  </a:lnTo>
                  <a:lnTo>
                    <a:pt x="7591" y="1369"/>
                  </a:lnTo>
                  <a:close/>
                  <a:moveTo>
                    <a:pt x="15431" y="1234"/>
                  </a:moveTo>
                  <a:lnTo>
                    <a:pt x="16342" y="2143"/>
                  </a:lnTo>
                  <a:lnTo>
                    <a:pt x="15213" y="2290"/>
                  </a:lnTo>
                  <a:lnTo>
                    <a:pt x="14345" y="1375"/>
                  </a:lnTo>
                  <a:lnTo>
                    <a:pt x="15431" y="1234"/>
                  </a:lnTo>
                  <a:close/>
                  <a:moveTo>
                    <a:pt x="6212" y="1544"/>
                  </a:moveTo>
                  <a:lnTo>
                    <a:pt x="6796" y="2246"/>
                  </a:lnTo>
                  <a:lnTo>
                    <a:pt x="5580" y="2404"/>
                  </a:lnTo>
                  <a:lnTo>
                    <a:pt x="4992" y="1697"/>
                  </a:lnTo>
                  <a:lnTo>
                    <a:pt x="6212" y="1544"/>
                  </a:lnTo>
                  <a:close/>
                  <a:moveTo>
                    <a:pt x="14212" y="1393"/>
                  </a:moveTo>
                  <a:lnTo>
                    <a:pt x="15082" y="2306"/>
                  </a:lnTo>
                  <a:lnTo>
                    <a:pt x="14037" y="2442"/>
                  </a:lnTo>
                  <a:lnTo>
                    <a:pt x="13215" y="1522"/>
                  </a:lnTo>
                  <a:lnTo>
                    <a:pt x="14212" y="1393"/>
                  </a:lnTo>
                  <a:close/>
                  <a:moveTo>
                    <a:pt x="4866" y="1714"/>
                  </a:moveTo>
                  <a:lnTo>
                    <a:pt x="5453" y="2420"/>
                  </a:lnTo>
                  <a:lnTo>
                    <a:pt x="4236" y="2578"/>
                  </a:lnTo>
                  <a:lnTo>
                    <a:pt x="3645" y="1867"/>
                  </a:lnTo>
                  <a:lnTo>
                    <a:pt x="4866" y="1714"/>
                  </a:lnTo>
                  <a:close/>
                  <a:moveTo>
                    <a:pt x="13085" y="1538"/>
                  </a:moveTo>
                  <a:lnTo>
                    <a:pt x="13908" y="2458"/>
                  </a:lnTo>
                  <a:lnTo>
                    <a:pt x="12735" y="2610"/>
                  </a:lnTo>
                  <a:lnTo>
                    <a:pt x="11929" y="1689"/>
                  </a:lnTo>
                  <a:lnTo>
                    <a:pt x="13085" y="1538"/>
                  </a:lnTo>
                  <a:close/>
                  <a:moveTo>
                    <a:pt x="11801" y="1705"/>
                  </a:moveTo>
                  <a:lnTo>
                    <a:pt x="12606" y="2627"/>
                  </a:lnTo>
                  <a:lnTo>
                    <a:pt x="11545" y="2765"/>
                  </a:lnTo>
                  <a:lnTo>
                    <a:pt x="10749" y="1842"/>
                  </a:lnTo>
                  <a:lnTo>
                    <a:pt x="11801" y="1705"/>
                  </a:lnTo>
                  <a:close/>
                  <a:moveTo>
                    <a:pt x="3519" y="1883"/>
                  </a:moveTo>
                  <a:lnTo>
                    <a:pt x="4110" y="2594"/>
                  </a:lnTo>
                  <a:lnTo>
                    <a:pt x="3833" y="2630"/>
                  </a:lnTo>
                  <a:cubicBezTo>
                    <a:pt x="3535" y="2670"/>
                    <a:pt x="3242" y="2737"/>
                    <a:pt x="2955" y="2827"/>
                  </a:cubicBezTo>
                  <a:lnTo>
                    <a:pt x="2298" y="2038"/>
                  </a:lnTo>
                  <a:lnTo>
                    <a:pt x="3519" y="1883"/>
                  </a:lnTo>
                  <a:close/>
                  <a:moveTo>
                    <a:pt x="10622" y="1857"/>
                  </a:moveTo>
                  <a:lnTo>
                    <a:pt x="11419" y="2782"/>
                  </a:lnTo>
                  <a:lnTo>
                    <a:pt x="10323" y="2923"/>
                  </a:lnTo>
                  <a:lnTo>
                    <a:pt x="9552" y="1997"/>
                  </a:lnTo>
                  <a:lnTo>
                    <a:pt x="10622" y="1857"/>
                  </a:lnTo>
                  <a:close/>
                  <a:moveTo>
                    <a:pt x="19377" y="1857"/>
                  </a:moveTo>
                  <a:lnTo>
                    <a:pt x="20331" y="2760"/>
                  </a:lnTo>
                  <a:lnTo>
                    <a:pt x="18922" y="2943"/>
                  </a:lnTo>
                  <a:lnTo>
                    <a:pt x="17981" y="2039"/>
                  </a:lnTo>
                  <a:lnTo>
                    <a:pt x="19377" y="1857"/>
                  </a:lnTo>
                  <a:close/>
                  <a:moveTo>
                    <a:pt x="9427" y="2014"/>
                  </a:moveTo>
                  <a:lnTo>
                    <a:pt x="10197" y="2940"/>
                  </a:lnTo>
                  <a:lnTo>
                    <a:pt x="9151" y="3075"/>
                  </a:lnTo>
                  <a:lnTo>
                    <a:pt x="8380" y="2149"/>
                  </a:lnTo>
                  <a:lnTo>
                    <a:pt x="9427" y="2014"/>
                  </a:lnTo>
                  <a:close/>
                  <a:moveTo>
                    <a:pt x="17844" y="2056"/>
                  </a:moveTo>
                  <a:lnTo>
                    <a:pt x="18786" y="2961"/>
                  </a:lnTo>
                  <a:lnTo>
                    <a:pt x="17482" y="3130"/>
                  </a:lnTo>
                  <a:lnTo>
                    <a:pt x="16572" y="2221"/>
                  </a:lnTo>
                  <a:lnTo>
                    <a:pt x="17844" y="2056"/>
                  </a:lnTo>
                  <a:close/>
                  <a:moveTo>
                    <a:pt x="8254" y="2166"/>
                  </a:moveTo>
                  <a:lnTo>
                    <a:pt x="9024" y="3092"/>
                  </a:lnTo>
                  <a:lnTo>
                    <a:pt x="7774" y="3254"/>
                  </a:lnTo>
                  <a:lnTo>
                    <a:pt x="7004" y="2328"/>
                  </a:lnTo>
                  <a:lnTo>
                    <a:pt x="8254" y="2166"/>
                  </a:lnTo>
                  <a:close/>
                  <a:moveTo>
                    <a:pt x="16438" y="2239"/>
                  </a:moveTo>
                  <a:lnTo>
                    <a:pt x="17349" y="3147"/>
                  </a:lnTo>
                  <a:lnTo>
                    <a:pt x="16173" y="3299"/>
                  </a:lnTo>
                  <a:lnTo>
                    <a:pt x="15305" y="2385"/>
                  </a:lnTo>
                  <a:lnTo>
                    <a:pt x="16438" y="2239"/>
                  </a:lnTo>
                  <a:close/>
                  <a:moveTo>
                    <a:pt x="2179" y="2052"/>
                  </a:moveTo>
                  <a:lnTo>
                    <a:pt x="2175" y="2056"/>
                  </a:lnTo>
                  <a:lnTo>
                    <a:pt x="2847" y="2864"/>
                  </a:lnTo>
                  <a:cubicBezTo>
                    <a:pt x="2466" y="2992"/>
                    <a:pt x="2101" y="3164"/>
                    <a:pt x="1751" y="3376"/>
                  </a:cubicBezTo>
                  <a:lnTo>
                    <a:pt x="960" y="2439"/>
                  </a:lnTo>
                  <a:cubicBezTo>
                    <a:pt x="1232" y="2256"/>
                    <a:pt x="1535" y="2133"/>
                    <a:pt x="1857" y="2093"/>
                  </a:cubicBezTo>
                  <a:lnTo>
                    <a:pt x="2179" y="2052"/>
                  </a:lnTo>
                  <a:close/>
                  <a:moveTo>
                    <a:pt x="6878" y="2343"/>
                  </a:moveTo>
                  <a:lnTo>
                    <a:pt x="7649" y="3271"/>
                  </a:lnTo>
                  <a:lnTo>
                    <a:pt x="6432" y="3428"/>
                  </a:lnTo>
                  <a:lnTo>
                    <a:pt x="5660" y="2501"/>
                  </a:lnTo>
                  <a:lnTo>
                    <a:pt x="6878" y="2343"/>
                  </a:lnTo>
                  <a:close/>
                  <a:moveTo>
                    <a:pt x="15174" y="2402"/>
                  </a:moveTo>
                  <a:lnTo>
                    <a:pt x="16041" y="3316"/>
                  </a:lnTo>
                  <a:lnTo>
                    <a:pt x="14946" y="3458"/>
                  </a:lnTo>
                  <a:lnTo>
                    <a:pt x="14124" y="2539"/>
                  </a:lnTo>
                  <a:lnTo>
                    <a:pt x="15174" y="2402"/>
                  </a:lnTo>
                  <a:close/>
                  <a:moveTo>
                    <a:pt x="5535" y="2518"/>
                  </a:moveTo>
                  <a:lnTo>
                    <a:pt x="6305" y="3445"/>
                  </a:lnTo>
                  <a:lnTo>
                    <a:pt x="5087" y="3603"/>
                  </a:lnTo>
                  <a:lnTo>
                    <a:pt x="4317" y="2675"/>
                  </a:lnTo>
                  <a:lnTo>
                    <a:pt x="5535" y="2518"/>
                  </a:lnTo>
                  <a:close/>
                  <a:moveTo>
                    <a:pt x="13994" y="2556"/>
                  </a:moveTo>
                  <a:lnTo>
                    <a:pt x="14816" y="3475"/>
                  </a:lnTo>
                  <a:lnTo>
                    <a:pt x="13623" y="3630"/>
                  </a:lnTo>
                  <a:lnTo>
                    <a:pt x="12819" y="2708"/>
                  </a:lnTo>
                  <a:lnTo>
                    <a:pt x="13994" y="2556"/>
                  </a:lnTo>
                  <a:close/>
                  <a:moveTo>
                    <a:pt x="12692" y="2724"/>
                  </a:moveTo>
                  <a:lnTo>
                    <a:pt x="13496" y="3646"/>
                  </a:lnTo>
                  <a:lnTo>
                    <a:pt x="12425" y="3784"/>
                  </a:lnTo>
                  <a:lnTo>
                    <a:pt x="11630" y="2862"/>
                  </a:lnTo>
                  <a:lnTo>
                    <a:pt x="12692" y="2724"/>
                  </a:lnTo>
                  <a:close/>
                  <a:moveTo>
                    <a:pt x="4191" y="2692"/>
                  </a:moveTo>
                  <a:lnTo>
                    <a:pt x="4962" y="3618"/>
                  </a:lnTo>
                  <a:lnTo>
                    <a:pt x="4723" y="3649"/>
                  </a:lnTo>
                  <a:cubicBezTo>
                    <a:pt x="4413" y="3690"/>
                    <a:pt x="4109" y="3762"/>
                    <a:pt x="3812" y="3858"/>
                  </a:cubicBezTo>
                  <a:lnTo>
                    <a:pt x="3028" y="2915"/>
                  </a:lnTo>
                  <a:cubicBezTo>
                    <a:pt x="3296" y="2833"/>
                    <a:pt x="3570" y="2772"/>
                    <a:pt x="3847" y="2736"/>
                  </a:cubicBezTo>
                  <a:lnTo>
                    <a:pt x="4191" y="2692"/>
                  </a:lnTo>
                  <a:close/>
                  <a:moveTo>
                    <a:pt x="20431" y="2855"/>
                  </a:moveTo>
                  <a:lnTo>
                    <a:pt x="21388" y="3760"/>
                  </a:lnTo>
                  <a:lnTo>
                    <a:pt x="19967" y="3945"/>
                  </a:lnTo>
                  <a:lnTo>
                    <a:pt x="19022" y="3038"/>
                  </a:lnTo>
                  <a:lnTo>
                    <a:pt x="20431" y="2855"/>
                  </a:lnTo>
                  <a:close/>
                  <a:moveTo>
                    <a:pt x="11502" y="2878"/>
                  </a:moveTo>
                  <a:lnTo>
                    <a:pt x="12298" y="3801"/>
                  </a:lnTo>
                  <a:lnTo>
                    <a:pt x="11174" y="3946"/>
                  </a:lnTo>
                  <a:lnTo>
                    <a:pt x="10404" y="3021"/>
                  </a:lnTo>
                  <a:lnTo>
                    <a:pt x="11502" y="2878"/>
                  </a:lnTo>
                  <a:close/>
                  <a:moveTo>
                    <a:pt x="10278" y="3037"/>
                  </a:moveTo>
                  <a:lnTo>
                    <a:pt x="11048" y="3963"/>
                  </a:lnTo>
                  <a:lnTo>
                    <a:pt x="10001" y="4098"/>
                  </a:lnTo>
                  <a:lnTo>
                    <a:pt x="9231" y="3174"/>
                  </a:lnTo>
                  <a:lnTo>
                    <a:pt x="10278" y="3037"/>
                  </a:lnTo>
                  <a:close/>
                  <a:moveTo>
                    <a:pt x="18886" y="3055"/>
                  </a:moveTo>
                  <a:lnTo>
                    <a:pt x="19830" y="3963"/>
                  </a:lnTo>
                  <a:lnTo>
                    <a:pt x="18491" y="4136"/>
                  </a:lnTo>
                  <a:lnTo>
                    <a:pt x="17578" y="3226"/>
                  </a:lnTo>
                  <a:lnTo>
                    <a:pt x="18886" y="3055"/>
                  </a:lnTo>
                  <a:close/>
                  <a:moveTo>
                    <a:pt x="872" y="2499"/>
                  </a:moveTo>
                  <a:lnTo>
                    <a:pt x="1660" y="3434"/>
                  </a:lnTo>
                  <a:cubicBezTo>
                    <a:pt x="1381" y="3613"/>
                    <a:pt x="1112" y="3814"/>
                    <a:pt x="862" y="4045"/>
                  </a:cubicBezTo>
                  <a:lnTo>
                    <a:pt x="744" y="4152"/>
                  </a:lnTo>
                  <a:lnTo>
                    <a:pt x="126" y="3420"/>
                  </a:lnTo>
                  <a:cubicBezTo>
                    <a:pt x="307" y="3041"/>
                    <a:pt x="566" y="2729"/>
                    <a:pt x="872" y="2499"/>
                  </a:cubicBezTo>
                  <a:close/>
                  <a:moveTo>
                    <a:pt x="9106" y="3189"/>
                  </a:moveTo>
                  <a:lnTo>
                    <a:pt x="9876" y="4115"/>
                  </a:lnTo>
                  <a:lnTo>
                    <a:pt x="8626" y="4277"/>
                  </a:lnTo>
                  <a:lnTo>
                    <a:pt x="7856" y="3352"/>
                  </a:lnTo>
                  <a:lnTo>
                    <a:pt x="9106" y="3189"/>
                  </a:lnTo>
                  <a:close/>
                  <a:moveTo>
                    <a:pt x="17444" y="3242"/>
                  </a:moveTo>
                  <a:lnTo>
                    <a:pt x="18358" y="4153"/>
                  </a:lnTo>
                  <a:lnTo>
                    <a:pt x="17135" y="4312"/>
                  </a:lnTo>
                  <a:lnTo>
                    <a:pt x="16265" y="3396"/>
                  </a:lnTo>
                  <a:lnTo>
                    <a:pt x="17444" y="3242"/>
                  </a:lnTo>
                  <a:close/>
                  <a:moveTo>
                    <a:pt x="2920" y="2951"/>
                  </a:moveTo>
                  <a:lnTo>
                    <a:pt x="3702" y="3894"/>
                  </a:lnTo>
                  <a:cubicBezTo>
                    <a:pt x="3328" y="4024"/>
                    <a:pt x="2966" y="4195"/>
                    <a:pt x="2621" y="4407"/>
                  </a:cubicBezTo>
                  <a:lnTo>
                    <a:pt x="1822" y="3459"/>
                  </a:lnTo>
                  <a:cubicBezTo>
                    <a:pt x="2171" y="3247"/>
                    <a:pt x="2538" y="3076"/>
                    <a:pt x="2920" y="2951"/>
                  </a:cubicBezTo>
                  <a:close/>
                  <a:moveTo>
                    <a:pt x="7729" y="3368"/>
                  </a:moveTo>
                  <a:lnTo>
                    <a:pt x="8499" y="4294"/>
                  </a:lnTo>
                  <a:lnTo>
                    <a:pt x="7282" y="4452"/>
                  </a:lnTo>
                  <a:lnTo>
                    <a:pt x="6513" y="3525"/>
                  </a:lnTo>
                  <a:lnTo>
                    <a:pt x="7729" y="3368"/>
                  </a:lnTo>
                  <a:close/>
                  <a:moveTo>
                    <a:pt x="16132" y="3413"/>
                  </a:moveTo>
                  <a:lnTo>
                    <a:pt x="17004" y="4329"/>
                  </a:lnTo>
                  <a:lnTo>
                    <a:pt x="15857" y="4477"/>
                  </a:lnTo>
                  <a:lnTo>
                    <a:pt x="15032" y="3555"/>
                  </a:lnTo>
                  <a:lnTo>
                    <a:pt x="16132" y="3413"/>
                  </a:lnTo>
                  <a:close/>
                  <a:moveTo>
                    <a:pt x="6387" y="3542"/>
                  </a:moveTo>
                  <a:lnTo>
                    <a:pt x="7156" y="4467"/>
                  </a:lnTo>
                  <a:lnTo>
                    <a:pt x="5939" y="4625"/>
                  </a:lnTo>
                  <a:lnTo>
                    <a:pt x="5169" y="3700"/>
                  </a:lnTo>
                  <a:lnTo>
                    <a:pt x="6387" y="3542"/>
                  </a:lnTo>
                  <a:close/>
                  <a:moveTo>
                    <a:pt x="14904" y="3572"/>
                  </a:moveTo>
                  <a:lnTo>
                    <a:pt x="15728" y="4494"/>
                  </a:lnTo>
                  <a:lnTo>
                    <a:pt x="14515" y="4651"/>
                  </a:lnTo>
                  <a:lnTo>
                    <a:pt x="13709" y="3727"/>
                  </a:lnTo>
                  <a:lnTo>
                    <a:pt x="14904" y="3572"/>
                  </a:lnTo>
                  <a:close/>
                  <a:moveTo>
                    <a:pt x="13581" y="3744"/>
                  </a:moveTo>
                  <a:lnTo>
                    <a:pt x="14387" y="4667"/>
                  </a:lnTo>
                  <a:lnTo>
                    <a:pt x="13307" y="4808"/>
                  </a:lnTo>
                  <a:lnTo>
                    <a:pt x="12509" y="3882"/>
                  </a:lnTo>
                  <a:lnTo>
                    <a:pt x="13581" y="3744"/>
                  </a:lnTo>
                  <a:close/>
                  <a:moveTo>
                    <a:pt x="5042" y="3717"/>
                  </a:moveTo>
                  <a:lnTo>
                    <a:pt x="5812" y="4642"/>
                  </a:lnTo>
                  <a:lnTo>
                    <a:pt x="5501" y="4682"/>
                  </a:lnTo>
                  <a:cubicBezTo>
                    <a:pt x="5213" y="4719"/>
                    <a:pt x="4930" y="4784"/>
                    <a:pt x="4652" y="4868"/>
                  </a:cubicBezTo>
                  <a:lnTo>
                    <a:pt x="3885" y="3945"/>
                  </a:lnTo>
                  <a:cubicBezTo>
                    <a:pt x="4163" y="3859"/>
                    <a:pt x="4447" y="3794"/>
                    <a:pt x="4737" y="3756"/>
                  </a:cubicBezTo>
                  <a:lnTo>
                    <a:pt x="5042" y="3717"/>
                  </a:lnTo>
                  <a:close/>
                  <a:moveTo>
                    <a:pt x="21488" y="3856"/>
                  </a:moveTo>
                  <a:lnTo>
                    <a:pt x="22440" y="4756"/>
                  </a:lnTo>
                  <a:lnTo>
                    <a:pt x="21005" y="4941"/>
                  </a:lnTo>
                  <a:lnTo>
                    <a:pt x="20065" y="4041"/>
                  </a:lnTo>
                  <a:lnTo>
                    <a:pt x="21488" y="3856"/>
                  </a:lnTo>
                  <a:close/>
                  <a:moveTo>
                    <a:pt x="12381" y="3898"/>
                  </a:moveTo>
                  <a:lnTo>
                    <a:pt x="13181" y="4823"/>
                  </a:lnTo>
                  <a:lnTo>
                    <a:pt x="12028" y="4972"/>
                  </a:lnTo>
                  <a:lnTo>
                    <a:pt x="11255" y="4045"/>
                  </a:lnTo>
                  <a:lnTo>
                    <a:pt x="12381" y="3898"/>
                  </a:lnTo>
                  <a:close/>
                  <a:moveTo>
                    <a:pt x="11130" y="4060"/>
                  </a:moveTo>
                  <a:lnTo>
                    <a:pt x="11901" y="4989"/>
                  </a:lnTo>
                  <a:lnTo>
                    <a:pt x="10855" y="5124"/>
                  </a:lnTo>
                  <a:lnTo>
                    <a:pt x="10083" y="4197"/>
                  </a:lnTo>
                  <a:lnTo>
                    <a:pt x="11130" y="4060"/>
                  </a:lnTo>
                  <a:close/>
                  <a:moveTo>
                    <a:pt x="19930" y="4057"/>
                  </a:moveTo>
                  <a:lnTo>
                    <a:pt x="20869" y="4960"/>
                  </a:lnTo>
                  <a:lnTo>
                    <a:pt x="19496" y="5138"/>
                  </a:lnTo>
                  <a:lnTo>
                    <a:pt x="18587" y="4232"/>
                  </a:lnTo>
                  <a:lnTo>
                    <a:pt x="19930" y="4057"/>
                  </a:lnTo>
                  <a:close/>
                  <a:moveTo>
                    <a:pt x="1729" y="3517"/>
                  </a:moveTo>
                  <a:lnTo>
                    <a:pt x="2530" y="4464"/>
                  </a:lnTo>
                  <a:cubicBezTo>
                    <a:pt x="2258" y="4639"/>
                    <a:pt x="1996" y="4837"/>
                    <a:pt x="1750" y="5061"/>
                  </a:cubicBezTo>
                  <a:lnTo>
                    <a:pt x="1615" y="5185"/>
                  </a:lnTo>
                  <a:lnTo>
                    <a:pt x="813" y="4233"/>
                  </a:lnTo>
                  <a:lnTo>
                    <a:pt x="934" y="4124"/>
                  </a:lnTo>
                  <a:cubicBezTo>
                    <a:pt x="1184" y="3894"/>
                    <a:pt x="1452" y="3693"/>
                    <a:pt x="1729" y="3517"/>
                  </a:cubicBezTo>
                  <a:close/>
                  <a:moveTo>
                    <a:pt x="9956" y="4212"/>
                  </a:moveTo>
                  <a:lnTo>
                    <a:pt x="10729" y="5141"/>
                  </a:lnTo>
                  <a:lnTo>
                    <a:pt x="9479" y="5303"/>
                  </a:lnTo>
                  <a:lnTo>
                    <a:pt x="8706" y="4374"/>
                  </a:lnTo>
                  <a:lnTo>
                    <a:pt x="9956" y="4212"/>
                  </a:lnTo>
                  <a:close/>
                  <a:moveTo>
                    <a:pt x="18453" y="4249"/>
                  </a:moveTo>
                  <a:lnTo>
                    <a:pt x="19363" y="5155"/>
                  </a:lnTo>
                  <a:lnTo>
                    <a:pt x="18093" y="5320"/>
                  </a:lnTo>
                  <a:lnTo>
                    <a:pt x="17226" y="4408"/>
                  </a:lnTo>
                  <a:lnTo>
                    <a:pt x="18453" y="4249"/>
                  </a:lnTo>
                  <a:close/>
                  <a:moveTo>
                    <a:pt x="3775" y="3981"/>
                  </a:moveTo>
                  <a:lnTo>
                    <a:pt x="4544" y="4905"/>
                  </a:lnTo>
                  <a:cubicBezTo>
                    <a:pt x="4170" y="5030"/>
                    <a:pt x="3806" y="5196"/>
                    <a:pt x="3462" y="5403"/>
                  </a:cubicBezTo>
                  <a:lnTo>
                    <a:pt x="2692" y="4490"/>
                  </a:lnTo>
                  <a:cubicBezTo>
                    <a:pt x="3037" y="4278"/>
                    <a:pt x="3400" y="4108"/>
                    <a:pt x="3775" y="3981"/>
                  </a:cubicBezTo>
                  <a:close/>
                  <a:moveTo>
                    <a:pt x="8581" y="4391"/>
                  </a:moveTo>
                  <a:lnTo>
                    <a:pt x="9354" y="5320"/>
                  </a:lnTo>
                  <a:lnTo>
                    <a:pt x="8135" y="5478"/>
                  </a:lnTo>
                  <a:lnTo>
                    <a:pt x="7363" y="4549"/>
                  </a:lnTo>
                  <a:lnTo>
                    <a:pt x="8581" y="4391"/>
                  </a:lnTo>
                  <a:close/>
                  <a:moveTo>
                    <a:pt x="17095" y="4425"/>
                  </a:moveTo>
                  <a:lnTo>
                    <a:pt x="17962" y="5337"/>
                  </a:lnTo>
                  <a:lnTo>
                    <a:pt x="16766" y="5492"/>
                  </a:lnTo>
                  <a:lnTo>
                    <a:pt x="15944" y="4574"/>
                  </a:lnTo>
                  <a:lnTo>
                    <a:pt x="17095" y="4425"/>
                  </a:lnTo>
                  <a:close/>
                  <a:moveTo>
                    <a:pt x="7237" y="4564"/>
                  </a:moveTo>
                  <a:lnTo>
                    <a:pt x="8009" y="5493"/>
                  </a:lnTo>
                  <a:lnTo>
                    <a:pt x="6792" y="5651"/>
                  </a:lnTo>
                  <a:lnTo>
                    <a:pt x="6019" y="4723"/>
                  </a:lnTo>
                  <a:lnTo>
                    <a:pt x="7237" y="4564"/>
                  </a:lnTo>
                  <a:close/>
                  <a:moveTo>
                    <a:pt x="15814" y="4591"/>
                  </a:moveTo>
                  <a:lnTo>
                    <a:pt x="16636" y="5509"/>
                  </a:lnTo>
                  <a:lnTo>
                    <a:pt x="15403" y="5669"/>
                  </a:lnTo>
                  <a:lnTo>
                    <a:pt x="14600" y="4749"/>
                  </a:lnTo>
                  <a:lnTo>
                    <a:pt x="15814" y="4591"/>
                  </a:lnTo>
                  <a:close/>
                  <a:moveTo>
                    <a:pt x="14471" y="4764"/>
                  </a:moveTo>
                  <a:lnTo>
                    <a:pt x="15275" y="5686"/>
                  </a:lnTo>
                  <a:lnTo>
                    <a:pt x="14187" y="5827"/>
                  </a:lnTo>
                  <a:lnTo>
                    <a:pt x="13390" y="4905"/>
                  </a:lnTo>
                  <a:lnTo>
                    <a:pt x="14471" y="4764"/>
                  </a:lnTo>
                  <a:close/>
                  <a:moveTo>
                    <a:pt x="5894" y="4739"/>
                  </a:moveTo>
                  <a:lnTo>
                    <a:pt x="6665" y="5668"/>
                  </a:lnTo>
                  <a:lnTo>
                    <a:pt x="6281" y="5717"/>
                  </a:lnTo>
                  <a:cubicBezTo>
                    <a:pt x="6015" y="5752"/>
                    <a:pt x="5753" y="5808"/>
                    <a:pt x="5497" y="5883"/>
                  </a:cubicBezTo>
                  <a:lnTo>
                    <a:pt x="4726" y="4955"/>
                  </a:lnTo>
                  <a:cubicBezTo>
                    <a:pt x="4983" y="4879"/>
                    <a:pt x="5248" y="4823"/>
                    <a:pt x="5515" y="4788"/>
                  </a:cubicBezTo>
                  <a:lnTo>
                    <a:pt x="5894" y="4739"/>
                  </a:lnTo>
                  <a:close/>
                  <a:moveTo>
                    <a:pt x="22540" y="4850"/>
                  </a:moveTo>
                  <a:lnTo>
                    <a:pt x="23497" y="5756"/>
                  </a:lnTo>
                  <a:lnTo>
                    <a:pt x="22048" y="5944"/>
                  </a:lnTo>
                  <a:lnTo>
                    <a:pt x="21104" y="5037"/>
                  </a:lnTo>
                  <a:lnTo>
                    <a:pt x="22540" y="4850"/>
                  </a:lnTo>
                  <a:close/>
                  <a:moveTo>
                    <a:pt x="13264" y="4922"/>
                  </a:moveTo>
                  <a:lnTo>
                    <a:pt x="14059" y="5844"/>
                  </a:lnTo>
                  <a:lnTo>
                    <a:pt x="12880" y="5997"/>
                  </a:lnTo>
                  <a:lnTo>
                    <a:pt x="12108" y="5071"/>
                  </a:lnTo>
                  <a:lnTo>
                    <a:pt x="13264" y="4922"/>
                  </a:lnTo>
                  <a:close/>
                  <a:moveTo>
                    <a:pt x="20967" y="5055"/>
                  </a:moveTo>
                  <a:lnTo>
                    <a:pt x="21912" y="5962"/>
                  </a:lnTo>
                  <a:lnTo>
                    <a:pt x="20506" y="6143"/>
                  </a:lnTo>
                  <a:lnTo>
                    <a:pt x="19592" y="5233"/>
                  </a:lnTo>
                  <a:lnTo>
                    <a:pt x="20967" y="5055"/>
                  </a:lnTo>
                  <a:close/>
                  <a:moveTo>
                    <a:pt x="11983" y="5086"/>
                  </a:moveTo>
                  <a:lnTo>
                    <a:pt x="12753" y="6014"/>
                  </a:lnTo>
                  <a:lnTo>
                    <a:pt x="11707" y="6149"/>
                  </a:lnTo>
                  <a:lnTo>
                    <a:pt x="10936" y="5223"/>
                  </a:lnTo>
                  <a:lnTo>
                    <a:pt x="11983" y="5086"/>
                  </a:lnTo>
                  <a:close/>
                  <a:moveTo>
                    <a:pt x="2599" y="4547"/>
                  </a:moveTo>
                  <a:lnTo>
                    <a:pt x="3370" y="5459"/>
                  </a:lnTo>
                  <a:cubicBezTo>
                    <a:pt x="3076" y="5644"/>
                    <a:pt x="2794" y="5855"/>
                    <a:pt x="2531" y="6097"/>
                  </a:cubicBezTo>
                  <a:lnTo>
                    <a:pt x="2448" y="6172"/>
                  </a:lnTo>
                  <a:lnTo>
                    <a:pt x="1685" y="5267"/>
                  </a:lnTo>
                  <a:lnTo>
                    <a:pt x="1823" y="5140"/>
                  </a:lnTo>
                  <a:cubicBezTo>
                    <a:pt x="2068" y="4916"/>
                    <a:pt x="2329" y="4720"/>
                    <a:pt x="2599" y="4547"/>
                  </a:cubicBezTo>
                  <a:close/>
                  <a:moveTo>
                    <a:pt x="10810" y="5238"/>
                  </a:moveTo>
                  <a:lnTo>
                    <a:pt x="11580" y="6166"/>
                  </a:lnTo>
                  <a:lnTo>
                    <a:pt x="10330" y="6328"/>
                  </a:lnTo>
                  <a:lnTo>
                    <a:pt x="9561" y="5400"/>
                  </a:lnTo>
                  <a:lnTo>
                    <a:pt x="10810" y="5238"/>
                  </a:lnTo>
                  <a:close/>
                  <a:moveTo>
                    <a:pt x="19458" y="5251"/>
                  </a:moveTo>
                  <a:lnTo>
                    <a:pt x="20371" y="6162"/>
                  </a:lnTo>
                  <a:lnTo>
                    <a:pt x="19054" y="6332"/>
                  </a:lnTo>
                  <a:lnTo>
                    <a:pt x="18185" y="5416"/>
                  </a:lnTo>
                  <a:lnTo>
                    <a:pt x="19458" y="5251"/>
                  </a:lnTo>
                  <a:close/>
                  <a:moveTo>
                    <a:pt x="4617" y="4993"/>
                  </a:moveTo>
                  <a:lnTo>
                    <a:pt x="5387" y="5920"/>
                  </a:lnTo>
                  <a:cubicBezTo>
                    <a:pt x="5013" y="6038"/>
                    <a:pt x="4650" y="6198"/>
                    <a:pt x="4303" y="6400"/>
                  </a:cubicBezTo>
                  <a:lnTo>
                    <a:pt x="3532" y="5485"/>
                  </a:lnTo>
                  <a:cubicBezTo>
                    <a:pt x="3877" y="5279"/>
                    <a:pt x="4241" y="5115"/>
                    <a:pt x="4617" y="4993"/>
                  </a:cubicBezTo>
                  <a:close/>
                  <a:moveTo>
                    <a:pt x="9434" y="5417"/>
                  </a:moveTo>
                  <a:lnTo>
                    <a:pt x="10205" y="6343"/>
                  </a:lnTo>
                  <a:lnTo>
                    <a:pt x="8988" y="6502"/>
                  </a:lnTo>
                  <a:lnTo>
                    <a:pt x="8216" y="5575"/>
                  </a:lnTo>
                  <a:lnTo>
                    <a:pt x="9434" y="5417"/>
                  </a:lnTo>
                  <a:close/>
                  <a:moveTo>
                    <a:pt x="18052" y="5433"/>
                  </a:moveTo>
                  <a:lnTo>
                    <a:pt x="18924" y="6349"/>
                  </a:lnTo>
                  <a:lnTo>
                    <a:pt x="17675" y="6511"/>
                  </a:lnTo>
                  <a:lnTo>
                    <a:pt x="16852" y="5589"/>
                  </a:lnTo>
                  <a:lnTo>
                    <a:pt x="18052" y="5433"/>
                  </a:lnTo>
                  <a:close/>
                  <a:moveTo>
                    <a:pt x="8091" y="5590"/>
                  </a:moveTo>
                  <a:lnTo>
                    <a:pt x="8862" y="6518"/>
                  </a:lnTo>
                  <a:lnTo>
                    <a:pt x="7645" y="6677"/>
                  </a:lnTo>
                  <a:lnTo>
                    <a:pt x="6872" y="5748"/>
                  </a:lnTo>
                  <a:lnTo>
                    <a:pt x="8091" y="5590"/>
                  </a:lnTo>
                  <a:close/>
                  <a:moveTo>
                    <a:pt x="16722" y="5606"/>
                  </a:moveTo>
                  <a:lnTo>
                    <a:pt x="17547" y="6528"/>
                  </a:lnTo>
                  <a:lnTo>
                    <a:pt x="16294" y="6690"/>
                  </a:lnTo>
                  <a:lnTo>
                    <a:pt x="15488" y="5766"/>
                  </a:lnTo>
                  <a:lnTo>
                    <a:pt x="16722" y="5606"/>
                  </a:lnTo>
                  <a:close/>
                  <a:moveTo>
                    <a:pt x="15360" y="5783"/>
                  </a:moveTo>
                  <a:lnTo>
                    <a:pt x="16166" y="6706"/>
                  </a:lnTo>
                  <a:lnTo>
                    <a:pt x="15068" y="6849"/>
                  </a:lnTo>
                  <a:lnTo>
                    <a:pt x="14270" y="5924"/>
                  </a:lnTo>
                  <a:lnTo>
                    <a:pt x="15360" y="5783"/>
                  </a:lnTo>
                  <a:close/>
                  <a:moveTo>
                    <a:pt x="6747" y="5765"/>
                  </a:moveTo>
                  <a:lnTo>
                    <a:pt x="7518" y="6692"/>
                  </a:lnTo>
                  <a:lnTo>
                    <a:pt x="7061" y="6753"/>
                  </a:lnTo>
                  <a:cubicBezTo>
                    <a:pt x="6817" y="6784"/>
                    <a:pt x="6578" y="6835"/>
                    <a:pt x="6341" y="6901"/>
                  </a:cubicBezTo>
                  <a:lnTo>
                    <a:pt x="5573" y="5975"/>
                  </a:lnTo>
                  <a:cubicBezTo>
                    <a:pt x="5809" y="5907"/>
                    <a:pt x="6050" y="5855"/>
                    <a:pt x="6295" y="5824"/>
                  </a:cubicBezTo>
                  <a:lnTo>
                    <a:pt x="6747" y="5765"/>
                  </a:lnTo>
                  <a:close/>
                  <a:moveTo>
                    <a:pt x="23598" y="5851"/>
                  </a:moveTo>
                  <a:lnTo>
                    <a:pt x="24555" y="6757"/>
                  </a:lnTo>
                  <a:lnTo>
                    <a:pt x="23093" y="6946"/>
                  </a:lnTo>
                  <a:lnTo>
                    <a:pt x="22148" y="6039"/>
                  </a:lnTo>
                  <a:lnTo>
                    <a:pt x="23598" y="5851"/>
                  </a:lnTo>
                  <a:close/>
                  <a:moveTo>
                    <a:pt x="14144" y="5941"/>
                  </a:moveTo>
                  <a:lnTo>
                    <a:pt x="14940" y="6864"/>
                  </a:lnTo>
                  <a:lnTo>
                    <a:pt x="13731" y="7022"/>
                  </a:lnTo>
                  <a:lnTo>
                    <a:pt x="12960" y="6094"/>
                  </a:lnTo>
                  <a:lnTo>
                    <a:pt x="14144" y="5941"/>
                  </a:lnTo>
                  <a:close/>
                  <a:moveTo>
                    <a:pt x="22012" y="6056"/>
                  </a:moveTo>
                  <a:lnTo>
                    <a:pt x="22956" y="6964"/>
                  </a:lnTo>
                  <a:lnTo>
                    <a:pt x="21515" y="7151"/>
                  </a:lnTo>
                  <a:lnTo>
                    <a:pt x="20601" y="6239"/>
                  </a:lnTo>
                  <a:lnTo>
                    <a:pt x="22012" y="6056"/>
                  </a:lnTo>
                  <a:close/>
                  <a:moveTo>
                    <a:pt x="3441" y="5542"/>
                  </a:moveTo>
                  <a:lnTo>
                    <a:pt x="4212" y="6457"/>
                  </a:lnTo>
                  <a:cubicBezTo>
                    <a:pt x="3895" y="6650"/>
                    <a:pt x="3593" y="6873"/>
                    <a:pt x="3311" y="7132"/>
                  </a:cubicBezTo>
                  <a:lnTo>
                    <a:pt x="3281" y="7160"/>
                  </a:lnTo>
                  <a:lnTo>
                    <a:pt x="2517" y="6255"/>
                  </a:lnTo>
                  <a:lnTo>
                    <a:pt x="2603" y="6176"/>
                  </a:lnTo>
                  <a:cubicBezTo>
                    <a:pt x="2866" y="5934"/>
                    <a:pt x="3148" y="5725"/>
                    <a:pt x="3441" y="5542"/>
                  </a:cubicBezTo>
                  <a:close/>
                  <a:moveTo>
                    <a:pt x="12835" y="6111"/>
                  </a:moveTo>
                  <a:lnTo>
                    <a:pt x="13606" y="7037"/>
                  </a:lnTo>
                  <a:lnTo>
                    <a:pt x="12559" y="7174"/>
                  </a:lnTo>
                  <a:lnTo>
                    <a:pt x="11787" y="6246"/>
                  </a:lnTo>
                  <a:lnTo>
                    <a:pt x="12835" y="6111"/>
                  </a:lnTo>
                  <a:close/>
                  <a:moveTo>
                    <a:pt x="20466" y="6256"/>
                  </a:moveTo>
                  <a:lnTo>
                    <a:pt x="21381" y="7168"/>
                  </a:lnTo>
                  <a:lnTo>
                    <a:pt x="20017" y="7344"/>
                  </a:lnTo>
                  <a:lnTo>
                    <a:pt x="19146" y="6428"/>
                  </a:lnTo>
                  <a:lnTo>
                    <a:pt x="20466" y="6256"/>
                  </a:lnTo>
                  <a:close/>
                  <a:moveTo>
                    <a:pt x="11662" y="6263"/>
                  </a:moveTo>
                  <a:lnTo>
                    <a:pt x="12433" y="7189"/>
                  </a:lnTo>
                  <a:lnTo>
                    <a:pt x="11182" y="7351"/>
                  </a:lnTo>
                  <a:lnTo>
                    <a:pt x="10412" y="6425"/>
                  </a:lnTo>
                  <a:lnTo>
                    <a:pt x="11662" y="6263"/>
                  </a:lnTo>
                  <a:close/>
                  <a:moveTo>
                    <a:pt x="5460" y="6007"/>
                  </a:moveTo>
                  <a:lnTo>
                    <a:pt x="6229" y="6932"/>
                  </a:lnTo>
                  <a:cubicBezTo>
                    <a:pt x="5854" y="7044"/>
                    <a:pt x="5491" y="7201"/>
                    <a:pt x="5145" y="7396"/>
                  </a:cubicBezTo>
                  <a:lnTo>
                    <a:pt x="4374" y="6483"/>
                  </a:lnTo>
                  <a:cubicBezTo>
                    <a:pt x="4720" y="6281"/>
                    <a:pt x="5085" y="6122"/>
                    <a:pt x="5460" y="6007"/>
                  </a:cubicBezTo>
                  <a:close/>
                  <a:moveTo>
                    <a:pt x="10287" y="6442"/>
                  </a:moveTo>
                  <a:lnTo>
                    <a:pt x="11057" y="7368"/>
                  </a:lnTo>
                  <a:lnTo>
                    <a:pt x="9839" y="7526"/>
                  </a:lnTo>
                  <a:lnTo>
                    <a:pt x="9069" y="6599"/>
                  </a:lnTo>
                  <a:lnTo>
                    <a:pt x="10287" y="6442"/>
                  </a:lnTo>
                  <a:close/>
                  <a:moveTo>
                    <a:pt x="19014" y="6445"/>
                  </a:moveTo>
                  <a:lnTo>
                    <a:pt x="19885" y="7361"/>
                  </a:lnTo>
                  <a:lnTo>
                    <a:pt x="18587" y="7530"/>
                  </a:lnTo>
                  <a:lnTo>
                    <a:pt x="17762" y="6607"/>
                  </a:lnTo>
                  <a:lnTo>
                    <a:pt x="19014" y="6445"/>
                  </a:lnTo>
                  <a:close/>
                  <a:moveTo>
                    <a:pt x="8943" y="6616"/>
                  </a:moveTo>
                  <a:lnTo>
                    <a:pt x="9713" y="7541"/>
                  </a:lnTo>
                  <a:lnTo>
                    <a:pt x="8495" y="7700"/>
                  </a:lnTo>
                  <a:lnTo>
                    <a:pt x="7725" y="6774"/>
                  </a:lnTo>
                  <a:lnTo>
                    <a:pt x="8943" y="6616"/>
                  </a:lnTo>
                  <a:close/>
                  <a:moveTo>
                    <a:pt x="17633" y="6623"/>
                  </a:moveTo>
                  <a:lnTo>
                    <a:pt x="18458" y="7547"/>
                  </a:lnTo>
                  <a:lnTo>
                    <a:pt x="17185" y="7711"/>
                  </a:lnTo>
                  <a:lnTo>
                    <a:pt x="16379" y="6787"/>
                  </a:lnTo>
                  <a:lnTo>
                    <a:pt x="17633" y="6623"/>
                  </a:lnTo>
                  <a:close/>
                  <a:moveTo>
                    <a:pt x="16251" y="6804"/>
                  </a:moveTo>
                  <a:lnTo>
                    <a:pt x="17057" y="7727"/>
                  </a:lnTo>
                  <a:lnTo>
                    <a:pt x="15949" y="7871"/>
                  </a:lnTo>
                  <a:lnTo>
                    <a:pt x="15151" y="6946"/>
                  </a:lnTo>
                  <a:lnTo>
                    <a:pt x="16251" y="6804"/>
                  </a:lnTo>
                  <a:close/>
                  <a:moveTo>
                    <a:pt x="7600" y="6791"/>
                  </a:moveTo>
                  <a:lnTo>
                    <a:pt x="8370" y="7716"/>
                  </a:lnTo>
                  <a:lnTo>
                    <a:pt x="7842" y="7785"/>
                  </a:lnTo>
                  <a:cubicBezTo>
                    <a:pt x="7621" y="7813"/>
                    <a:pt x="7403" y="7859"/>
                    <a:pt x="7187" y="7917"/>
                  </a:cubicBezTo>
                  <a:lnTo>
                    <a:pt x="6417" y="6991"/>
                  </a:lnTo>
                  <a:cubicBezTo>
                    <a:pt x="6634" y="6933"/>
                    <a:pt x="6852" y="6887"/>
                    <a:pt x="7075" y="6858"/>
                  </a:cubicBezTo>
                  <a:lnTo>
                    <a:pt x="7600" y="6791"/>
                  </a:lnTo>
                  <a:close/>
                  <a:moveTo>
                    <a:pt x="24655" y="6851"/>
                  </a:moveTo>
                  <a:lnTo>
                    <a:pt x="25622" y="7766"/>
                  </a:lnTo>
                  <a:lnTo>
                    <a:pt x="24147" y="7958"/>
                  </a:lnTo>
                  <a:lnTo>
                    <a:pt x="23193" y="7041"/>
                  </a:lnTo>
                  <a:lnTo>
                    <a:pt x="24655" y="6851"/>
                  </a:lnTo>
                  <a:close/>
                  <a:moveTo>
                    <a:pt x="15025" y="6963"/>
                  </a:moveTo>
                  <a:lnTo>
                    <a:pt x="15823" y="7887"/>
                  </a:lnTo>
                  <a:lnTo>
                    <a:pt x="14584" y="8048"/>
                  </a:lnTo>
                  <a:lnTo>
                    <a:pt x="13813" y="7119"/>
                  </a:lnTo>
                  <a:lnTo>
                    <a:pt x="15025" y="6963"/>
                  </a:lnTo>
                  <a:close/>
                  <a:moveTo>
                    <a:pt x="4281" y="6539"/>
                  </a:moveTo>
                  <a:lnTo>
                    <a:pt x="5052" y="7451"/>
                  </a:lnTo>
                  <a:cubicBezTo>
                    <a:pt x="4721" y="7647"/>
                    <a:pt x="4406" y="7878"/>
                    <a:pt x="4113" y="8145"/>
                  </a:cubicBezTo>
                  <a:lnTo>
                    <a:pt x="3350" y="7241"/>
                  </a:lnTo>
                  <a:lnTo>
                    <a:pt x="3383" y="7210"/>
                  </a:lnTo>
                  <a:cubicBezTo>
                    <a:pt x="3664" y="6953"/>
                    <a:pt x="3966" y="6730"/>
                    <a:pt x="4281" y="6539"/>
                  </a:cubicBezTo>
                  <a:close/>
                  <a:moveTo>
                    <a:pt x="23056" y="7060"/>
                  </a:moveTo>
                  <a:lnTo>
                    <a:pt x="24010" y="7976"/>
                  </a:lnTo>
                  <a:lnTo>
                    <a:pt x="22534" y="8167"/>
                  </a:lnTo>
                  <a:lnTo>
                    <a:pt x="21611" y="7247"/>
                  </a:lnTo>
                  <a:lnTo>
                    <a:pt x="23056" y="7060"/>
                  </a:lnTo>
                  <a:close/>
                  <a:moveTo>
                    <a:pt x="13686" y="7136"/>
                  </a:moveTo>
                  <a:lnTo>
                    <a:pt x="14459" y="8063"/>
                  </a:lnTo>
                  <a:lnTo>
                    <a:pt x="13412" y="8200"/>
                  </a:lnTo>
                  <a:lnTo>
                    <a:pt x="12639" y="7271"/>
                  </a:lnTo>
                  <a:lnTo>
                    <a:pt x="13686" y="7136"/>
                  </a:lnTo>
                  <a:close/>
                  <a:moveTo>
                    <a:pt x="21477" y="7264"/>
                  </a:moveTo>
                  <a:lnTo>
                    <a:pt x="22400" y="8184"/>
                  </a:lnTo>
                  <a:lnTo>
                    <a:pt x="20988" y="8367"/>
                  </a:lnTo>
                  <a:lnTo>
                    <a:pt x="20109" y="7441"/>
                  </a:lnTo>
                  <a:lnTo>
                    <a:pt x="21477" y="7264"/>
                  </a:lnTo>
                  <a:close/>
                  <a:moveTo>
                    <a:pt x="12514" y="7288"/>
                  </a:moveTo>
                  <a:lnTo>
                    <a:pt x="13286" y="8215"/>
                  </a:lnTo>
                  <a:lnTo>
                    <a:pt x="12036" y="8377"/>
                  </a:lnTo>
                  <a:lnTo>
                    <a:pt x="11264" y="7450"/>
                  </a:lnTo>
                  <a:lnTo>
                    <a:pt x="12514" y="7288"/>
                  </a:lnTo>
                  <a:close/>
                  <a:moveTo>
                    <a:pt x="6303" y="7020"/>
                  </a:moveTo>
                  <a:lnTo>
                    <a:pt x="7072" y="7947"/>
                  </a:lnTo>
                  <a:cubicBezTo>
                    <a:pt x="6699" y="8055"/>
                    <a:pt x="6337" y="8207"/>
                    <a:pt x="5990" y="8397"/>
                  </a:cubicBezTo>
                  <a:lnTo>
                    <a:pt x="5215" y="7481"/>
                  </a:lnTo>
                  <a:cubicBezTo>
                    <a:pt x="5563" y="7285"/>
                    <a:pt x="5928" y="7130"/>
                    <a:pt x="6303" y="7020"/>
                  </a:cubicBezTo>
                  <a:close/>
                  <a:moveTo>
                    <a:pt x="11138" y="7465"/>
                  </a:moveTo>
                  <a:lnTo>
                    <a:pt x="11910" y="8394"/>
                  </a:lnTo>
                  <a:lnTo>
                    <a:pt x="10692" y="8552"/>
                  </a:lnTo>
                  <a:lnTo>
                    <a:pt x="9921" y="7623"/>
                  </a:lnTo>
                  <a:lnTo>
                    <a:pt x="11138" y="7465"/>
                  </a:lnTo>
                  <a:close/>
                  <a:moveTo>
                    <a:pt x="19976" y="7458"/>
                  </a:moveTo>
                  <a:lnTo>
                    <a:pt x="20858" y="8384"/>
                  </a:lnTo>
                  <a:lnTo>
                    <a:pt x="19508" y="8559"/>
                  </a:lnTo>
                  <a:lnTo>
                    <a:pt x="18673" y="7627"/>
                  </a:lnTo>
                  <a:lnTo>
                    <a:pt x="19976" y="7458"/>
                  </a:lnTo>
                  <a:close/>
                  <a:moveTo>
                    <a:pt x="9794" y="7640"/>
                  </a:moveTo>
                  <a:lnTo>
                    <a:pt x="10567" y="8567"/>
                  </a:lnTo>
                  <a:lnTo>
                    <a:pt x="9348" y="8725"/>
                  </a:lnTo>
                  <a:lnTo>
                    <a:pt x="8577" y="7797"/>
                  </a:lnTo>
                  <a:lnTo>
                    <a:pt x="9794" y="7640"/>
                  </a:lnTo>
                  <a:close/>
                  <a:moveTo>
                    <a:pt x="18545" y="7642"/>
                  </a:moveTo>
                  <a:lnTo>
                    <a:pt x="19378" y="8576"/>
                  </a:lnTo>
                  <a:lnTo>
                    <a:pt x="18086" y="8743"/>
                  </a:lnTo>
                  <a:lnTo>
                    <a:pt x="17270" y="7809"/>
                  </a:lnTo>
                  <a:lnTo>
                    <a:pt x="18545" y="7642"/>
                  </a:lnTo>
                  <a:close/>
                  <a:moveTo>
                    <a:pt x="17143" y="7824"/>
                  </a:moveTo>
                  <a:lnTo>
                    <a:pt x="17958" y="8760"/>
                  </a:lnTo>
                  <a:lnTo>
                    <a:pt x="16842" y="8904"/>
                  </a:lnTo>
                  <a:lnTo>
                    <a:pt x="16034" y="7968"/>
                  </a:lnTo>
                  <a:lnTo>
                    <a:pt x="17143" y="7824"/>
                  </a:lnTo>
                  <a:close/>
                  <a:moveTo>
                    <a:pt x="25722" y="7862"/>
                  </a:moveTo>
                  <a:lnTo>
                    <a:pt x="26620" y="8712"/>
                  </a:lnTo>
                  <a:lnTo>
                    <a:pt x="25137" y="8908"/>
                  </a:lnTo>
                  <a:lnTo>
                    <a:pt x="24246" y="8053"/>
                  </a:lnTo>
                  <a:lnTo>
                    <a:pt x="25722" y="7862"/>
                  </a:lnTo>
                  <a:close/>
                  <a:moveTo>
                    <a:pt x="8451" y="7814"/>
                  </a:moveTo>
                  <a:lnTo>
                    <a:pt x="9223" y="8742"/>
                  </a:lnTo>
                  <a:lnTo>
                    <a:pt x="8622" y="8819"/>
                  </a:lnTo>
                  <a:cubicBezTo>
                    <a:pt x="8423" y="8846"/>
                    <a:pt x="8228" y="8887"/>
                    <a:pt x="8035" y="8935"/>
                  </a:cubicBezTo>
                  <a:lnTo>
                    <a:pt x="7263" y="8008"/>
                  </a:lnTo>
                  <a:cubicBezTo>
                    <a:pt x="7459" y="7958"/>
                    <a:pt x="7656" y="7917"/>
                    <a:pt x="7856" y="7890"/>
                  </a:cubicBezTo>
                  <a:lnTo>
                    <a:pt x="8451" y="7814"/>
                  </a:lnTo>
                  <a:close/>
                  <a:moveTo>
                    <a:pt x="15907" y="7985"/>
                  </a:moveTo>
                  <a:lnTo>
                    <a:pt x="16714" y="8921"/>
                  </a:lnTo>
                  <a:lnTo>
                    <a:pt x="15447" y="9085"/>
                  </a:lnTo>
                  <a:lnTo>
                    <a:pt x="14666" y="8145"/>
                  </a:lnTo>
                  <a:lnTo>
                    <a:pt x="15907" y="7985"/>
                  </a:lnTo>
                  <a:close/>
                  <a:moveTo>
                    <a:pt x="24110" y="8070"/>
                  </a:moveTo>
                  <a:lnTo>
                    <a:pt x="25001" y="8926"/>
                  </a:lnTo>
                  <a:lnTo>
                    <a:pt x="23495" y="9126"/>
                  </a:lnTo>
                  <a:lnTo>
                    <a:pt x="22630" y="8263"/>
                  </a:lnTo>
                  <a:lnTo>
                    <a:pt x="24110" y="8070"/>
                  </a:lnTo>
                  <a:close/>
                  <a:moveTo>
                    <a:pt x="5121" y="7534"/>
                  </a:moveTo>
                  <a:lnTo>
                    <a:pt x="5894" y="8450"/>
                  </a:lnTo>
                  <a:cubicBezTo>
                    <a:pt x="5562" y="8642"/>
                    <a:pt x="5245" y="8871"/>
                    <a:pt x="4947" y="9134"/>
                  </a:cubicBezTo>
                  <a:lnTo>
                    <a:pt x="4182" y="8228"/>
                  </a:lnTo>
                  <a:cubicBezTo>
                    <a:pt x="4475" y="7959"/>
                    <a:pt x="4790" y="7728"/>
                    <a:pt x="5121" y="7534"/>
                  </a:cubicBezTo>
                  <a:close/>
                  <a:moveTo>
                    <a:pt x="14540" y="8162"/>
                  </a:moveTo>
                  <a:lnTo>
                    <a:pt x="15322" y="9101"/>
                  </a:lnTo>
                  <a:lnTo>
                    <a:pt x="14274" y="9237"/>
                  </a:lnTo>
                  <a:lnTo>
                    <a:pt x="13493" y="8297"/>
                  </a:lnTo>
                  <a:lnTo>
                    <a:pt x="14540" y="8162"/>
                  </a:lnTo>
                  <a:close/>
                  <a:moveTo>
                    <a:pt x="22496" y="8280"/>
                  </a:moveTo>
                  <a:lnTo>
                    <a:pt x="23360" y="9143"/>
                  </a:lnTo>
                  <a:lnTo>
                    <a:pt x="21909" y="9336"/>
                  </a:lnTo>
                  <a:lnTo>
                    <a:pt x="21080" y="8463"/>
                  </a:lnTo>
                  <a:lnTo>
                    <a:pt x="22496" y="8280"/>
                  </a:lnTo>
                  <a:close/>
                  <a:moveTo>
                    <a:pt x="7148" y="8037"/>
                  </a:moveTo>
                  <a:lnTo>
                    <a:pt x="7919" y="8964"/>
                  </a:lnTo>
                  <a:cubicBezTo>
                    <a:pt x="7545" y="9067"/>
                    <a:pt x="7182" y="9212"/>
                    <a:pt x="6833" y="9398"/>
                  </a:cubicBezTo>
                  <a:lnTo>
                    <a:pt x="6060" y="8481"/>
                  </a:lnTo>
                  <a:cubicBezTo>
                    <a:pt x="6409" y="8291"/>
                    <a:pt x="6774" y="8142"/>
                    <a:pt x="7148" y="8037"/>
                  </a:cubicBezTo>
                  <a:close/>
                  <a:moveTo>
                    <a:pt x="13367" y="8314"/>
                  </a:moveTo>
                  <a:lnTo>
                    <a:pt x="14149" y="9253"/>
                  </a:lnTo>
                  <a:lnTo>
                    <a:pt x="12898" y="9415"/>
                  </a:lnTo>
                  <a:lnTo>
                    <a:pt x="12117" y="8474"/>
                  </a:lnTo>
                  <a:lnTo>
                    <a:pt x="13367" y="8314"/>
                  </a:lnTo>
                  <a:close/>
                  <a:moveTo>
                    <a:pt x="20948" y="8480"/>
                  </a:moveTo>
                  <a:lnTo>
                    <a:pt x="21777" y="9353"/>
                  </a:lnTo>
                  <a:lnTo>
                    <a:pt x="20383" y="9537"/>
                  </a:lnTo>
                  <a:lnTo>
                    <a:pt x="19594" y="8656"/>
                  </a:lnTo>
                  <a:lnTo>
                    <a:pt x="20948" y="8480"/>
                  </a:lnTo>
                  <a:close/>
                  <a:moveTo>
                    <a:pt x="11991" y="8491"/>
                  </a:moveTo>
                  <a:lnTo>
                    <a:pt x="12773" y="9431"/>
                  </a:lnTo>
                  <a:lnTo>
                    <a:pt x="12062" y="9523"/>
                  </a:lnTo>
                  <a:cubicBezTo>
                    <a:pt x="11887" y="9545"/>
                    <a:pt x="11720" y="9568"/>
                    <a:pt x="11555" y="9589"/>
                  </a:cubicBezTo>
                  <a:lnTo>
                    <a:pt x="10774" y="8649"/>
                  </a:lnTo>
                  <a:lnTo>
                    <a:pt x="11991" y="8491"/>
                  </a:lnTo>
                  <a:close/>
                  <a:moveTo>
                    <a:pt x="19465" y="8673"/>
                  </a:moveTo>
                  <a:lnTo>
                    <a:pt x="20254" y="9554"/>
                  </a:lnTo>
                  <a:lnTo>
                    <a:pt x="18945" y="9727"/>
                  </a:lnTo>
                  <a:lnTo>
                    <a:pt x="18171" y="8840"/>
                  </a:lnTo>
                  <a:lnTo>
                    <a:pt x="19465" y="8673"/>
                  </a:lnTo>
                  <a:close/>
                  <a:moveTo>
                    <a:pt x="10647" y="8666"/>
                  </a:moveTo>
                  <a:lnTo>
                    <a:pt x="11430" y="9606"/>
                  </a:lnTo>
                  <a:cubicBezTo>
                    <a:pt x="10991" y="9667"/>
                    <a:pt x="10595" y="9728"/>
                    <a:pt x="10235" y="9790"/>
                  </a:cubicBezTo>
                  <a:lnTo>
                    <a:pt x="9430" y="8823"/>
                  </a:lnTo>
                  <a:lnTo>
                    <a:pt x="10647" y="8666"/>
                  </a:lnTo>
                  <a:close/>
                  <a:moveTo>
                    <a:pt x="26720" y="8807"/>
                  </a:moveTo>
                  <a:lnTo>
                    <a:pt x="27622" y="9660"/>
                  </a:lnTo>
                  <a:lnTo>
                    <a:pt x="26130" y="9862"/>
                  </a:lnTo>
                  <a:lnTo>
                    <a:pt x="25235" y="9004"/>
                  </a:lnTo>
                  <a:lnTo>
                    <a:pt x="26720" y="8807"/>
                  </a:lnTo>
                  <a:close/>
                  <a:moveTo>
                    <a:pt x="18042" y="8857"/>
                  </a:moveTo>
                  <a:lnTo>
                    <a:pt x="18818" y="9744"/>
                  </a:lnTo>
                  <a:lnTo>
                    <a:pt x="17693" y="9893"/>
                  </a:lnTo>
                  <a:lnTo>
                    <a:pt x="16925" y="9001"/>
                  </a:lnTo>
                  <a:lnTo>
                    <a:pt x="18042" y="8857"/>
                  </a:lnTo>
                  <a:close/>
                  <a:moveTo>
                    <a:pt x="9304" y="8839"/>
                  </a:moveTo>
                  <a:lnTo>
                    <a:pt x="10112" y="9812"/>
                  </a:lnTo>
                  <a:cubicBezTo>
                    <a:pt x="9679" y="9889"/>
                    <a:pt x="9297" y="9969"/>
                    <a:pt x="8962" y="10051"/>
                  </a:cubicBezTo>
                  <a:lnTo>
                    <a:pt x="8111" y="9026"/>
                  </a:lnTo>
                  <a:cubicBezTo>
                    <a:pt x="8284" y="8984"/>
                    <a:pt x="8458" y="8949"/>
                    <a:pt x="8636" y="8926"/>
                  </a:cubicBezTo>
                  <a:lnTo>
                    <a:pt x="9304" y="8839"/>
                  </a:lnTo>
                  <a:close/>
                  <a:moveTo>
                    <a:pt x="16798" y="9018"/>
                  </a:moveTo>
                  <a:lnTo>
                    <a:pt x="17567" y="9910"/>
                  </a:lnTo>
                  <a:lnTo>
                    <a:pt x="16275" y="10080"/>
                  </a:lnTo>
                  <a:lnTo>
                    <a:pt x="15529" y="9182"/>
                  </a:lnTo>
                  <a:lnTo>
                    <a:pt x="16798" y="9018"/>
                  </a:lnTo>
                  <a:close/>
                  <a:moveTo>
                    <a:pt x="25100" y="9020"/>
                  </a:moveTo>
                  <a:lnTo>
                    <a:pt x="25995" y="9880"/>
                  </a:lnTo>
                  <a:lnTo>
                    <a:pt x="24461" y="10089"/>
                  </a:lnTo>
                  <a:lnTo>
                    <a:pt x="23591" y="9220"/>
                  </a:lnTo>
                  <a:lnTo>
                    <a:pt x="25100" y="9020"/>
                  </a:lnTo>
                  <a:close/>
                  <a:moveTo>
                    <a:pt x="5964" y="8532"/>
                  </a:moveTo>
                  <a:lnTo>
                    <a:pt x="6736" y="9447"/>
                  </a:lnTo>
                  <a:cubicBezTo>
                    <a:pt x="6399" y="9634"/>
                    <a:pt x="6080" y="9861"/>
                    <a:pt x="5778" y="10121"/>
                  </a:cubicBezTo>
                  <a:lnTo>
                    <a:pt x="5016" y="9216"/>
                  </a:lnTo>
                  <a:cubicBezTo>
                    <a:pt x="5314" y="8953"/>
                    <a:pt x="5631" y="8723"/>
                    <a:pt x="5964" y="8532"/>
                  </a:cubicBezTo>
                  <a:close/>
                  <a:moveTo>
                    <a:pt x="15402" y="9198"/>
                  </a:moveTo>
                  <a:lnTo>
                    <a:pt x="16149" y="10097"/>
                  </a:lnTo>
                  <a:lnTo>
                    <a:pt x="15105" y="10235"/>
                  </a:lnTo>
                  <a:lnTo>
                    <a:pt x="14356" y="9334"/>
                  </a:lnTo>
                  <a:lnTo>
                    <a:pt x="15402" y="9198"/>
                  </a:lnTo>
                  <a:close/>
                  <a:moveTo>
                    <a:pt x="23456" y="9239"/>
                  </a:moveTo>
                  <a:lnTo>
                    <a:pt x="24327" y="10107"/>
                  </a:lnTo>
                  <a:lnTo>
                    <a:pt x="22834" y="10310"/>
                  </a:lnTo>
                  <a:lnTo>
                    <a:pt x="21999" y="9431"/>
                  </a:lnTo>
                  <a:lnTo>
                    <a:pt x="23456" y="9239"/>
                  </a:lnTo>
                  <a:close/>
                  <a:moveTo>
                    <a:pt x="14229" y="9350"/>
                  </a:moveTo>
                  <a:lnTo>
                    <a:pt x="14980" y="10252"/>
                  </a:lnTo>
                  <a:lnTo>
                    <a:pt x="13733" y="10417"/>
                  </a:lnTo>
                  <a:lnTo>
                    <a:pt x="12979" y="9512"/>
                  </a:lnTo>
                  <a:lnTo>
                    <a:pt x="14229" y="9350"/>
                  </a:lnTo>
                  <a:close/>
                  <a:moveTo>
                    <a:pt x="7995" y="9054"/>
                  </a:moveTo>
                  <a:lnTo>
                    <a:pt x="8847" y="10080"/>
                  </a:lnTo>
                  <a:cubicBezTo>
                    <a:pt x="8396" y="10196"/>
                    <a:pt x="8028" y="10317"/>
                    <a:pt x="7718" y="10446"/>
                  </a:cubicBezTo>
                  <a:lnTo>
                    <a:pt x="6904" y="9481"/>
                  </a:lnTo>
                  <a:cubicBezTo>
                    <a:pt x="7254" y="9298"/>
                    <a:pt x="7620" y="9154"/>
                    <a:pt x="7995" y="9054"/>
                  </a:cubicBezTo>
                  <a:close/>
                  <a:moveTo>
                    <a:pt x="21868" y="9448"/>
                  </a:moveTo>
                  <a:lnTo>
                    <a:pt x="22703" y="10327"/>
                  </a:lnTo>
                  <a:lnTo>
                    <a:pt x="21263" y="10522"/>
                  </a:lnTo>
                  <a:lnTo>
                    <a:pt x="20469" y="9634"/>
                  </a:lnTo>
                  <a:lnTo>
                    <a:pt x="21868" y="9448"/>
                  </a:lnTo>
                  <a:close/>
                  <a:moveTo>
                    <a:pt x="12854" y="9529"/>
                  </a:moveTo>
                  <a:lnTo>
                    <a:pt x="13606" y="10434"/>
                  </a:lnTo>
                  <a:lnTo>
                    <a:pt x="12391" y="10594"/>
                  </a:lnTo>
                  <a:lnTo>
                    <a:pt x="11637" y="9686"/>
                  </a:lnTo>
                  <a:cubicBezTo>
                    <a:pt x="11779" y="9668"/>
                    <a:pt x="11924" y="9648"/>
                    <a:pt x="12076" y="9630"/>
                  </a:cubicBezTo>
                  <a:lnTo>
                    <a:pt x="12854" y="9529"/>
                  </a:lnTo>
                  <a:close/>
                  <a:moveTo>
                    <a:pt x="20341" y="9651"/>
                  </a:moveTo>
                  <a:lnTo>
                    <a:pt x="21135" y="10539"/>
                  </a:lnTo>
                  <a:lnTo>
                    <a:pt x="19810" y="10719"/>
                  </a:lnTo>
                  <a:lnTo>
                    <a:pt x="19029" y="9824"/>
                  </a:lnTo>
                  <a:lnTo>
                    <a:pt x="20341" y="9651"/>
                  </a:lnTo>
                  <a:close/>
                  <a:moveTo>
                    <a:pt x="27722" y="9755"/>
                  </a:moveTo>
                  <a:lnTo>
                    <a:pt x="28565" y="10552"/>
                  </a:lnTo>
                  <a:lnTo>
                    <a:pt x="27070" y="10766"/>
                  </a:lnTo>
                  <a:lnTo>
                    <a:pt x="26229" y="9956"/>
                  </a:lnTo>
                  <a:lnTo>
                    <a:pt x="27722" y="9755"/>
                  </a:lnTo>
                  <a:close/>
                  <a:moveTo>
                    <a:pt x="11511" y="9703"/>
                  </a:moveTo>
                  <a:lnTo>
                    <a:pt x="12266" y="10611"/>
                  </a:lnTo>
                  <a:lnTo>
                    <a:pt x="11051" y="10771"/>
                  </a:lnTo>
                  <a:lnTo>
                    <a:pt x="10314" y="9886"/>
                  </a:lnTo>
                  <a:cubicBezTo>
                    <a:pt x="10674" y="9824"/>
                    <a:pt x="11072" y="9764"/>
                    <a:pt x="11511" y="9703"/>
                  </a:cubicBezTo>
                  <a:close/>
                  <a:moveTo>
                    <a:pt x="18902" y="9841"/>
                  </a:moveTo>
                  <a:lnTo>
                    <a:pt x="19684" y="10736"/>
                  </a:lnTo>
                  <a:lnTo>
                    <a:pt x="18553" y="10890"/>
                  </a:lnTo>
                  <a:lnTo>
                    <a:pt x="17778" y="9990"/>
                  </a:lnTo>
                  <a:lnTo>
                    <a:pt x="18902" y="9841"/>
                  </a:lnTo>
                  <a:close/>
                  <a:moveTo>
                    <a:pt x="10191" y="9907"/>
                  </a:moveTo>
                  <a:lnTo>
                    <a:pt x="10924" y="10788"/>
                  </a:lnTo>
                  <a:lnTo>
                    <a:pt x="10183" y="10887"/>
                  </a:lnTo>
                  <a:cubicBezTo>
                    <a:pt x="10029" y="10907"/>
                    <a:pt x="9877" y="10936"/>
                    <a:pt x="9727" y="10969"/>
                  </a:cubicBezTo>
                  <a:lnTo>
                    <a:pt x="9038" y="10142"/>
                  </a:lnTo>
                  <a:cubicBezTo>
                    <a:pt x="9375" y="10062"/>
                    <a:pt x="9756" y="9983"/>
                    <a:pt x="10191" y="9907"/>
                  </a:cubicBezTo>
                  <a:close/>
                  <a:moveTo>
                    <a:pt x="26094" y="9975"/>
                  </a:moveTo>
                  <a:lnTo>
                    <a:pt x="26937" y="10784"/>
                  </a:lnTo>
                  <a:lnTo>
                    <a:pt x="25381" y="11007"/>
                  </a:lnTo>
                  <a:lnTo>
                    <a:pt x="24555" y="10185"/>
                  </a:lnTo>
                  <a:lnTo>
                    <a:pt x="26094" y="9975"/>
                  </a:lnTo>
                  <a:close/>
                  <a:moveTo>
                    <a:pt x="17651" y="10007"/>
                  </a:moveTo>
                  <a:lnTo>
                    <a:pt x="18427" y="10907"/>
                  </a:lnTo>
                  <a:lnTo>
                    <a:pt x="17111" y="11085"/>
                  </a:lnTo>
                  <a:lnTo>
                    <a:pt x="16356" y="10177"/>
                  </a:lnTo>
                  <a:lnTo>
                    <a:pt x="17651" y="10007"/>
                  </a:lnTo>
                  <a:close/>
                  <a:moveTo>
                    <a:pt x="6806" y="9531"/>
                  </a:moveTo>
                  <a:lnTo>
                    <a:pt x="7615" y="10490"/>
                  </a:lnTo>
                  <a:cubicBezTo>
                    <a:pt x="7197" y="10676"/>
                    <a:pt x="6886" y="10880"/>
                    <a:pt x="6612" y="11108"/>
                  </a:cubicBezTo>
                  <a:lnTo>
                    <a:pt x="5847" y="10203"/>
                  </a:lnTo>
                  <a:cubicBezTo>
                    <a:pt x="6149" y="9942"/>
                    <a:pt x="6470" y="9717"/>
                    <a:pt x="6806" y="9531"/>
                  </a:cubicBezTo>
                  <a:close/>
                  <a:moveTo>
                    <a:pt x="16231" y="10194"/>
                  </a:moveTo>
                  <a:lnTo>
                    <a:pt x="16985" y="11102"/>
                  </a:lnTo>
                  <a:lnTo>
                    <a:pt x="15944" y="11243"/>
                  </a:lnTo>
                  <a:lnTo>
                    <a:pt x="15187" y="10332"/>
                  </a:lnTo>
                  <a:lnTo>
                    <a:pt x="16231" y="10194"/>
                  </a:lnTo>
                  <a:close/>
                  <a:moveTo>
                    <a:pt x="24423" y="10201"/>
                  </a:moveTo>
                  <a:lnTo>
                    <a:pt x="25248" y="11025"/>
                  </a:lnTo>
                  <a:lnTo>
                    <a:pt x="23722" y="11243"/>
                  </a:lnTo>
                  <a:lnTo>
                    <a:pt x="22925" y="10406"/>
                  </a:lnTo>
                  <a:lnTo>
                    <a:pt x="24423" y="10201"/>
                  </a:lnTo>
                  <a:close/>
                  <a:moveTo>
                    <a:pt x="8923" y="10170"/>
                  </a:moveTo>
                  <a:lnTo>
                    <a:pt x="9611" y="10997"/>
                  </a:lnTo>
                  <a:cubicBezTo>
                    <a:pt x="9237" y="11090"/>
                    <a:pt x="8872" y="11223"/>
                    <a:pt x="8523" y="11398"/>
                  </a:cubicBezTo>
                  <a:lnTo>
                    <a:pt x="7791" y="10531"/>
                  </a:lnTo>
                  <a:cubicBezTo>
                    <a:pt x="8101" y="10404"/>
                    <a:pt x="8470" y="10284"/>
                    <a:pt x="8923" y="10170"/>
                  </a:cubicBezTo>
                  <a:close/>
                  <a:moveTo>
                    <a:pt x="15061" y="10349"/>
                  </a:moveTo>
                  <a:lnTo>
                    <a:pt x="15819" y="11260"/>
                  </a:lnTo>
                  <a:lnTo>
                    <a:pt x="14574" y="11429"/>
                  </a:lnTo>
                  <a:lnTo>
                    <a:pt x="13813" y="10515"/>
                  </a:lnTo>
                  <a:lnTo>
                    <a:pt x="15061" y="10349"/>
                  </a:lnTo>
                  <a:close/>
                  <a:moveTo>
                    <a:pt x="22794" y="10422"/>
                  </a:moveTo>
                  <a:lnTo>
                    <a:pt x="23591" y="11263"/>
                  </a:lnTo>
                  <a:lnTo>
                    <a:pt x="22114" y="11474"/>
                  </a:lnTo>
                  <a:lnTo>
                    <a:pt x="21350" y="10618"/>
                  </a:lnTo>
                  <a:lnTo>
                    <a:pt x="22794" y="10422"/>
                  </a:lnTo>
                  <a:close/>
                  <a:moveTo>
                    <a:pt x="13687" y="10531"/>
                  </a:moveTo>
                  <a:lnTo>
                    <a:pt x="14449" y="11446"/>
                  </a:lnTo>
                  <a:lnTo>
                    <a:pt x="13236" y="11610"/>
                  </a:lnTo>
                  <a:lnTo>
                    <a:pt x="12473" y="10693"/>
                  </a:lnTo>
                  <a:lnTo>
                    <a:pt x="13687" y="10531"/>
                  </a:lnTo>
                  <a:close/>
                  <a:moveTo>
                    <a:pt x="28664" y="10646"/>
                  </a:moveTo>
                  <a:lnTo>
                    <a:pt x="29490" y="11427"/>
                  </a:lnTo>
                  <a:lnTo>
                    <a:pt x="27985" y="11643"/>
                  </a:lnTo>
                  <a:lnTo>
                    <a:pt x="27169" y="10859"/>
                  </a:lnTo>
                  <a:lnTo>
                    <a:pt x="28664" y="10646"/>
                  </a:lnTo>
                  <a:close/>
                  <a:moveTo>
                    <a:pt x="21222" y="10636"/>
                  </a:moveTo>
                  <a:lnTo>
                    <a:pt x="21986" y="11492"/>
                  </a:lnTo>
                  <a:lnTo>
                    <a:pt x="20651" y="11682"/>
                  </a:lnTo>
                  <a:lnTo>
                    <a:pt x="19895" y="10815"/>
                  </a:lnTo>
                  <a:lnTo>
                    <a:pt x="21222" y="10636"/>
                  </a:lnTo>
                  <a:close/>
                  <a:moveTo>
                    <a:pt x="12346" y="10708"/>
                  </a:moveTo>
                  <a:lnTo>
                    <a:pt x="13110" y="11627"/>
                  </a:lnTo>
                  <a:lnTo>
                    <a:pt x="11898" y="11792"/>
                  </a:lnTo>
                  <a:lnTo>
                    <a:pt x="11131" y="10870"/>
                  </a:lnTo>
                  <a:lnTo>
                    <a:pt x="12346" y="10708"/>
                  </a:lnTo>
                  <a:close/>
                  <a:moveTo>
                    <a:pt x="19768" y="10833"/>
                  </a:moveTo>
                  <a:lnTo>
                    <a:pt x="20524" y="11700"/>
                  </a:lnTo>
                  <a:lnTo>
                    <a:pt x="19392" y="11862"/>
                  </a:lnTo>
                  <a:lnTo>
                    <a:pt x="18636" y="10987"/>
                  </a:lnTo>
                  <a:lnTo>
                    <a:pt x="19768" y="10833"/>
                  </a:lnTo>
                  <a:close/>
                  <a:moveTo>
                    <a:pt x="27034" y="10878"/>
                  </a:moveTo>
                  <a:lnTo>
                    <a:pt x="27850" y="11662"/>
                  </a:lnTo>
                  <a:lnTo>
                    <a:pt x="26265" y="11889"/>
                  </a:lnTo>
                  <a:lnTo>
                    <a:pt x="25476" y="11101"/>
                  </a:lnTo>
                  <a:lnTo>
                    <a:pt x="27034" y="10878"/>
                  </a:lnTo>
                  <a:close/>
                  <a:moveTo>
                    <a:pt x="11006" y="10885"/>
                  </a:moveTo>
                  <a:lnTo>
                    <a:pt x="11773" y="11809"/>
                  </a:lnTo>
                  <a:lnTo>
                    <a:pt x="10962" y="11919"/>
                  </a:lnTo>
                  <a:cubicBezTo>
                    <a:pt x="10832" y="11936"/>
                    <a:pt x="10702" y="11959"/>
                    <a:pt x="10573" y="11986"/>
                  </a:cubicBezTo>
                  <a:lnTo>
                    <a:pt x="9803" y="11060"/>
                  </a:lnTo>
                  <a:cubicBezTo>
                    <a:pt x="9934" y="11033"/>
                    <a:pt x="10064" y="11011"/>
                    <a:pt x="10197" y="10992"/>
                  </a:cubicBezTo>
                  <a:lnTo>
                    <a:pt x="11006" y="10885"/>
                  </a:lnTo>
                  <a:close/>
                  <a:moveTo>
                    <a:pt x="18511" y="11004"/>
                  </a:moveTo>
                  <a:lnTo>
                    <a:pt x="19267" y="11879"/>
                  </a:lnTo>
                  <a:lnTo>
                    <a:pt x="17930" y="12071"/>
                  </a:lnTo>
                  <a:lnTo>
                    <a:pt x="17191" y="11182"/>
                  </a:lnTo>
                  <a:lnTo>
                    <a:pt x="18511" y="11004"/>
                  </a:lnTo>
                  <a:close/>
                  <a:moveTo>
                    <a:pt x="7688" y="10576"/>
                  </a:moveTo>
                  <a:lnTo>
                    <a:pt x="8423" y="11447"/>
                  </a:lnTo>
                  <a:cubicBezTo>
                    <a:pt x="8081" y="11626"/>
                    <a:pt x="7753" y="11844"/>
                    <a:pt x="7446" y="12099"/>
                  </a:cubicBezTo>
                  <a:lnTo>
                    <a:pt x="6681" y="11190"/>
                  </a:lnTo>
                  <a:cubicBezTo>
                    <a:pt x="6955" y="10963"/>
                    <a:pt x="7265" y="10760"/>
                    <a:pt x="7688" y="10576"/>
                  </a:cubicBezTo>
                  <a:close/>
                  <a:moveTo>
                    <a:pt x="25343" y="11121"/>
                  </a:moveTo>
                  <a:lnTo>
                    <a:pt x="26133" y="11907"/>
                  </a:lnTo>
                  <a:lnTo>
                    <a:pt x="24565" y="12131"/>
                  </a:lnTo>
                  <a:lnTo>
                    <a:pt x="23812" y="11339"/>
                  </a:lnTo>
                  <a:lnTo>
                    <a:pt x="25343" y="11121"/>
                  </a:lnTo>
                  <a:close/>
                  <a:moveTo>
                    <a:pt x="17066" y="11199"/>
                  </a:moveTo>
                  <a:lnTo>
                    <a:pt x="17806" y="12089"/>
                  </a:lnTo>
                  <a:lnTo>
                    <a:pt x="16769" y="12237"/>
                  </a:lnTo>
                  <a:lnTo>
                    <a:pt x="16024" y="11340"/>
                  </a:lnTo>
                  <a:lnTo>
                    <a:pt x="17066" y="11199"/>
                  </a:lnTo>
                  <a:close/>
                  <a:moveTo>
                    <a:pt x="23683" y="11357"/>
                  </a:moveTo>
                  <a:lnTo>
                    <a:pt x="24436" y="12149"/>
                  </a:lnTo>
                  <a:lnTo>
                    <a:pt x="22914" y="12368"/>
                  </a:lnTo>
                  <a:lnTo>
                    <a:pt x="22200" y="11570"/>
                  </a:lnTo>
                  <a:lnTo>
                    <a:pt x="23683" y="11357"/>
                  </a:lnTo>
                  <a:close/>
                  <a:moveTo>
                    <a:pt x="9687" y="11090"/>
                  </a:moveTo>
                  <a:lnTo>
                    <a:pt x="10457" y="12014"/>
                  </a:lnTo>
                  <a:cubicBezTo>
                    <a:pt x="10084" y="12103"/>
                    <a:pt x="9720" y="12233"/>
                    <a:pt x="9369" y="12401"/>
                  </a:cubicBezTo>
                  <a:lnTo>
                    <a:pt x="8594" y="11482"/>
                  </a:lnTo>
                  <a:cubicBezTo>
                    <a:pt x="8945" y="11309"/>
                    <a:pt x="9311" y="11178"/>
                    <a:pt x="9687" y="11090"/>
                  </a:cubicBezTo>
                  <a:close/>
                  <a:moveTo>
                    <a:pt x="15899" y="11357"/>
                  </a:moveTo>
                  <a:lnTo>
                    <a:pt x="16645" y="12254"/>
                  </a:lnTo>
                  <a:lnTo>
                    <a:pt x="15406" y="12431"/>
                  </a:lnTo>
                  <a:lnTo>
                    <a:pt x="14654" y="11526"/>
                  </a:lnTo>
                  <a:lnTo>
                    <a:pt x="15899" y="11357"/>
                  </a:lnTo>
                  <a:close/>
                  <a:moveTo>
                    <a:pt x="29590" y="11522"/>
                  </a:moveTo>
                  <a:lnTo>
                    <a:pt x="30416" y="12304"/>
                  </a:lnTo>
                  <a:lnTo>
                    <a:pt x="28899" y="12521"/>
                  </a:lnTo>
                  <a:lnTo>
                    <a:pt x="28083" y="11737"/>
                  </a:lnTo>
                  <a:lnTo>
                    <a:pt x="29590" y="11522"/>
                  </a:lnTo>
                  <a:close/>
                  <a:moveTo>
                    <a:pt x="22072" y="11586"/>
                  </a:moveTo>
                  <a:lnTo>
                    <a:pt x="22786" y="12386"/>
                  </a:lnTo>
                  <a:lnTo>
                    <a:pt x="21433" y="12579"/>
                  </a:lnTo>
                  <a:lnTo>
                    <a:pt x="20735" y="11778"/>
                  </a:lnTo>
                  <a:lnTo>
                    <a:pt x="22072" y="11586"/>
                  </a:lnTo>
                  <a:close/>
                  <a:moveTo>
                    <a:pt x="14529" y="11543"/>
                  </a:moveTo>
                  <a:lnTo>
                    <a:pt x="15282" y="12449"/>
                  </a:lnTo>
                  <a:lnTo>
                    <a:pt x="14076" y="12621"/>
                  </a:lnTo>
                  <a:lnTo>
                    <a:pt x="13317" y="11707"/>
                  </a:lnTo>
                  <a:lnTo>
                    <a:pt x="14529" y="11543"/>
                  </a:lnTo>
                  <a:close/>
                  <a:moveTo>
                    <a:pt x="20608" y="11796"/>
                  </a:moveTo>
                  <a:lnTo>
                    <a:pt x="21307" y="12597"/>
                  </a:lnTo>
                  <a:lnTo>
                    <a:pt x="20166" y="12759"/>
                  </a:lnTo>
                  <a:lnTo>
                    <a:pt x="19475" y="11958"/>
                  </a:lnTo>
                  <a:lnTo>
                    <a:pt x="20608" y="11796"/>
                  </a:lnTo>
                  <a:close/>
                  <a:moveTo>
                    <a:pt x="27949" y="11757"/>
                  </a:moveTo>
                  <a:lnTo>
                    <a:pt x="28765" y="12539"/>
                  </a:lnTo>
                  <a:lnTo>
                    <a:pt x="27149" y="12770"/>
                  </a:lnTo>
                  <a:lnTo>
                    <a:pt x="26360" y="11983"/>
                  </a:lnTo>
                  <a:lnTo>
                    <a:pt x="27949" y="11757"/>
                  </a:lnTo>
                  <a:close/>
                  <a:moveTo>
                    <a:pt x="13192" y="11724"/>
                  </a:moveTo>
                  <a:lnTo>
                    <a:pt x="13952" y="12639"/>
                  </a:lnTo>
                  <a:lnTo>
                    <a:pt x="12746" y="12811"/>
                  </a:lnTo>
                  <a:lnTo>
                    <a:pt x="11980" y="11889"/>
                  </a:lnTo>
                  <a:lnTo>
                    <a:pt x="13192" y="11724"/>
                  </a:lnTo>
                  <a:close/>
                  <a:moveTo>
                    <a:pt x="19349" y="11976"/>
                  </a:moveTo>
                  <a:lnTo>
                    <a:pt x="20041" y="12777"/>
                  </a:lnTo>
                  <a:lnTo>
                    <a:pt x="18680" y="12971"/>
                  </a:lnTo>
                  <a:lnTo>
                    <a:pt x="18010" y="12168"/>
                  </a:lnTo>
                  <a:lnTo>
                    <a:pt x="19349" y="11976"/>
                  </a:lnTo>
                  <a:close/>
                  <a:moveTo>
                    <a:pt x="11855" y="11906"/>
                  </a:moveTo>
                  <a:lnTo>
                    <a:pt x="12622" y="12829"/>
                  </a:lnTo>
                  <a:lnTo>
                    <a:pt x="11742" y="12955"/>
                  </a:lnTo>
                  <a:cubicBezTo>
                    <a:pt x="11635" y="12969"/>
                    <a:pt x="11528" y="12987"/>
                    <a:pt x="11421" y="13007"/>
                  </a:cubicBezTo>
                  <a:lnTo>
                    <a:pt x="10650" y="12080"/>
                  </a:lnTo>
                  <a:cubicBezTo>
                    <a:pt x="10758" y="12058"/>
                    <a:pt x="10867" y="12040"/>
                    <a:pt x="10977" y="12026"/>
                  </a:cubicBezTo>
                  <a:lnTo>
                    <a:pt x="11855" y="11906"/>
                  </a:lnTo>
                  <a:close/>
                  <a:moveTo>
                    <a:pt x="26227" y="12002"/>
                  </a:moveTo>
                  <a:lnTo>
                    <a:pt x="27017" y="12788"/>
                  </a:lnTo>
                  <a:lnTo>
                    <a:pt x="25408" y="13018"/>
                  </a:lnTo>
                  <a:lnTo>
                    <a:pt x="24655" y="12227"/>
                  </a:lnTo>
                  <a:lnTo>
                    <a:pt x="26227" y="12002"/>
                  </a:lnTo>
                  <a:close/>
                  <a:moveTo>
                    <a:pt x="8495" y="11532"/>
                  </a:moveTo>
                  <a:lnTo>
                    <a:pt x="9269" y="12449"/>
                  </a:lnTo>
                  <a:cubicBezTo>
                    <a:pt x="8923" y="12624"/>
                    <a:pt x="8591" y="12836"/>
                    <a:pt x="8280" y="13087"/>
                  </a:cubicBezTo>
                  <a:lnTo>
                    <a:pt x="7515" y="12180"/>
                  </a:lnTo>
                  <a:cubicBezTo>
                    <a:pt x="7824" y="11926"/>
                    <a:pt x="8152" y="11709"/>
                    <a:pt x="8495" y="11532"/>
                  </a:cubicBezTo>
                  <a:close/>
                  <a:moveTo>
                    <a:pt x="17886" y="12185"/>
                  </a:moveTo>
                  <a:lnTo>
                    <a:pt x="18555" y="12990"/>
                  </a:lnTo>
                  <a:lnTo>
                    <a:pt x="17519" y="13138"/>
                  </a:lnTo>
                  <a:lnTo>
                    <a:pt x="16849" y="12332"/>
                  </a:lnTo>
                  <a:lnTo>
                    <a:pt x="17886" y="12185"/>
                  </a:lnTo>
                  <a:close/>
                  <a:moveTo>
                    <a:pt x="24526" y="12245"/>
                  </a:moveTo>
                  <a:lnTo>
                    <a:pt x="25279" y="13038"/>
                  </a:lnTo>
                  <a:lnTo>
                    <a:pt x="23713" y="13260"/>
                  </a:lnTo>
                  <a:lnTo>
                    <a:pt x="23000" y="12463"/>
                  </a:lnTo>
                  <a:lnTo>
                    <a:pt x="24526" y="12245"/>
                  </a:lnTo>
                  <a:close/>
                  <a:moveTo>
                    <a:pt x="16725" y="12351"/>
                  </a:moveTo>
                  <a:lnTo>
                    <a:pt x="17394" y="13156"/>
                  </a:lnTo>
                  <a:lnTo>
                    <a:pt x="16156" y="13332"/>
                  </a:lnTo>
                  <a:lnTo>
                    <a:pt x="15486" y="12528"/>
                  </a:lnTo>
                  <a:lnTo>
                    <a:pt x="16725" y="12351"/>
                  </a:lnTo>
                  <a:close/>
                  <a:moveTo>
                    <a:pt x="30515" y="12397"/>
                  </a:moveTo>
                  <a:lnTo>
                    <a:pt x="31272" y="13114"/>
                  </a:lnTo>
                  <a:lnTo>
                    <a:pt x="29779" y="13366"/>
                  </a:lnTo>
                  <a:lnTo>
                    <a:pt x="28997" y="12614"/>
                  </a:lnTo>
                  <a:lnTo>
                    <a:pt x="30515" y="12397"/>
                  </a:lnTo>
                  <a:close/>
                  <a:moveTo>
                    <a:pt x="10533" y="12106"/>
                  </a:moveTo>
                  <a:lnTo>
                    <a:pt x="11303" y="13033"/>
                  </a:lnTo>
                  <a:cubicBezTo>
                    <a:pt x="10931" y="13115"/>
                    <a:pt x="10566" y="13239"/>
                    <a:pt x="10214" y="13402"/>
                  </a:cubicBezTo>
                  <a:lnTo>
                    <a:pt x="9439" y="12486"/>
                  </a:lnTo>
                  <a:cubicBezTo>
                    <a:pt x="9793" y="12318"/>
                    <a:pt x="10159" y="12190"/>
                    <a:pt x="10533" y="12106"/>
                  </a:cubicBezTo>
                  <a:close/>
                  <a:moveTo>
                    <a:pt x="22872" y="12482"/>
                  </a:moveTo>
                  <a:lnTo>
                    <a:pt x="23585" y="13280"/>
                  </a:lnTo>
                  <a:lnTo>
                    <a:pt x="22214" y="13475"/>
                  </a:lnTo>
                  <a:lnTo>
                    <a:pt x="21516" y="12674"/>
                  </a:lnTo>
                  <a:lnTo>
                    <a:pt x="22872" y="12482"/>
                  </a:lnTo>
                  <a:close/>
                  <a:moveTo>
                    <a:pt x="15362" y="12545"/>
                  </a:moveTo>
                  <a:lnTo>
                    <a:pt x="16031" y="13350"/>
                  </a:lnTo>
                  <a:lnTo>
                    <a:pt x="14826" y="13522"/>
                  </a:lnTo>
                  <a:lnTo>
                    <a:pt x="14156" y="12717"/>
                  </a:lnTo>
                  <a:lnTo>
                    <a:pt x="15362" y="12545"/>
                  </a:lnTo>
                  <a:close/>
                  <a:moveTo>
                    <a:pt x="21391" y="12693"/>
                  </a:moveTo>
                  <a:lnTo>
                    <a:pt x="22089" y="13492"/>
                  </a:lnTo>
                  <a:lnTo>
                    <a:pt x="20941" y="13657"/>
                  </a:lnTo>
                  <a:lnTo>
                    <a:pt x="20249" y="12856"/>
                  </a:lnTo>
                  <a:lnTo>
                    <a:pt x="21391" y="12693"/>
                  </a:lnTo>
                  <a:close/>
                  <a:moveTo>
                    <a:pt x="28862" y="12634"/>
                  </a:moveTo>
                  <a:lnTo>
                    <a:pt x="29648" y="13388"/>
                  </a:lnTo>
                  <a:lnTo>
                    <a:pt x="28040" y="13660"/>
                  </a:lnTo>
                  <a:lnTo>
                    <a:pt x="27244" y="12864"/>
                  </a:lnTo>
                  <a:lnTo>
                    <a:pt x="28862" y="12634"/>
                  </a:lnTo>
                  <a:close/>
                  <a:moveTo>
                    <a:pt x="14032" y="12735"/>
                  </a:moveTo>
                  <a:lnTo>
                    <a:pt x="14701" y="13540"/>
                  </a:lnTo>
                  <a:lnTo>
                    <a:pt x="13496" y="13712"/>
                  </a:lnTo>
                  <a:lnTo>
                    <a:pt x="12826" y="12908"/>
                  </a:lnTo>
                  <a:lnTo>
                    <a:pt x="14032" y="12735"/>
                  </a:lnTo>
                  <a:close/>
                  <a:moveTo>
                    <a:pt x="20124" y="12873"/>
                  </a:moveTo>
                  <a:lnTo>
                    <a:pt x="20814" y="13675"/>
                  </a:lnTo>
                  <a:lnTo>
                    <a:pt x="19429" y="13872"/>
                  </a:lnTo>
                  <a:lnTo>
                    <a:pt x="18760" y="13069"/>
                  </a:lnTo>
                  <a:lnTo>
                    <a:pt x="20124" y="12873"/>
                  </a:lnTo>
                  <a:close/>
                  <a:moveTo>
                    <a:pt x="27111" y="12884"/>
                  </a:moveTo>
                  <a:lnTo>
                    <a:pt x="27911" y="13681"/>
                  </a:lnTo>
                  <a:lnTo>
                    <a:pt x="26296" y="13954"/>
                  </a:lnTo>
                  <a:lnTo>
                    <a:pt x="25498" y="13114"/>
                  </a:lnTo>
                  <a:lnTo>
                    <a:pt x="27111" y="12884"/>
                  </a:lnTo>
                  <a:close/>
                  <a:moveTo>
                    <a:pt x="12702" y="12925"/>
                  </a:moveTo>
                  <a:lnTo>
                    <a:pt x="13371" y="13730"/>
                  </a:lnTo>
                  <a:lnTo>
                    <a:pt x="13063" y="13774"/>
                  </a:lnTo>
                  <a:cubicBezTo>
                    <a:pt x="12774" y="13810"/>
                    <a:pt x="12491" y="13874"/>
                    <a:pt x="12212" y="13960"/>
                  </a:cubicBezTo>
                  <a:lnTo>
                    <a:pt x="11500" y="13102"/>
                  </a:lnTo>
                  <a:cubicBezTo>
                    <a:pt x="11586" y="13087"/>
                    <a:pt x="11672" y="13071"/>
                    <a:pt x="11758" y="13060"/>
                  </a:cubicBezTo>
                  <a:lnTo>
                    <a:pt x="12702" y="12925"/>
                  </a:lnTo>
                  <a:close/>
                  <a:moveTo>
                    <a:pt x="18635" y="13087"/>
                  </a:moveTo>
                  <a:lnTo>
                    <a:pt x="19304" y="13891"/>
                  </a:lnTo>
                  <a:lnTo>
                    <a:pt x="18268" y="14038"/>
                  </a:lnTo>
                  <a:lnTo>
                    <a:pt x="17599" y="13235"/>
                  </a:lnTo>
                  <a:lnTo>
                    <a:pt x="18635" y="13087"/>
                  </a:lnTo>
                  <a:close/>
                  <a:moveTo>
                    <a:pt x="9341" y="12534"/>
                  </a:moveTo>
                  <a:lnTo>
                    <a:pt x="10114" y="13450"/>
                  </a:lnTo>
                  <a:cubicBezTo>
                    <a:pt x="9765" y="13620"/>
                    <a:pt x="9430" y="13830"/>
                    <a:pt x="9114" y="14076"/>
                  </a:cubicBezTo>
                  <a:lnTo>
                    <a:pt x="8349" y="13169"/>
                  </a:lnTo>
                  <a:cubicBezTo>
                    <a:pt x="8661" y="12919"/>
                    <a:pt x="8993" y="12707"/>
                    <a:pt x="9341" y="12534"/>
                  </a:cubicBezTo>
                  <a:close/>
                  <a:moveTo>
                    <a:pt x="17474" y="13252"/>
                  </a:moveTo>
                  <a:lnTo>
                    <a:pt x="18144" y="14055"/>
                  </a:lnTo>
                  <a:lnTo>
                    <a:pt x="16905" y="14233"/>
                  </a:lnTo>
                  <a:lnTo>
                    <a:pt x="16237" y="13429"/>
                  </a:lnTo>
                  <a:lnTo>
                    <a:pt x="17474" y="13252"/>
                  </a:lnTo>
                  <a:close/>
                  <a:moveTo>
                    <a:pt x="25369" y="13132"/>
                  </a:moveTo>
                  <a:lnTo>
                    <a:pt x="26170" y="13975"/>
                  </a:lnTo>
                  <a:lnTo>
                    <a:pt x="24590" y="14242"/>
                  </a:lnTo>
                  <a:lnTo>
                    <a:pt x="23798" y="13357"/>
                  </a:lnTo>
                  <a:lnTo>
                    <a:pt x="25369" y="13132"/>
                  </a:lnTo>
                  <a:close/>
                  <a:moveTo>
                    <a:pt x="16111" y="13446"/>
                  </a:moveTo>
                  <a:lnTo>
                    <a:pt x="16781" y="14251"/>
                  </a:lnTo>
                  <a:lnTo>
                    <a:pt x="15575" y="14423"/>
                  </a:lnTo>
                  <a:lnTo>
                    <a:pt x="14906" y="13619"/>
                  </a:lnTo>
                  <a:lnTo>
                    <a:pt x="16111" y="13446"/>
                  </a:lnTo>
                  <a:close/>
                  <a:moveTo>
                    <a:pt x="11379" y="13125"/>
                  </a:moveTo>
                  <a:lnTo>
                    <a:pt x="12104" y="13996"/>
                  </a:lnTo>
                  <a:cubicBezTo>
                    <a:pt x="11758" y="14112"/>
                    <a:pt x="11420" y="14261"/>
                    <a:pt x="11096" y="14448"/>
                  </a:cubicBezTo>
                  <a:lnTo>
                    <a:pt x="10285" y="13487"/>
                  </a:lnTo>
                  <a:cubicBezTo>
                    <a:pt x="10639" y="13326"/>
                    <a:pt x="11006" y="13202"/>
                    <a:pt x="11379" y="13125"/>
                  </a:cubicBezTo>
                  <a:close/>
                  <a:moveTo>
                    <a:pt x="23671" y="13375"/>
                  </a:moveTo>
                  <a:lnTo>
                    <a:pt x="24465" y="14264"/>
                  </a:lnTo>
                  <a:lnTo>
                    <a:pt x="23104" y="14493"/>
                  </a:lnTo>
                  <a:lnTo>
                    <a:pt x="22299" y="13571"/>
                  </a:lnTo>
                  <a:lnTo>
                    <a:pt x="23671" y="13375"/>
                  </a:lnTo>
                  <a:close/>
                  <a:moveTo>
                    <a:pt x="31369" y="13205"/>
                  </a:moveTo>
                  <a:lnTo>
                    <a:pt x="32567" y="14340"/>
                  </a:lnTo>
                  <a:lnTo>
                    <a:pt x="31059" y="14594"/>
                  </a:lnTo>
                  <a:lnTo>
                    <a:pt x="29876" y="13457"/>
                  </a:lnTo>
                  <a:lnTo>
                    <a:pt x="31369" y="13205"/>
                  </a:lnTo>
                  <a:close/>
                  <a:moveTo>
                    <a:pt x="14781" y="13636"/>
                  </a:moveTo>
                  <a:lnTo>
                    <a:pt x="15451" y="14441"/>
                  </a:lnTo>
                  <a:lnTo>
                    <a:pt x="14384" y="14593"/>
                  </a:lnTo>
                  <a:cubicBezTo>
                    <a:pt x="14338" y="14599"/>
                    <a:pt x="14293" y="14608"/>
                    <a:pt x="14248" y="14615"/>
                  </a:cubicBezTo>
                  <a:lnTo>
                    <a:pt x="13576" y="13809"/>
                  </a:lnTo>
                  <a:lnTo>
                    <a:pt x="14781" y="13636"/>
                  </a:lnTo>
                  <a:close/>
                  <a:moveTo>
                    <a:pt x="22172" y="13589"/>
                  </a:moveTo>
                  <a:lnTo>
                    <a:pt x="22980" y="14514"/>
                  </a:lnTo>
                  <a:lnTo>
                    <a:pt x="21846" y="14706"/>
                  </a:lnTo>
                  <a:lnTo>
                    <a:pt x="21024" y="13753"/>
                  </a:lnTo>
                  <a:lnTo>
                    <a:pt x="22172" y="13589"/>
                  </a:lnTo>
                  <a:close/>
                  <a:moveTo>
                    <a:pt x="29743" y="13480"/>
                  </a:moveTo>
                  <a:lnTo>
                    <a:pt x="30927" y="14617"/>
                  </a:lnTo>
                  <a:lnTo>
                    <a:pt x="29279" y="14894"/>
                  </a:lnTo>
                  <a:lnTo>
                    <a:pt x="28133" y="13751"/>
                  </a:lnTo>
                  <a:lnTo>
                    <a:pt x="29743" y="13480"/>
                  </a:lnTo>
                  <a:close/>
                  <a:moveTo>
                    <a:pt x="13451" y="13826"/>
                  </a:moveTo>
                  <a:lnTo>
                    <a:pt x="14125" y="14637"/>
                  </a:lnTo>
                  <a:cubicBezTo>
                    <a:pt x="13755" y="14706"/>
                    <a:pt x="13393" y="14813"/>
                    <a:pt x="13044" y="14959"/>
                  </a:cubicBezTo>
                  <a:lnTo>
                    <a:pt x="12287" y="14047"/>
                  </a:lnTo>
                  <a:cubicBezTo>
                    <a:pt x="12546" y="13971"/>
                    <a:pt x="12809" y="13913"/>
                    <a:pt x="13078" y="13879"/>
                  </a:cubicBezTo>
                  <a:lnTo>
                    <a:pt x="13451" y="13826"/>
                  </a:lnTo>
                  <a:close/>
                  <a:moveTo>
                    <a:pt x="20897" y="13771"/>
                  </a:moveTo>
                  <a:lnTo>
                    <a:pt x="21722" y="14727"/>
                  </a:lnTo>
                  <a:lnTo>
                    <a:pt x="20334" y="14962"/>
                  </a:lnTo>
                  <a:lnTo>
                    <a:pt x="19509" y="13969"/>
                  </a:lnTo>
                  <a:lnTo>
                    <a:pt x="20897" y="13771"/>
                  </a:lnTo>
                  <a:close/>
                  <a:moveTo>
                    <a:pt x="19384" y="13986"/>
                  </a:moveTo>
                  <a:lnTo>
                    <a:pt x="20211" y="14981"/>
                  </a:lnTo>
                  <a:lnTo>
                    <a:pt x="19195" y="15153"/>
                  </a:lnTo>
                  <a:lnTo>
                    <a:pt x="18348" y="14136"/>
                  </a:lnTo>
                  <a:lnTo>
                    <a:pt x="19384" y="13986"/>
                  </a:lnTo>
                  <a:close/>
                  <a:moveTo>
                    <a:pt x="28004" y="13774"/>
                  </a:moveTo>
                  <a:lnTo>
                    <a:pt x="29149" y="14917"/>
                  </a:lnTo>
                  <a:lnTo>
                    <a:pt x="27480" y="15198"/>
                  </a:lnTo>
                  <a:lnTo>
                    <a:pt x="26385" y="14047"/>
                  </a:lnTo>
                  <a:lnTo>
                    <a:pt x="28004" y="13774"/>
                  </a:lnTo>
                  <a:close/>
                  <a:moveTo>
                    <a:pt x="10185" y="13534"/>
                  </a:moveTo>
                  <a:lnTo>
                    <a:pt x="11005" y="14504"/>
                  </a:lnTo>
                  <a:cubicBezTo>
                    <a:pt x="10685" y="14699"/>
                    <a:pt x="10380" y="14924"/>
                    <a:pt x="10093" y="15186"/>
                  </a:cubicBezTo>
                  <a:lnTo>
                    <a:pt x="10069" y="15207"/>
                  </a:lnTo>
                  <a:lnTo>
                    <a:pt x="9183" y="14158"/>
                  </a:lnTo>
                  <a:cubicBezTo>
                    <a:pt x="9500" y="13912"/>
                    <a:pt x="9835" y="13703"/>
                    <a:pt x="10185" y="13534"/>
                  </a:cubicBezTo>
                  <a:close/>
                  <a:moveTo>
                    <a:pt x="18224" y="14152"/>
                  </a:moveTo>
                  <a:lnTo>
                    <a:pt x="19073" y="15174"/>
                  </a:lnTo>
                  <a:lnTo>
                    <a:pt x="17858" y="15380"/>
                  </a:lnTo>
                  <a:lnTo>
                    <a:pt x="16985" y="14330"/>
                  </a:lnTo>
                  <a:lnTo>
                    <a:pt x="18224" y="14152"/>
                  </a:lnTo>
                  <a:close/>
                  <a:moveTo>
                    <a:pt x="26258" y="14068"/>
                  </a:moveTo>
                  <a:lnTo>
                    <a:pt x="27353" y="15221"/>
                  </a:lnTo>
                  <a:lnTo>
                    <a:pt x="25714" y="15498"/>
                  </a:lnTo>
                  <a:lnTo>
                    <a:pt x="24675" y="14335"/>
                  </a:lnTo>
                  <a:lnTo>
                    <a:pt x="26258" y="14068"/>
                  </a:lnTo>
                  <a:close/>
                  <a:moveTo>
                    <a:pt x="12177" y="14085"/>
                  </a:moveTo>
                  <a:lnTo>
                    <a:pt x="12941" y="15003"/>
                  </a:lnTo>
                  <a:cubicBezTo>
                    <a:pt x="12619" y="15146"/>
                    <a:pt x="12307" y="15322"/>
                    <a:pt x="12010" y="15529"/>
                  </a:cubicBezTo>
                  <a:lnTo>
                    <a:pt x="11167" y="14530"/>
                  </a:lnTo>
                  <a:cubicBezTo>
                    <a:pt x="11490" y="14344"/>
                    <a:pt x="11830" y="14196"/>
                    <a:pt x="12177" y="14085"/>
                  </a:cubicBezTo>
                  <a:close/>
                  <a:moveTo>
                    <a:pt x="16862" y="14347"/>
                  </a:moveTo>
                  <a:lnTo>
                    <a:pt x="17737" y="15399"/>
                  </a:lnTo>
                  <a:lnTo>
                    <a:pt x="16553" y="15599"/>
                  </a:lnTo>
                  <a:lnTo>
                    <a:pt x="15655" y="14520"/>
                  </a:lnTo>
                  <a:lnTo>
                    <a:pt x="16862" y="14347"/>
                  </a:lnTo>
                  <a:close/>
                  <a:moveTo>
                    <a:pt x="24550" y="14358"/>
                  </a:moveTo>
                  <a:lnTo>
                    <a:pt x="25588" y="15519"/>
                  </a:lnTo>
                  <a:lnTo>
                    <a:pt x="24203" y="15753"/>
                  </a:lnTo>
                  <a:lnTo>
                    <a:pt x="23186" y="14587"/>
                  </a:lnTo>
                  <a:lnTo>
                    <a:pt x="24550" y="14358"/>
                  </a:lnTo>
                  <a:close/>
                  <a:moveTo>
                    <a:pt x="15531" y="14537"/>
                  </a:moveTo>
                  <a:lnTo>
                    <a:pt x="16432" y="15620"/>
                  </a:lnTo>
                  <a:lnTo>
                    <a:pt x="15534" y="15772"/>
                  </a:lnTo>
                  <a:cubicBezTo>
                    <a:pt x="15438" y="15784"/>
                    <a:pt x="15344" y="15803"/>
                    <a:pt x="15250" y="15820"/>
                  </a:cubicBezTo>
                  <a:lnTo>
                    <a:pt x="14327" y="14711"/>
                  </a:lnTo>
                  <a:cubicBezTo>
                    <a:pt x="14350" y="14708"/>
                    <a:pt x="14374" y="14703"/>
                    <a:pt x="14398" y="14699"/>
                  </a:cubicBezTo>
                  <a:lnTo>
                    <a:pt x="15531" y="14537"/>
                  </a:lnTo>
                  <a:close/>
                  <a:moveTo>
                    <a:pt x="32664" y="14431"/>
                  </a:moveTo>
                  <a:lnTo>
                    <a:pt x="33801" y="15508"/>
                  </a:lnTo>
                  <a:cubicBezTo>
                    <a:pt x="33316" y="15618"/>
                    <a:pt x="32826" y="15720"/>
                    <a:pt x="32336" y="15820"/>
                  </a:cubicBezTo>
                  <a:lnTo>
                    <a:pt x="31155" y="14686"/>
                  </a:lnTo>
                  <a:lnTo>
                    <a:pt x="32664" y="14431"/>
                  </a:lnTo>
                  <a:close/>
                  <a:moveTo>
                    <a:pt x="23062" y="14608"/>
                  </a:moveTo>
                  <a:lnTo>
                    <a:pt x="24079" y="15774"/>
                  </a:lnTo>
                  <a:lnTo>
                    <a:pt x="22934" y="15967"/>
                  </a:lnTo>
                  <a:lnTo>
                    <a:pt x="21927" y="14800"/>
                  </a:lnTo>
                  <a:lnTo>
                    <a:pt x="23062" y="14608"/>
                  </a:lnTo>
                  <a:close/>
                  <a:moveTo>
                    <a:pt x="31024" y="14708"/>
                  </a:moveTo>
                  <a:lnTo>
                    <a:pt x="32208" y="15846"/>
                  </a:lnTo>
                  <a:cubicBezTo>
                    <a:pt x="31656" y="15955"/>
                    <a:pt x="31103" y="16061"/>
                    <a:pt x="30550" y="16161"/>
                  </a:cubicBezTo>
                  <a:lnTo>
                    <a:pt x="29373" y="14987"/>
                  </a:lnTo>
                  <a:lnTo>
                    <a:pt x="31024" y="14708"/>
                  </a:lnTo>
                  <a:close/>
                  <a:moveTo>
                    <a:pt x="14204" y="14732"/>
                  </a:moveTo>
                  <a:lnTo>
                    <a:pt x="15127" y="15841"/>
                  </a:lnTo>
                  <a:cubicBezTo>
                    <a:pt x="14764" y="15919"/>
                    <a:pt x="14411" y="16039"/>
                    <a:pt x="14070" y="16192"/>
                  </a:cubicBezTo>
                  <a:lnTo>
                    <a:pt x="13116" y="15045"/>
                  </a:lnTo>
                  <a:cubicBezTo>
                    <a:pt x="13468" y="14900"/>
                    <a:pt x="13832" y="14796"/>
                    <a:pt x="14204" y="14732"/>
                  </a:cubicBezTo>
                  <a:close/>
                  <a:moveTo>
                    <a:pt x="21803" y="14821"/>
                  </a:moveTo>
                  <a:lnTo>
                    <a:pt x="22810" y="15988"/>
                  </a:lnTo>
                  <a:lnTo>
                    <a:pt x="21388" y="16229"/>
                  </a:lnTo>
                  <a:lnTo>
                    <a:pt x="20413" y="15056"/>
                  </a:lnTo>
                  <a:lnTo>
                    <a:pt x="21803" y="14821"/>
                  </a:lnTo>
                  <a:close/>
                  <a:moveTo>
                    <a:pt x="11075" y="14587"/>
                  </a:moveTo>
                  <a:lnTo>
                    <a:pt x="11924" y="15594"/>
                  </a:lnTo>
                  <a:cubicBezTo>
                    <a:pt x="11748" y="15720"/>
                    <a:pt x="11576" y="15856"/>
                    <a:pt x="11413" y="16005"/>
                  </a:cubicBezTo>
                  <a:lnTo>
                    <a:pt x="11034" y="16351"/>
                  </a:lnTo>
                  <a:lnTo>
                    <a:pt x="10138" y="15288"/>
                  </a:lnTo>
                  <a:lnTo>
                    <a:pt x="10166" y="15264"/>
                  </a:lnTo>
                  <a:cubicBezTo>
                    <a:pt x="10450" y="15004"/>
                    <a:pt x="10756" y="14779"/>
                    <a:pt x="11075" y="14587"/>
                  </a:cubicBezTo>
                  <a:close/>
                  <a:moveTo>
                    <a:pt x="20290" y="15077"/>
                  </a:moveTo>
                  <a:lnTo>
                    <a:pt x="21266" y="16250"/>
                  </a:lnTo>
                  <a:lnTo>
                    <a:pt x="20249" y="16421"/>
                  </a:lnTo>
                  <a:lnTo>
                    <a:pt x="19274" y="15249"/>
                  </a:lnTo>
                  <a:lnTo>
                    <a:pt x="20290" y="15077"/>
                  </a:lnTo>
                  <a:close/>
                  <a:moveTo>
                    <a:pt x="29242" y="15010"/>
                  </a:moveTo>
                  <a:lnTo>
                    <a:pt x="30422" y="16185"/>
                  </a:lnTo>
                  <a:cubicBezTo>
                    <a:pt x="29848" y="16288"/>
                    <a:pt x="29272" y="16386"/>
                    <a:pt x="28699" y="16482"/>
                  </a:cubicBezTo>
                  <a:lnTo>
                    <a:pt x="27569" y="15293"/>
                  </a:lnTo>
                  <a:lnTo>
                    <a:pt x="29242" y="15010"/>
                  </a:lnTo>
                  <a:close/>
                  <a:moveTo>
                    <a:pt x="19152" y="15270"/>
                  </a:moveTo>
                  <a:lnTo>
                    <a:pt x="20127" y="16441"/>
                  </a:lnTo>
                  <a:lnTo>
                    <a:pt x="18912" y="16647"/>
                  </a:lnTo>
                  <a:lnTo>
                    <a:pt x="17938" y="15474"/>
                  </a:lnTo>
                  <a:lnTo>
                    <a:pt x="19152" y="15270"/>
                  </a:lnTo>
                  <a:close/>
                  <a:moveTo>
                    <a:pt x="13013" y="15088"/>
                  </a:moveTo>
                  <a:lnTo>
                    <a:pt x="13968" y="16236"/>
                  </a:lnTo>
                  <a:cubicBezTo>
                    <a:pt x="13652" y="16385"/>
                    <a:pt x="13352" y="16569"/>
                    <a:pt x="13064" y="16779"/>
                  </a:cubicBezTo>
                  <a:lnTo>
                    <a:pt x="12079" y="15612"/>
                  </a:lnTo>
                  <a:cubicBezTo>
                    <a:pt x="12376" y="15404"/>
                    <a:pt x="12690" y="15231"/>
                    <a:pt x="13013" y="15088"/>
                  </a:cubicBezTo>
                  <a:close/>
                  <a:moveTo>
                    <a:pt x="27442" y="15314"/>
                  </a:moveTo>
                  <a:lnTo>
                    <a:pt x="28571" y="16503"/>
                  </a:lnTo>
                  <a:cubicBezTo>
                    <a:pt x="27999" y="16597"/>
                    <a:pt x="27428" y="16690"/>
                    <a:pt x="26859" y="16780"/>
                  </a:cubicBezTo>
                  <a:lnTo>
                    <a:pt x="25798" y="15592"/>
                  </a:lnTo>
                  <a:lnTo>
                    <a:pt x="27442" y="15314"/>
                  </a:lnTo>
                  <a:close/>
                  <a:moveTo>
                    <a:pt x="17816" y="15495"/>
                  </a:moveTo>
                  <a:lnTo>
                    <a:pt x="18791" y="16668"/>
                  </a:lnTo>
                  <a:lnTo>
                    <a:pt x="17609" y="16868"/>
                  </a:lnTo>
                  <a:lnTo>
                    <a:pt x="16633" y="15695"/>
                  </a:lnTo>
                  <a:lnTo>
                    <a:pt x="17816" y="15495"/>
                  </a:lnTo>
                  <a:close/>
                  <a:moveTo>
                    <a:pt x="25673" y="15613"/>
                  </a:moveTo>
                  <a:lnTo>
                    <a:pt x="26734" y="16800"/>
                  </a:lnTo>
                  <a:cubicBezTo>
                    <a:pt x="26471" y="16842"/>
                    <a:pt x="26209" y="16883"/>
                    <a:pt x="25947" y="16924"/>
                  </a:cubicBezTo>
                  <a:cubicBezTo>
                    <a:pt x="25735" y="16958"/>
                    <a:pt x="25522" y="16991"/>
                    <a:pt x="25312" y="17024"/>
                  </a:cubicBezTo>
                  <a:lnTo>
                    <a:pt x="24285" y="15847"/>
                  </a:lnTo>
                  <a:lnTo>
                    <a:pt x="25673" y="15613"/>
                  </a:lnTo>
                  <a:close/>
                  <a:moveTo>
                    <a:pt x="16511" y="15716"/>
                  </a:moveTo>
                  <a:lnTo>
                    <a:pt x="17486" y="16889"/>
                  </a:lnTo>
                  <a:lnTo>
                    <a:pt x="16632" y="17032"/>
                  </a:lnTo>
                  <a:cubicBezTo>
                    <a:pt x="16521" y="17046"/>
                    <a:pt x="16413" y="17067"/>
                    <a:pt x="16304" y="17089"/>
                  </a:cubicBezTo>
                  <a:lnTo>
                    <a:pt x="15329" y="15916"/>
                  </a:lnTo>
                  <a:cubicBezTo>
                    <a:pt x="15402" y="15903"/>
                    <a:pt x="15476" y="15888"/>
                    <a:pt x="15551" y="15878"/>
                  </a:cubicBezTo>
                  <a:lnTo>
                    <a:pt x="16511" y="15716"/>
                  </a:lnTo>
                  <a:close/>
                  <a:moveTo>
                    <a:pt x="24161" y="15868"/>
                  </a:moveTo>
                  <a:lnTo>
                    <a:pt x="25189" y="17044"/>
                  </a:lnTo>
                  <a:cubicBezTo>
                    <a:pt x="24794" y="17107"/>
                    <a:pt x="24406" y="17169"/>
                    <a:pt x="24023" y="17231"/>
                  </a:cubicBezTo>
                  <a:lnTo>
                    <a:pt x="23015" y="16062"/>
                  </a:lnTo>
                  <a:lnTo>
                    <a:pt x="24161" y="15868"/>
                  </a:lnTo>
                  <a:close/>
                  <a:moveTo>
                    <a:pt x="15206" y="15937"/>
                  </a:moveTo>
                  <a:lnTo>
                    <a:pt x="16184" y="17112"/>
                  </a:lnTo>
                  <a:cubicBezTo>
                    <a:pt x="15823" y="17193"/>
                    <a:pt x="15471" y="17312"/>
                    <a:pt x="15132" y="17469"/>
                  </a:cubicBezTo>
                  <a:lnTo>
                    <a:pt x="14141" y="16278"/>
                  </a:lnTo>
                  <a:cubicBezTo>
                    <a:pt x="14484" y="16126"/>
                    <a:pt x="14840" y="16010"/>
                    <a:pt x="15206" y="15937"/>
                  </a:cubicBezTo>
                  <a:close/>
                  <a:moveTo>
                    <a:pt x="22891" y="16082"/>
                  </a:moveTo>
                  <a:lnTo>
                    <a:pt x="23899" y="17250"/>
                  </a:lnTo>
                  <a:cubicBezTo>
                    <a:pt x="23402" y="17332"/>
                    <a:pt x="22917" y="17412"/>
                    <a:pt x="22442" y="17497"/>
                  </a:cubicBezTo>
                  <a:lnTo>
                    <a:pt x="21467" y="16324"/>
                  </a:lnTo>
                  <a:lnTo>
                    <a:pt x="22891" y="16082"/>
                  </a:lnTo>
                  <a:close/>
                  <a:moveTo>
                    <a:pt x="11993" y="15675"/>
                  </a:moveTo>
                  <a:lnTo>
                    <a:pt x="12978" y="16842"/>
                  </a:lnTo>
                  <a:cubicBezTo>
                    <a:pt x="12836" y="16951"/>
                    <a:pt x="12695" y="17065"/>
                    <a:pt x="12561" y="17187"/>
                  </a:cubicBezTo>
                  <a:lnTo>
                    <a:pt x="12098" y="17612"/>
                  </a:lnTo>
                  <a:lnTo>
                    <a:pt x="11103" y="16434"/>
                  </a:lnTo>
                  <a:lnTo>
                    <a:pt x="11486" y="16084"/>
                  </a:lnTo>
                  <a:cubicBezTo>
                    <a:pt x="11648" y="15936"/>
                    <a:pt x="11818" y="15802"/>
                    <a:pt x="11993" y="15675"/>
                  </a:cubicBezTo>
                  <a:close/>
                  <a:moveTo>
                    <a:pt x="21345" y="16344"/>
                  </a:moveTo>
                  <a:lnTo>
                    <a:pt x="22320" y="17518"/>
                  </a:lnTo>
                  <a:cubicBezTo>
                    <a:pt x="21978" y="17578"/>
                    <a:pt x="21643" y="17639"/>
                    <a:pt x="21314" y="17702"/>
                  </a:cubicBezTo>
                  <a:lnTo>
                    <a:pt x="20328" y="16516"/>
                  </a:lnTo>
                  <a:lnTo>
                    <a:pt x="21345" y="16344"/>
                  </a:lnTo>
                  <a:close/>
                  <a:moveTo>
                    <a:pt x="20206" y="16537"/>
                  </a:moveTo>
                  <a:lnTo>
                    <a:pt x="21194" y="17725"/>
                  </a:lnTo>
                  <a:cubicBezTo>
                    <a:pt x="20787" y="17802"/>
                    <a:pt x="20393" y="17882"/>
                    <a:pt x="20010" y="17967"/>
                  </a:cubicBezTo>
                  <a:lnTo>
                    <a:pt x="18993" y="16742"/>
                  </a:lnTo>
                  <a:lnTo>
                    <a:pt x="20206" y="16537"/>
                  </a:lnTo>
                  <a:close/>
                  <a:moveTo>
                    <a:pt x="14038" y="16321"/>
                  </a:moveTo>
                  <a:lnTo>
                    <a:pt x="15030" y="17515"/>
                  </a:lnTo>
                  <a:cubicBezTo>
                    <a:pt x="14721" y="17664"/>
                    <a:pt x="14425" y="17846"/>
                    <a:pt x="14142" y="18056"/>
                  </a:cubicBezTo>
                  <a:lnTo>
                    <a:pt x="13134" y="16862"/>
                  </a:lnTo>
                  <a:cubicBezTo>
                    <a:pt x="13421" y="16651"/>
                    <a:pt x="13724" y="16469"/>
                    <a:pt x="14038" y="16321"/>
                  </a:cubicBezTo>
                  <a:close/>
                  <a:moveTo>
                    <a:pt x="18870" y="16762"/>
                  </a:moveTo>
                  <a:lnTo>
                    <a:pt x="19892" y="17992"/>
                  </a:lnTo>
                  <a:cubicBezTo>
                    <a:pt x="19502" y="18078"/>
                    <a:pt x="19128" y="18167"/>
                    <a:pt x="18767" y="18261"/>
                  </a:cubicBezTo>
                  <a:lnTo>
                    <a:pt x="17688" y="16963"/>
                  </a:lnTo>
                  <a:lnTo>
                    <a:pt x="18870" y="16762"/>
                  </a:lnTo>
                  <a:close/>
                  <a:moveTo>
                    <a:pt x="17565" y="16983"/>
                  </a:moveTo>
                  <a:lnTo>
                    <a:pt x="18652" y="18291"/>
                  </a:lnTo>
                  <a:cubicBezTo>
                    <a:pt x="18272" y="18391"/>
                    <a:pt x="17909" y="18496"/>
                    <a:pt x="17567" y="18607"/>
                  </a:cubicBezTo>
                  <a:lnTo>
                    <a:pt x="16383" y="17184"/>
                  </a:lnTo>
                  <a:cubicBezTo>
                    <a:pt x="16472" y="17167"/>
                    <a:pt x="16559" y="17150"/>
                    <a:pt x="16648" y="17138"/>
                  </a:cubicBezTo>
                  <a:lnTo>
                    <a:pt x="17565" y="16983"/>
                  </a:lnTo>
                  <a:close/>
                  <a:moveTo>
                    <a:pt x="13047" y="16925"/>
                  </a:moveTo>
                  <a:lnTo>
                    <a:pt x="14055" y="18119"/>
                  </a:lnTo>
                  <a:cubicBezTo>
                    <a:pt x="13921" y="18222"/>
                    <a:pt x="13789" y="18330"/>
                    <a:pt x="13661" y="18447"/>
                  </a:cubicBezTo>
                  <a:lnTo>
                    <a:pt x="13177" y="18890"/>
                  </a:lnTo>
                  <a:lnTo>
                    <a:pt x="12167" y="17694"/>
                  </a:lnTo>
                  <a:lnTo>
                    <a:pt x="12635" y="17266"/>
                  </a:lnTo>
                  <a:cubicBezTo>
                    <a:pt x="12767" y="17143"/>
                    <a:pt x="12906" y="17032"/>
                    <a:pt x="13047" y="16925"/>
                  </a:cubicBezTo>
                  <a:close/>
                  <a:moveTo>
                    <a:pt x="16260" y="17204"/>
                  </a:moveTo>
                  <a:lnTo>
                    <a:pt x="17457" y="18644"/>
                  </a:lnTo>
                  <a:cubicBezTo>
                    <a:pt x="17091" y="18765"/>
                    <a:pt x="16747" y="18894"/>
                    <a:pt x="16431" y="19031"/>
                  </a:cubicBezTo>
                  <a:lnTo>
                    <a:pt x="15202" y="17554"/>
                  </a:lnTo>
                  <a:cubicBezTo>
                    <a:pt x="15544" y="17400"/>
                    <a:pt x="15897" y="17281"/>
                    <a:pt x="16260" y="17204"/>
                  </a:cubicBezTo>
                  <a:close/>
                  <a:moveTo>
                    <a:pt x="15101" y="17598"/>
                  </a:moveTo>
                  <a:lnTo>
                    <a:pt x="16329" y="19076"/>
                  </a:lnTo>
                  <a:cubicBezTo>
                    <a:pt x="15990" y="19228"/>
                    <a:pt x="15685" y="19388"/>
                    <a:pt x="15415" y="19563"/>
                  </a:cubicBezTo>
                  <a:lnTo>
                    <a:pt x="14211" y="18137"/>
                  </a:lnTo>
                  <a:cubicBezTo>
                    <a:pt x="14494" y="17929"/>
                    <a:pt x="14791" y="17746"/>
                    <a:pt x="15101" y="17598"/>
                  </a:cubicBezTo>
                  <a:close/>
                  <a:moveTo>
                    <a:pt x="14124" y="18201"/>
                  </a:moveTo>
                  <a:lnTo>
                    <a:pt x="15323" y="19621"/>
                  </a:lnTo>
                  <a:cubicBezTo>
                    <a:pt x="14966" y="19860"/>
                    <a:pt x="14674" y="20122"/>
                    <a:pt x="14457" y="20410"/>
                  </a:cubicBezTo>
                  <a:lnTo>
                    <a:pt x="13246" y="18973"/>
                  </a:lnTo>
                  <a:lnTo>
                    <a:pt x="13734" y="18526"/>
                  </a:lnTo>
                  <a:cubicBezTo>
                    <a:pt x="13859" y="18410"/>
                    <a:pt x="13992" y="18303"/>
                    <a:pt x="14124" y="18201"/>
                  </a:cubicBezTo>
                  <a:close/>
                  <a:moveTo>
                    <a:pt x="17571" y="1"/>
                  </a:moveTo>
                  <a:lnTo>
                    <a:pt x="12435" y="650"/>
                  </a:lnTo>
                  <a:lnTo>
                    <a:pt x="12431" y="646"/>
                  </a:lnTo>
                  <a:lnTo>
                    <a:pt x="12425" y="651"/>
                  </a:lnTo>
                  <a:lnTo>
                    <a:pt x="8812" y="1107"/>
                  </a:lnTo>
                  <a:lnTo>
                    <a:pt x="8788" y="1078"/>
                  </a:lnTo>
                  <a:lnTo>
                    <a:pt x="8740" y="1116"/>
                  </a:lnTo>
                  <a:lnTo>
                    <a:pt x="3563" y="1770"/>
                  </a:lnTo>
                  <a:lnTo>
                    <a:pt x="3562" y="1767"/>
                  </a:lnTo>
                  <a:lnTo>
                    <a:pt x="3557" y="1770"/>
                  </a:lnTo>
                  <a:lnTo>
                    <a:pt x="1843" y="1987"/>
                  </a:lnTo>
                  <a:cubicBezTo>
                    <a:pt x="1066" y="2085"/>
                    <a:pt x="382" y="2615"/>
                    <a:pt x="15" y="3406"/>
                  </a:cubicBezTo>
                  <a:lnTo>
                    <a:pt x="0" y="3437"/>
                  </a:lnTo>
                  <a:lnTo>
                    <a:pt x="14419" y="20531"/>
                  </a:lnTo>
                  <a:lnTo>
                    <a:pt x="14464" y="20584"/>
                  </a:lnTo>
                  <a:lnTo>
                    <a:pt x="14504" y="20527"/>
                  </a:lnTo>
                  <a:cubicBezTo>
                    <a:pt x="15040" y="19771"/>
                    <a:pt x="16104" y="19200"/>
                    <a:pt x="17530" y="18731"/>
                  </a:cubicBezTo>
                  <a:lnTo>
                    <a:pt x="17560" y="18768"/>
                  </a:lnTo>
                  <a:lnTo>
                    <a:pt x="17643" y="18699"/>
                  </a:lnTo>
                  <a:lnTo>
                    <a:pt x="17638" y="18695"/>
                  </a:lnTo>
                  <a:cubicBezTo>
                    <a:pt x="17982" y="18585"/>
                    <a:pt x="18345" y="18481"/>
                    <a:pt x="18727" y="18381"/>
                  </a:cubicBezTo>
                  <a:lnTo>
                    <a:pt x="18746" y="18403"/>
                  </a:lnTo>
                  <a:lnTo>
                    <a:pt x="18794" y="18364"/>
                  </a:lnTo>
                  <a:cubicBezTo>
                    <a:pt x="20797" y="17846"/>
                    <a:pt x="23290" y="17452"/>
                    <a:pt x="25964" y="17029"/>
                  </a:cubicBezTo>
                  <a:cubicBezTo>
                    <a:pt x="28585" y="16617"/>
                    <a:pt x="31297" y="16189"/>
                    <a:pt x="33924" y="15590"/>
                  </a:cubicBezTo>
                  <a:lnTo>
                    <a:pt x="34021" y="15567"/>
                  </a:lnTo>
                  <a:lnTo>
                    <a:pt x="17589" y="19"/>
                  </a:lnTo>
                  <a:lnTo>
                    <a:pt x="175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66;p75">
              <a:extLst>
                <a:ext uri="{FF2B5EF4-FFF2-40B4-BE49-F238E27FC236}">
                  <a16:creationId xmlns:a16="http://schemas.microsoft.com/office/drawing/2014/main" xmlns="" id="{55695634-EB3F-4033-9EF0-81D5508E4478}"/>
                </a:ext>
              </a:extLst>
            </p:cNvPr>
            <p:cNvSpPr/>
            <p:nvPr/>
          </p:nvSpPr>
          <p:spPr>
            <a:xfrm>
              <a:off x="1739625" y="4223975"/>
              <a:ext cx="842300" cy="542975"/>
            </a:xfrm>
            <a:custGeom>
              <a:avLst/>
              <a:gdLst/>
              <a:ahLst/>
              <a:cxnLst/>
              <a:rect l="l" t="t" r="r" b="b"/>
              <a:pathLst>
                <a:path w="33692" h="21719" extrusionOk="0">
                  <a:moveTo>
                    <a:pt x="16502" y="107"/>
                  </a:moveTo>
                  <a:cubicBezTo>
                    <a:pt x="16718" y="107"/>
                    <a:pt x="16960" y="126"/>
                    <a:pt x="17222" y="162"/>
                  </a:cubicBezTo>
                  <a:lnTo>
                    <a:pt x="17999" y="1060"/>
                  </a:lnTo>
                  <a:cubicBezTo>
                    <a:pt x="17584" y="1021"/>
                    <a:pt x="17196" y="1001"/>
                    <a:pt x="16835" y="1001"/>
                  </a:cubicBezTo>
                  <a:cubicBezTo>
                    <a:pt x="16709" y="1001"/>
                    <a:pt x="16586" y="1004"/>
                    <a:pt x="16467" y="1008"/>
                  </a:cubicBezTo>
                  <a:lnTo>
                    <a:pt x="15759" y="203"/>
                  </a:lnTo>
                  <a:lnTo>
                    <a:pt x="15987" y="154"/>
                  </a:lnTo>
                  <a:cubicBezTo>
                    <a:pt x="16135" y="123"/>
                    <a:pt x="16308" y="107"/>
                    <a:pt x="16502" y="107"/>
                  </a:cubicBezTo>
                  <a:close/>
                  <a:moveTo>
                    <a:pt x="15645" y="227"/>
                  </a:moveTo>
                  <a:lnTo>
                    <a:pt x="15641" y="231"/>
                  </a:lnTo>
                  <a:lnTo>
                    <a:pt x="16329" y="1014"/>
                  </a:lnTo>
                  <a:cubicBezTo>
                    <a:pt x="16013" y="1032"/>
                    <a:pt x="15723" y="1069"/>
                    <a:pt x="15462" y="1125"/>
                  </a:cubicBezTo>
                  <a:lnTo>
                    <a:pt x="15144" y="1194"/>
                  </a:lnTo>
                  <a:lnTo>
                    <a:pt x="14508" y="469"/>
                  </a:lnTo>
                  <a:lnTo>
                    <a:pt x="15645" y="227"/>
                  </a:lnTo>
                  <a:close/>
                  <a:moveTo>
                    <a:pt x="17385" y="186"/>
                  </a:moveTo>
                  <a:lnTo>
                    <a:pt x="17385" y="186"/>
                  </a:lnTo>
                  <a:cubicBezTo>
                    <a:pt x="17941" y="275"/>
                    <a:pt x="18581" y="438"/>
                    <a:pt x="19257" y="670"/>
                  </a:cubicBezTo>
                  <a:lnTo>
                    <a:pt x="19828" y="1332"/>
                  </a:lnTo>
                  <a:lnTo>
                    <a:pt x="19660" y="1301"/>
                  </a:lnTo>
                  <a:cubicBezTo>
                    <a:pt x="19129" y="1200"/>
                    <a:pt x="18628" y="1127"/>
                    <a:pt x="18155" y="1077"/>
                  </a:cubicBezTo>
                  <a:lnTo>
                    <a:pt x="17385" y="186"/>
                  </a:lnTo>
                  <a:close/>
                  <a:moveTo>
                    <a:pt x="14388" y="496"/>
                  </a:moveTo>
                  <a:lnTo>
                    <a:pt x="15024" y="1219"/>
                  </a:lnTo>
                  <a:lnTo>
                    <a:pt x="13876" y="1467"/>
                  </a:lnTo>
                  <a:lnTo>
                    <a:pt x="13235" y="741"/>
                  </a:lnTo>
                  <a:lnTo>
                    <a:pt x="14388" y="496"/>
                  </a:lnTo>
                  <a:close/>
                  <a:moveTo>
                    <a:pt x="13116" y="766"/>
                  </a:moveTo>
                  <a:lnTo>
                    <a:pt x="13756" y="1492"/>
                  </a:lnTo>
                  <a:lnTo>
                    <a:pt x="12587" y="1744"/>
                  </a:lnTo>
                  <a:lnTo>
                    <a:pt x="11943" y="1017"/>
                  </a:lnTo>
                  <a:lnTo>
                    <a:pt x="13116" y="766"/>
                  </a:lnTo>
                  <a:close/>
                  <a:moveTo>
                    <a:pt x="11824" y="1042"/>
                  </a:moveTo>
                  <a:lnTo>
                    <a:pt x="12467" y="1771"/>
                  </a:lnTo>
                  <a:lnTo>
                    <a:pt x="11245" y="2034"/>
                  </a:lnTo>
                  <a:lnTo>
                    <a:pt x="10598" y="1304"/>
                  </a:lnTo>
                  <a:lnTo>
                    <a:pt x="11824" y="1042"/>
                  </a:lnTo>
                  <a:close/>
                  <a:moveTo>
                    <a:pt x="16841" y="1108"/>
                  </a:moveTo>
                  <a:cubicBezTo>
                    <a:pt x="17229" y="1108"/>
                    <a:pt x="17650" y="1131"/>
                    <a:pt x="18101" y="1179"/>
                  </a:cubicBezTo>
                  <a:lnTo>
                    <a:pt x="18884" y="2085"/>
                  </a:lnTo>
                  <a:cubicBezTo>
                    <a:pt x="18487" y="2049"/>
                    <a:pt x="18113" y="2030"/>
                    <a:pt x="17765" y="2030"/>
                  </a:cubicBezTo>
                  <a:cubicBezTo>
                    <a:pt x="17630" y="2030"/>
                    <a:pt x="17498" y="2033"/>
                    <a:pt x="17371" y="2039"/>
                  </a:cubicBezTo>
                  <a:lnTo>
                    <a:pt x="16559" y="1112"/>
                  </a:lnTo>
                  <a:cubicBezTo>
                    <a:pt x="16651" y="1110"/>
                    <a:pt x="16745" y="1108"/>
                    <a:pt x="16841" y="1108"/>
                  </a:cubicBezTo>
                  <a:close/>
                  <a:moveTo>
                    <a:pt x="16419" y="1118"/>
                  </a:moveTo>
                  <a:lnTo>
                    <a:pt x="17234" y="2044"/>
                  </a:lnTo>
                  <a:cubicBezTo>
                    <a:pt x="16904" y="2064"/>
                    <a:pt x="16601" y="2102"/>
                    <a:pt x="16332" y="2162"/>
                  </a:cubicBezTo>
                  <a:lnTo>
                    <a:pt x="16052" y="2224"/>
                  </a:lnTo>
                  <a:lnTo>
                    <a:pt x="15226" y="1286"/>
                  </a:lnTo>
                  <a:lnTo>
                    <a:pt x="15485" y="1229"/>
                  </a:lnTo>
                  <a:cubicBezTo>
                    <a:pt x="15762" y="1170"/>
                    <a:pt x="16077" y="1135"/>
                    <a:pt x="16419" y="1118"/>
                  </a:cubicBezTo>
                  <a:close/>
                  <a:moveTo>
                    <a:pt x="10477" y="1329"/>
                  </a:moveTo>
                  <a:lnTo>
                    <a:pt x="11124" y="2060"/>
                  </a:lnTo>
                  <a:lnTo>
                    <a:pt x="10083" y="2285"/>
                  </a:lnTo>
                  <a:lnTo>
                    <a:pt x="9432" y="1552"/>
                  </a:lnTo>
                  <a:lnTo>
                    <a:pt x="10477" y="1329"/>
                  </a:lnTo>
                  <a:close/>
                  <a:moveTo>
                    <a:pt x="18256" y="1195"/>
                  </a:moveTo>
                  <a:cubicBezTo>
                    <a:pt x="18694" y="1245"/>
                    <a:pt x="19154" y="1314"/>
                    <a:pt x="19640" y="1407"/>
                  </a:cubicBezTo>
                  <a:lnTo>
                    <a:pt x="19941" y="1463"/>
                  </a:lnTo>
                  <a:lnTo>
                    <a:pt x="20705" y="2350"/>
                  </a:lnTo>
                  <a:lnTo>
                    <a:pt x="20503" y="2312"/>
                  </a:lnTo>
                  <a:cubicBezTo>
                    <a:pt x="19986" y="2216"/>
                    <a:pt x="19499" y="2148"/>
                    <a:pt x="19039" y="2101"/>
                  </a:cubicBezTo>
                  <a:lnTo>
                    <a:pt x="18256" y="1195"/>
                  </a:lnTo>
                  <a:close/>
                  <a:moveTo>
                    <a:pt x="15106" y="1311"/>
                  </a:moveTo>
                  <a:lnTo>
                    <a:pt x="15932" y="2251"/>
                  </a:lnTo>
                  <a:lnTo>
                    <a:pt x="14792" y="2506"/>
                  </a:lnTo>
                  <a:lnTo>
                    <a:pt x="13958" y="1559"/>
                  </a:lnTo>
                  <a:lnTo>
                    <a:pt x="15106" y="1311"/>
                  </a:lnTo>
                  <a:close/>
                  <a:moveTo>
                    <a:pt x="9313" y="1578"/>
                  </a:moveTo>
                  <a:lnTo>
                    <a:pt x="9963" y="2310"/>
                  </a:lnTo>
                  <a:lnTo>
                    <a:pt x="8882" y="2544"/>
                  </a:lnTo>
                  <a:lnTo>
                    <a:pt x="8249" y="1805"/>
                  </a:lnTo>
                  <a:lnTo>
                    <a:pt x="9313" y="1578"/>
                  </a:lnTo>
                  <a:close/>
                  <a:moveTo>
                    <a:pt x="13836" y="1585"/>
                  </a:moveTo>
                  <a:lnTo>
                    <a:pt x="14673" y="2533"/>
                  </a:lnTo>
                  <a:lnTo>
                    <a:pt x="13513" y="2792"/>
                  </a:lnTo>
                  <a:lnTo>
                    <a:pt x="12668" y="1836"/>
                  </a:lnTo>
                  <a:lnTo>
                    <a:pt x="13836" y="1585"/>
                  </a:lnTo>
                  <a:close/>
                  <a:moveTo>
                    <a:pt x="8130" y="1830"/>
                  </a:moveTo>
                  <a:lnTo>
                    <a:pt x="8764" y="2569"/>
                  </a:lnTo>
                  <a:lnTo>
                    <a:pt x="7678" y="2803"/>
                  </a:lnTo>
                  <a:lnTo>
                    <a:pt x="7049" y="2061"/>
                  </a:lnTo>
                  <a:lnTo>
                    <a:pt x="8130" y="1830"/>
                  </a:lnTo>
                  <a:close/>
                  <a:moveTo>
                    <a:pt x="17761" y="2136"/>
                  </a:moveTo>
                  <a:cubicBezTo>
                    <a:pt x="18139" y="2136"/>
                    <a:pt x="18549" y="2159"/>
                    <a:pt x="18985" y="2203"/>
                  </a:cubicBezTo>
                  <a:lnTo>
                    <a:pt x="19737" y="3072"/>
                  </a:lnTo>
                  <a:cubicBezTo>
                    <a:pt x="19402" y="3045"/>
                    <a:pt x="19084" y="3031"/>
                    <a:pt x="18785" y="3031"/>
                  </a:cubicBezTo>
                  <a:cubicBezTo>
                    <a:pt x="18602" y="3031"/>
                    <a:pt x="18425" y="3036"/>
                    <a:pt x="18256" y="3046"/>
                  </a:cubicBezTo>
                  <a:lnTo>
                    <a:pt x="17462" y="2141"/>
                  </a:lnTo>
                  <a:cubicBezTo>
                    <a:pt x="17560" y="2138"/>
                    <a:pt x="17659" y="2136"/>
                    <a:pt x="17761" y="2136"/>
                  </a:cubicBezTo>
                  <a:close/>
                  <a:moveTo>
                    <a:pt x="6930" y="2086"/>
                  </a:moveTo>
                  <a:lnTo>
                    <a:pt x="7560" y="2828"/>
                  </a:lnTo>
                  <a:lnTo>
                    <a:pt x="6350" y="3089"/>
                  </a:lnTo>
                  <a:lnTo>
                    <a:pt x="5730" y="2341"/>
                  </a:lnTo>
                  <a:lnTo>
                    <a:pt x="6930" y="2086"/>
                  </a:lnTo>
                  <a:close/>
                  <a:moveTo>
                    <a:pt x="12549" y="1863"/>
                  </a:moveTo>
                  <a:lnTo>
                    <a:pt x="13393" y="2818"/>
                  </a:lnTo>
                  <a:lnTo>
                    <a:pt x="12180" y="3089"/>
                  </a:lnTo>
                  <a:lnTo>
                    <a:pt x="11325" y="2126"/>
                  </a:lnTo>
                  <a:lnTo>
                    <a:pt x="12549" y="1863"/>
                  </a:lnTo>
                  <a:close/>
                  <a:moveTo>
                    <a:pt x="17324" y="2147"/>
                  </a:moveTo>
                  <a:lnTo>
                    <a:pt x="18120" y="3052"/>
                  </a:lnTo>
                  <a:cubicBezTo>
                    <a:pt x="17821" y="3075"/>
                    <a:pt x="17547" y="3115"/>
                    <a:pt x="17300" y="3172"/>
                  </a:cubicBezTo>
                  <a:lnTo>
                    <a:pt x="16956" y="3252"/>
                  </a:lnTo>
                  <a:lnTo>
                    <a:pt x="16132" y="2316"/>
                  </a:lnTo>
                  <a:lnTo>
                    <a:pt x="16356" y="2267"/>
                  </a:lnTo>
                  <a:cubicBezTo>
                    <a:pt x="16642" y="2203"/>
                    <a:pt x="16968" y="2165"/>
                    <a:pt x="17324" y="2147"/>
                  </a:cubicBezTo>
                  <a:close/>
                  <a:moveTo>
                    <a:pt x="19140" y="2217"/>
                  </a:moveTo>
                  <a:cubicBezTo>
                    <a:pt x="19565" y="2265"/>
                    <a:pt x="20011" y="2330"/>
                    <a:pt x="20483" y="2417"/>
                  </a:cubicBezTo>
                  <a:lnTo>
                    <a:pt x="20818" y="2479"/>
                  </a:lnTo>
                  <a:lnTo>
                    <a:pt x="21543" y="3319"/>
                  </a:lnTo>
                  <a:lnTo>
                    <a:pt x="21444" y="3301"/>
                  </a:lnTo>
                  <a:cubicBezTo>
                    <a:pt x="20895" y="3201"/>
                    <a:pt x="20377" y="3132"/>
                    <a:pt x="19892" y="3087"/>
                  </a:cubicBezTo>
                  <a:lnTo>
                    <a:pt x="19140" y="2217"/>
                  </a:lnTo>
                  <a:close/>
                  <a:moveTo>
                    <a:pt x="5614" y="2367"/>
                  </a:moveTo>
                  <a:lnTo>
                    <a:pt x="6231" y="3114"/>
                  </a:lnTo>
                  <a:lnTo>
                    <a:pt x="5166" y="3345"/>
                  </a:lnTo>
                  <a:lnTo>
                    <a:pt x="4580" y="2588"/>
                  </a:lnTo>
                  <a:lnTo>
                    <a:pt x="5614" y="2367"/>
                  </a:lnTo>
                  <a:close/>
                  <a:moveTo>
                    <a:pt x="11206" y="2151"/>
                  </a:moveTo>
                  <a:lnTo>
                    <a:pt x="12060" y="3115"/>
                  </a:lnTo>
                  <a:lnTo>
                    <a:pt x="11026" y="3346"/>
                  </a:lnTo>
                  <a:lnTo>
                    <a:pt x="10164" y="2376"/>
                  </a:lnTo>
                  <a:lnTo>
                    <a:pt x="11206" y="2151"/>
                  </a:lnTo>
                  <a:close/>
                  <a:moveTo>
                    <a:pt x="16014" y="2343"/>
                  </a:moveTo>
                  <a:lnTo>
                    <a:pt x="16837" y="3279"/>
                  </a:lnTo>
                  <a:lnTo>
                    <a:pt x="15704" y="3540"/>
                  </a:lnTo>
                  <a:lnTo>
                    <a:pt x="14872" y="2597"/>
                  </a:lnTo>
                  <a:lnTo>
                    <a:pt x="16014" y="2343"/>
                  </a:lnTo>
                  <a:close/>
                  <a:moveTo>
                    <a:pt x="10045" y="2402"/>
                  </a:moveTo>
                  <a:lnTo>
                    <a:pt x="10906" y="3373"/>
                  </a:lnTo>
                  <a:lnTo>
                    <a:pt x="9805" y="3619"/>
                  </a:lnTo>
                  <a:lnTo>
                    <a:pt x="8961" y="2635"/>
                  </a:lnTo>
                  <a:lnTo>
                    <a:pt x="10045" y="2402"/>
                  </a:lnTo>
                  <a:close/>
                  <a:moveTo>
                    <a:pt x="4465" y="2611"/>
                  </a:moveTo>
                  <a:lnTo>
                    <a:pt x="5049" y="3370"/>
                  </a:lnTo>
                  <a:lnTo>
                    <a:pt x="3868" y="3625"/>
                  </a:lnTo>
                  <a:lnTo>
                    <a:pt x="3315" y="2858"/>
                  </a:lnTo>
                  <a:lnTo>
                    <a:pt x="4465" y="2611"/>
                  </a:lnTo>
                  <a:close/>
                  <a:moveTo>
                    <a:pt x="14754" y="2624"/>
                  </a:moveTo>
                  <a:lnTo>
                    <a:pt x="15586" y="3569"/>
                  </a:lnTo>
                  <a:lnTo>
                    <a:pt x="14435" y="3835"/>
                  </a:lnTo>
                  <a:lnTo>
                    <a:pt x="13593" y="2883"/>
                  </a:lnTo>
                  <a:lnTo>
                    <a:pt x="14754" y="2624"/>
                  </a:lnTo>
                  <a:close/>
                  <a:moveTo>
                    <a:pt x="8843" y="2661"/>
                  </a:moveTo>
                  <a:lnTo>
                    <a:pt x="9687" y="3646"/>
                  </a:lnTo>
                  <a:lnTo>
                    <a:pt x="8599" y="3888"/>
                  </a:lnTo>
                  <a:lnTo>
                    <a:pt x="7757" y="2894"/>
                  </a:lnTo>
                  <a:lnTo>
                    <a:pt x="8843" y="2661"/>
                  </a:lnTo>
                  <a:close/>
                  <a:moveTo>
                    <a:pt x="3200" y="2882"/>
                  </a:moveTo>
                  <a:lnTo>
                    <a:pt x="3753" y="3649"/>
                  </a:lnTo>
                  <a:lnTo>
                    <a:pt x="2379" y="3944"/>
                  </a:lnTo>
                  <a:lnTo>
                    <a:pt x="1848" y="3170"/>
                  </a:lnTo>
                  <a:lnTo>
                    <a:pt x="3200" y="2882"/>
                  </a:lnTo>
                  <a:close/>
                  <a:moveTo>
                    <a:pt x="18766" y="3138"/>
                  </a:moveTo>
                  <a:cubicBezTo>
                    <a:pt x="19100" y="3138"/>
                    <a:pt x="19458" y="3155"/>
                    <a:pt x="19838" y="3189"/>
                  </a:cubicBezTo>
                  <a:lnTo>
                    <a:pt x="20590" y="4058"/>
                  </a:lnTo>
                  <a:cubicBezTo>
                    <a:pt x="20311" y="4039"/>
                    <a:pt x="20045" y="4030"/>
                    <a:pt x="19792" y="4030"/>
                  </a:cubicBezTo>
                  <a:cubicBezTo>
                    <a:pt x="19564" y="4030"/>
                    <a:pt x="19347" y="4037"/>
                    <a:pt x="19142" y="4053"/>
                  </a:cubicBezTo>
                  <a:lnTo>
                    <a:pt x="18346" y="3148"/>
                  </a:lnTo>
                  <a:cubicBezTo>
                    <a:pt x="18481" y="3141"/>
                    <a:pt x="18621" y="3138"/>
                    <a:pt x="18766" y="3138"/>
                  </a:cubicBezTo>
                  <a:close/>
                  <a:moveTo>
                    <a:pt x="13473" y="2910"/>
                  </a:moveTo>
                  <a:lnTo>
                    <a:pt x="14315" y="3863"/>
                  </a:lnTo>
                  <a:lnTo>
                    <a:pt x="13110" y="4141"/>
                  </a:lnTo>
                  <a:lnTo>
                    <a:pt x="12260" y="3180"/>
                  </a:lnTo>
                  <a:lnTo>
                    <a:pt x="13473" y="2910"/>
                  </a:lnTo>
                  <a:close/>
                  <a:moveTo>
                    <a:pt x="7638" y="2920"/>
                  </a:moveTo>
                  <a:lnTo>
                    <a:pt x="8482" y="3915"/>
                  </a:lnTo>
                  <a:lnTo>
                    <a:pt x="7259" y="4188"/>
                  </a:lnTo>
                  <a:lnTo>
                    <a:pt x="6426" y="3182"/>
                  </a:lnTo>
                  <a:lnTo>
                    <a:pt x="7638" y="2920"/>
                  </a:lnTo>
                  <a:close/>
                  <a:moveTo>
                    <a:pt x="18210" y="3155"/>
                  </a:moveTo>
                  <a:lnTo>
                    <a:pt x="19009" y="4065"/>
                  </a:lnTo>
                  <a:cubicBezTo>
                    <a:pt x="18742" y="4091"/>
                    <a:pt x="18493" y="4127"/>
                    <a:pt x="18269" y="4181"/>
                  </a:cubicBezTo>
                  <a:lnTo>
                    <a:pt x="17859" y="4278"/>
                  </a:lnTo>
                  <a:lnTo>
                    <a:pt x="17036" y="3342"/>
                  </a:lnTo>
                  <a:lnTo>
                    <a:pt x="17324" y="3276"/>
                  </a:lnTo>
                  <a:cubicBezTo>
                    <a:pt x="17588" y="3215"/>
                    <a:pt x="17885" y="3176"/>
                    <a:pt x="18210" y="3155"/>
                  </a:cubicBezTo>
                  <a:close/>
                  <a:moveTo>
                    <a:pt x="19993" y="3204"/>
                  </a:moveTo>
                  <a:lnTo>
                    <a:pt x="19993" y="3204"/>
                  </a:lnTo>
                  <a:cubicBezTo>
                    <a:pt x="20444" y="3249"/>
                    <a:pt x="20921" y="3315"/>
                    <a:pt x="21426" y="3407"/>
                  </a:cubicBezTo>
                  <a:lnTo>
                    <a:pt x="21654" y="3449"/>
                  </a:lnTo>
                  <a:lnTo>
                    <a:pt x="22378" y="4286"/>
                  </a:lnTo>
                  <a:cubicBezTo>
                    <a:pt x="21796" y="4184"/>
                    <a:pt x="21251" y="4113"/>
                    <a:pt x="20743" y="4073"/>
                  </a:cubicBezTo>
                  <a:lnTo>
                    <a:pt x="19993" y="3204"/>
                  </a:lnTo>
                  <a:close/>
                  <a:moveTo>
                    <a:pt x="1736" y="3194"/>
                  </a:moveTo>
                  <a:lnTo>
                    <a:pt x="2266" y="3970"/>
                  </a:lnTo>
                  <a:lnTo>
                    <a:pt x="700" y="4306"/>
                  </a:lnTo>
                  <a:lnTo>
                    <a:pt x="178" y="3526"/>
                  </a:lnTo>
                  <a:lnTo>
                    <a:pt x="1736" y="3194"/>
                  </a:lnTo>
                  <a:close/>
                  <a:moveTo>
                    <a:pt x="12140" y="3207"/>
                  </a:moveTo>
                  <a:lnTo>
                    <a:pt x="12992" y="4168"/>
                  </a:lnTo>
                  <a:lnTo>
                    <a:pt x="11964" y="4406"/>
                  </a:lnTo>
                  <a:lnTo>
                    <a:pt x="11106" y="3438"/>
                  </a:lnTo>
                  <a:lnTo>
                    <a:pt x="12140" y="3207"/>
                  </a:lnTo>
                  <a:close/>
                  <a:moveTo>
                    <a:pt x="6308" y="3207"/>
                  </a:moveTo>
                  <a:lnTo>
                    <a:pt x="7142" y="4215"/>
                  </a:lnTo>
                  <a:lnTo>
                    <a:pt x="6029" y="4462"/>
                  </a:lnTo>
                  <a:lnTo>
                    <a:pt x="5238" y="3438"/>
                  </a:lnTo>
                  <a:lnTo>
                    <a:pt x="6308" y="3207"/>
                  </a:lnTo>
                  <a:close/>
                  <a:moveTo>
                    <a:pt x="16918" y="3370"/>
                  </a:moveTo>
                  <a:lnTo>
                    <a:pt x="17742" y="4306"/>
                  </a:lnTo>
                  <a:lnTo>
                    <a:pt x="16618" y="4576"/>
                  </a:lnTo>
                  <a:lnTo>
                    <a:pt x="15786" y="3632"/>
                  </a:lnTo>
                  <a:lnTo>
                    <a:pt x="16918" y="3370"/>
                  </a:lnTo>
                  <a:close/>
                  <a:moveTo>
                    <a:pt x="10988" y="3464"/>
                  </a:moveTo>
                  <a:lnTo>
                    <a:pt x="11846" y="4433"/>
                  </a:lnTo>
                  <a:lnTo>
                    <a:pt x="10724" y="4693"/>
                  </a:lnTo>
                  <a:lnTo>
                    <a:pt x="9884" y="3711"/>
                  </a:lnTo>
                  <a:lnTo>
                    <a:pt x="10988" y="3464"/>
                  </a:lnTo>
                  <a:close/>
                  <a:moveTo>
                    <a:pt x="5121" y="3463"/>
                  </a:moveTo>
                  <a:lnTo>
                    <a:pt x="5913" y="4488"/>
                  </a:lnTo>
                  <a:lnTo>
                    <a:pt x="4689" y="4762"/>
                  </a:lnTo>
                  <a:lnTo>
                    <a:pt x="3936" y="3718"/>
                  </a:lnTo>
                  <a:lnTo>
                    <a:pt x="5121" y="3463"/>
                  </a:lnTo>
                  <a:close/>
                  <a:moveTo>
                    <a:pt x="15666" y="3660"/>
                  </a:moveTo>
                  <a:lnTo>
                    <a:pt x="16500" y="4605"/>
                  </a:lnTo>
                  <a:lnTo>
                    <a:pt x="15357" y="4878"/>
                  </a:lnTo>
                  <a:lnTo>
                    <a:pt x="14515" y="3926"/>
                  </a:lnTo>
                  <a:lnTo>
                    <a:pt x="15666" y="3660"/>
                  </a:lnTo>
                  <a:close/>
                  <a:moveTo>
                    <a:pt x="9766" y="3738"/>
                  </a:moveTo>
                  <a:lnTo>
                    <a:pt x="10608" y="4720"/>
                  </a:lnTo>
                  <a:lnTo>
                    <a:pt x="9518" y="4972"/>
                  </a:lnTo>
                  <a:lnTo>
                    <a:pt x="8678" y="3981"/>
                  </a:lnTo>
                  <a:lnTo>
                    <a:pt x="9766" y="3738"/>
                  </a:lnTo>
                  <a:close/>
                  <a:moveTo>
                    <a:pt x="19793" y="4138"/>
                  </a:moveTo>
                  <a:cubicBezTo>
                    <a:pt x="20076" y="4138"/>
                    <a:pt x="20376" y="4150"/>
                    <a:pt x="20691" y="4175"/>
                  </a:cubicBezTo>
                  <a:lnTo>
                    <a:pt x="21443" y="5045"/>
                  </a:lnTo>
                  <a:cubicBezTo>
                    <a:pt x="21218" y="5032"/>
                    <a:pt x="21000" y="5026"/>
                    <a:pt x="20792" y="5026"/>
                  </a:cubicBezTo>
                  <a:cubicBezTo>
                    <a:pt x="20520" y="5026"/>
                    <a:pt x="20263" y="5037"/>
                    <a:pt x="20024" y="5059"/>
                  </a:cubicBezTo>
                  <a:lnTo>
                    <a:pt x="19230" y="4156"/>
                  </a:lnTo>
                  <a:cubicBezTo>
                    <a:pt x="19410" y="4144"/>
                    <a:pt x="19597" y="4138"/>
                    <a:pt x="19793" y="4138"/>
                  </a:cubicBezTo>
                  <a:close/>
                  <a:moveTo>
                    <a:pt x="3820" y="3743"/>
                  </a:moveTo>
                  <a:lnTo>
                    <a:pt x="4575" y="4788"/>
                  </a:lnTo>
                  <a:lnTo>
                    <a:pt x="3170" y="5101"/>
                  </a:lnTo>
                  <a:lnTo>
                    <a:pt x="2444" y="4039"/>
                  </a:lnTo>
                  <a:lnTo>
                    <a:pt x="3820" y="3743"/>
                  </a:lnTo>
                  <a:close/>
                  <a:moveTo>
                    <a:pt x="14397" y="3953"/>
                  </a:moveTo>
                  <a:lnTo>
                    <a:pt x="15238" y="4906"/>
                  </a:lnTo>
                  <a:lnTo>
                    <a:pt x="14042" y="5193"/>
                  </a:lnTo>
                  <a:lnTo>
                    <a:pt x="13192" y="4232"/>
                  </a:lnTo>
                  <a:lnTo>
                    <a:pt x="14397" y="3953"/>
                  </a:lnTo>
                  <a:close/>
                  <a:moveTo>
                    <a:pt x="20845" y="4189"/>
                  </a:moveTo>
                  <a:lnTo>
                    <a:pt x="20845" y="4189"/>
                  </a:lnTo>
                  <a:cubicBezTo>
                    <a:pt x="21320" y="4232"/>
                    <a:pt x="21826" y="4298"/>
                    <a:pt x="22365" y="4393"/>
                  </a:cubicBezTo>
                  <a:lnTo>
                    <a:pt x="22489" y="4416"/>
                  </a:lnTo>
                  <a:lnTo>
                    <a:pt x="23211" y="5252"/>
                  </a:lnTo>
                  <a:cubicBezTo>
                    <a:pt x="22635" y="5155"/>
                    <a:pt x="22093" y="5089"/>
                    <a:pt x="21592" y="5055"/>
                  </a:cubicBezTo>
                  <a:lnTo>
                    <a:pt x="20845" y="4189"/>
                  </a:lnTo>
                  <a:close/>
                  <a:moveTo>
                    <a:pt x="8560" y="4006"/>
                  </a:moveTo>
                  <a:lnTo>
                    <a:pt x="9401" y="4999"/>
                  </a:lnTo>
                  <a:lnTo>
                    <a:pt x="8167" y="5284"/>
                  </a:lnTo>
                  <a:lnTo>
                    <a:pt x="7335" y="4281"/>
                  </a:lnTo>
                  <a:lnTo>
                    <a:pt x="8560" y="4006"/>
                  </a:lnTo>
                  <a:close/>
                  <a:moveTo>
                    <a:pt x="19095" y="4163"/>
                  </a:moveTo>
                  <a:lnTo>
                    <a:pt x="19896" y="5075"/>
                  </a:lnTo>
                  <a:cubicBezTo>
                    <a:pt x="19658" y="5101"/>
                    <a:pt x="19434" y="5137"/>
                    <a:pt x="19233" y="5187"/>
                  </a:cubicBezTo>
                  <a:lnTo>
                    <a:pt x="18762" y="5304"/>
                  </a:lnTo>
                  <a:lnTo>
                    <a:pt x="17940" y="4370"/>
                  </a:lnTo>
                  <a:lnTo>
                    <a:pt x="18294" y="4285"/>
                  </a:lnTo>
                  <a:cubicBezTo>
                    <a:pt x="18535" y="4227"/>
                    <a:pt x="18802" y="4188"/>
                    <a:pt x="19095" y="4163"/>
                  </a:cubicBezTo>
                  <a:close/>
                  <a:moveTo>
                    <a:pt x="13072" y="4260"/>
                  </a:moveTo>
                  <a:lnTo>
                    <a:pt x="13924" y="5221"/>
                  </a:lnTo>
                  <a:lnTo>
                    <a:pt x="12905" y="5465"/>
                  </a:lnTo>
                  <a:lnTo>
                    <a:pt x="12046" y="4498"/>
                  </a:lnTo>
                  <a:lnTo>
                    <a:pt x="13072" y="4260"/>
                  </a:lnTo>
                  <a:close/>
                  <a:moveTo>
                    <a:pt x="2331" y="4064"/>
                  </a:moveTo>
                  <a:lnTo>
                    <a:pt x="3057" y="5125"/>
                  </a:lnTo>
                  <a:lnTo>
                    <a:pt x="1484" y="5477"/>
                  </a:lnTo>
                  <a:lnTo>
                    <a:pt x="763" y="4402"/>
                  </a:lnTo>
                  <a:lnTo>
                    <a:pt x="2331" y="4064"/>
                  </a:lnTo>
                  <a:close/>
                  <a:moveTo>
                    <a:pt x="7218" y="4306"/>
                  </a:moveTo>
                  <a:lnTo>
                    <a:pt x="8050" y="5311"/>
                  </a:lnTo>
                  <a:lnTo>
                    <a:pt x="6892" y="5580"/>
                  </a:lnTo>
                  <a:lnTo>
                    <a:pt x="6101" y="4555"/>
                  </a:lnTo>
                  <a:lnTo>
                    <a:pt x="7218" y="4306"/>
                  </a:lnTo>
                  <a:close/>
                  <a:moveTo>
                    <a:pt x="17823" y="4398"/>
                  </a:moveTo>
                  <a:lnTo>
                    <a:pt x="18645" y="5332"/>
                  </a:lnTo>
                  <a:lnTo>
                    <a:pt x="17529" y="5608"/>
                  </a:lnTo>
                  <a:lnTo>
                    <a:pt x="16698" y="4666"/>
                  </a:lnTo>
                  <a:lnTo>
                    <a:pt x="17823" y="4398"/>
                  </a:lnTo>
                  <a:close/>
                  <a:moveTo>
                    <a:pt x="11928" y="4524"/>
                  </a:moveTo>
                  <a:lnTo>
                    <a:pt x="12786" y="5493"/>
                  </a:lnTo>
                  <a:lnTo>
                    <a:pt x="11645" y="5767"/>
                  </a:lnTo>
                  <a:lnTo>
                    <a:pt x="10803" y="4785"/>
                  </a:lnTo>
                  <a:lnTo>
                    <a:pt x="11928" y="4524"/>
                  </a:lnTo>
                  <a:close/>
                  <a:moveTo>
                    <a:pt x="5987" y="4582"/>
                  </a:moveTo>
                  <a:lnTo>
                    <a:pt x="6778" y="5605"/>
                  </a:lnTo>
                  <a:lnTo>
                    <a:pt x="5509" y="5900"/>
                  </a:lnTo>
                  <a:lnTo>
                    <a:pt x="4756" y="4857"/>
                  </a:lnTo>
                  <a:lnTo>
                    <a:pt x="5987" y="4582"/>
                  </a:lnTo>
                  <a:close/>
                  <a:moveTo>
                    <a:pt x="16580" y="4695"/>
                  </a:moveTo>
                  <a:lnTo>
                    <a:pt x="17412" y="5638"/>
                  </a:lnTo>
                  <a:lnTo>
                    <a:pt x="16276" y="5918"/>
                  </a:lnTo>
                  <a:lnTo>
                    <a:pt x="15437" y="4969"/>
                  </a:lnTo>
                  <a:lnTo>
                    <a:pt x="16580" y="4695"/>
                  </a:lnTo>
                  <a:close/>
                  <a:moveTo>
                    <a:pt x="10685" y="4811"/>
                  </a:moveTo>
                  <a:lnTo>
                    <a:pt x="11528" y="5795"/>
                  </a:lnTo>
                  <a:lnTo>
                    <a:pt x="10439" y="6056"/>
                  </a:lnTo>
                  <a:lnTo>
                    <a:pt x="9597" y="5063"/>
                  </a:lnTo>
                  <a:lnTo>
                    <a:pt x="10685" y="4811"/>
                  </a:lnTo>
                  <a:close/>
                  <a:moveTo>
                    <a:pt x="20810" y="5132"/>
                  </a:moveTo>
                  <a:cubicBezTo>
                    <a:pt x="21042" y="5132"/>
                    <a:pt x="21285" y="5140"/>
                    <a:pt x="21539" y="5156"/>
                  </a:cubicBezTo>
                  <a:lnTo>
                    <a:pt x="22294" y="6032"/>
                  </a:lnTo>
                  <a:cubicBezTo>
                    <a:pt x="22120" y="6024"/>
                    <a:pt x="21951" y="6020"/>
                    <a:pt x="21787" y="6020"/>
                  </a:cubicBezTo>
                  <a:cubicBezTo>
                    <a:pt x="21473" y="6020"/>
                    <a:pt x="21179" y="6035"/>
                    <a:pt x="20907" y="6064"/>
                  </a:cubicBezTo>
                  <a:lnTo>
                    <a:pt x="20111" y="5159"/>
                  </a:lnTo>
                  <a:cubicBezTo>
                    <a:pt x="20331" y="5141"/>
                    <a:pt x="20564" y="5132"/>
                    <a:pt x="20810" y="5132"/>
                  </a:cubicBezTo>
                  <a:close/>
                  <a:moveTo>
                    <a:pt x="21692" y="5170"/>
                  </a:moveTo>
                  <a:lnTo>
                    <a:pt x="21692" y="5170"/>
                  </a:lnTo>
                  <a:cubicBezTo>
                    <a:pt x="22192" y="5208"/>
                    <a:pt x="22727" y="5275"/>
                    <a:pt x="23299" y="5374"/>
                  </a:cubicBezTo>
                  <a:lnTo>
                    <a:pt x="23319" y="5377"/>
                  </a:lnTo>
                  <a:lnTo>
                    <a:pt x="24044" y="6218"/>
                  </a:lnTo>
                  <a:cubicBezTo>
                    <a:pt x="23474" y="6128"/>
                    <a:pt x="22936" y="6066"/>
                    <a:pt x="22441" y="6037"/>
                  </a:cubicBezTo>
                  <a:lnTo>
                    <a:pt x="21692" y="5170"/>
                  </a:lnTo>
                  <a:close/>
                  <a:moveTo>
                    <a:pt x="15319" y="4997"/>
                  </a:moveTo>
                  <a:lnTo>
                    <a:pt x="16158" y="5947"/>
                  </a:lnTo>
                  <a:lnTo>
                    <a:pt x="14970" y="6240"/>
                  </a:lnTo>
                  <a:lnTo>
                    <a:pt x="14122" y="5283"/>
                  </a:lnTo>
                  <a:lnTo>
                    <a:pt x="15319" y="4997"/>
                  </a:lnTo>
                  <a:close/>
                  <a:moveTo>
                    <a:pt x="4642" y="4882"/>
                  </a:moveTo>
                  <a:lnTo>
                    <a:pt x="5397" y="5925"/>
                  </a:lnTo>
                  <a:lnTo>
                    <a:pt x="3963" y="6257"/>
                  </a:lnTo>
                  <a:lnTo>
                    <a:pt x="3236" y="5196"/>
                  </a:lnTo>
                  <a:lnTo>
                    <a:pt x="4642" y="4882"/>
                  </a:lnTo>
                  <a:close/>
                  <a:moveTo>
                    <a:pt x="19980" y="5172"/>
                  </a:moveTo>
                  <a:lnTo>
                    <a:pt x="20780" y="6081"/>
                  </a:lnTo>
                  <a:cubicBezTo>
                    <a:pt x="20570" y="6108"/>
                    <a:pt x="20370" y="6142"/>
                    <a:pt x="20190" y="6188"/>
                  </a:cubicBezTo>
                  <a:lnTo>
                    <a:pt x="19660" y="6323"/>
                  </a:lnTo>
                  <a:lnTo>
                    <a:pt x="18842" y="5394"/>
                  </a:lnTo>
                  <a:lnTo>
                    <a:pt x="19258" y="5291"/>
                  </a:lnTo>
                  <a:cubicBezTo>
                    <a:pt x="19477" y="5237"/>
                    <a:pt x="19719" y="5199"/>
                    <a:pt x="19980" y="5172"/>
                  </a:cubicBezTo>
                  <a:close/>
                  <a:moveTo>
                    <a:pt x="9479" y="5090"/>
                  </a:moveTo>
                  <a:lnTo>
                    <a:pt x="10322" y="6084"/>
                  </a:lnTo>
                  <a:lnTo>
                    <a:pt x="9075" y="6382"/>
                  </a:lnTo>
                  <a:lnTo>
                    <a:pt x="8243" y="5377"/>
                  </a:lnTo>
                  <a:lnTo>
                    <a:pt x="9479" y="5090"/>
                  </a:lnTo>
                  <a:close/>
                  <a:moveTo>
                    <a:pt x="14004" y="5311"/>
                  </a:moveTo>
                  <a:lnTo>
                    <a:pt x="14853" y="6270"/>
                  </a:lnTo>
                  <a:lnTo>
                    <a:pt x="13841" y="6519"/>
                  </a:lnTo>
                  <a:lnTo>
                    <a:pt x="12985" y="5556"/>
                  </a:lnTo>
                  <a:lnTo>
                    <a:pt x="14004" y="5311"/>
                  </a:lnTo>
                  <a:close/>
                  <a:moveTo>
                    <a:pt x="18725" y="5422"/>
                  </a:moveTo>
                  <a:lnTo>
                    <a:pt x="19543" y="6353"/>
                  </a:lnTo>
                  <a:lnTo>
                    <a:pt x="18435" y="6636"/>
                  </a:lnTo>
                  <a:lnTo>
                    <a:pt x="17609" y="5698"/>
                  </a:lnTo>
                  <a:lnTo>
                    <a:pt x="18725" y="5422"/>
                  </a:lnTo>
                  <a:close/>
                  <a:moveTo>
                    <a:pt x="3124" y="5221"/>
                  </a:moveTo>
                  <a:lnTo>
                    <a:pt x="3850" y="6284"/>
                  </a:lnTo>
                  <a:lnTo>
                    <a:pt x="2269" y="6648"/>
                  </a:lnTo>
                  <a:lnTo>
                    <a:pt x="1549" y="5573"/>
                  </a:lnTo>
                  <a:lnTo>
                    <a:pt x="3124" y="5221"/>
                  </a:lnTo>
                  <a:close/>
                  <a:moveTo>
                    <a:pt x="8126" y="5404"/>
                  </a:moveTo>
                  <a:lnTo>
                    <a:pt x="8959" y="6410"/>
                  </a:lnTo>
                  <a:lnTo>
                    <a:pt x="7756" y="6698"/>
                  </a:lnTo>
                  <a:lnTo>
                    <a:pt x="6963" y="5673"/>
                  </a:lnTo>
                  <a:lnTo>
                    <a:pt x="8126" y="5404"/>
                  </a:lnTo>
                  <a:close/>
                  <a:moveTo>
                    <a:pt x="12868" y="5584"/>
                  </a:moveTo>
                  <a:lnTo>
                    <a:pt x="13724" y="6548"/>
                  </a:lnTo>
                  <a:lnTo>
                    <a:pt x="12561" y="6836"/>
                  </a:lnTo>
                  <a:lnTo>
                    <a:pt x="11724" y="5859"/>
                  </a:lnTo>
                  <a:lnTo>
                    <a:pt x="12868" y="5584"/>
                  </a:lnTo>
                  <a:close/>
                  <a:moveTo>
                    <a:pt x="17491" y="5728"/>
                  </a:moveTo>
                  <a:lnTo>
                    <a:pt x="18318" y="6665"/>
                  </a:lnTo>
                  <a:lnTo>
                    <a:pt x="17191" y="6954"/>
                  </a:lnTo>
                  <a:lnTo>
                    <a:pt x="16355" y="6008"/>
                  </a:lnTo>
                  <a:lnTo>
                    <a:pt x="17491" y="5728"/>
                  </a:lnTo>
                  <a:close/>
                  <a:moveTo>
                    <a:pt x="6849" y="5700"/>
                  </a:moveTo>
                  <a:lnTo>
                    <a:pt x="7642" y="6726"/>
                  </a:lnTo>
                  <a:lnTo>
                    <a:pt x="6331" y="7038"/>
                  </a:lnTo>
                  <a:lnTo>
                    <a:pt x="5577" y="5994"/>
                  </a:lnTo>
                  <a:lnTo>
                    <a:pt x="6849" y="5700"/>
                  </a:lnTo>
                  <a:close/>
                  <a:moveTo>
                    <a:pt x="21778" y="6126"/>
                  </a:moveTo>
                  <a:cubicBezTo>
                    <a:pt x="21975" y="6126"/>
                    <a:pt x="22179" y="6131"/>
                    <a:pt x="22392" y="6143"/>
                  </a:cubicBezTo>
                  <a:lnTo>
                    <a:pt x="23145" y="7014"/>
                  </a:lnTo>
                  <a:cubicBezTo>
                    <a:pt x="23030" y="7011"/>
                    <a:pt x="22917" y="7009"/>
                    <a:pt x="22807" y="7009"/>
                  </a:cubicBezTo>
                  <a:cubicBezTo>
                    <a:pt x="22440" y="7009"/>
                    <a:pt x="22099" y="7029"/>
                    <a:pt x="21789" y="7068"/>
                  </a:cubicBezTo>
                  <a:lnTo>
                    <a:pt x="20992" y="6161"/>
                  </a:lnTo>
                  <a:cubicBezTo>
                    <a:pt x="21236" y="6137"/>
                    <a:pt x="21499" y="6126"/>
                    <a:pt x="21778" y="6126"/>
                  </a:cubicBezTo>
                  <a:close/>
                  <a:moveTo>
                    <a:pt x="11607" y="5885"/>
                  </a:moveTo>
                  <a:lnTo>
                    <a:pt x="12446" y="6864"/>
                  </a:lnTo>
                  <a:lnTo>
                    <a:pt x="11354" y="7134"/>
                  </a:lnTo>
                  <a:lnTo>
                    <a:pt x="10516" y="6147"/>
                  </a:lnTo>
                  <a:lnTo>
                    <a:pt x="11607" y="5885"/>
                  </a:lnTo>
                  <a:close/>
                  <a:moveTo>
                    <a:pt x="22541" y="6151"/>
                  </a:moveTo>
                  <a:cubicBezTo>
                    <a:pt x="23039" y="6185"/>
                    <a:pt x="23577" y="6247"/>
                    <a:pt x="24151" y="6341"/>
                  </a:cubicBezTo>
                  <a:lnTo>
                    <a:pt x="24872" y="7178"/>
                  </a:lnTo>
                  <a:cubicBezTo>
                    <a:pt x="24309" y="7095"/>
                    <a:pt x="23778" y="7040"/>
                    <a:pt x="23290" y="7019"/>
                  </a:cubicBezTo>
                  <a:lnTo>
                    <a:pt x="22541" y="6151"/>
                  </a:lnTo>
                  <a:close/>
                  <a:moveTo>
                    <a:pt x="16238" y="6037"/>
                  </a:moveTo>
                  <a:lnTo>
                    <a:pt x="17074" y="6983"/>
                  </a:lnTo>
                  <a:lnTo>
                    <a:pt x="15896" y="7285"/>
                  </a:lnTo>
                  <a:lnTo>
                    <a:pt x="15050" y="6330"/>
                  </a:lnTo>
                  <a:lnTo>
                    <a:pt x="16238" y="6037"/>
                  </a:lnTo>
                  <a:close/>
                  <a:moveTo>
                    <a:pt x="20864" y="6178"/>
                  </a:moveTo>
                  <a:lnTo>
                    <a:pt x="21662" y="7086"/>
                  </a:lnTo>
                  <a:cubicBezTo>
                    <a:pt x="21481" y="7113"/>
                    <a:pt x="21306" y="7145"/>
                    <a:pt x="21149" y="7187"/>
                  </a:cubicBezTo>
                  <a:lnTo>
                    <a:pt x="20558" y="7344"/>
                  </a:lnTo>
                  <a:lnTo>
                    <a:pt x="19738" y="6413"/>
                  </a:lnTo>
                  <a:lnTo>
                    <a:pt x="20217" y="6291"/>
                  </a:lnTo>
                  <a:cubicBezTo>
                    <a:pt x="20413" y="6242"/>
                    <a:pt x="20632" y="6205"/>
                    <a:pt x="20864" y="6178"/>
                  </a:cubicBezTo>
                  <a:close/>
                  <a:moveTo>
                    <a:pt x="5464" y="6019"/>
                  </a:moveTo>
                  <a:lnTo>
                    <a:pt x="6219" y="7066"/>
                  </a:lnTo>
                  <a:lnTo>
                    <a:pt x="4755" y="7417"/>
                  </a:lnTo>
                  <a:lnTo>
                    <a:pt x="4027" y="6351"/>
                  </a:lnTo>
                  <a:lnTo>
                    <a:pt x="5464" y="6019"/>
                  </a:lnTo>
                  <a:close/>
                  <a:moveTo>
                    <a:pt x="10399" y="6175"/>
                  </a:moveTo>
                  <a:lnTo>
                    <a:pt x="11237" y="7163"/>
                  </a:lnTo>
                  <a:lnTo>
                    <a:pt x="9978" y="7473"/>
                  </a:lnTo>
                  <a:lnTo>
                    <a:pt x="9151" y="6474"/>
                  </a:lnTo>
                  <a:lnTo>
                    <a:pt x="10399" y="6175"/>
                  </a:lnTo>
                  <a:close/>
                  <a:moveTo>
                    <a:pt x="14933" y="6360"/>
                  </a:moveTo>
                  <a:lnTo>
                    <a:pt x="15779" y="7316"/>
                  </a:lnTo>
                  <a:lnTo>
                    <a:pt x="14774" y="7572"/>
                  </a:lnTo>
                  <a:lnTo>
                    <a:pt x="13921" y="6610"/>
                  </a:lnTo>
                  <a:lnTo>
                    <a:pt x="14933" y="6360"/>
                  </a:lnTo>
                  <a:close/>
                  <a:moveTo>
                    <a:pt x="19623" y="6443"/>
                  </a:moveTo>
                  <a:lnTo>
                    <a:pt x="20441" y="7373"/>
                  </a:lnTo>
                  <a:lnTo>
                    <a:pt x="19341" y="7663"/>
                  </a:lnTo>
                  <a:lnTo>
                    <a:pt x="18514" y="6726"/>
                  </a:lnTo>
                  <a:lnTo>
                    <a:pt x="19623" y="6443"/>
                  </a:lnTo>
                  <a:close/>
                  <a:moveTo>
                    <a:pt x="9035" y="6502"/>
                  </a:moveTo>
                  <a:lnTo>
                    <a:pt x="9863" y="7503"/>
                  </a:lnTo>
                  <a:lnTo>
                    <a:pt x="8616" y="7811"/>
                  </a:lnTo>
                  <a:lnTo>
                    <a:pt x="7828" y="6790"/>
                  </a:lnTo>
                  <a:lnTo>
                    <a:pt x="9035" y="6502"/>
                  </a:lnTo>
                  <a:close/>
                  <a:moveTo>
                    <a:pt x="3915" y="6378"/>
                  </a:moveTo>
                  <a:lnTo>
                    <a:pt x="4644" y="7444"/>
                  </a:lnTo>
                  <a:lnTo>
                    <a:pt x="3056" y="7824"/>
                  </a:lnTo>
                  <a:lnTo>
                    <a:pt x="2333" y="6744"/>
                  </a:lnTo>
                  <a:lnTo>
                    <a:pt x="3915" y="6378"/>
                  </a:lnTo>
                  <a:close/>
                  <a:moveTo>
                    <a:pt x="13804" y="6638"/>
                  </a:moveTo>
                  <a:lnTo>
                    <a:pt x="14659" y="7601"/>
                  </a:lnTo>
                  <a:lnTo>
                    <a:pt x="13478" y="7904"/>
                  </a:lnTo>
                  <a:lnTo>
                    <a:pt x="12640" y="6927"/>
                  </a:lnTo>
                  <a:lnTo>
                    <a:pt x="13804" y="6638"/>
                  </a:lnTo>
                  <a:close/>
                  <a:moveTo>
                    <a:pt x="18398" y="6757"/>
                  </a:moveTo>
                  <a:lnTo>
                    <a:pt x="19226" y="7694"/>
                  </a:lnTo>
                  <a:lnTo>
                    <a:pt x="18106" y="7990"/>
                  </a:lnTo>
                  <a:lnTo>
                    <a:pt x="17271" y="7044"/>
                  </a:lnTo>
                  <a:lnTo>
                    <a:pt x="18398" y="6757"/>
                  </a:lnTo>
                  <a:close/>
                  <a:moveTo>
                    <a:pt x="23387" y="7130"/>
                  </a:moveTo>
                  <a:cubicBezTo>
                    <a:pt x="23878" y="7156"/>
                    <a:pt x="24411" y="7213"/>
                    <a:pt x="24979" y="7300"/>
                  </a:cubicBezTo>
                  <a:lnTo>
                    <a:pt x="25701" y="8138"/>
                  </a:lnTo>
                  <a:cubicBezTo>
                    <a:pt x="25260" y="8079"/>
                    <a:pt x="24823" y="8043"/>
                    <a:pt x="24350" y="8043"/>
                  </a:cubicBezTo>
                  <a:cubicBezTo>
                    <a:pt x="24293" y="8043"/>
                    <a:pt x="24235" y="8044"/>
                    <a:pt x="24176" y="8045"/>
                  </a:cubicBezTo>
                  <a:lnTo>
                    <a:pt x="23387" y="7130"/>
                  </a:lnTo>
                  <a:close/>
                  <a:moveTo>
                    <a:pt x="22798" y="7115"/>
                  </a:moveTo>
                  <a:cubicBezTo>
                    <a:pt x="22941" y="7115"/>
                    <a:pt x="23088" y="7118"/>
                    <a:pt x="23239" y="7124"/>
                  </a:cubicBezTo>
                  <a:lnTo>
                    <a:pt x="24037" y="8047"/>
                  </a:lnTo>
                  <a:cubicBezTo>
                    <a:pt x="23647" y="8060"/>
                    <a:pt x="23225" y="8100"/>
                    <a:pt x="22755" y="8168"/>
                  </a:cubicBezTo>
                  <a:lnTo>
                    <a:pt x="21874" y="7165"/>
                  </a:lnTo>
                  <a:cubicBezTo>
                    <a:pt x="22157" y="7131"/>
                    <a:pt x="22466" y="7115"/>
                    <a:pt x="22798" y="7115"/>
                  </a:cubicBezTo>
                  <a:close/>
                  <a:moveTo>
                    <a:pt x="7714" y="6819"/>
                  </a:moveTo>
                  <a:lnTo>
                    <a:pt x="8502" y="7839"/>
                  </a:lnTo>
                  <a:lnTo>
                    <a:pt x="7149" y="8173"/>
                  </a:lnTo>
                  <a:lnTo>
                    <a:pt x="6399" y="7133"/>
                  </a:lnTo>
                  <a:lnTo>
                    <a:pt x="7714" y="6819"/>
                  </a:lnTo>
                  <a:close/>
                  <a:moveTo>
                    <a:pt x="12523" y="6955"/>
                  </a:moveTo>
                  <a:lnTo>
                    <a:pt x="13361" y="7932"/>
                  </a:lnTo>
                  <a:lnTo>
                    <a:pt x="12267" y="8212"/>
                  </a:lnTo>
                  <a:lnTo>
                    <a:pt x="11431" y="7225"/>
                  </a:lnTo>
                  <a:lnTo>
                    <a:pt x="12523" y="6955"/>
                  </a:lnTo>
                  <a:close/>
                  <a:moveTo>
                    <a:pt x="17154" y="7073"/>
                  </a:moveTo>
                  <a:lnTo>
                    <a:pt x="17990" y="8021"/>
                  </a:lnTo>
                  <a:lnTo>
                    <a:pt x="16821" y="8329"/>
                  </a:lnTo>
                  <a:lnTo>
                    <a:pt x="15975" y="7375"/>
                  </a:lnTo>
                  <a:lnTo>
                    <a:pt x="17154" y="7073"/>
                  </a:lnTo>
                  <a:close/>
                  <a:moveTo>
                    <a:pt x="21747" y="7182"/>
                  </a:moveTo>
                  <a:lnTo>
                    <a:pt x="22628" y="8185"/>
                  </a:lnTo>
                  <a:cubicBezTo>
                    <a:pt x="22280" y="8240"/>
                    <a:pt x="21902" y="8313"/>
                    <a:pt x="21489" y="8404"/>
                  </a:cubicBezTo>
                  <a:lnTo>
                    <a:pt x="20636" y="7434"/>
                  </a:lnTo>
                  <a:lnTo>
                    <a:pt x="21175" y="7290"/>
                  </a:lnTo>
                  <a:cubicBezTo>
                    <a:pt x="21350" y="7245"/>
                    <a:pt x="21543" y="7210"/>
                    <a:pt x="21747" y="7182"/>
                  </a:cubicBezTo>
                  <a:close/>
                  <a:moveTo>
                    <a:pt x="11314" y="7254"/>
                  </a:moveTo>
                  <a:lnTo>
                    <a:pt x="12152" y="8242"/>
                  </a:lnTo>
                  <a:lnTo>
                    <a:pt x="10882" y="8567"/>
                  </a:lnTo>
                  <a:lnTo>
                    <a:pt x="10054" y="7565"/>
                  </a:lnTo>
                  <a:lnTo>
                    <a:pt x="11314" y="7254"/>
                  </a:lnTo>
                  <a:close/>
                  <a:moveTo>
                    <a:pt x="6286" y="7159"/>
                  </a:moveTo>
                  <a:lnTo>
                    <a:pt x="7038" y="8201"/>
                  </a:lnTo>
                  <a:lnTo>
                    <a:pt x="5545" y="8570"/>
                  </a:lnTo>
                  <a:lnTo>
                    <a:pt x="4820" y="7511"/>
                  </a:lnTo>
                  <a:lnTo>
                    <a:pt x="6286" y="7159"/>
                  </a:lnTo>
                  <a:close/>
                  <a:moveTo>
                    <a:pt x="15858" y="7406"/>
                  </a:moveTo>
                  <a:lnTo>
                    <a:pt x="16704" y="8360"/>
                  </a:lnTo>
                  <a:lnTo>
                    <a:pt x="15707" y="8623"/>
                  </a:lnTo>
                  <a:lnTo>
                    <a:pt x="14854" y="7662"/>
                  </a:lnTo>
                  <a:lnTo>
                    <a:pt x="15858" y="7406"/>
                  </a:lnTo>
                  <a:close/>
                  <a:moveTo>
                    <a:pt x="20521" y="7463"/>
                  </a:moveTo>
                  <a:lnTo>
                    <a:pt x="21370" y="8429"/>
                  </a:lnTo>
                  <a:cubicBezTo>
                    <a:pt x="21025" y="8506"/>
                    <a:pt x="20656" y="8596"/>
                    <a:pt x="20256" y="8702"/>
                  </a:cubicBezTo>
                  <a:lnTo>
                    <a:pt x="19420" y="7753"/>
                  </a:lnTo>
                  <a:lnTo>
                    <a:pt x="20521" y="7463"/>
                  </a:lnTo>
                  <a:close/>
                  <a:moveTo>
                    <a:pt x="9939" y="7594"/>
                  </a:moveTo>
                  <a:lnTo>
                    <a:pt x="10768" y="8595"/>
                  </a:lnTo>
                  <a:lnTo>
                    <a:pt x="9476" y="8926"/>
                  </a:lnTo>
                  <a:lnTo>
                    <a:pt x="8686" y="7904"/>
                  </a:lnTo>
                  <a:lnTo>
                    <a:pt x="9939" y="7594"/>
                  </a:lnTo>
                  <a:close/>
                  <a:moveTo>
                    <a:pt x="14737" y="7691"/>
                  </a:moveTo>
                  <a:lnTo>
                    <a:pt x="15592" y="8654"/>
                  </a:lnTo>
                  <a:lnTo>
                    <a:pt x="14391" y="8971"/>
                  </a:lnTo>
                  <a:lnTo>
                    <a:pt x="13555" y="7994"/>
                  </a:lnTo>
                  <a:lnTo>
                    <a:pt x="14737" y="7691"/>
                  </a:lnTo>
                  <a:close/>
                  <a:moveTo>
                    <a:pt x="4709" y="7538"/>
                  </a:moveTo>
                  <a:lnTo>
                    <a:pt x="5433" y="8596"/>
                  </a:lnTo>
                  <a:lnTo>
                    <a:pt x="3839" y="8990"/>
                  </a:lnTo>
                  <a:lnTo>
                    <a:pt x="3119" y="7918"/>
                  </a:lnTo>
                  <a:lnTo>
                    <a:pt x="4709" y="7538"/>
                  </a:lnTo>
                  <a:close/>
                  <a:moveTo>
                    <a:pt x="19305" y="7784"/>
                  </a:moveTo>
                  <a:lnTo>
                    <a:pt x="20141" y="8733"/>
                  </a:lnTo>
                  <a:cubicBezTo>
                    <a:pt x="20009" y="8768"/>
                    <a:pt x="19876" y="8803"/>
                    <a:pt x="19736" y="8841"/>
                  </a:cubicBezTo>
                  <a:lnTo>
                    <a:pt x="19029" y="9034"/>
                  </a:lnTo>
                  <a:lnTo>
                    <a:pt x="18186" y="8080"/>
                  </a:lnTo>
                  <a:lnTo>
                    <a:pt x="19305" y="7784"/>
                  </a:lnTo>
                  <a:close/>
                  <a:moveTo>
                    <a:pt x="24129" y="8153"/>
                  </a:moveTo>
                  <a:lnTo>
                    <a:pt x="24839" y="8976"/>
                  </a:lnTo>
                  <a:cubicBezTo>
                    <a:pt x="24819" y="8976"/>
                    <a:pt x="24799" y="8976"/>
                    <a:pt x="24780" y="8976"/>
                  </a:cubicBezTo>
                  <a:cubicBezTo>
                    <a:pt x="24325" y="8976"/>
                    <a:pt x="23911" y="9007"/>
                    <a:pt x="23546" y="9068"/>
                  </a:cubicBezTo>
                  <a:lnTo>
                    <a:pt x="22839" y="8264"/>
                  </a:lnTo>
                  <a:cubicBezTo>
                    <a:pt x="23314" y="8198"/>
                    <a:pt x="23736" y="8163"/>
                    <a:pt x="24129" y="8153"/>
                  </a:cubicBezTo>
                  <a:close/>
                  <a:moveTo>
                    <a:pt x="24342" y="8150"/>
                  </a:moveTo>
                  <a:cubicBezTo>
                    <a:pt x="24856" y="8150"/>
                    <a:pt x="25327" y="8191"/>
                    <a:pt x="25806" y="8259"/>
                  </a:cubicBezTo>
                  <a:lnTo>
                    <a:pt x="26528" y="9096"/>
                  </a:lnTo>
                  <a:cubicBezTo>
                    <a:pt x="25975" y="9026"/>
                    <a:pt x="25459" y="8985"/>
                    <a:pt x="24981" y="8976"/>
                  </a:cubicBezTo>
                  <a:lnTo>
                    <a:pt x="24268" y="8150"/>
                  </a:lnTo>
                  <a:cubicBezTo>
                    <a:pt x="24293" y="8150"/>
                    <a:pt x="24318" y="8150"/>
                    <a:pt x="24342" y="8150"/>
                  </a:cubicBezTo>
                  <a:close/>
                  <a:moveTo>
                    <a:pt x="13438" y="8024"/>
                  </a:moveTo>
                  <a:lnTo>
                    <a:pt x="14277" y="9000"/>
                  </a:lnTo>
                  <a:lnTo>
                    <a:pt x="13182" y="9289"/>
                  </a:lnTo>
                  <a:lnTo>
                    <a:pt x="12344" y="8304"/>
                  </a:lnTo>
                  <a:lnTo>
                    <a:pt x="13438" y="8024"/>
                  </a:lnTo>
                  <a:close/>
                  <a:moveTo>
                    <a:pt x="8574" y="7931"/>
                  </a:moveTo>
                  <a:lnTo>
                    <a:pt x="9363" y="8954"/>
                  </a:lnTo>
                  <a:lnTo>
                    <a:pt x="7971" y="9310"/>
                  </a:lnTo>
                  <a:lnTo>
                    <a:pt x="7217" y="8266"/>
                  </a:lnTo>
                  <a:lnTo>
                    <a:pt x="8574" y="7931"/>
                  </a:lnTo>
                  <a:close/>
                  <a:moveTo>
                    <a:pt x="22714" y="8282"/>
                  </a:moveTo>
                  <a:lnTo>
                    <a:pt x="23421" y="9088"/>
                  </a:lnTo>
                  <a:cubicBezTo>
                    <a:pt x="23291" y="9113"/>
                    <a:pt x="23167" y="9141"/>
                    <a:pt x="23052" y="9173"/>
                  </a:cubicBezTo>
                  <a:lnTo>
                    <a:pt x="22341" y="9371"/>
                  </a:lnTo>
                  <a:lnTo>
                    <a:pt x="21571" y="8495"/>
                  </a:lnTo>
                  <a:cubicBezTo>
                    <a:pt x="21985" y="8405"/>
                    <a:pt x="22363" y="8335"/>
                    <a:pt x="22714" y="8282"/>
                  </a:cubicBezTo>
                  <a:close/>
                  <a:moveTo>
                    <a:pt x="18069" y="8111"/>
                  </a:moveTo>
                  <a:lnTo>
                    <a:pt x="18914" y="9065"/>
                  </a:lnTo>
                  <a:lnTo>
                    <a:pt x="17752" y="9382"/>
                  </a:lnTo>
                  <a:lnTo>
                    <a:pt x="16899" y="8419"/>
                  </a:lnTo>
                  <a:lnTo>
                    <a:pt x="18069" y="8111"/>
                  </a:lnTo>
                  <a:close/>
                  <a:moveTo>
                    <a:pt x="12229" y="8333"/>
                  </a:moveTo>
                  <a:lnTo>
                    <a:pt x="13067" y="9320"/>
                  </a:lnTo>
                  <a:lnTo>
                    <a:pt x="11786" y="9658"/>
                  </a:lnTo>
                  <a:lnTo>
                    <a:pt x="10958" y="8657"/>
                  </a:lnTo>
                  <a:lnTo>
                    <a:pt x="12229" y="8333"/>
                  </a:lnTo>
                  <a:close/>
                  <a:moveTo>
                    <a:pt x="16784" y="8450"/>
                  </a:moveTo>
                  <a:lnTo>
                    <a:pt x="17637" y="9413"/>
                  </a:lnTo>
                  <a:lnTo>
                    <a:pt x="16647" y="9683"/>
                  </a:lnTo>
                  <a:lnTo>
                    <a:pt x="15787" y="8713"/>
                  </a:lnTo>
                  <a:lnTo>
                    <a:pt x="16784" y="8450"/>
                  </a:lnTo>
                  <a:close/>
                  <a:moveTo>
                    <a:pt x="21451" y="8520"/>
                  </a:moveTo>
                  <a:lnTo>
                    <a:pt x="22227" y="9401"/>
                  </a:lnTo>
                  <a:lnTo>
                    <a:pt x="21140" y="9703"/>
                  </a:lnTo>
                  <a:lnTo>
                    <a:pt x="20335" y="8791"/>
                  </a:lnTo>
                  <a:cubicBezTo>
                    <a:pt x="20736" y="8686"/>
                    <a:pt x="21105" y="8598"/>
                    <a:pt x="21451" y="8520"/>
                  </a:cubicBezTo>
                  <a:close/>
                  <a:moveTo>
                    <a:pt x="7106" y="8294"/>
                  </a:moveTo>
                  <a:lnTo>
                    <a:pt x="7859" y="9338"/>
                  </a:lnTo>
                  <a:lnTo>
                    <a:pt x="6337" y="9728"/>
                  </a:lnTo>
                  <a:lnTo>
                    <a:pt x="5609" y="8664"/>
                  </a:lnTo>
                  <a:lnTo>
                    <a:pt x="7106" y="8294"/>
                  </a:lnTo>
                  <a:close/>
                  <a:moveTo>
                    <a:pt x="10844" y="8686"/>
                  </a:moveTo>
                  <a:lnTo>
                    <a:pt x="11672" y="9687"/>
                  </a:lnTo>
                  <a:lnTo>
                    <a:pt x="10337" y="10041"/>
                  </a:lnTo>
                  <a:lnTo>
                    <a:pt x="9548" y="9017"/>
                  </a:lnTo>
                  <a:lnTo>
                    <a:pt x="10844" y="8686"/>
                  </a:lnTo>
                  <a:close/>
                  <a:moveTo>
                    <a:pt x="20220" y="8822"/>
                  </a:moveTo>
                  <a:lnTo>
                    <a:pt x="21025" y="9735"/>
                  </a:lnTo>
                  <a:lnTo>
                    <a:pt x="19919" y="10041"/>
                  </a:lnTo>
                  <a:lnTo>
                    <a:pt x="19108" y="9124"/>
                  </a:lnTo>
                  <a:lnTo>
                    <a:pt x="19765" y="8945"/>
                  </a:lnTo>
                  <a:cubicBezTo>
                    <a:pt x="19921" y="8902"/>
                    <a:pt x="20072" y="8861"/>
                    <a:pt x="20220" y="8822"/>
                  </a:cubicBezTo>
                  <a:close/>
                  <a:moveTo>
                    <a:pt x="15671" y="8743"/>
                  </a:moveTo>
                  <a:lnTo>
                    <a:pt x="16532" y="9714"/>
                  </a:lnTo>
                  <a:lnTo>
                    <a:pt x="15313" y="10046"/>
                  </a:lnTo>
                  <a:lnTo>
                    <a:pt x="14468" y="9061"/>
                  </a:lnTo>
                  <a:lnTo>
                    <a:pt x="15671" y="8743"/>
                  </a:lnTo>
                  <a:close/>
                  <a:moveTo>
                    <a:pt x="25076" y="9085"/>
                  </a:moveTo>
                  <a:lnTo>
                    <a:pt x="25076" y="9085"/>
                  </a:lnTo>
                  <a:cubicBezTo>
                    <a:pt x="25554" y="9097"/>
                    <a:pt x="26077" y="9141"/>
                    <a:pt x="26633" y="9217"/>
                  </a:cubicBezTo>
                  <a:lnTo>
                    <a:pt x="27353" y="10053"/>
                  </a:lnTo>
                  <a:cubicBezTo>
                    <a:pt x="26807" y="9988"/>
                    <a:pt x="26296" y="9956"/>
                    <a:pt x="25827" y="9955"/>
                  </a:cubicBezTo>
                  <a:lnTo>
                    <a:pt x="25076" y="9085"/>
                  </a:lnTo>
                  <a:close/>
                  <a:moveTo>
                    <a:pt x="24784" y="9082"/>
                  </a:moveTo>
                  <a:cubicBezTo>
                    <a:pt x="24833" y="9082"/>
                    <a:pt x="24883" y="9083"/>
                    <a:pt x="24934" y="9083"/>
                  </a:cubicBezTo>
                  <a:lnTo>
                    <a:pt x="25687" y="9955"/>
                  </a:lnTo>
                  <a:cubicBezTo>
                    <a:pt x="25218" y="9960"/>
                    <a:pt x="24793" y="9995"/>
                    <a:pt x="24421" y="10064"/>
                  </a:cubicBezTo>
                  <a:lnTo>
                    <a:pt x="23629" y="9162"/>
                  </a:lnTo>
                  <a:cubicBezTo>
                    <a:pt x="23974" y="9109"/>
                    <a:pt x="24360" y="9082"/>
                    <a:pt x="24784" y="9082"/>
                  </a:cubicBezTo>
                  <a:close/>
                  <a:moveTo>
                    <a:pt x="5498" y="8691"/>
                  </a:moveTo>
                  <a:lnTo>
                    <a:pt x="6227" y="9756"/>
                  </a:lnTo>
                  <a:lnTo>
                    <a:pt x="4625" y="10166"/>
                  </a:lnTo>
                  <a:lnTo>
                    <a:pt x="3902" y="9086"/>
                  </a:lnTo>
                  <a:lnTo>
                    <a:pt x="5498" y="8691"/>
                  </a:lnTo>
                  <a:close/>
                  <a:moveTo>
                    <a:pt x="14353" y="9090"/>
                  </a:moveTo>
                  <a:lnTo>
                    <a:pt x="15199" y="10077"/>
                  </a:lnTo>
                  <a:lnTo>
                    <a:pt x="14103" y="10376"/>
                  </a:lnTo>
                  <a:lnTo>
                    <a:pt x="13258" y="9380"/>
                  </a:lnTo>
                  <a:lnTo>
                    <a:pt x="14353" y="9090"/>
                  </a:lnTo>
                  <a:close/>
                  <a:moveTo>
                    <a:pt x="23504" y="9183"/>
                  </a:moveTo>
                  <a:lnTo>
                    <a:pt x="24299" y="10087"/>
                  </a:lnTo>
                  <a:cubicBezTo>
                    <a:pt x="24193" y="10109"/>
                    <a:pt x="24092" y="10133"/>
                    <a:pt x="23995" y="10162"/>
                  </a:cubicBezTo>
                  <a:lnTo>
                    <a:pt x="23228" y="10377"/>
                  </a:lnTo>
                  <a:lnTo>
                    <a:pt x="22420" y="9459"/>
                  </a:lnTo>
                  <a:lnTo>
                    <a:pt x="23080" y="9276"/>
                  </a:lnTo>
                  <a:cubicBezTo>
                    <a:pt x="23211" y="9240"/>
                    <a:pt x="23356" y="9210"/>
                    <a:pt x="23504" y="9183"/>
                  </a:cubicBezTo>
                  <a:close/>
                  <a:moveTo>
                    <a:pt x="18994" y="9155"/>
                  </a:moveTo>
                  <a:lnTo>
                    <a:pt x="19805" y="10073"/>
                  </a:lnTo>
                  <a:lnTo>
                    <a:pt x="18649" y="10392"/>
                  </a:lnTo>
                  <a:lnTo>
                    <a:pt x="17833" y="9472"/>
                  </a:lnTo>
                  <a:lnTo>
                    <a:pt x="18994" y="9155"/>
                  </a:lnTo>
                  <a:close/>
                  <a:moveTo>
                    <a:pt x="9435" y="9047"/>
                  </a:moveTo>
                  <a:lnTo>
                    <a:pt x="10225" y="10070"/>
                  </a:lnTo>
                  <a:lnTo>
                    <a:pt x="8792" y="10447"/>
                  </a:lnTo>
                  <a:lnTo>
                    <a:pt x="8039" y="9403"/>
                  </a:lnTo>
                  <a:lnTo>
                    <a:pt x="9435" y="9047"/>
                  </a:lnTo>
                  <a:close/>
                  <a:moveTo>
                    <a:pt x="17717" y="9503"/>
                  </a:moveTo>
                  <a:lnTo>
                    <a:pt x="18533" y="10425"/>
                  </a:lnTo>
                  <a:lnTo>
                    <a:pt x="17548" y="10698"/>
                  </a:lnTo>
                  <a:lnTo>
                    <a:pt x="16726" y="9772"/>
                  </a:lnTo>
                  <a:lnTo>
                    <a:pt x="17717" y="9503"/>
                  </a:lnTo>
                  <a:close/>
                  <a:moveTo>
                    <a:pt x="22304" y="9492"/>
                  </a:moveTo>
                  <a:lnTo>
                    <a:pt x="23114" y="10409"/>
                  </a:lnTo>
                  <a:lnTo>
                    <a:pt x="22031" y="10713"/>
                  </a:lnTo>
                  <a:lnTo>
                    <a:pt x="21218" y="9793"/>
                  </a:lnTo>
                  <a:lnTo>
                    <a:pt x="22304" y="9492"/>
                  </a:lnTo>
                  <a:close/>
                  <a:moveTo>
                    <a:pt x="13144" y="9410"/>
                  </a:moveTo>
                  <a:lnTo>
                    <a:pt x="13989" y="10406"/>
                  </a:lnTo>
                  <a:lnTo>
                    <a:pt x="12696" y="10758"/>
                  </a:lnTo>
                  <a:lnTo>
                    <a:pt x="11862" y="9749"/>
                  </a:lnTo>
                  <a:lnTo>
                    <a:pt x="13144" y="9410"/>
                  </a:lnTo>
                  <a:close/>
                  <a:moveTo>
                    <a:pt x="7926" y="9432"/>
                  </a:moveTo>
                  <a:lnTo>
                    <a:pt x="8681" y="10477"/>
                  </a:lnTo>
                  <a:lnTo>
                    <a:pt x="7131" y="10886"/>
                  </a:lnTo>
                  <a:lnTo>
                    <a:pt x="6402" y="9822"/>
                  </a:lnTo>
                  <a:lnTo>
                    <a:pt x="7926" y="9432"/>
                  </a:lnTo>
                  <a:close/>
                  <a:moveTo>
                    <a:pt x="25919" y="10062"/>
                  </a:moveTo>
                  <a:lnTo>
                    <a:pt x="25919" y="10062"/>
                  </a:lnTo>
                  <a:cubicBezTo>
                    <a:pt x="26392" y="10067"/>
                    <a:pt x="26907" y="10104"/>
                    <a:pt x="27456" y="10173"/>
                  </a:cubicBezTo>
                  <a:lnTo>
                    <a:pt x="28178" y="11009"/>
                  </a:lnTo>
                  <a:cubicBezTo>
                    <a:pt x="27683" y="10956"/>
                    <a:pt x="27220" y="10929"/>
                    <a:pt x="26791" y="10929"/>
                  </a:cubicBezTo>
                  <a:cubicBezTo>
                    <a:pt x="26750" y="10929"/>
                    <a:pt x="26709" y="10930"/>
                    <a:pt x="26669" y="10930"/>
                  </a:cubicBezTo>
                  <a:lnTo>
                    <a:pt x="25919" y="10062"/>
                  </a:lnTo>
                  <a:close/>
                  <a:moveTo>
                    <a:pt x="21104" y="9824"/>
                  </a:moveTo>
                  <a:lnTo>
                    <a:pt x="21917" y="10746"/>
                  </a:lnTo>
                  <a:lnTo>
                    <a:pt x="20815" y="11055"/>
                  </a:lnTo>
                  <a:lnTo>
                    <a:pt x="19997" y="10131"/>
                  </a:lnTo>
                  <a:lnTo>
                    <a:pt x="21104" y="9824"/>
                  </a:lnTo>
                  <a:close/>
                  <a:moveTo>
                    <a:pt x="25778" y="10062"/>
                  </a:moveTo>
                  <a:lnTo>
                    <a:pt x="26530" y="10932"/>
                  </a:lnTo>
                  <a:cubicBezTo>
                    <a:pt x="26071" y="10943"/>
                    <a:pt x="25656" y="10985"/>
                    <a:pt x="25295" y="11060"/>
                  </a:cubicBezTo>
                  <a:lnTo>
                    <a:pt x="24504" y="10159"/>
                  </a:lnTo>
                  <a:cubicBezTo>
                    <a:pt x="24879" y="10095"/>
                    <a:pt x="25307" y="10063"/>
                    <a:pt x="25778" y="10062"/>
                  </a:cubicBezTo>
                  <a:close/>
                  <a:moveTo>
                    <a:pt x="16612" y="9804"/>
                  </a:moveTo>
                  <a:lnTo>
                    <a:pt x="17433" y="10730"/>
                  </a:lnTo>
                  <a:lnTo>
                    <a:pt x="16194" y="11074"/>
                  </a:lnTo>
                  <a:lnTo>
                    <a:pt x="15390" y="10136"/>
                  </a:lnTo>
                  <a:lnTo>
                    <a:pt x="16612" y="9804"/>
                  </a:lnTo>
                  <a:close/>
                  <a:moveTo>
                    <a:pt x="11748" y="9779"/>
                  </a:moveTo>
                  <a:lnTo>
                    <a:pt x="12584" y="10789"/>
                  </a:lnTo>
                  <a:lnTo>
                    <a:pt x="11206" y="11164"/>
                  </a:lnTo>
                  <a:lnTo>
                    <a:pt x="10409" y="10132"/>
                  </a:lnTo>
                  <a:lnTo>
                    <a:pt x="11748" y="9779"/>
                  </a:lnTo>
                  <a:close/>
                  <a:moveTo>
                    <a:pt x="6292" y="9851"/>
                  </a:moveTo>
                  <a:lnTo>
                    <a:pt x="7021" y="10916"/>
                  </a:lnTo>
                  <a:lnTo>
                    <a:pt x="5412" y="11340"/>
                  </a:lnTo>
                  <a:lnTo>
                    <a:pt x="4689" y="10260"/>
                  </a:lnTo>
                  <a:lnTo>
                    <a:pt x="6292" y="9851"/>
                  </a:lnTo>
                  <a:close/>
                  <a:moveTo>
                    <a:pt x="24380" y="10180"/>
                  </a:moveTo>
                  <a:lnTo>
                    <a:pt x="25177" y="11088"/>
                  </a:lnTo>
                  <a:cubicBezTo>
                    <a:pt x="25097" y="11106"/>
                    <a:pt x="25015" y="11124"/>
                    <a:pt x="24942" y="11147"/>
                  </a:cubicBezTo>
                  <a:lnTo>
                    <a:pt x="24110" y="11381"/>
                  </a:lnTo>
                  <a:lnTo>
                    <a:pt x="23305" y="10466"/>
                  </a:lnTo>
                  <a:lnTo>
                    <a:pt x="24024" y="10264"/>
                  </a:lnTo>
                  <a:cubicBezTo>
                    <a:pt x="24137" y="10232"/>
                    <a:pt x="24255" y="10205"/>
                    <a:pt x="24380" y="10180"/>
                  </a:cubicBezTo>
                  <a:close/>
                  <a:moveTo>
                    <a:pt x="15276" y="10167"/>
                  </a:moveTo>
                  <a:lnTo>
                    <a:pt x="16080" y="11105"/>
                  </a:lnTo>
                  <a:lnTo>
                    <a:pt x="14979" y="11409"/>
                  </a:lnTo>
                  <a:lnTo>
                    <a:pt x="14179" y="10466"/>
                  </a:lnTo>
                  <a:lnTo>
                    <a:pt x="15276" y="10167"/>
                  </a:lnTo>
                  <a:close/>
                  <a:moveTo>
                    <a:pt x="19883" y="10162"/>
                  </a:moveTo>
                  <a:lnTo>
                    <a:pt x="20701" y="11088"/>
                  </a:lnTo>
                  <a:lnTo>
                    <a:pt x="19550" y="11411"/>
                  </a:lnTo>
                  <a:lnTo>
                    <a:pt x="18728" y="10482"/>
                  </a:lnTo>
                  <a:lnTo>
                    <a:pt x="19883" y="10162"/>
                  </a:lnTo>
                  <a:close/>
                  <a:moveTo>
                    <a:pt x="10297" y="10162"/>
                  </a:moveTo>
                  <a:lnTo>
                    <a:pt x="11095" y="11195"/>
                  </a:lnTo>
                  <a:lnTo>
                    <a:pt x="9619" y="11596"/>
                  </a:lnTo>
                  <a:lnTo>
                    <a:pt x="8859" y="10542"/>
                  </a:lnTo>
                  <a:lnTo>
                    <a:pt x="10297" y="10162"/>
                  </a:lnTo>
                  <a:close/>
                  <a:moveTo>
                    <a:pt x="23191" y="10498"/>
                  </a:moveTo>
                  <a:lnTo>
                    <a:pt x="23996" y="11413"/>
                  </a:lnTo>
                  <a:lnTo>
                    <a:pt x="22915" y="11716"/>
                  </a:lnTo>
                  <a:lnTo>
                    <a:pt x="22110" y="10802"/>
                  </a:lnTo>
                  <a:lnTo>
                    <a:pt x="23191" y="10498"/>
                  </a:lnTo>
                  <a:close/>
                  <a:moveTo>
                    <a:pt x="18612" y="10513"/>
                  </a:moveTo>
                  <a:lnTo>
                    <a:pt x="19436" y="11444"/>
                  </a:lnTo>
                  <a:lnTo>
                    <a:pt x="18455" y="11720"/>
                  </a:lnTo>
                  <a:lnTo>
                    <a:pt x="17627" y="10787"/>
                  </a:lnTo>
                  <a:lnTo>
                    <a:pt x="18612" y="10513"/>
                  </a:lnTo>
                  <a:close/>
                  <a:moveTo>
                    <a:pt x="14065" y="10497"/>
                  </a:moveTo>
                  <a:lnTo>
                    <a:pt x="14865" y="11441"/>
                  </a:lnTo>
                  <a:lnTo>
                    <a:pt x="13561" y="11803"/>
                  </a:lnTo>
                  <a:lnTo>
                    <a:pt x="12771" y="10848"/>
                  </a:lnTo>
                  <a:lnTo>
                    <a:pt x="14065" y="10497"/>
                  </a:lnTo>
                  <a:close/>
                  <a:moveTo>
                    <a:pt x="26621" y="11037"/>
                  </a:moveTo>
                  <a:lnTo>
                    <a:pt x="27404" y="11944"/>
                  </a:lnTo>
                  <a:cubicBezTo>
                    <a:pt x="27306" y="11941"/>
                    <a:pt x="27211" y="11940"/>
                    <a:pt x="27117" y="11940"/>
                  </a:cubicBezTo>
                  <a:cubicBezTo>
                    <a:pt x="26757" y="11940"/>
                    <a:pt x="26424" y="11959"/>
                    <a:pt x="26116" y="11994"/>
                  </a:cubicBezTo>
                  <a:lnTo>
                    <a:pt x="25377" y="11154"/>
                  </a:lnTo>
                  <a:cubicBezTo>
                    <a:pt x="25742" y="11082"/>
                    <a:pt x="26158" y="11044"/>
                    <a:pt x="26621" y="11037"/>
                  </a:cubicBezTo>
                  <a:close/>
                  <a:moveTo>
                    <a:pt x="8748" y="10570"/>
                  </a:moveTo>
                  <a:lnTo>
                    <a:pt x="9510" y="11625"/>
                  </a:lnTo>
                  <a:lnTo>
                    <a:pt x="7930" y="12056"/>
                  </a:lnTo>
                  <a:lnTo>
                    <a:pt x="7194" y="10981"/>
                  </a:lnTo>
                  <a:lnTo>
                    <a:pt x="8748" y="10570"/>
                  </a:lnTo>
                  <a:close/>
                  <a:moveTo>
                    <a:pt x="21995" y="10834"/>
                  </a:moveTo>
                  <a:lnTo>
                    <a:pt x="22801" y="11748"/>
                  </a:lnTo>
                  <a:lnTo>
                    <a:pt x="21700" y="12056"/>
                  </a:lnTo>
                  <a:lnTo>
                    <a:pt x="20894" y="11144"/>
                  </a:lnTo>
                  <a:lnTo>
                    <a:pt x="21995" y="10834"/>
                  </a:lnTo>
                  <a:close/>
                  <a:moveTo>
                    <a:pt x="26792" y="11036"/>
                  </a:moveTo>
                  <a:cubicBezTo>
                    <a:pt x="27250" y="11036"/>
                    <a:pt x="27747" y="11065"/>
                    <a:pt x="28279" y="11126"/>
                  </a:cubicBezTo>
                  <a:lnTo>
                    <a:pt x="29115" y="12094"/>
                  </a:lnTo>
                  <a:cubicBezTo>
                    <a:pt x="28558" y="12015"/>
                    <a:pt x="28037" y="11969"/>
                    <a:pt x="27552" y="11951"/>
                  </a:cubicBezTo>
                  <a:lnTo>
                    <a:pt x="26761" y="11036"/>
                  </a:lnTo>
                  <a:cubicBezTo>
                    <a:pt x="26771" y="11036"/>
                    <a:pt x="26782" y="11036"/>
                    <a:pt x="26792" y="11036"/>
                  </a:cubicBezTo>
                  <a:close/>
                  <a:moveTo>
                    <a:pt x="17513" y="10819"/>
                  </a:moveTo>
                  <a:lnTo>
                    <a:pt x="18341" y="11752"/>
                  </a:lnTo>
                  <a:lnTo>
                    <a:pt x="17079" y="12107"/>
                  </a:lnTo>
                  <a:lnTo>
                    <a:pt x="16270" y="11162"/>
                  </a:lnTo>
                  <a:lnTo>
                    <a:pt x="17513" y="10819"/>
                  </a:lnTo>
                  <a:close/>
                  <a:moveTo>
                    <a:pt x="12658" y="10879"/>
                  </a:moveTo>
                  <a:lnTo>
                    <a:pt x="13448" y="11834"/>
                  </a:lnTo>
                  <a:lnTo>
                    <a:pt x="12026" y="12226"/>
                  </a:lnTo>
                  <a:lnTo>
                    <a:pt x="11276" y="11255"/>
                  </a:lnTo>
                  <a:lnTo>
                    <a:pt x="12658" y="10879"/>
                  </a:lnTo>
                  <a:close/>
                  <a:moveTo>
                    <a:pt x="25256" y="11178"/>
                  </a:moveTo>
                  <a:lnTo>
                    <a:pt x="25985" y="12008"/>
                  </a:lnTo>
                  <a:cubicBezTo>
                    <a:pt x="25702" y="12046"/>
                    <a:pt x="25445" y="12101"/>
                    <a:pt x="25212" y="12172"/>
                  </a:cubicBezTo>
                  <a:lnTo>
                    <a:pt x="24890" y="12264"/>
                  </a:lnTo>
                  <a:lnTo>
                    <a:pt x="24189" y="11469"/>
                  </a:lnTo>
                  <a:lnTo>
                    <a:pt x="24972" y="11250"/>
                  </a:lnTo>
                  <a:cubicBezTo>
                    <a:pt x="25062" y="11223"/>
                    <a:pt x="25157" y="11199"/>
                    <a:pt x="25256" y="11178"/>
                  </a:cubicBezTo>
                  <a:close/>
                  <a:moveTo>
                    <a:pt x="20780" y="11176"/>
                  </a:moveTo>
                  <a:lnTo>
                    <a:pt x="21586" y="12089"/>
                  </a:lnTo>
                  <a:lnTo>
                    <a:pt x="20437" y="12412"/>
                  </a:lnTo>
                  <a:lnTo>
                    <a:pt x="19629" y="11500"/>
                  </a:lnTo>
                  <a:lnTo>
                    <a:pt x="20780" y="11176"/>
                  </a:lnTo>
                  <a:close/>
                  <a:moveTo>
                    <a:pt x="16156" y="11195"/>
                  </a:moveTo>
                  <a:lnTo>
                    <a:pt x="16965" y="12138"/>
                  </a:lnTo>
                  <a:lnTo>
                    <a:pt x="15862" y="12449"/>
                  </a:lnTo>
                  <a:lnTo>
                    <a:pt x="15055" y="11499"/>
                  </a:lnTo>
                  <a:lnTo>
                    <a:pt x="16156" y="11195"/>
                  </a:lnTo>
                  <a:close/>
                  <a:moveTo>
                    <a:pt x="7084" y="11009"/>
                  </a:moveTo>
                  <a:lnTo>
                    <a:pt x="7822" y="12086"/>
                  </a:lnTo>
                  <a:lnTo>
                    <a:pt x="6208" y="12525"/>
                  </a:lnTo>
                  <a:lnTo>
                    <a:pt x="5476" y="11434"/>
                  </a:lnTo>
                  <a:lnTo>
                    <a:pt x="7084" y="11009"/>
                  </a:lnTo>
                  <a:close/>
                  <a:moveTo>
                    <a:pt x="24075" y="11502"/>
                  </a:moveTo>
                  <a:lnTo>
                    <a:pt x="24776" y="12298"/>
                  </a:lnTo>
                  <a:lnTo>
                    <a:pt x="23701" y="12608"/>
                  </a:lnTo>
                  <a:lnTo>
                    <a:pt x="22994" y="11804"/>
                  </a:lnTo>
                  <a:lnTo>
                    <a:pt x="24075" y="11502"/>
                  </a:lnTo>
                  <a:close/>
                  <a:moveTo>
                    <a:pt x="11165" y="11286"/>
                  </a:moveTo>
                  <a:lnTo>
                    <a:pt x="11915" y="12257"/>
                  </a:lnTo>
                  <a:lnTo>
                    <a:pt x="10401" y="12678"/>
                  </a:lnTo>
                  <a:lnTo>
                    <a:pt x="9687" y="11689"/>
                  </a:lnTo>
                  <a:lnTo>
                    <a:pt x="11165" y="11286"/>
                  </a:lnTo>
                  <a:close/>
                  <a:moveTo>
                    <a:pt x="19515" y="11533"/>
                  </a:moveTo>
                  <a:lnTo>
                    <a:pt x="20321" y="12445"/>
                  </a:lnTo>
                  <a:lnTo>
                    <a:pt x="19341" y="12719"/>
                  </a:lnTo>
                  <a:lnTo>
                    <a:pt x="18533" y="11808"/>
                  </a:lnTo>
                  <a:lnTo>
                    <a:pt x="19515" y="11533"/>
                  </a:lnTo>
                  <a:close/>
                  <a:moveTo>
                    <a:pt x="14943" y="11531"/>
                  </a:moveTo>
                  <a:lnTo>
                    <a:pt x="15748" y="12481"/>
                  </a:lnTo>
                  <a:lnTo>
                    <a:pt x="14429" y="12851"/>
                  </a:lnTo>
                  <a:lnTo>
                    <a:pt x="13635" y="11893"/>
                  </a:lnTo>
                  <a:lnTo>
                    <a:pt x="14943" y="11531"/>
                  </a:lnTo>
                  <a:close/>
                  <a:moveTo>
                    <a:pt x="22879" y="11837"/>
                  </a:moveTo>
                  <a:lnTo>
                    <a:pt x="23588" y="12640"/>
                  </a:lnTo>
                  <a:lnTo>
                    <a:pt x="22494" y="12956"/>
                  </a:lnTo>
                  <a:lnTo>
                    <a:pt x="21779" y="12146"/>
                  </a:lnTo>
                  <a:lnTo>
                    <a:pt x="22879" y="11837"/>
                  </a:lnTo>
                  <a:close/>
                  <a:moveTo>
                    <a:pt x="27115" y="12048"/>
                  </a:moveTo>
                  <a:cubicBezTo>
                    <a:pt x="27240" y="12048"/>
                    <a:pt x="27369" y="12050"/>
                    <a:pt x="27501" y="12055"/>
                  </a:cubicBezTo>
                  <a:lnTo>
                    <a:pt x="28309" y="12989"/>
                  </a:lnTo>
                  <a:cubicBezTo>
                    <a:pt x="28018" y="12969"/>
                    <a:pt x="27740" y="12959"/>
                    <a:pt x="27474" y="12959"/>
                  </a:cubicBezTo>
                  <a:cubicBezTo>
                    <a:pt x="27302" y="12959"/>
                    <a:pt x="27135" y="12963"/>
                    <a:pt x="26973" y="12971"/>
                  </a:cubicBezTo>
                  <a:lnTo>
                    <a:pt x="26202" y="12093"/>
                  </a:lnTo>
                  <a:cubicBezTo>
                    <a:pt x="26484" y="12063"/>
                    <a:pt x="26789" y="12048"/>
                    <a:pt x="27115" y="12048"/>
                  </a:cubicBezTo>
                  <a:close/>
                  <a:moveTo>
                    <a:pt x="18419" y="11841"/>
                  </a:moveTo>
                  <a:lnTo>
                    <a:pt x="19227" y="12751"/>
                  </a:lnTo>
                  <a:lnTo>
                    <a:pt x="17942" y="13112"/>
                  </a:lnTo>
                  <a:lnTo>
                    <a:pt x="17157" y="12195"/>
                  </a:lnTo>
                  <a:lnTo>
                    <a:pt x="18419" y="11841"/>
                  </a:lnTo>
                  <a:close/>
                  <a:moveTo>
                    <a:pt x="9576" y="11718"/>
                  </a:moveTo>
                  <a:lnTo>
                    <a:pt x="10291" y="12708"/>
                  </a:lnTo>
                  <a:lnTo>
                    <a:pt x="8682" y="13154"/>
                  </a:lnTo>
                  <a:lnTo>
                    <a:pt x="7995" y="12149"/>
                  </a:lnTo>
                  <a:lnTo>
                    <a:pt x="9576" y="11718"/>
                  </a:lnTo>
                  <a:close/>
                  <a:moveTo>
                    <a:pt x="26072" y="12107"/>
                  </a:moveTo>
                  <a:lnTo>
                    <a:pt x="26837" y="12978"/>
                  </a:lnTo>
                  <a:cubicBezTo>
                    <a:pt x="26402" y="13005"/>
                    <a:pt x="26012" y="13064"/>
                    <a:pt x="25671" y="13154"/>
                  </a:cubicBezTo>
                  <a:lnTo>
                    <a:pt x="24967" y="12355"/>
                  </a:lnTo>
                  <a:lnTo>
                    <a:pt x="25243" y="12274"/>
                  </a:lnTo>
                  <a:cubicBezTo>
                    <a:pt x="25488" y="12200"/>
                    <a:pt x="25767" y="12145"/>
                    <a:pt x="26072" y="12107"/>
                  </a:cubicBezTo>
                  <a:close/>
                  <a:moveTo>
                    <a:pt x="27649" y="12062"/>
                  </a:moveTo>
                  <a:lnTo>
                    <a:pt x="27649" y="12062"/>
                  </a:lnTo>
                  <a:cubicBezTo>
                    <a:pt x="28106" y="12083"/>
                    <a:pt x="28596" y="12128"/>
                    <a:pt x="29118" y="12203"/>
                  </a:cubicBezTo>
                  <a:lnTo>
                    <a:pt x="29221" y="12217"/>
                  </a:lnTo>
                  <a:lnTo>
                    <a:pt x="30064" y="13193"/>
                  </a:lnTo>
                  <a:lnTo>
                    <a:pt x="29408" y="13103"/>
                  </a:lnTo>
                  <a:cubicBezTo>
                    <a:pt x="29080" y="13058"/>
                    <a:pt x="28765" y="13026"/>
                    <a:pt x="28461" y="13002"/>
                  </a:cubicBezTo>
                  <a:lnTo>
                    <a:pt x="27649" y="12062"/>
                  </a:lnTo>
                  <a:close/>
                  <a:moveTo>
                    <a:pt x="13523" y="11924"/>
                  </a:moveTo>
                  <a:lnTo>
                    <a:pt x="14316" y="12884"/>
                  </a:lnTo>
                  <a:lnTo>
                    <a:pt x="12851" y="13295"/>
                  </a:lnTo>
                  <a:lnTo>
                    <a:pt x="12098" y="12318"/>
                  </a:lnTo>
                  <a:lnTo>
                    <a:pt x="13523" y="11924"/>
                  </a:lnTo>
                  <a:close/>
                  <a:moveTo>
                    <a:pt x="21665" y="12179"/>
                  </a:moveTo>
                  <a:lnTo>
                    <a:pt x="22380" y="12988"/>
                  </a:lnTo>
                  <a:lnTo>
                    <a:pt x="21239" y="13317"/>
                  </a:lnTo>
                  <a:lnTo>
                    <a:pt x="20515" y="12501"/>
                  </a:lnTo>
                  <a:lnTo>
                    <a:pt x="21665" y="12179"/>
                  </a:lnTo>
                  <a:close/>
                  <a:moveTo>
                    <a:pt x="17043" y="12228"/>
                  </a:moveTo>
                  <a:lnTo>
                    <a:pt x="17828" y="13144"/>
                  </a:lnTo>
                  <a:lnTo>
                    <a:pt x="16716" y="13455"/>
                  </a:lnTo>
                  <a:lnTo>
                    <a:pt x="15938" y="12539"/>
                  </a:lnTo>
                  <a:lnTo>
                    <a:pt x="17043" y="12228"/>
                  </a:lnTo>
                  <a:close/>
                  <a:moveTo>
                    <a:pt x="24853" y="12387"/>
                  </a:moveTo>
                  <a:lnTo>
                    <a:pt x="25554" y="13184"/>
                  </a:lnTo>
                  <a:cubicBezTo>
                    <a:pt x="25532" y="13191"/>
                    <a:pt x="25508" y="13195"/>
                    <a:pt x="25485" y="13202"/>
                  </a:cubicBezTo>
                  <a:lnTo>
                    <a:pt x="24486" y="13497"/>
                  </a:lnTo>
                  <a:lnTo>
                    <a:pt x="23779" y="12697"/>
                  </a:lnTo>
                  <a:lnTo>
                    <a:pt x="24853" y="12387"/>
                  </a:lnTo>
                  <a:close/>
                  <a:moveTo>
                    <a:pt x="20400" y="12533"/>
                  </a:moveTo>
                  <a:lnTo>
                    <a:pt x="21125" y="13350"/>
                  </a:lnTo>
                  <a:lnTo>
                    <a:pt x="20151" y="13631"/>
                  </a:lnTo>
                  <a:lnTo>
                    <a:pt x="19420" y="12808"/>
                  </a:lnTo>
                  <a:lnTo>
                    <a:pt x="20400" y="12533"/>
                  </a:lnTo>
                  <a:close/>
                  <a:moveTo>
                    <a:pt x="7885" y="12179"/>
                  </a:moveTo>
                  <a:lnTo>
                    <a:pt x="8574" y="13184"/>
                  </a:lnTo>
                  <a:lnTo>
                    <a:pt x="6949" y="13634"/>
                  </a:lnTo>
                  <a:lnTo>
                    <a:pt x="6269" y="12619"/>
                  </a:lnTo>
                  <a:lnTo>
                    <a:pt x="7885" y="12179"/>
                  </a:lnTo>
                  <a:close/>
                  <a:moveTo>
                    <a:pt x="11986" y="12350"/>
                  </a:moveTo>
                  <a:lnTo>
                    <a:pt x="12740" y="13327"/>
                  </a:lnTo>
                  <a:lnTo>
                    <a:pt x="11185" y="13765"/>
                  </a:lnTo>
                  <a:lnTo>
                    <a:pt x="10467" y="12770"/>
                  </a:lnTo>
                  <a:lnTo>
                    <a:pt x="11986" y="12350"/>
                  </a:lnTo>
                  <a:close/>
                  <a:moveTo>
                    <a:pt x="23665" y="12729"/>
                  </a:moveTo>
                  <a:lnTo>
                    <a:pt x="24373" y="13530"/>
                  </a:lnTo>
                  <a:lnTo>
                    <a:pt x="23287" y="13852"/>
                  </a:lnTo>
                  <a:lnTo>
                    <a:pt x="22573" y="13044"/>
                  </a:lnTo>
                  <a:lnTo>
                    <a:pt x="23665" y="12729"/>
                  </a:lnTo>
                  <a:close/>
                  <a:moveTo>
                    <a:pt x="15824" y="12570"/>
                  </a:moveTo>
                  <a:lnTo>
                    <a:pt x="16602" y="13488"/>
                  </a:lnTo>
                  <a:lnTo>
                    <a:pt x="15267" y="13863"/>
                  </a:lnTo>
                  <a:lnTo>
                    <a:pt x="14504" y="12941"/>
                  </a:lnTo>
                  <a:lnTo>
                    <a:pt x="15824" y="12570"/>
                  </a:lnTo>
                  <a:close/>
                  <a:moveTo>
                    <a:pt x="19306" y="12840"/>
                  </a:moveTo>
                  <a:lnTo>
                    <a:pt x="20037" y="13664"/>
                  </a:lnTo>
                  <a:lnTo>
                    <a:pt x="18736" y="14038"/>
                  </a:lnTo>
                  <a:lnTo>
                    <a:pt x="18018" y="13202"/>
                  </a:lnTo>
                  <a:lnTo>
                    <a:pt x="19306" y="12840"/>
                  </a:lnTo>
                  <a:close/>
                  <a:moveTo>
                    <a:pt x="27434" y="13066"/>
                  </a:moveTo>
                  <a:cubicBezTo>
                    <a:pt x="27741" y="13066"/>
                    <a:pt x="28067" y="13079"/>
                    <a:pt x="28409" y="13105"/>
                  </a:cubicBezTo>
                  <a:lnTo>
                    <a:pt x="29352" y="14197"/>
                  </a:lnTo>
                  <a:cubicBezTo>
                    <a:pt x="29017" y="14172"/>
                    <a:pt x="28697" y="14159"/>
                    <a:pt x="28393" y="14159"/>
                  </a:cubicBezTo>
                  <a:cubicBezTo>
                    <a:pt x="28267" y="14159"/>
                    <a:pt x="28144" y="14162"/>
                    <a:pt x="28023" y="14166"/>
                  </a:cubicBezTo>
                  <a:lnTo>
                    <a:pt x="27063" y="13072"/>
                  </a:lnTo>
                  <a:cubicBezTo>
                    <a:pt x="27184" y="13068"/>
                    <a:pt x="27307" y="13066"/>
                    <a:pt x="27434" y="13066"/>
                  </a:cubicBezTo>
                  <a:close/>
                  <a:moveTo>
                    <a:pt x="22459" y="13077"/>
                  </a:moveTo>
                  <a:lnTo>
                    <a:pt x="23173" y="13885"/>
                  </a:lnTo>
                  <a:lnTo>
                    <a:pt x="22038" y="14221"/>
                  </a:lnTo>
                  <a:lnTo>
                    <a:pt x="21316" y="13406"/>
                  </a:lnTo>
                  <a:lnTo>
                    <a:pt x="22459" y="13077"/>
                  </a:lnTo>
                  <a:close/>
                  <a:moveTo>
                    <a:pt x="10357" y="12801"/>
                  </a:moveTo>
                  <a:lnTo>
                    <a:pt x="11075" y="13794"/>
                  </a:lnTo>
                  <a:lnTo>
                    <a:pt x="9436" y="14256"/>
                  </a:lnTo>
                  <a:lnTo>
                    <a:pt x="8747" y="13247"/>
                  </a:lnTo>
                  <a:lnTo>
                    <a:pt x="10357" y="12801"/>
                  </a:lnTo>
                  <a:close/>
                  <a:moveTo>
                    <a:pt x="14391" y="12974"/>
                  </a:moveTo>
                  <a:lnTo>
                    <a:pt x="15154" y="13894"/>
                  </a:lnTo>
                  <a:lnTo>
                    <a:pt x="13642" y="14319"/>
                  </a:lnTo>
                  <a:lnTo>
                    <a:pt x="12923" y="13386"/>
                  </a:lnTo>
                  <a:lnTo>
                    <a:pt x="14391" y="12974"/>
                  </a:lnTo>
                  <a:close/>
                  <a:moveTo>
                    <a:pt x="26927" y="13079"/>
                  </a:moveTo>
                  <a:lnTo>
                    <a:pt x="27888" y="14175"/>
                  </a:lnTo>
                  <a:cubicBezTo>
                    <a:pt x="27452" y="14197"/>
                    <a:pt x="27055" y="14248"/>
                    <a:pt x="26707" y="14331"/>
                  </a:cubicBezTo>
                  <a:lnTo>
                    <a:pt x="25750" y="13243"/>
                  </a:lnTo>
                  <a:cubicBezTo>
                    <a:pt x="26093" y="13158"/>
                    <a:pt x="26488" y="13103"/>
                    <a:pt x="26927" y="13079"/>
                  </a:cubicBezTo>
                  <a:close/>
                  <a:moveTo>
                    <a:pt x="17904" y="13233"/>
                  </a:moveTo>
                  <a:lnTo>
                    <a:pt x="18622" y="14070"/>
                  </a:lnTo>
                  <a:lnTo>
                    <a:pt x="17509" y="14391"/>
                  </a:lnTo>
                  <a:lnTo>
                    <a:pt x="16792" y="13545"/>
                  </a:lnTo>
                  <a:lnTo>
                    <a:pt x="17904" y="13233"/>
                  </a:lnTo>
                  <a:close/>
                  <a:moveTo>
                    <a:pt x="28561" y="13117"/>
                  </a:moveTo>
                  <a:cubicBezTo>
                    <a:pt x="28831" y="13141"/>
                    <a:pt x="29106" y="13170"/>
                    <a:pt x="29394" y="13209"/>
                  </a:cubicBezTo>
                  <a:lnTo>
                    <a:pt x="30170" y="13316"/>
                  </a:lnTo>
                  <a:lnTo>
                    <a:pt x="31106" y="14400"/>
                  </a:lnTo>
                  <a:lnTo>
                    <a:pt x="30294" y="14293"/>
                  </a:lnTo>
                  <a:cubicBezTo>
                    <a:pt x="30022" y="14256"/>
                    <a:pt x="29760" y="14231"/>
                    <a:pt x="29504" y="14210"/>
                  </a:cubicBezTo>
                  <a:lnTo>
                    <a:pt x="28561" y="13117"/>
                  </a:lnTo>
                  <a:close/>
                  <a:moveTo>
                    <a:pt x="21202" y="13438"/>
                  </a:moveTo>
                  <a:lnTo>
                    <a:pt x="21926" y="14255"/>
                  </a:lnTo>
                  <a:lnTo>
                    <a:pt x="20957" y="14540"/>
                  </a:lnTo>
                  <a:lnTo>
                    <a:pt x="20230" y="13720"/>
                  </a:lnTo>
                  <a:lnTo>
                    <a:pt x="21202" y="13438"/>
                  </a:lnTo>
                  <a:close/>
                  <a:moveTo>
                    <a:pt x="25633" y="13274"/>
                  </a:moveTo>
                  <a:lnTo>
                    <a:pt x="26592" y="14362"/>
                  </a:lnTo>
                  <a:cubicBezTo>
                    <a:pt x="26524" y="14380"/>
                    <a:pt x="26452" y="14397"/>
                    <a:pt x="26388" y="14417"/>
                  </a:cubicBezTo>
                  <a:lnTo>
                    <a:pt x="25509" y="14657"/>
                  </a:lnTo>
                  <a:lnTo>
                    <a:pt x="24563" y="13586"/>
                  </a:lnTo>
                  <a:lnTo>
                    <a:pt x="25516" y="13303"/>
                  </a:lnTo>
                  <a:cubicBezTo>
                    <a:pt x="25554" y="13292"/>
                    <a:pt x="25595" y="13284"/>
                    <a:pt x="25633" y="13274"/>
                  </a:cubicBezTo>
                  <a:close/>
                  <a:moveTo>
                    <a:pt x="8637" y="13278"/>
                  </a:moveTo>
                  <a:lnTo>
                    <a:pt x="9328" y="14286"/>
                  </a:lnTo>
                  <a:lnTo>
                    <a:pt x="7695" y="14746"/>
                  </a:lnTo>
                  <a:lnTo>
                    <a:pt x="7013" y="13727"/>
                  </a:lnTo>
                  <a:lnTo>
                    <a:pt x="8637" y="13278"/>
                  </a:lnTo>
                  <a:close/>
                  <a:moveTo>
                    <a:pt x="12812" y="13417"/>
                  </a:moveTo>
                  <a:lnTo>
                    <a:pt x="13531" y="14350"/>
                  </a:lnTo>
                  <a:lnTo>
                    <a:pt x="11931" y="14799"/>
                  </a:lnTo>
                  <a:lnTo>
                    <a:pt x="11251" y="13856"/>
                  </a:lnTo>
                  <a:lnTo>
                    <a:pt x="12812" y="13417"/>
                  </a:lnTo>
                  <a:close/>
                  <a:moveTo>
                    <a:pt x="16678" y="13578"/>
                  </a:moveTo>
                  <a:lnTo>
                    <a:pt x="17396" y="14424"/>
                  </a:lnTo>
                  <a:lnTo>
                    <a:pt x="16051" y="14812"/>
                  </a:lnTo>
                  <a:lnTo>
                    <a:pt x="15341" y="13954"/>
                  </a:lnTo>
                  <a:lnTo>
                    <a:pt x="16678" y="13578"/>
                  </a:lnTo>
                  <a:close/>
                  <a:moveTo>
                    <a:pt x="20116" y="13752"/>
                  </a:moveTo>
                  <a:lnTo>
                    <a:pt x="20845" y="14574"/>
                  </a:lnTo>
                  <a:lnTo>
                    <a:pt x="19529" y="14963"/>
                  </a:lnTo>
                  <a:lnTo>
                    <a:pt x="18812" y="14128"/>
                  </a:lnTo>
                  <a:lnTo>
                    <a:pt x="20116" y="13752"/>
                  </a:lnTo>
                  <a:close/>
                  <a:moveTo>
                    <a:pt x="24451" y="13619"/>
                  </a:moveTo>
                  <a:lnTo>
                    <a:pt x="25395" y="14690"/>
                  </a:lnTo>
                  <a:lnTo>
                    <a:pt x="24293" y="14991"/>
                  </a:lnTo>
                  <a:lnTo>
                    <a:pt x="23366" y="13939"/>
                  </a:lnTo>
                  <a:lnTo>
                    <a:pt x="24451" y="13619"/>
                  </a:lnTo>
                  <a:close/>
                  <a:moveTo>
                    <a:pt x="15229" y="13984"/>
                  </a:moveTo>
                  <a:lnTo>
                    <a:pt x="15939" y="14845"/>
                  </a:lnTo>
                  <a:lnTo>
                    <a:pt x="14392" y="15289"/>
                  </a:lnTo>
                  <a:lnTo>
                    <a:pt x="13713" y="14410"/>
                  </a:lnTo>
                  <a:lnTo>
                    <a:pt x="15229" y="13984"/>
                  </a:lnTo>
                  <a:close/>
                  <a:moveTo>
                    <a:pt x="11141" y="13887"/>
                  </a:moveTo>
                  <a:lnTo>
                    <a:pt x="11821" y="14830"/>
                  </a:lnTo>
                  <a:lnTo>
                    <a:pt x="10150" y="15299"/>
                  </a:lnTo>
                  <a:lnTo>
                    <a:pt x="9500" y="14349"/>
                  </a:lnTo>
                  <a:lnTo>
                    <a:pt x="11141" y="13887"/>
                  </a:lnTo>
                  <a:close/>
                  <a:moveTo>
                    <a:pt x="18700" y="14160"/>
                  </a:moveTo>
                  <a:lnTo>
                    <a:pt x="19416" y="14997"/>
                  </a:lnTo>
                  <a:lnTo>
                    <a:pt x="18301" y="15324"/>
                  </a:lnTo>
                  <a:lnTo>
                    <a:pt x="17585" y="14481"/>
                  </a:lnTo>
                  <a:lnTo>
                    <a:pt x="18700" y="14160"/>
                  </a:lnTo>
                  <a:close/>
                  <a:moveTo>
                    <a:pt x="23252" y="13973"/>
                  </a:moveTo>
                  <a:lnTo>
                    <a:pt x="24178" y="15022"/>
                  </a:lnTo>
                  <a:lnTo>
                    <a:pt x="23028" y="15337"/>
                  </a:lnTo>
                  <a:lnTo>
                    <a:pt x="22117" y="14310"/>
                  </a:lnTo>
                  <a:lnTo>
                    <a:pt x="23252" y="13973"/>
                  </a:lnTo>
                  <a:close/>
                  <a:moveTo>
                    <a:pt x="28382" y="14265"/>
                  </a:moveTo>
                  <a:cubicBezTo>
                    <a:pt x="28718" y="14265"/>
                    <a:pt x="29076" y="14281"/>
                    <a:pt x="29452" y="14312"/>
                  </a:cubicBezTo>
                  <a:lnTo>
                    <a:pt x="30416" y="15429"/>
                  </a:lnTo>
                  <a:cubicBezTo>
                    <a:pt x="30094" y="15405"/>
                    <a:pt x="29785" y="15393"/>
                    <a:pt x="29491" y="15393"/>
                  </a:cubicBezTo>
                  <a:cubicBezTo>
                    <a:pt x="29360" y="15393"/>
                    <a:pt x="29232" y="15395"/>
                    <a:pt x="29107" y="15400"/>
                  </a:cubicBezTo>
                  <a:lnTo>
                    <a:pt x="28113" y="14269"/>
                  </a:lnTo>
                  <a:cubicBezTo>
                    <a:pt x="28201" y="14266"/>
                    <a:pt x="28291" y="14265"/>
                    <a:pt x="28382" y="14265"/>
                  </a:cubicBezTo>
                  <a:close/>
                  <a:moveTo>
                    <a:pt x="27977" y="14276"/>
                  </a:moveTo>
                  <a:lnTo>
                    <a:pt x="28973" y="15409"/>
                  </a:lnTo>
                  <a:cubicBezTo>
                    <a:pt x="28538" y="15433"/>
                    <a:pt x="28141" y="15484"/>
                    <a:pt x="27795" y="15567"/>
                  </a:cubicBezTo>
                  <a:lnTo>
                    <a:pt x="26786" y="14421"/>
                  </a:lnTo>
                  <a:cubicBezTo>
                    <a:pt x="27136" y="14342"/>
                    <a:pt x="27538" y="14294"/>
                    <a:pt x="27977" y="14276"/>
                  </a:cubicBezTo>
                  <a:close/>
                  <a:moveTo>
                    <a:pt x="29604" y="14324"/>
                  </a:moveTo>
                  <a:lnTo>
                    <a:pt x="29604" y="14324"/>
                  </a:lnTo>
                  <a:cubicBezTo>
                    <a:pt x="29823" y="14345"/>
                    <a:pt x="30047" y="14369"/>
                    <a:pt x="30280" y="14400"/>
                  </a:cubicBezTo>
                  <a:lnTo>
                    <a:pt x="31210" y="14522"/>
                  </a:lnTo>
                  <a:lnTo>
                    <a:pt x="32159" y="15621"/>
                  </a:lnTo>
                  <a:lnTo>
                    <a:pt x="31314" y="15514"/>
                  </a:lnTo>
                  <a:cubicBezTo>
                    <a:pt x="31056" y="15482"/>
                    <a:pt x="30810" y="15458"/>
                    <a:pt x="30567" y="15438"/>
                  </a:cubicBezTo>
                  <a:lnTo>
                    <a:pt x="29604" y="14324"/>
                  </a:lnTo>
                  <a:close/>
                  <a:moveTo>
                    <a:pt x="22003" y="14342"/>
                  </a:moveTo>
                  <a:lnTo>
                    <a:pt x="22912" y="15370"/>
                  </a:lnTo>
                  <a:lnTo>
                    <a:pt x="21931" y="15637"/>
                  </a:lnTo>
                  <a:lnTo>
                    <a:pt x="21036" y="14628"/>
                  </a:lnTo>
                  <a:lnTo>
                    <a:pt x="22003" y="14342"/>
                  </a:lnTo>
                  <a:close/>
                  <a:moveTo>
                    <a:pt x="17472" y="14514"/>
                  </a:moveTo>
                  <a:lnTo>
                    <a:pt x="18189" y="15358"/>
                  </a:lnTo>
                  <a:lnTo>
                    <a:pt x="16835" y="15758"/>
                  </a:lnTo>
                  <a:lnTo>
                    <a:pt x="16125" y="14901"/>
                  </a:lnTo>
                  <a:lnTo>
                    <a:pt x="17472" y="14514"/>
                  </a:lnTo>
                  <a:close/>
                  <a:moveTo>
                    <a:pt x="9391" y="14380"/>
                  </a:moveTo>
                  <a:lnTo>
                    <a:pt x="10042" y="15329"/>
                  </a:lnTo>
                  <a:lnTo>
                    <a:pt x="8396" y="15792"/>
                  </a:lnTo>
                  <a:lnTo>
                    <a:pt x="7757" y="14839"/>
                  </a:lnTo>
                  <a:lnTo>
                    <a:pt x="9391" y="14380"/>
                  </a:lnTo>
                  <a:close/>
                  <a:moveTo>
                    <a:pt x="13601" y="14441"/>
                  </a:moveTo>
                  <a:lnTo>
                    <a:pt x="14281" y="15322"/>
                  </a:lnTo>
                  <a:lnTo>
                    <a:pt x="12647" y="15792"/>
                  </a:lnTo>
                  <a:lnTo>
                    <a:pt x="11998" y="14891"/>
                  </a:lnTo>
                  <a:lnTo>
                    <a:pt x="13601" y="14441"/>
                  </a:lnTo>
                  <a:close/>
                  <a:moveTo>
                    <a:pt x="26671" y="14452"/>
                  </a:moveTo>
                  <a:lnTo>
                    <a:pt x="27681" y="15599"/>
                  </a:lnTo>
                  <a:cubicBezTo>
                    <a:pt x="27598" y="15620"/>
                    <a:pt x="27515" y="15641"/>
                    <a:pt x="27439" y="15667"/>
                  </a:cubicBezTo>
                  <a:lnTo>
                    <a:pt x="26609" y="15903"/>
                  </a:lnTo>
                  <a:lnTo>
                    <a:pt x="25588" y="14747"/>
                  </a:lnTo>
                  <a:lnTo>
                    <a:pt x="26419" y="14521"/>
                  </a:lnTo>
                  <a:cubicBezTo>
                    <a:pt x="26497" y="14494"/>
                    <a:pt x="26585" y="14473"/>
                    <a:pt x="26671" y="14452"/>
                  </a:cubicBezTo>
                  <a:close/>
                  <a:moveTo>
                    <a:pt x="20922" y="14662"/>
                  </a:moveTo>
                  <a:lnTo>
                    <a:pt x="21817" y="15669"/>
                  </a:lnTo>
                  <a:lnTo>
                    <a:pt x="20453" y="16042"/>
                  </a:lnTo>
                  <a:lnTo>
                    <a:pt x="19605" y="15051"/>
                  </a:lnTo>
                  <a:lnTo>
                    <a:pt x="20922" y="14662"/>
                  </a:lnTo>
                  <a:close/>
                  <a:moveTo>
                    <a:pt x="25474" y="14778"/>
                  </a:moveTo>
                  <a:lnTo>
                    <a:pt x="26493" y="15935"/>
                  </a:lnTo>
                  <a:lnTo>
                    <a:pt x="25402" y="16245"/>
                  </a:lnTo>
                  <a:lnTo>
                    <a:pt x="24373" y="15081"/>
                  </a:lnTo>
                  <a:lnTo>
                    <a:pt x="25474" y="14778"/>
                  </a:lnTo>
                  <a:close/>
                  <a:moveTo>
                    <a:pt x="16014" y="14933"/>
                  </a:moveTo>
                  <a:lnTo>
                    <a:pt x="16723" y="15792"/>
                  </a:lnTo>
                  <a:lnTo>
                    <a:pt x="15141" y="16259"/>
                  </a:lnTo>
                  <a:lnTo>
                    <a:pt x="14463" y="15381"/>
                  </a:lnTo>
                  <a:lnTo>
                    <a:pt x="16014" y="14933"/>
                  </a:lnTo>
                  <a:close/>
                  <a:moveTo>
                    <a:pt x="11888" y="14922"/>
                  </a:moveTo>
                  <a:lnTo>
                    <a:pt x="12539" y="15824"/>
                  </a:lnTo>
                  <a:lnTo>
                    <a:pt x="10844" y="16311"/>
                  </a:lnTo>
                  <a:lnTo>
                    <a:pt x="10213" y="15392"/>
                  </a:lnTo>
                  <a:lnTo>
                    <a:pt x="11888" y="14922"/>
                  </a:lnTo>
                  <a:close/>
                  <a:moveTo>
                    <a:pt x="19492" y="15085"/>
                  </a:moveTo>
                  <a:lnTo>
                    <a:pt x="20339" y="16073"/>
                  </a:lnTo>
                  <a:lnTo>
                    <a:pt x="19201" y="16386"/>
                  </a:lnTo>
                  <a:lnTo>
                    <a:pt x="18377" y="15415"/>
                  </a:lnTo>
                  <a:lnTo>
                    <a:pt x="19492" y="15085"/>
                  </a:lnTo>
                  <a:close/>
                  <a:moveTo>
                    <a:pt x="24258" y="15112"/>
                  </a:moveTo>
                  <a:lnTo>
                    <a:pt x="25288" y="16277"/>
                  </a:lnTo>
                  <a:lnTo>
                    <a:pt x="24148" y="16603"/>
                  </a:lnTo>
                  <a:lnTo>
                    <a:pt x="23107" y="15427"/>
                  </a:lnTo>
                  <a:lnTo>
                    <a:pt x="24258" y="15112"/>
                  </a:lnTo>
                  <a:close/>
                  <a:moveTo>
                    <a:pt x="14352" y="15413"/>
                  </a:moveTo>
                  <a:lnTo>
                    <a:pt x="15032" y="16291"/>
                  </a:lnTo>
                  <a:lnTo>
                    <a:pt x="13364" y="16784"/>
                  </a:lnTo>
                  <a:lnTo>
                    <a:pt x="12715" y="15885"/>
                  </a:lnTo>
                  <a:lnTo>
                    <a:pt x="14352" y="15413"/>
                  </a:lnTo>
                  <a:close/>
                  <a:moveTo>
                    <a:pt x="18265" y="15447"/>
                  </a:moveTo>
                  <a:lnTo>
                    <a:pt x="19087" y="16417"/>
                  </a:lnTo>
                  <a:lnTo>
                    <a:pt x="17695" y="16798"/>
                  </a:lnTo>
                  <a:lnTo>
                    <a:pt x="16909" y="15848"/>
                  </a:lnTo>
                  <a:lnTo>
                    <a:pt x="18265" y="15447"/>
                  </a:lnTo>
                  <a:close/>
                  <a:moveTo>
                    <a:pt x="10105" y="15423"/>
                  </a:moveTo>
                  <a:lnTo>
                    <a:pt x="10736" y="16344"/>
                  </a:lnTo>
                  <a:lnTo>
                    <a:pt x="9085" y="16819"/>
                  </a:lnTo>
                  <a:lnTo>
                    <a:pt x="8458" y="15885"/>
                  </a:lnTo>
                  <a:lnTo>
                    <a:pt x="10105" y="15423"/>
                  </a:lnTo>
                  <a:close/>
                  <a:moveTo>
                    <a:pt x="22991" y="15458"/>
                  </a:moveTo>
                  <a:lnTo>
                    <a:pt x="24033" y="16635"/>
                  </a:lnTo>
                  <a:lnTo>
                    <a:pt x="23062" y="16911"/>
                  </a:lnTo>
                  <a:lnTo>
                    <a:pt x="22012" y="15727"/>
                  </a:lnTo>
                  <a:lnTo>
                    <a:pt x="22991" y="15458"/>
                  </a:lnTo>
                  <a:close/>
                  <a:moveTo>
                    <a:pt x="29513" y="15501"/>
                  </a:moveTo>
                  <a:cubicBezTo>
                    <a:pt x="29829" y="15501"/>
                    <a:pt x="30164" y="15515"/>
                    <a:pt x="30516" y="15543"/>
                  </a:cubicBezTo>
                  <a:lnTo>
                    <a:pt x="31676" y="16884"/>
                  </a:lnTo>
                  <a:cubicBezTo>
                    <a:pt x="31574" y="16882"/>
                    <a:pt x="31471" y="16880"/>
                    <a:pt x="31368" y="16880"/>
                  </a:cubicBezTo>
                  <a:cubicBezTo>
                    <a:pt x="31062" y="16880"/>
                    <a:pt x="30752" y="16891"/>
                    <a:pt x="30436" y="16912"/>
                  </a:cubicBezTo>
                  <a:lnTo>
                    <a:pt x="29200" y="15506"/>
                  </a:lnTo>
                  <a:cubicBezTo>
                    <a:pt x="29302" y="15503"/>
                    <a:pt x="29406" y="15501"/>
                    <a:pt x="29513" y="15501"/>
                  </a:cubicBezTo>
                  <a:close/>
                  <a:moveTo>
                    <a:pt x="29062" y="15510"/>
                  </a:moveTo>
                  <a:lnTo>
                    <a:pt x="30302" y="16923"/>
                  </a:lnTo>
                  <a:cubicBezTo>
                    <a:pt x="29911" y="16953"/>
                    <a:pt x="29512" y="16995"/>
                    <a:pt x="29104" y="17054"/>
                  </a:cubicBezTo>
                  <a:lnTo>
                    <a:pt x="27875" y="15659"/>
                  </a:lnTo>
                  <a:cubicBezTo>
                    <a:pt x="28226" y="15581"/>
                    <a:pt x="28623" y="15530"/>
                    <a:pt x="29062" y="15510"/>
                  </a:cubicBezTo>
                  <a:close/>
                  <a:moveTo>
                    <a:pt x="30667" y="15554"/>
                  </a:moveTo>
                  <a:lnTo>
                    <a:pt x="30667" y="15554"/>
                  </a:lnTo>
                  <a:cubicBezTo>
                    <a:pt x="30872" y="15572"/>
                    <a:pt x="31083" y="15593"/>
                    <a:pt x="31301" y="15621"/>
                  </a:cubicBezTo>
                  <a:lnTo>
                    <a:pt x="32264" y="15743"/>
                  </a:lnTo>
                  <a:lnTo>
                    <a:pt x="33403" y="17063"/>
                  </a:lnTo>
                  <a:cubicBezTo>
                    <a:pt x="32891" y="16961"/>
                    <a:pt x="32363" y="16909"/>
                    <a:pt x="31821" y="16890"/>
                  </a:cubicBezTo>
                  <a:lnTo>
                    <a:pt x="30667" y="15554"/>
                  </a:lnTo>
                  <a:close/>
                  <a:moveTo>
                    <a:pt x="27759" y="15688"/>
                  </a:moveTo>
                  <a:lnTo>
                    <a:pt x="28979" y="17074"/>
                  </a:lnTo>
                  <a:cubicBezTo>
                    <a:pt x="28599" y="17130"/>
                    <a:pt x="28213" y="17198"/>
                    <a:pt x="27819" y="17277"/>
                  </a:cubicBezTo>
                  <a:lnTo>
                    <a:pt x="26686" y="15992"/>
                  </a:lnTo>
                  <a:lnTo>
                    <a:pt x="27470" y="15769"/>
                  </a:lnTo>
                  <a:cubicBezTo>
                    <a:pt x="27562" y="15738"/>
                    <a:pt x="27660" y="15713"/>
                    <a:pt x="27759" y="15688"/>
                  </a:cubicBezTo>
                  <a:close/>
                  <a:moveTo>
                    <a:pt x="16798" y="15882"/>
                  </a:moveTo>
                  <a:lnTo>
                    <a:pt x="17582" y="16829"/>
                  </a:lnTo>
                  <a:lnTo>
                    <a:pt x="15931" y="17281"/>
                  </a:lnTo>
                  <a:lnTo>
                    <a:pt x="15212" y="16351"/>
                  </a:lnTo>
                  <a:lnTo>
                    <a:pt x="16798" y="15882"/>
                  </a:lnTo>
                  <a:close/>
                  <a:moveTo>
                    <a:pt x="12605" y="15916"/>
                  </a:moveTo>
                  <a:lnTo>
                    <a:pt x="13255" y="16816"/>
                  </a:lnTo>
                  <a:lnTo>
                    <a:pt x="11537" y="17325"/>
                  </a:lnTo>
                  <a:lnTo>
                    <a:pt x="10907" y="16405"/>
                  </a:lnTo>
                  <a:lnTo>
                    <a:pt x="12605" y="15916"/>
                  </a:lnTo>
                  <a:close/>
                  <a:moveTo>
                    <a:pt x="21896" y="15758"/>
                  </a:moveTo>
                  <a:lnTo>
                    <a:pt x="22948" y="16943"/>
                  </a:lnTo>
                  <a:lnTo>
                    <a:pt x="21563" y="17336"/>
                  </a:lnTo>
                  <a:lnTo>
                    <a:pt x="20531" y="16132"/>
                  </a:lnTo>
                  <a:lnTo>
                    <a:pt x="21896" y="15758"/>
                  </a:lnTo>
                  <a:close/>
                  <a:moveTo>
                    <a:pt x="26572" y="16024"/>
                  </a:moveTo>
                  <a:lnTo>
                    <a:pt x="27697" y="17299"/>
                  </a:lnTo>
                  <a:cubicBezTo>
                    <a:pt x="27325" y="17375"/>
                    <a:pt x="26944" y="17463"/>
                    <a:pt x="26558" y="17555"/>
                  </a:cubicBezTo>
                  <a:lnTo>
                    <a:pt x="26559" y="17554"/>
                  </a:lnTo>
                  <a:lnTo>
                    <a:pt x="25481" y="16334"/>
                  </a:lnTo>
                  <a:lnTo>
                    <a:pt x="26572" y="16024"/>
                  </a:lnTo>
                  <a:close/>
                  <a:moveTo>
                    <a:pt x="20417" y="16163"/>
                  </a:moveTo>
                  <a:lnTo>
                    <a:pt x="21449" y="17368"/>
                  </a:lnTo>
                  <a:lnTo>
                    <a:pt x="20310" y="17692"/>
                  </a:lnTo>
                  <a:lnTo>
                    <a:pt x="19278" y="16476"/>
                  </a:lnTo>
                  <a:lnTo>
                    <a:pt x="20417" y="16163"/>
                  </a:lnTo>
                  <a:close/>
                  <a:moveTo>
                    <a:pt x="15102" y="16383"/>
                  </a:moveTo>
                  <a:lnTo>
                    <a:pt x="15820" y="17312"/>
                  </a:lnTo>
                  <a:lnTo>
                    <a:pt x="14087" y="17786"/>
                  </a:lnTo>
                  <a:lnTo>
                    <a:pt x="13431" y="16877"/>
                  </a:lnTo>
                  <a:lnTo>
                    <a:pt x="15102" y="16383"/>
                  </a:lnTo>
                  <a:close/>
                  <a:moveTo>
                    <a:pt x="10799" y="16436"/>
                  </a:moveTo>
                  <a:lnTo>
                    <a:pt x="11430" y="17357"/>
                  </a:lnTo>
                  <a:lnTo>
                    <a:pt x="9773" y="17847"/>
                  </a:lnTo>
                  <a:lnTo>
                    <a:pt x="9147" y="16912"/>
                  </a:lnTo>
                  <a:lnTo>
                    <a:pt x="10799" y="16436"/>
                  </a:lnTo>
                  <a:close/>
                  <a:moveTo>
                    <a:pt x="25367" y="16367"/>
                  </a:moveTo>
                  <a:lnTo>
                    <a:pt x="26443" y="17584"/>
                  </a:lnTo>
                  <a:cubicBezTo>
                    <a:pt x="26061" y="17676"/>
                    <a:pt x="25675" y="17774"/>
                    <a:pt x="25280" y="17881"/>
                  </a:cubicBezTo>
                  <a:lnTo>
                    <a:pt x="24226" y="16691"/>
                  </a:lnTo>
                  <a:lnTo>
                    <a:pt x="25367" y="16367"/>
                  </a:lnTo>
                  <a:close/>
                  <a:moveTo>
                    <a:pt x="19164" y="16507"/>
                  </a:moveTo>
                  <a:lnTo>
                    <a:pt x="20197" y="17724"/>
                  </a:lnTo>
                  <a:lnTo>
                    <a:pt x="18792" y="18124"/>
                  </a:lnTo>
                  <a:lnTo>
                    <a:pt x="17771" y="16888"/>
                  </a:lnTo>
                  <a:lnTo>
                    <a:pt x="19164" y="16507"/>
                  </a:lnTo>
                  <a:close/>
                  <a:moveTo>
                    <a:pt x="24112" y="16724"/>
                  </a:moveTo>
                  <a:lnTo>
                    <a:pt x="25164" y="17912"/>
                  </a:lnTo>
                  <a:cubicBezTo>
                    <a:pt x="24845" y="17997"/>
                    <a:pt x="24520" y="18089"/>
                    <a:pt x="24190" y="18183"/>
                  </a:cubicBezTo>
                  <a:lnTo>
                    <a:pt x="23140" y="16999"/>
                  </a:lnTo>
                  <a:lnTo>
                    <a:pt x="24112" y="16724"/>
                  </a:lnTo>
                  <a:close/>
                  <a:moveTo>
                    <a:pt x="13321" y="16909"/>
                  </a:moveTo>
                  <a:lnTo>
                    <a:pt x="13976" y="17816"/>
                  </a:lnTo>
                  <a:lnTo>
                    <a:pt x="12205" y="18301"/>
                  </a:lnTo>
                  <a:lnTo>
                    <a:pt x="11601" y="17418"/>
                  </a:lnTo>
                  <a:lnTo>
                    <a:pt x="13321" y="16909"/>
                  </a:lnTo>
                  <a:close/>
                  <a:moveTo>
                    <a:pt x="23026" y="17032"/>
                  </a:moveTo>
                  <a:lnTo>
                    <a:pt x="24076" y="18216"/>
                  </a:lnTo>
                  <a:cubicBezTo>
                    <a:pt x="23618" y="18348"/>
                    <a:pt x="23150" y="18486"/>
                    <a:pt x="22672" y="18629"/>
                  </a:cubicBezTo>
                  <a:lnTo>
                    <a:pt x="21640" y="17426"/>
                  </a:lnTo>
                  <a:lnTo>
                    <a:pt x="23026" y="17032"/>
                  </a:lnTo>
                  <a:close/>
                  <a:moveTo>
                    <a:pt x="17657" y="16919"/>
                  </a:moveTo>
                  <a:lnTo>
                    <a:pt x="18680" y="18155"/>
                  </a:lnTo>
                  <a:lnTo>
                    <a:pt x="16980" y="18639"/>
                  </a:lnTo>
                  <a:lnTo>
                    <a:pt x="16001" y="17372"/>
                  </a:lnTo>
                  <a:lnTo>
                    <a:pt x="17657" y="16919"/>
                  </a:lnTo>
                  <a:close/>
                  <a:moveTo>
                    <a:pt x="11493" y="17450"/>
                  </a:moveTo>
                  <a:lnTo>
                    <a:pt x="12097" y="18331"/>
                  </a:lnTo>
                  <a:lnTo>
                    <a:pt x="10408" y="18794"/>
                  </a:lnTo>
                  <a:lnTo>
                    <a:pt x="9835" y="17940"/>
                  </a:lnTo>
                  <a:lnTo>
                    <a:pt x="11493" y="17450"/>
                  </a:lnTo>
                  <a:close/>
                  <a:moveTo>
                    <a:pt x="21526" y="17458"/>
                  </a:moveTo>
                  <a:lnTo>
                    <a:pt x="22559" y="18663"/>
                  </a:lnTo>
                  <a:cubicBezTo>
                    <a:pt x="22188" y="18776"/>
                    <a:pt x="21809" y="18891"/>
                    <a:pt x="21426" y="19008"/>
                  </a:cubicBezTo>
                  <a:lnTo>
                    <a:pt x="20386" y="17782"/>
                  </a:lnTo>
                  <a:lnTo>
                    <a:pt x="21526" y="17458"/>
                  </a:lnTo>
                  <a:close/>
                  <a:moveTo>
                    <a:pt x="15890" y="17403"/>
                  </a:moveTo>
                  <a:lnTo>
                    <a:pt x="16868" y="18670"/>
                  </a:lnTo>
                  <a:lnTo>
                    <a:pt x="15089" y="19176"/>
                  </a:lnTo>
                  <a:lnTo>
                    <a:pt x="14153" y="17879"/>
                  </a:lnTo>
                  <a:lnTo>
                    <a:pt x="15890" y="17403"/>
                  </a:lnTo>
                  <a:close/>
                  <a:moveTo>
                    <a:pt x="20272" y="17814"/>
                  </a:moveTo>
                  <a:lnTo>
                    <a:pt x="21315" y="19043"/>
                  </a:lnTo>
                  <a:cubicBezTo>
                    <a:pt x="21105" y="19107"/>
                    <a:pt x="20895" y="19171"/>
                    <a:pt x="20681" y="19237"/>
                  </a:cubicBezTo>
                  <a:cubicBezTo>
                    <a:pt x="20428" y="19315"/>
                    <a:pt x="20169" y="19394"/>
                    <a:pt x="19910" y="19474"/>
                  </a:cubicBezTo>
                  <a:lnTo>
                    <a:pt x="18867" y="18214"/>
                  </a:lnTo>
                  <a:lnTo>
                    <a:pt x="20272" y="17814"/>
                  </a:lnTo>
                  <a:close/>
                  <a:moveTo>
                    <a:pt x="14043" y="17909"/>
                  </a:moveTo>
                  <a:lnTo>
                    <a:pt x="14979" y="19207"/>
                  </a:lnTo>
                  <a:lnTo>
                    <a:pt x="13176" y="19719"/>
                  </a:lnTo>
                  <a:lnTo>
                    <a:pt x="12270" y="18394"/>
                  </a:lnTo>
                  <a:lnTo>
                    <a:pt x="14043" y="17909"/>
                  </a:lnTo>
                  <a:close/>
                  <a:moveTo>
                    <a:pt x="18754" y="18245"/>
                  </a:moveTo>
                  <a:lnTo>
                    <a:pt x="19799" y="19508"/>
                  </a:lnTo>
                  <a:cubicBezTo>
                    <a:pt x="19234" y="19681"/>
                    <a:pt x="18652" y="19857"/>
                    <a:pt x="18058" y="20034"/>
                  </a:cubicBezTo>
                  <a:lnTo>
                    <a:pt x="17050" y="18729"/>
                  </a:lnTo>
                  <a:lnTo>
                    <a:pt x="18754" y="18245"/>
                  </a:lnTo>
                  <a:close/>
                  <a:moveTo>
                    <a:pt x="12160" y="18425"/>
                  </a:moveTo>
                  <a:lnTo>
                    <a:pt x="13067" y="19750"/>
                  </a:lnTo>
                  <a:lnTo>
                    <a:pt x="11372" y="20231"/>
                  </a:lnTo>
                  <a:lnTo>
                    <a:pt x="10471" y="18887"/>
                  </a:lnTo>
                  <a:lnTo>
                    <a:pt x="12160" y="18425"/>
                  </a:lnTo>
                  <a:close/>
                  <a:moveTo>
                    <a:pt x="16939" y="18762"/>
                  </a:moveTo>
                  <a:lnTo>
                    <a:pt x="17947" y="20067"/>
                  </a:lnTo>
                  <a:cubicBezTo>
                    <a:pt x="17350" y="20244"/>
                    <a:pt x="16739" y="20423"/>
                    <a:pt x="16115" y="20599"/>
                  </a:cubicBezTo>
                  <a:lnTo>
                    <a:pt x="15155" y="19268"/>
                  </a:lnTo>
                  <a:lnTo>
                    <a:pt x="16939" y="18762"/>
                  </a:lnTo>
                  <a:close/>
                  <a:moveTo>
                    <a:pt x="15046" y="19299"/>
                  </a:moveTo>
                  <a:lnTo>
                    <a:pt x="16006" y="20630"/>
                  </a:lnTo>
                  <a:cubicBezTo>
                    <a:pt x="15397" y="20800"/>
                    <a:pt x="14777" y="20969"/>
                    <a:pt x="14145" y="21133"/>
                  </a:cubicBezTo>
                  <a:lnTo>
                    <a:pt x="13240" y="19812"/>
                  </a:lnTo>
                  <a:lnTo>
                    <a:pt x="15046" y="19299"/>
                  </a:lnTo>
                  <a:close/>
                  <a:moveTo>
                    <a:pt x="13131" y="19843"/>
                  </a:moveTo>
                  <a:lnTo>
                    <a:pt x="14034" y="21163"/>
                  </a:lnTo>
                  <a:cubicBezTo>
                    <a:pt x="13459" y="21312"/>
                    <a:pt x="12878" y="21459"/>
                    <a:pt x="12287" y="21598"/>
                  </a:cubicBezTo>
                  <a:lnTo>
                    <a:pt x="11434" y="20326"/>
                  </a:lnTo>
                  <a:lnTo>
                    <a:pt x="13131" y="19843"/>
                  </a:lnTo>
                  <a:close/>
                  <a:moveTo>
                    <a:pt x="16506" y="0"/>
                  </a:moveTo>
                  <a:cubicBezTo>
                    <a:pt x="16302" y="0"/>
                    <a:pt x="16120" y="16"/>
                    <a:pt x="15965" y="50"/>
                  </a:cubicBezTo>
                  <a:lnTo>
                    <a:pt x="14426" y="378"/>
                  </a:lnTo>
                  <a:lnTo>
                    <a:pt x="14425" y="376"/>
                  </a:lnTo>
                  <a:lnTo>
                    <a:pt x="14422" y="379"/>
                  </a:lnTo>
                  <a:lnTo>
                    <a:pt x="9352" y="1460"/>
                  </a:lnTo>
                  <a:lnTo>
                    <a:pt x="9324" y="1429"/>
                  </a:lnTo>
                  <a:lnTo>
                    <a:pt x="9268" y="1478"/>
                  </a:lnTo>
                  <a:lnTo>
                    <a:pt x="5654" y="2248"/>
                  </a:lnTo>
                  <a:lnTo>
                    <a:pt x="5653" y="2247"/>
                  </a:lnTo>
                  <a:lnTo>
                    <a:pt x="5649" y="2250"/>
                  </a:lnTo>
                  <a:lnTo>
                    <a:pt x="78" y="3438"/>
                  </a:lnTo>
                  <a:lnTo>
                    <a:pt x="0" y="3455"/>
                  </a:lnTo>
                  <a:lnTo>
                    <a:pt x="12219" y="21688"/>
                  </a:lnTo>
                  <a:lnTo>
                    <a:pt x="12239" y="21719"/>
                  </a:lnTo>
                  <a:lnTo>
                    <a:pt x="12276" y="21711"/>
                  </a:lnTo>
                  <a:cubicBezTo>
                    <a:pt x="15344" y="20988"/>
                    <a:pt x="18197" y="20112"/>
                    <a:pt x="20714" y="19339"/>
                  </a:cubicBezTo>
                  <a:cubicBezTo>
                    <a:pt x="23326" y="18538"/>
                    <a:pt x="25664" y="17820"/>
                    <a:pt x="27780" y="17392"/>
                  </a:cubicBezTo>
                  <a:lnTo>
                    <a:pt x="27797" y="17413"/>
                  </a:lnTo>
                  <a:lnTo>
                    <a:pt x="27830" y="17382"/>
                  </a:lnTo>
                  <a:cubicBezTo>
                    <a:pt x="28251" y="17299"/>
                    <a:pt x="28661" y="17229"/>
                    <a:pt x="29063" y="17170"/>
                  </a:cubicBezTo>
                  <a:lnTo>
                    <a:pt x="29093" y="17204"/>
                  </a:lnTo>
                  <a:lnTo>
                    <a:pt x="29145" y="17159"/>
                  </a:lnTo>
                  <a:cubicBezTo>
                    <a:pt x="29923" y="17047"/>
                    <a:pt x="30671" y="16985"/>
                    <a:pt x="31390" y="16985"/>
                  </a:cubicBezTo>
                  <a:cubicBezTo>
                    <a:pt x="32135" y="16985"/>
                    <a:pt x="32849" y="17052"/>
                    <a:pt x="33535" y="17199"/>
                  </a:cubicBezTo>
                  <a:lnTo>
                    <a:pt x="33691" y="17232"/>
                  </a:lnTo>
                  <a:lnTo>
                    <a:pt x="19329" y="589"/>
                  </a:lnTo>
                  <a:lnTo>
                    <a:pt x="19319" y="578"/>
                  </a:lnTo>
                  <a:lnTo>
                    <a:pt x="19305" y="573"/>
                  </a:lnTo>
                  <a:cubicBezTo>
                    <a:pt x="18222" y="202"/>
                    <a:pt x="17225" y="0"/>
                    <a:pt x="16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67;p75">
              <a:extLst>
                <a:ext uri="{FF2B5EF4-FFF2-40B4-BE49-F238E27FC236}">
                  <a16:creationId xmlns:a16="http://schemas.microsoft.com/office/drawing/2014/main" xmlns="" id="{B3C68449-258D-4929-B9DF-97FB89D85F20}"/>
                </a:ext>
              </a:extLst>
            </p:cNvPr>
            <p:cNvSpPr/>
            <p:nvPr/>
          </p:nvSpPr>
          <p:spPr>
            <a:xfrm>
              <a:off x="1979750" y="4419550"/>
              <a:ext cx="200" cy="425"/>
            </a:xfrm>
            <a:custGeom>
              <a:avLst/>
              <a:gdLst/>
              <a:ahLst/>
              <a:cxnLst/>
              <a:rect l="l" t="t" r="r" b="b"/>
              <a:pathLst>
                <a:path w="8" h="17" extrusionOk="0">
                  <a:moveTo>
                    <a:pt x="0" y="1"/>
                  </a:moveTo>
                  <a:lnTo>
                    <a:pt x="0" y="1"/>
                  </a:lnTo>
                  <a:cubicBezTo>
                    <a:pt x="0" y="6"/>
                    <a:pt x="3" y="13"/>
                    <a:pt x="7" y="16"/>
                  </a:cubicBezTo>
                  <a:cubicBezTo>
                    <a:pt x="7" y="15"/>
                    <a:pt x="7" y="13"/>
                    <a:pt x="6" y="10"/>
                  </a:cubicBezTo>
                  <a:cubicBezTo>
                    <a:pt x="5" y="8"/>
                    <a:pt x="3" y="6"/>
                    <a:pt x="0" y="1"/>
                  </a:cubicBezTo>
                  <a:close/>
                </a:path>
              </a:pathLst>
            </a:custGeom>
            <a:solidFill>
              <a:srgbClr val="F9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68;p75">
              <a:extLst>
                <a:ext uri="{FF2B5EF4-FFF2-40B4-BE49-F238E27FC236}">
                  <a16:creationId xmlns:a16="http://schemas.microsoft.com/office/drawing/2014/main" xmlns="" id="{82325846-DFDA-4807-A56B-87680DC7EA16}"/>
                </a:ext>
              </a:extLst>
            </p:cNvPr>
            <p:cNvSpPr/>
            <p:nvPr/>
          </p:nvSpPr>
          <p:spPr>
            <a:xfrm>
              <a:off x="1952100" y="4409600"/>
              <a:ext cx="37200" cy="42400"/>
            </a:xfrm>
            <a:custGeom>
              <a:avLst/>
              <a:gdLst/>
              <a:ahLst/>
              <a:cxnLst/>
              <a:rect l="l" t="t" r="r" b="b"/>
              <a:pathLst>
                <a:path w="1488" h="1696" extrusionOk="0">
                  <a:moveTo>
                    <a:pt x="915" y="320"/>
                  </a:moveTo>
                  <a:cubicBezTo>
                    <a:pt x="926" y="321"/>
                    <a:pt x="937" y="323"/>
                    <a:pt x="949" y="323"/>
                  </a:cubicBezTo>
                  <a:lnTo>
                    <a:pt x="956" y="323"/>
                  </a:lnTo>
                  <a:cubicBezTo>
                    <a:pt x="957" y="323"/>
                    <a:pt x="956" y="323"/>
                    <a:pt x="957" y="324"/>
                  </a:cubicBezTo>
                  <a:cubicBezTo>
                    <a:pt x="977" y="328"/>
                    <a:pt x="995" y="331"/>
                    <a:pt x="1015" y="337"/>
                  </a:cubicBezTo>
                  <a:cubicBezTo>
                    <a:pt x="1022" y="340"/>
                    <a:pt x="1030" y="342"/>
                    <a:pt x="1039" y="345"/>
                  </a:cubicBezTo>
                  <a:cubicBezTo>
                    <a:pt x="1050" y="352"/>
                    <a:pt x="1064" y="359"/>
                    <a:pt x="1077" y="366"/>
                  </a:cubicBezTo>
                  <a:cubicBezTo>
                    <a:pt x="1080" y="368"/>
                    <a:pt x="1080" y="368"/>
                    <a:pt x="1082" y="368"/>
                  </a:cubicBezTo>
                  <a:cubicBezTo>
                    <a:pt x="1085" y="372"/>
                    <a:pt x="1090" y="376"/>
                    <a:pt x="1091" y="378"/>
                  </a:cubicBezTo>
                  <a:cubicBezTo>
                    <a:pt x="1094" y="380"/>
                    <a:pt x="1098" y="385"/>
                    <a:pt x="1101" y="387"/>
                  </a:cubicBezTo>
                  <a:cubicBezTo>
                    <a:pt x="1102" y="390"/>
                    <a:pt x="1104" y="393"/>
                    <a:pt x="1106" y="399"/>
                  </a:cubicBezTo>
                  <a:cubicBezTo>
                    <a:pt x="1106" y="396"/>
                    <a:pt x="1106" y="394"/>
                    <a:pt x="1106" y="393"/>
                  </a:cubicBezTo>
                  <a:cubicBezTo>
                    <a:pt x="1107" y="393"/>
                    <a:pt x="1107" y="394"/>
                    <a:pt x="1107" y="394"/>
                  </a:cubicBezTo>
                  <a:cubicBezTo>
                    <a:pt x="1107" y="394"/>
                    <a:pt x="1107" y="393"/>
                    <a:pt x="1108" y="393"/>
                  </a:cubicBezTo>
                  <a:cubicBezTo>
                    <a:pt x="1108" y="394"/>
                    <a:pt x="1109" y="396"/>
                    <a:pt x="1111" y="403"/>
                  </a:cubicBezTo>
                  <a:cubicBezTo>
                    <a:pt x="1111" y="404"/>
                    <a:pt x="1112" y="407"/>
                    <a:pt x="1112" y="408"/>
                  </a:cubicBezTo>
                  <a:cubicBezTo>
                    <a:pt x="1113" y="411"/>
                    <a:pt x="1116" y="417"/>
                    <a:pt x="1118" y="417"/>
                  </a:cubicBezTo>
                  <a:cubicBezTo>
                    <a:pt x="1116" y="417"/>
                    <a:pt x="1115" y="414"/>
                    <a:pt x="1113" y="414"/>
                  </a:cubicBezTo>
                  <a:lnTo>
                    <a:pt x="1113" y="414"/>
                  </a:lnTo>
                  <a:cubicBezTo>
                    <a:pt x="1115" y="416"/>
                    <a:pt x="1115" y="418"/>
                    <a:pt x="1116" y="421"/>
                  </a:cubicBezTo>
                  <a:cubicBezTo>
                    <a:pt x="1116" y="424"/>
                    <a:pt x="1116" y="423"/>
                    <a:pt x="1118" y="424"/>
                  </a:cubicBezTo>
                  <a:cubicBezTo>
                    <a:pt x="1116" y="427"/>
                    <a:pt x="1116" y="425"/>
                    <a:pt x="1116" y="430"/>
                  </a:cubicBezTo>
                  <a:cubicBezTo>
                    <a:pt x="1116" y="432"/>
                    <a:pt x="1116" y="435"/>
                    <a:pt x="1116" y="439"/>
                  </a:cubicBezTo>
                  <a:cubicBezTo>
                    <a:pt x="1113" y="448"/>
                    <a:pt x="1111" y="458"/>
                    <a:pt x="1108" y="466"/>
                  </a:cubicBezTo>
                  <a:cubicBezTo>
                    <a:pt x="1106" y="470"/>
                    <a:pt x="1105" y="473"/>
                    <a:pt x="1104" y="477"/>
                  </a:cubicBezTo>
                  <a:cubicBezTo>
                    <a:pt x="1099" y="483"/>
                    <a:pt x="1095" y="490"/>
                    <a:pt x="1092" y="496"/>
                  </a:cubicBezTo>
                  <a:lnTo>
                    <a:pt x="1091" y="496"/>
                  </a:lnTo>
                  <a:cubicBezTo>
                    <a:pt x="1078" y="508"/>
                    <a:pt x="1067" y="521"/>
                    <a:pt x="1054" y="534"/>
                  </a:cubicBezTo>
                  <a:cubicBezTo>
                    <a:pt x="1053" y="535"/>
                    <a:pt x="1052" y="537"/>
                    <a:pt x="1050" y="538"/>
                  </a:cubicBezTo>
                  <a:cubicBezTo>
                    <a:pt x="1044" y="542"/>
                    <a:pt x="1037" y="546"/>
                    <a:pt x="1032" y="551"/>
                  </a:cubicBezTo>
                  <a:cubicBezTo>
                    <a:pt x="1012" y="563"/>
                    <a:pt x="992" y="572"/>
                    <a:pt x="973" y="583"/>
                  </a:cubicBezTo>
                  <a:cubicBezTo>
                    <a:pt x="960" y="587"/>
                    <a:pt x="947" y="593"/>
                    <a:pt x="935" y="597"/>
                  </a:cubicBezTo>
                  <a:cubicBezTo>
                    <a:pt x="909" y="604"/>
                    <a:pt x="883" y="611"/>
                    <a:pt x="857" y="617"/>
                  </a:cubicBezTo>
                  <a:cubicBezTo>
                    <a:pt x="846" y="618"/>
                    <a:pt x="833" y="621"/>
                    <a:pt x="822" y="622"/>
                  </a:cubicBezTo>
                  <a:cubicBezTo>
                    <a:pt x="835" y="620"/>
                    <a:pt x="839" y="619"/>
                    <a:pt x="838" y="619"/>
                  </a:cubicBezTo>
                  <a:cubicBezTo>
                    <a:pt x="836" y="619"/>
                    <a:pt x="807" y="624"/>
                    <a:pt x="801" y="624"/>
                  </a:cubicBezTo>
                  <a:cubicBezTo>
                    <a:pt x="772" y="626"/>
                    <a:pt x="743" y="627"/>
                    <a:pt x="713" y="627"/>
                  </a:cubicBezTo>
                  <a:cubicBezTo>
                    <a:pt x="676" y="627"/>
                    <a:pt x="638" y="626"/>
                    <a:pt x="601" y="622"/>
                  </a:cubicBezTo>
                  <a:cubicBezTo>
                    <a:pt x="598" y="622"/>
                    <a:pt x="596" y="622"/>
                    <a:pt x="593" y="622"/>
                  </a:cubicBezTo>
                  <a:cubicBezTo>
                    <a:pt x="575" y="622"/>
                    <a:pt x="556" y="626"/>
                    <a:pt x="541" y="632"/>
                  </a:cubicBezTo>
                  <a:cubicBezTo>
                    <a:pt x="531" y="624"/>
                    <a:pt x="524" y="614"/>
                    <a:pt x="515" y="604"/>
                  </a:cubicBezTo>
                  <a:cubicBezTo>
                    <a:pt x="490" y="579"/>
                    <a:pt x="466" y="553"/>
                    <a:pt x="442" y="527"/>
                  </a:cubicBezTo>
                  <a:cubicBezTo>
                    <a:pt x="432" y="515"/>
                    <a:pt x="421" y="503"/>
                    <a:pt x="410" y="490"/>
                  </a:cubicBezTo>
                  <a:cubicBezTo>
                    <a:pt x="405" y="484"/>
                    <a:pt x="404" y="484"/>
                    <a:pt x="403" y="482"/>
                  </a:cubicBezTo>
                  <a:cubicBezTo>
                    <a:pt x="401" y="480"/>
                    <a:pt x="401" y="480"/>
                    <a:pt x="398" y="475"/>
                  </a:cubicBezTo>
                  <a:cubicBezTo>
                    <a:pt x="393" y="468"/>
                    <a:pt x="389" y="461"/>
                    <a:pt x="383" y="452"/>
                  </a:cubicBezTo>
                  <a:cubicBezTo>
                    <a:pt x="391" y="448"/>
                    <a:pt x="400" y="442"/>
                    <a:pt x="408" y="438"/>
                  </a:cubicBezTo>
                  <a:cubicBezTo>
                    <a:pt x="436" y="424"/>
                    <a:pt x="467" y="413"/>
                    <a:pt x="497" y="401"/>
                  </a:cubicBezTo>
                  <a:cubicBezTo>
                    <a:pt x="566" y="376"/>
                    <a:pt x="635" y="355"/>
                    <a:pt x="707" y="340"/>
                  </a:cubicBezTo>
                  <a:cubicBezTo>
                    <a:pt x="732" y="334"/>
                    <a:pt x="757" y="330"/>
                    <a:pt x="783" y="325"/>
                  </a:cubicBezTo>
                  <a:cubicBezTo>
                    <a:pt x="790" y="325"/>
                    <a:pt x="801" y="324"/>
                    <a:pt x="804" y="324"/>
                  </a:cubicBezTo>
                  <a:cubicBezTo>
                    <a:pt x="816" y="323"/>
                    <a:pt x="829" y="321"/>
                    <a:pt x="842" y="321"/>
                  </a:cubicBezTo>
                  <a:cubicBezTo>
                    <a:pt x="867" y="320"/>
                    <a:pt x="891" y="320"/>
                    <a:pt x="915" y="320"/>
                  </a:cubicBezTo>
                  <a:close/>
                  <a:moveTo>
                    <a:pt x="885" y="0"/>
                  </a:moveTo>
                  <a:cubicBezTo>
                    <a:pt x="837" y="0"/>
                    <a:pt x="789" y="4"/>
                    <a:pt x="743" y="10"/>
                  </a:cubicBezTo>
                  <a:cubicBezTo>
                    <a:pt x="570" y="33"/>
                    <a:pt x="391" y="83"/>
                    <a:pt x="238" y="165"/>
                  </a:cubicBezTo>
                  <a:cubicBezTo>
                    <a:pt x="62" y="259"/>
                    <a:pt x="0" y="448"/>
                    <a:pt x="108" y="620"/>
                  </a:cubicBezTo>
                  <a:cubicBezTo>
                    <a:pt x="159" y="700"/>
                    <a:pt x="228" y="769"/>
                    <a:pt x="294" y="838"/>
                  </a:cubicBezTo>
                  <a:cubicBezTo>
                    <a:pt x="372" y="921"/>
                    <a:pt x="443" y="1007"/>
                    <a:pt x="517" y="1093"/>
                  </a:cubicBezTo>
                  <a:cubicBezTo>
                    <a:pt x="678" y="1285"/>
                    <a:pt x="842" y="1477"/>
                    <a:pt x="1025" y="1650"/>
                  </a:cubicBezTo>
                  <a:cubicBezTo>
                    <a:pt x="1058" y="1682"/>
                    <a:pt x="1095" y="1695"/>
                    <a:pt x="1131" y="1695"/>
                  </a:cubicBezTo>
                  <a:cubicBezTo>
                    <a:pt x="1257" y="1695"/>
                    <a:pt x="1368" y="1534"/>
                    <a:pt x="1251" y="1423"/>
                  </a:cubicBezTo>
                  <a:cubicBezTo>
                    <a:pt x="1094" y="1274"/>
                    <a:pt x="954" y="1109"/>
                    <a:pt x="814" y="943"/>
                  </a:cubicBezTo>
                  <a:cubicBezTo>
                    <a:pt x="994" y="929"/>
                    <a:pt x="1171" y="873"/>
                    <a:pt x="1299" y="743"/>
                  </a:cubicBezTo>
                  <a:cubicBezTo>
                    <a:pt x="1436" y="608"/>
                    <a:pt x="1488" y="387"/>
                    <a:pt x="1375" y="220"/>
                  </a:cubicBezTo>
                  <a:cubicBezTo>
                    <a:pt x="1264" y="56"/>
                    <a:pt x="1073" y="0"/>
                    <a:pt x="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769;p75">
              <a:extLst>
                <a:ext uri="{FF2B5EF4-FFF2-40B4-BE49-F238E27FC236}">
                  <a16:creationId xmlns:a16="http://schemas.microsoft.com/office/drawing/2014/main" xmlns="" id="{C47A9555-D67B-4434-B5AE-968F69104734}"/>
                </a:ext>
              </a:extLst>
            </p:cNvPr>
            <p:cNvSpPr/>
            <p:nvPr/>
          </p:nvSpPr>
          <p:spPr>
            <a:xfrm>
              <a:off x="1991000" y="4406700"/>
              <a:ext cx="44750" cy="31800"/>
            </a:xfrm>
            <a:custGeom>
              <a:avLst/>
              <a:gdLst/>
              <a:ahLst/>
              <a:cxnLst/>
              <a:rect l="l" t="t" r="r" b="b"/>
              <a:pathLst>
                <a:path w="1790" h="1272" extrusionOk="0">
                  <a:moveTo>
                    <a:pt x="1235" y="1"/>
                  </a:moveTo>
                  <a:cubicBezTo>
                    <a:pt x="1152" y="1"/>
                    <a:pt x="1069" y="75"/>
                    <a:pt x="1075" y="163"/>
                  </a:cubicBezTo>
                  <a:cubicBezTo>
                    <a:pt x="1087" y="356"/>
                    <a:pt x="1182" y="522"/>
                    <a:pt x="1280" y="684"/>
                  </a:cubicBezTo>
                  <a:cubicBezTo>
                    <a:pt x="1300" y="715"/>
                    <a:pt x="1318" y="747"/>
                    <a:pt x="1338" y="778"/>
                  </a:cubicBezTo>
                  <a:cubicBezTo>
                    <a:pt x="1211" y="705"/>
                    <a:pt x="1085" y="630"/>
                    <a:pt x="950" y="571"/>
                  </a:cubicBezTo>
                  <a:cubicBezTo>
                    <a:pt x="835" y="522"/>
                    <a:pt x="719" y="475"/>
                    <a:pt x="605" y="422"/>
                  </a:cubicBezTo>
                  <a:cubicBezTo>
                    <a:pt x="553" y="398"/>
                    <a:pt x="499" y="372"/>
                    <a:pt x="450" y="343"/>
                  </a:cubicBezTo>
                  <a:cubicBezTo>
                    <a:pt x="427" y="330"/>
                    <a:pt x="405" y="316"/>
                    <a:pt x="384" y="302"/>
                  </a:cubicBezTo>
                  <a:cubicBezTo>
                    <a:pt x="379" y="299"/>
                    <a:pt x="377" y="296"/>
                    <a:pt x="374" y="295"/>
                  </a:cubicBezTo>
                  <a:cubicBezTo>
                    <a:pt x="364" y="287"/>
                    <a:pt x="354" y="278"/>
                    <a:pt x="344" y="268"/>
                  </a:cubicBezTo>
                  <a:cubicBezTo>
                    <a:pt x="311" y="237"/>
                    <a:pt x="274" y="223"/>
                    <a:pt x="238" y="223"/>
                  </a:cubicBezTo>
                  <a:cubicBezTo>
                    <a:pt x="112" y="223"/>
                    <a:pt x="1" y="385"/>
                    <a:pt x="118" y="496"/>
                  </a:cubicBezTo>
                  <a:cubicBezTo>
                    <a:pt x="296" y="665"/>
                    <a:pt x="548" y="744"/>
                    <a:pt x="769" y="841"/>
                  </a:cubicBezTo>
                  <a:cubicBezTo>
                    <a:pt x="1038" y="958"/>
                    <a:pt x="1276" y="1133"/>
                    <a:pt x="1542" y="1254"/>
                  </a:cubicBezTo>
                  <a:cubicBezTo>
                    <a:pt x="1569" y="1266"/>
                    <a:pt x="1597" y="1272"/>
                    <a:pt x="1624" y="1272"/>
                  </a:cubicBezTo>
                  <a:cubicBezTo>
                    <a:pt x="1708" y="1272"/>
                    <a:pt x="1782" y="1214"/>
                    <a:pt x="1784" y="1116"/>
                  </a:cubicBezTo>
                  <a:cubicBezTo>
                    <a:pt x="1790" y="924"/>
                    <a:pt x="1696" y="751"/>
                    <a:pt x="1601" y="592"/>
                  </a:cubicBezTo>
                  <a:cubicBezTo>
                    <a:pt x="1553" y="513"/>
                    <a:pt x="1505" y="437"/>
                    <a:pt x="1463" y="356"/>
                  </a:cubicBezTo>
                  <a:cubicBezTo>
                    <a:pt x="1442" y="316"/>
                    <a:pt x="1429" y="292"/>
                    <a:pt x="1418" y="256"/>
                  </a:cubicBezTo>
                  <a:cubicBezTo>
                    <a:pt x="1413" y="239"/>
                    <a:pt x="1407" y="222"/>
                    <a:pt x="1403" y="205"/>
                  </a:cubicBezTo>
                  <a:cubicBezTo>
                    <a:pt x="1400" y="195"/>
                    <a:pt x="1399" y="187"/>
                    <a:pt x="1397" y="177"/>
                  </a:cubicBezTo>
                  <a:cubicBezTo>
                    <a:pt x="1397" y="174"/>
                    <a:pt x="1397" y="171"/>
                    <a:pt x="1396" y="163"/>
                  </a:cubicBezTo>
                  <a:cubicBezTo>
                    <a:pt x="1390" y="75"/>
                    <a:pt x="1327" y="1"/>
                    <a:pt x="1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770;p75">
              <a:extLst>
                <a:ext uri="{FF2B5EF4-FFF2-40B4-BE49-F238E27FC236}">
                  <a16:creationId xmlns:a16="http://schemas.microsoft.com/office/drawing/2014/main" xmlns="" id="{BD7BF2CB-E192-4B4A-90A7-D15A0537E653}"/>
                </a:ext>
              </a:extLst>
            </p:cNvPr>
            <p:cNvSpPr/>
            <p:nvPr/>
          </p:nvSpPr>
          <p:spPr>
            <a:xfrm>
              <a:off x="2040975" y="4405425"/>
              <a:ext cx="31725" cy="13175"/>
            </a:xfrm>
            <a:custGeom>
              <a:avLst/>
              <a:gdLst/>
              <a:ahLst/>
              <a:cxnLst/>
              <a:rect l="l" t="t" r="r" b="b"/>
              <a:pathLst>
                <a:path w="1269" h="527" extrusionOk="0">
                  <a:moveTo>
                    <a:pt x="1053" y="1"/>
                  </a:moveTo>
                  <a:cubicBezTo>
                    <a:pt x="906" y="1"/>
                    <a:pt x="756" y="42"/>
                    <a:pt x="616" y="83"/>
                  </a:cubicBezTo>
                  <a:cubicBezTo>
                    <a:pt x="457" y="129"/>
                    <a:pt x="300" y="184"/>
                    <a:pt x="137" y="212"/>
                  </a:cubicBezTo>
                  <a:cubicBezTo>
                    <a:pt x="54" y="228"/>
                    <a:pt x="1" y="333"/>
                    <a:pt x="26" y="411"/>
                  </a:cubicBezTo>
                  <a:cubicBezTo>
                    <a:pt x="50" y="487"/>
                    <a:pt x="113" y="527"/>
                    <a:pt x="186" y="527"/>
                  </a:cubicBezTo>
                  <a:cubicBezTo>
                    <a:pt x="198" y="527"/>
                    <a:pt x="210" y="526"/>
                    <a:pt x="223" y="523"/>
                  </a:cubicBezTo>
                  <a:cubicBezTo>
                    <a:pt x="381" y="495"/>
                    <a:pt x="533" y="442"/>
                    <a:pt x="686" y="397"/>
                  </a:cubicBezTo>
                  <a:cubicBezTo>
                    <a:pt x="762" y="374"/>
                    <a:pt x="839" y="353"/>
                    <a:pt x="917" y="338"/>
                  </a:cubicBezTo>
                  <a:cubicBezTo>
                    <a:pt x="937" y="335"/>
                    <a:pt x="956" y="331"/>
                    <a:pt x="976" y="328"/>
                  </a:cubicBezTo>
                  <a:lnTo>
                    <a:pt x="977" y="328"/>
                  </a:lnTo>
                  <a:cubicBezTo>
                    <a:pt x="984" y="326"/>
                    <a:pt x="991" y="325"/>
                    <a:pt x="997" y="325"/>
                  </a:cubicBezTo>
                  <a:cubicBezTo>
                    <a:pt x="1020" y="323"/>
                    <a:pt x="1042" y="322"/>
                    <a:pt x="1064" y="322"/>
                  </a:cubicBezTo>
                  <a:cubicBezTo>
                    <a:pt x="1077" y="322"/>
                    <a:pt x="1091" y="322"/>
                    <a:pt x="1104" y="324"/>
                  </a:cubicBezTo>
                  <a:cubicBezTo>
                    <a:pt x="1106" y="324"/>
                    <a:pt x="1108" y="324"/>
                    <a:pt x="1110" y="324"/>
                  </a:cubicBezTo>
                  <a:cubicBezTo>
                    <a:pt x="1192" y="324"/>
                    <a:pt x="1269" y="244"/>
                    <a:pt x="1266" y="163"/>
                  </a:cubicBezTo>
                  <a:cubicBezTo>
                    <a:pt x="1262" y="72"/>
                    <a:pt x="1194" y="7"/>
                    <a:pt x="1104" y="3"/>
                  </a:cubicBezTo>
                  <a:cubicBezTo>
                    <a:pt x="1087" y="1"/>
                    <a:pt x="1070" y="1"/>
                    <a:pt x="1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771;p75">
              <a:extLst>
                <a:ext uri="{FF2B5EF4-FFF2-40B4-BE49-F238E27FC236}">
                  <a16:creationId xmlns:a16="http://schemas.microsoft.com/office/drawing/2014/main" xmlns="" id="{64CA1B5B-5470-4A8B-A60E-5DCDB6720EB8}"/>
                </a:ext>
              </a:extLst>
            </p:cNvPr>
            <p:cNvSpPr/>
            <p:nvPr/>
          </p:nvSpPr>
          <p:spPr>
            <a:xfrm>
              <a:off x="2056675" y="4413350"/>
              <a:ext cx="26300" cy="10825"/>
            </a:xfrm>
            <a:custGeom>
              <a:avLst/>
              <a:gdLst/>
              <a:ahLst/>
              <a:cxnLst/>
              <a:rect l="l" t="t" r="r" b="b"/>
              <a:pathLst>
                <a:path w="1052" h="433" extrusionOk="0">
                  <a:moveTo>
                    <a:pt x="271" y="357"/>
                  </a:moveTo>
                  <a:cubicBezTo>
                    <a:pt x="270" y="358"/>
                    <a:pt x="270" y="358"/>
                    <a:pt x="269" y="358"/>
                  </a:cubicBezTo>
                  <a:cubicBezTo>
                    <a:pt x="269" y="358"/>
                    <a:pt x="269" y="359"/>
                    <a:pt x="269" y="359"/>
                  </a:cubicBezTo>
                  <a:lnTo>
                    <a:pt x="269" y="359"/>
                  </a:lnTo>
                  <a:cubicBezTo>
                    <a:pt x="269" y="358"/>
                    <a:pt x="270" y="358"/>
                    <a:pt x="271" y="357"/>
                  </a:cubicBezTo>
                  <a:close/>
                  <a:moveTo>
                    <a:pt x="870" y="1"/>
                  </a:moveTo>
                  <a:cubicBezTo>
                    <a:pt x="857" y="1"/>
                    <a:pt x="843" y="2"/>
                    <a:pt x="829" y="5"/>
                  </a:cubicBezTo>
                  <a:cubicBezTo>
                    <a:pt x="718" y="26"/>
                    <a:pt x="608" y="54"/>
                    <a:pt x="497" y="76"/>
                  </a:cubicBezTo>
                  <a:cubicBezTo>
                    <a:pt x="469" y="81"/>
                    <a:pt x="441" y="87"/>
                    <a:pt x="413" y="91"/>
                  </a:cubicBezTo>
                  <a:cubicBezTo>
                    <a:pt x="400" y="94"/>
                    <a:pt x="387" y="95"/>
                    <a:pt x="375" y="97"/>
                  </a:cubicBezTo>
                  <a:cubicBezTo>
                    <a:pt x="372" y="98"/>
                    <a:pt x="373" y="98"/>
                    <a:pt x="372" y="98"/>
                  </a:cubicBezTo>
                  <a:cubicBezTo>
                    <a:pt x="368" y="98"/>
                    <a:pt x="363" y="98"/>
                    <a:pt x="359" y="99"/>
                  </a:cubicBezTo>
                  <a:cubicBezTo>
                    <a:pt x="354" y="100"/>
                    <a:pt x="349" y="100"/>
                    <a:pt x="345" y="100"/>
                  </a:cubicBezTo>
                  <a:cubicBezTo>
                    <a:pt x="340" y="100"/>
                    <a:pt x="335" y="100"/>
                    <a:pt x="331" y="101"/>
                  </a:cubicBezTo>
                  <a:cubicBezTo>
                    <a:pt x="301" y="69"/>
                    <a:pt x="259" y="46"/>
                    <a:pt x="216" y="46"/>
                  </a:cubicBezTo>
                  <a:cubicBezTo>
                    <a:pt x="202" y="46"/>
                    <a:pt x="188" y="48"/>
                    <a:pt x="175" y="53"/>
                  </a:cubicBezTo>
                  <a:cubicBezTo>
                    <a:pt x="106" y="77"/>
                    <a:pt x="38" y="118"/>
                    <a:pt x="19" y="192"/>
                  </a:cubicBezTo>
                  <a:cubicBezTo>
                    <a:pt x="0" y="257"/>
                    <a:pt x="16" y="330"/>
                    <a:pt x="66" y="380"/>
                  </a:cubicBezTo>
                  <a:cubicBezTo>
                    <a:pt x="108" y="420"/>
                    <a:pt x="168" y="432"/>
                    <a:pt x="230" y="432"/>
                  </a:cubicBezTo>
                  <a:cubicBezTo>
                    <a:pt x="285" y="432"/>
                    <a:pt x="343" y="423"/>
                    <a:pt x="392" y="416"/>
                  </a:cubicBezTo>
                  <a:cubicBezTo>
                    <a:pt x="568" y="394"/>
                    <a:pt x="739" y="349"/>
                    <a:pt x="914" y="315"/>
                  </a:cubicBezTo>
                  <a:cubicBezTo>
                    <a:pt x="997" y="298"/>
                    <a:pt x="1052" y="195"/>
                    <a:pt x="1026" y="116"/>
                  </a:cubicBezTo>
                  <a:cubicBezTo>
                    <a:pt x="1003" y="43"/>
                    <a:pt x="942"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772;p75">
              <a:extLst>
                <a:ext uri="{FF2B5EF4-FFF2-40B4-BE49-F238E27FC236}">
                  <a16:creationId xmlns:a16="http://schemas.microsoft.com/office/drawing/2014/main" xmlns="" id="{FACACFD1-D4CF-4EBA-92A2-7C5F53962527}"/>
                </a:ext>
              </a:extLst>
            </p:cNvPr>
            <p:cNvSpPr/>
            <p:nvPr/>
          </p:nvSpPr>
          <p:spPr>
            <a:xfrm>
              <a:off x="2087525" y="4361550"/>
              <a:ext cx="80300" cy="34200"/>
            </a:xfrm>
            <a:custGeom>
              <a:avLst/>
              <a:gdLst/>
              <a:ahLst/>
              <a:cxnLst/>
              <a:rect l="l" t="t" r="r" b="b"/>
              <a:pathLst>
                <a:path w="3212" h="1368" extrusionOk="0">
                  <a:moveTo>
                    <a:pt x="1926" y="1"/>
                  </a:moveTo>
                  <a:cubicBezTo>
                    <a:pt x="1883" y="1"/>
                    <a:pt x="1839" y="12"/>
                    <a:pt x="1793" y="39"/>
                  </a:cubicBezTo>
                  <a:cubicBezTo>
                    <a:pt x="1680" y="105"/>
                    <a:pt x="1628" y="195"/>
                    <a:pt x="1611" y="295"/>
                  </a:cubicBezTo>
                  <a:cubicBezTo>
                    <a:pt x="1510" y="236"/>
                    <a:pt x="1398" y="194"/>
                    <a:pt x="1285" y="194"/>
                  </a:cubicBezTo>
                  <a:cubicBezTo>
                    <a:pt x="1219" y="194"/>
                    <a:pt x="1153" y="208"/>
                    <a:pt x="1087" y="242"/>
                  </a:cubicBezTo>
                  <a:cubicBezTo>
                    <a:pt x="887" y="343"/>
                    <a:pt x="875" y="567"/>
                    <a:pt x="917" y="762"/>
                  </a:cubicBezTo>
                  <a:cubicBezTo>
                    <a:pt x="917" y="764"/>
                    <a:pt x="918" y="765"/>
                    <a:pt x="918" y="767"/>
                  </a:cubicBezTo>
                  <a:cubicBezTo>
                    <a:pt x="727" y="619"/>
                    <a:pt x="536" y="468"/>
                    <a:pt x="351" y="311"/>
                  </a:cubicBezTo>
                  <a:cubicBezTo>
                    <a:pt x="318" y="282"/>
                    <a:pt x="281" y="270"/>
                    <a:pt x="245" y="270"/>
                  </a:cubicBezTo>
                  <a:cubicBezTo>
                    <a:pt x="115" y="270"/>
                    <a:pt x="1" y="431"/>
                    <a:pt x="125" y="537"/>
                  </a:cubicBezTo>
                  <a:cubicBezTo>
                    <a:pt x="454" y="820"/>
                    <a:pt x="802" y="1082"/>
                    <a:pt x="1148" y="1342"/>
                  </a:cubicBezTo>
                  <a:cubicBezTo>
                    <a:pt x="1171" y="1360"/>
                    <a:pt x="1197" y="1368"/>
                    <a:pt x="1223" y="1368"/>
                  </a:cubicBezTo>
                  <a:cubicBezTo>
                    <a:pt x="1307" y="1368"/>
                    <a:pt x="1394" y="1290"/>
                    <a:pt x="1389" y="1204"/>
                  </a:cubicBezTo>
                  <a:cubicBezTo>
                    <a:pt x="1382" y="1078"/>
                    <a:pt x="1317" y="960"/>
                    <a:pt x="1276" y="843"/>
                  </a:cubicBezTo>
                  <a:cubicBezTo>
                    <a:pt x="1252" y="774"/>
                    <a:pt x="1227" y="702"/>
                    <a:pt x="1217" y="629"/>
                  </a:cubicBezTo>
                  <a:cubicBezTo>
                    <a:pt x="1213" y="582"/>
                    <a:pt x="1211" y="537"/>
                    <a:pt x="1231" y="525"/>
                  </a:cubicBezTo>
                  <a:cubicBezTo>
                    <a:pt x="1250" y="513"/>
                    <a:pt x="1271" y="508"/>
                    <a:pt x="1293" y="508"/>
                  </a:cubicBezTo>
                  <a:cubicBezTo>
                    <a:pt x="1403" y="508"/>
                    <a:pt x="1541" y="631"/>
                    <a:pt x="1605" y="689"/>
                  </a:cubicBezTo>
                  <a:cubicBezTo>
                    <a:pt x="1673" y="751"/>
                    <a:pt x="1740" y="820"/>
                    <a:pt x="1801" y="895"/>
                  </a:cubicBezTo>
                  <a:cubicBezTo>
                    <a:pt x="1845" y="965"/>
                    <a:pt x="1888" y="1030"/>
                    <a:pt x="1926" y="1082"/>
                  </a:cubicBezTo>
                  <a:cubicBezTo>
                    <a:pt x="1963" y="1135"/>
                    <a:pt x="2013" y="1157"/>
                    <a:pt x="2061" y="1157"/>
                  </a:cubicBezTo>
                  <a:cubicBezTo>
                    <a:pt x="2167" y="1157"/>
                    <a:pt x="2266" y="1049"/>
                    <a:pt x="2204" y="920"/>
                  </a:cubicBezTo>
                  <a:cubicBezTo>
                    <a:pt x="2167" y="847"/>
                    <a:pt x="2118" y="775"/>
                    <a:pt x="2063" y="708"/>
                  </a:cubicBezTo>
                  <a:cubicBezTo>
                    <a:pt x="2036" y="663"/>
                    <a:pt x="2009" y="617"/>
                    <a:pt x="1987" y="570"/>
                  </a:cubicBezTo>
                  <a:cubicBezTo>
                    <a:pt x="1961" y="516"/>
                    <a:pt x="1932" y="454"/>
                    <a:pt x="1929" y="394"/>
                  </a:cubicBezTo>
                  <a:cubicBezTo>
                    <a:pt x="1928" y="368"/>
                    <a:pt x="1928" y="353"/>
                    <a:pt x="1938" y="330"/>
                  </a:cubicBezTo>
                  <a:cubicBezTo>
                    <a:pt x="1940" y="323"/>
                    <a:pt x="1942" y="321"/>
                    <a:pt x="1942" y="318"/>
                  </a:cubicBezTo>
                  <a:cubicBezTo>
                    <a:pt x="1942" y="321"/>
                    <a:pt x="1945" y="328"/>
                    <a:pt x="1960" y="336"/>
                  </a:cubicBezTo>
                  <a:cubicBezTo>
                    <a:pt x="2144" y="427"/>
                    <a:pt x="2323" y="515"/>
                    <a:pt x="2486" y="644"/>
                  </a:cubicBezTo>
                  <a:cubicBezTo>
                    <a:pt x="2629" y="757"/>
                    <a:pt x="2755" y="886"/>
                    <a:pt x="2878" y="1019"/>
                  </a:cubicBezTo>
                  <a:cubicBezTo>
                    <a:pt x="2910" y="1054"/>
                    <a:pt x="2948" y="1069"/>
                    <a:pt x="2984" y="1069"/>
                  </a:cubicBezTo>
                  <a:cubicBezTo>
                    <a:pt x="3103" y="1069"/>
                    <a:pt x="3211" y="909"/>
                    <a:pt x="3104" y="792"/>
                  </a:cubicBezTo>
                  <a:cubicBezTo>
                    <a:pt x="2935" y="609"/>
                    <a:pt x="2757" y="439"/>
                    <a:pt x="2551" y="295"/>
                  </a:cubicBezTo>
                  <a:cubicBezTo>
                    <a:pt x="2437" y="216"/>
                    <a:pt x="2316" y="146"/>
                    <a:pt x="2191" y="88"/>
                  </a:cubicBezTo>
                  <a:cubicBezTo>
                    <a:pt x="2099" y="46"/>
                    <a:pt x="201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773;p75">
              <a:extLst>
                <a:ext uri="{FF2B5EF4-FFF2-40B4-BE49-F238E27FC236}">
                  <a16:creationId xmlns:a16="http://schemas.microsoft.com/office/drawing/2014/main" xmlns="" id="{5243302A-A09E-426F-8F41-1EB421EBDA35}"/>
                </a:ext>
              </a:extLst>
            </p:cNvPr>
            <p:cNvSpPr/>
            <p:nvPr/>
          </p:nvSpPr>
          <p:spPr>
            <a:xfrm>
              <a:off x="2107850" y="4383700"/>
              <a:ext cx="85850" cy="25600"/>
            </a:xfrm>
            <a:custGeom>
              <a:avLst/>
              <a:gdLst/>
              <a:ahLst/>
              <a:cxnLst/>
              <a:rect l="l" t="t" r="r" b="b"/>
              <a:pathLst>
                <a:path w="3434" h="1024" extrusionOk="0">
                  <a:moveTo>
                    <a:pt x="3194" y="1"/>
                  </a:moveTo>
                  <a:cubicBezTo>
                    <a:pt x="3183" y="1"/>
                    <a:pt x="3171" y="2"/>
                    <a:pt x="3158" y="5"/>
                  </a:cubicBezTo>
                  <a:cubicBezTo>
                    <a:pt x="2159" y="199"/>
                    <a:pt x="1185" y="501"/>
                    <a:pt x="190" y="710"/>
                  </a:cubicBezTo>
                  <a:cubicBezTo>
                    <a:pt x="0" y="749"/>
                    <a:pt x="63" y="1023"/>
                    <a:pt x="237" y="1023"/>
                  </a:cubicBezTo>
                  <a:cubicBezTo>
                    <a:pt x="249" y="1023"/>
                    <a:pt x="262" y="1022"/>
                    <a:pt x="274" y="1019"/>
                  </a:cubicBezTo>
                  <a:cubicBezTo>
                    <a:pt x="1271" y="811"/>
                    <a:pt x="2245" y="508"/>
                    <a:pt x="3243" y="314"/>
                  </a:cubicBezTo>
                  <a:cubicBezTo>
                    <a:pt x="3433" y="276"/>
                    <a:pt x="3369" y="1"/>
                    <a:pt x="3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74;p75">
              <a:extLst>
                <a:ext uri="{FF2B5EF4-FFF2-40B4-BE49-F238E27FC236}">
                  <a16:creationId xmlns:a16="http://schemas.microsoft.com/office/drawing/2014/main" xmlns="" id="{526B8CE8-BE67-4B65-9336-6A70F5C0B5E2}"/>
                </a:ext>
              </a:extLst>
            </p:cNvPr>
            <p:cNvSpPr/>
            <p:nvPr/>
          </p:nvSpPr>
          <p:spPr>
            <a:xfrm>
              <a:off x="2132050" y="4399425"/>
              <a:ext cx="76350" cy="51200"/>
            </a:xfrm>
            <a:custGeom>
              <a:avLst/>
              <a:gdLst/>
              <a:ahLst/>
              <a:cxnLst/>
              <a:rect l="l" t="t" r="r" b="b"/>
              <a:pathLst>
                <a:path w="3054" h="2048" extrusionOk="0">
                  <a:moveTo>
                    <a:pt x="1558" y="0"/>
                  </a:moveTo>
                  <a:cubicBezTo>
                    <a:pt x="1529" y="0"/>
                    <a:pt x="1499" y="8"/>
                    <a:pt x="1478" y="23"/>
                  </a:cubicBezTo>
                  <a:cubicBezTo>
                    <a:pt x="1191" y="237"/>
                    <a:pt x="1274" y="585"/>
                    <a:pt x="1435" y="887"/>
                  </a:cubicBezTo>
                  <a:cubicBezTo>
                    <a:pt x="1043" y="700"/>
                    <a:pt x="677" y="452"/>
                    <a:pt x="245" y="368"/>
                  </a:cubicBezTo>
                  <a:cubicBezTo>
                    <a:pt x="236" y="366"/>
                    <a:pt x="226" y="365"/>
                    <a:pt x="216" y="365"/>
                  </a:cubicBezTo>
                  <a:cubicBezTo>
                    <a:pt x="117" y="365"/>
                    <a:pt x="1" y="454"/>
                    <a:pt x="48" y="566"/>
                  </a:cubicBezTo>
                  <a:cubicBezTo>
                    <a:pt x="169" y="856"/>
                    <a:pt x="416" y="1058"/>
                    <a:pt x="639" y="1269"/>
                  </a:cubicBezTo>
                  <a:cubicBezTo>
                    <a:pt x="749" y="1373"/>
                    <a:pt x="863" y="1477"/>
                    <a:pt x="938" y="1611"/>
                  </a:cubicBezTo>
                  <a:cubicBezTo>
                    <a:pt x="1017" y="1756"/>
                    <a:pt x="1081" y="1892"/>
                    <a:pt x="1208" y="2005"/>
                  </a:cubicBezTo>
                  <a:cubicBezTo>
                    <a:pt x="1242" y="2035"/>
                    <a:pt x="1279" y="2047"/>
                    <a:pt x="1315" y="2047"/>
                  </a:cubicBezTo>
                  <a:cubicBezTo>
                    <a:pt x="1444" y="2047"/>
                    <a:pt x="1557" y="1885"/>
                    <a:pt x="1436" y="1778"/>
                  </a:cubicBezTo>
                  <a:cubicBezTo>
                    <a:pt x="1325" y="1680"/>
                    <a:pt x="1278" y="1557"/>
                    <a:pt x="1207" y="1432"/>
                  </a:cubicBezTo>
                  <a:cubicBezTo>
                    <a:pt x="1133" y="1305"/>
                    <a:pt x="1029" y="1198"/>
                    <a:pt x="925" y="1097"/>
                  </a:cubicBezTo>
                  <a:cubicBezTo>
                    <a:pt x="838" y="1014"/>
                    <a:pt x="734" y="928"/>
                    <a:pt x="635" y="838"/>
                  </a:cubicBezTo>
                  <a:lnTo>
                    <a:pt x="635" y="838"/>
                  </a:lnTo>
                  <a:cubicBezTo>
                    <a:pt x="1022" y="1013"/>
                    <a:pt x="1381" y="1259"/>
                    <a:pt x="1796" y="1367"/>
                  </a:cubicBezTo>
                  <a:cubicBezTo>
                    <a:pt x="1807" y="1370"/>
                    <a:pt x="1819" y="1371"/>
                    <a:pt x="1830" y="1371"/>
                  </a:cubicBezTo>
                  <a:cubicBezTo>
                    <a:pt x="1944" y="1371"/>
                    <a:pt x="2060" y="1237"/>
                    <a:pt x="1978" y="1131"/>
                  </a:cubicBezTo>
                  <a:cubicBezTo>
                    <a:pt x="1868" y="989"/>
                    <a:pt x="1768" y="838"/>
                    <a:pt x="1691" y="675"/>
                  </a:cubicBezTo>
                  <a:cubicBezTo>
                    <a:pt x="1665" y="621"/>
                    <a:pt x="1605" y="493"/>
                    <a:pt x="1603" y="396"/>
                  </a:cubicBezTo>
                  <a:lnTo>
                    <a:pt x="1603" y="396"/>
                  </a:lnTo>
                  <a:cubicBezTo>
                    <a:pt x="2007" y="723"/>
                    <a:pt x="2292" y="1176"/>
                    <a:pt x="2744" y="1453"/>
                  </a:cubicBezTo>
                  <a:cubicBezTo>
                    <a:pt x="2771" y="1470"/>
                    <a:pt x="2798" y="1477"/>
                    <a:pt x="2824" y="1477"/>
                  </a:cubicBezTo>
                  <a:cubicBezTo>
                    <a:pt x="2962" y="1477"/>
                    <a:pt x="3054" y="1266"/>
                    <a:pt x="2905" y="1176"/>
                  </a:cubicBezTo>
                  <a:cubicBezTo>
                    <a:pt x="2411" y="873"/>
                    <a:pt x="2116" y="351"/>
                    <a:pt x="1641" y="23"/>
                  </a:cubicBezTo>
                  <a:cubicBezTo>
                    <a:pt x="1619" y="8"/>
                    <a:pt x="1589" y="0"/>
                    <a:pt x="15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75;p75">
              <a:extLst>
                <a:ext uri="{FF2B5EF4-FFF2-40B4-BE49-F238E27FC236}">
                  <a16:creationId xmlns:a16="http://schemas.microsoft.com/office/drawing/2014/main" xmlns="" id="{EB72F659-FCE6-4379-972F-1F7AA7CFB8AE}"/>
                </a:ext>
              </a:extLst>
            </p:cNvPr>
            <p:cNvSpPr/>
            <p:nvPr/>
          </p:nvSpPr>
          <p:spPr>
            <a:xfrm>
              <a:off x="2193300" y="4364725"/>
              <a:ext cx="55675" cy="43500"/>
            </a:xfrm>
            <a:custGeom>
              <a:avLst/>
              <a:gdLst/>
              <a:ahLst/>
              <a:cxnLst/>
              <a:rect l="l" t="t" r="r" b="b"/>
              <a:pathLst>
                <a:path w="2227" h="1740" extrusionOk="0">
                  <a:moveTo>
                    <a:pt x="1082" y="320"/>
                  </a:moveTo>
                  <a:cubicBezTo>
                    <a:pt x="1134" y="320"/>
                    <a:pt x="1186" y="326"/>
                    <a:pt x="1235" y="341"/>
                  </a:cubicBezTo>
                  <a:cubicBezTo>
                    <a:pt x="1268" y="351"/>
                    <a:pt x="1296" y="368"/>
                    <a:pt x="1325" y="386"/>
                  </a:cubicBezTo>
                  <a:cubicBezTo>
                    <a:pt x="1324" y="386"/>
                    <a:pt x="1323" y="388"/>
                    <a:pt x="1321" y="389"/>
                  </a:cubicBezTo>
                  <a:cubicBezTo>
                    <a:pt x="1317" y="392"/>
                    <a:pt x="1303" y="402"/>
                    <a:pt x="1300" y="405"/>
                  </a:cubicBezTo>
                  <a:cubicBezTo>
                    <a:pt x="1286" y="413"/>
                    <a:pt x="1272" y="423"/>
                    <a:pt x="1259" y="431"/>
                  </a:cubicBezTo>
                  <a:cubicBezTo>
                    <a:pt x="1230" y="448"/>
                    <a:pt x="1199" y="465"/>
                    <a:pt x="1168" y="482"/>
                  </a:cubicBezTo>
                  <a:cubicBezTo>
                    <a:pt x="1059" y="540"/>
                    <a:pt x="942" y="589"/>
                    <a:pt x="841" y="661"/>
                  </a:cubicBezTo>
                  <a:cubicBezTo>
                    <a:pt x="771" y="579"/>
                    <a:pt x="698" y="502"/>
                    <a:pt x="622" y="427"/>
                  </a:cubicBezTo>
                  <a:cubicBezTo>
                    <a:pt x="743" y="384"/>
                    <a:pt x="864" y="341"/>
                    <a:pt x="992" y="326"/>
                  </a:cubicBezTo>
                  <a:cubicBezTo>
                    <a:pt x="1021" y="322"/>
                    <a:pt x="1052" y="320"/>
                    <a:pt x="1082" y="320"/>
                  </a:cubicBezTo>
                  <a:close/>
                  <a:moveTo>
                    <a:pt x="1086" y="0"/>
                  </a:moveTo>
                  <a:cubicBezTo>
                    <a:pt x="1075" y="0"/>
                    <a:pt x="1065" y="0"/>
                    <a:pt x="1055" y="1"/>
                  </a:cubicBezTo>
                  <a:cubicBezTo>
                    <a:pt x="819" y="9"/>
                    <a:pt x="606" y="98"/>
                    <a:pt x="385" y="170"/>
                  </a:cubicBezTo>
                  <a:cubicBezTo>
                    <a:pt x="367" y="175"/>
                    <a:pt x="353" y="185"/>
                    <a:pt x="340" y="195"/>
                  </a:cubicBezTo>
                  <a:cubicBezTo>
                    <a:pt x="329" y="188"/>
                    <a:pt x="320" y="179"/>
                    <a:pt x="309" y="172"/>
                  </a:cubicBezTo>
                  <a:cubicBezTo>
                    <a:pt x="281" y="155"/>
                    <a:pt x="253" y="147"/>
                    <a:pt x="228" y="147"/>
                  </a:cubicBezTo>
                  <a:cubicBezTo>
                    <a:pt x="91" y="147"/>
                    <a:pt x="1" y="357"/>
                    <a:pt x="147" y="450"/>
                  </a:cubicBezTo>
                  <a:cubicBezTo>
                    <a:pt x="402" y="610"/>
                    <a:pt x="593" y="862"/>
                    <a:pt x="788" y="1099"/>
                  </a:cubicBezTo>
                  <a:cubicBezTo>
                    <a:pt x="992" y="1345"/>
                    <a:pt x="1214" y="1581"/>
                    <a:pt x="1508" y="1721"/>
                  </a:cubicBezTo>
                  <a:cubicBezTo>
                    <a:pt x="1535" y="1733"/>
                    <a:pt x="1563" y="1740"/>
                    <a:pt x="1591" y="1740"/>
                  </a:cubicBezTo>
                  <a:cubicBezTo>
                    <a:pt x="1645" y="1740"/>
                    <a:pt x="1697" y="1715"/>
                    <a:pt x="1728" y="1663"/>
                  </a:cubicBezTo>
                  <a:cubicBezTo>
                    <a:pt x="1769" y="1593"/>
                    <a:pt x="1749" y="1480"/>
                    <a:pt x="1670" y="1443"/>
                  </a:cubicBezTo>
                  <a:cubicBezTo>
                    <a:pt x="1455" y="1342"/>
                    <a:pt x="1289" y="1186"/>
                    <a:pt x="1134" y="1011"/>
                  </a:cubicBezTo>
                  <a:lnTo>
                    <a:pt x="1134" y="1011"/>
                  </a:lnTo>
                  <a:cubicBezTo>
                    <a:pt x="1242" y="1025"/>
                    <a:pt x="1349" y="1041"/>
                    <a:pt x="1456" y="1059"/>
                  </a:cubicBezTo>
                  <a:cubicBezTo>
                    <a:pt x="1632" y="1089"/>
                    <a:pt x="1824" y="1118"/>
                    <a:pt x="1959" y="1217"/>
                  </a:cubicBezTo>
                  <a:cubicBezTo>
                    <a:pt x="1981" y="1233"/>
                    <a:pt x="2007" y="1240"/>
                    <a:pt x="2034" y="1240"/>
                  </a:cubicBezTo>
                  <a:cubicBezTo>
                    <a:pt x="2091" y="1240"/>
                    <a:pt x="2150" y="1207"/>
                    <a:pt x="2178" y="1159"/>
                  </a:cubicBezTo>
                  <a:cubicBezTo>
                    <a:pt x="2226" y="1079"/>
                    <a:pt x="2191" y="990"/>
                    <a:pt x="2122" y="940"/>
                  </a:cubicBezTo>
                  <a:cubicBezTo>
                    <a:pt x="1964" y="825"/>
                    <a:pt x="1752" y="786"/>
                    <a:pt x="1565" y="752"/>
                  </a:cubicBezTo>
                  <a:cubicBezTo>
                    <a:pt x="1510" y="742"/>
                    <a:pt x="1453" y="735"/>
                    <a:pt x="1397" y="728"/>
                  </a:cubicBezTo>
                  <a:cubicBezTo>
                    <a:pt x="1577" y="626"/>
                    <a:pt x="1724" y="496"/>
                    <a:pt x="1662" y="300"/>
                  </a:cubicBezTo>
                  <a:cubicBezTo>
                    <a:pt x="1593" y="82"/>
                    <a:pt x="1295" y="0"/>
                    <a:pt x="1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76;p75">
              <a:extLst>
                <a:ext uri="{FF2B5EF4-FFF2-40B4-BE49-F238E27FC236}">
                  <a16:creationId xmlns:a16="http://schemas.microsoft.com/office/drawing/2014/main" xmlns="" id="{7ABBC4DC-A5A9-43EF-B61E-192DB4A95D5A}"/>
                </a:ext>
              </a:extLst>
            </p:cNvPr>
            <p:cNvSpPr/>
            <p:nvPr/>
          </p:nvSpPr>
          <p:spPr>
            <a:xfrm>
              <a:off x="2231775" y="4353400"/>
              <a:ext cx="50575" cy="38375"/>
            </a:xfrm>
            <a:custGeom>
              <a:avLst/>
              <a:gdLst/>
              <a:ahLst/>
              <a:cxnLst/>
              <a:rect l="l" t="t" r="r" b="b"/>
              <a:pathLst>
                <a:path w="2023" h="1535" extrusionOk="0">
                  <a:moveTo>
                    <a:pt x="1140" y="0"/>
                  </a:moveTo>
                  <a:cubicBezTo>
                    <a:pt x="1128" y="0"/>
                    <a:pt x="1115" y="1"/>
                    <a:pt x="1102" y="3"/>
                  </a:cubicBezTo>
                  <a:cubicBezTo>
                    <a:pt x="777" y="54"/>
                    <a:pt x="462" y="151"/>
                    <a:pt x="138" y="216"/>
                  </a:cubicBezTo>
                  <a:cubicBezTo>
                    <a:pt x="57" y="233"/>
                    <a:pt x="0" y="335"/>
                    <a:pt x="26" y="413"/>
                  </a:cubicBezTo>
                  <a:cubicBezTo>
                    <a:pt x="51" y="488"/>
                    <a:pt x="112" y="530"/>
                    <a:pt x="184" y="530"/>
                  </a:cubicBezTo>
                  <a:cubicBezTo>
                    <a:pt x="197" y="530"/>
                    <a:pt x="210" y="528"/>
                    <a:pt x="224" y="525"/>
                  </a:cubicBezTo>
                  <a:cubicBezTo>
                    <a:pt x="347" y="502"/>
                    <a:pt x="468" y="472"/>
                    <a:pt x="589" y="442"/>
                  </a:cubicBezTo>
                  <a:cubicBezTo>
                    <a:pt x="950" y="813"/>
                    <a:pt x="1373" y="1117"/>
                    <a:pt x="1733" y="1488"/>
                  </a:cubicBezTo>
                  <a:cubicBezTo>
                    <a:pt x="1763" y="1519"/>
                    <a:pt x="1804" y="1534"/>
                    <a:pt x="1846" y="1534"/>
                  </a:cubicBezTo>
                  <a:cubicBezTo>
                    <a:pt x="1887" y="1534"/>
                    <a:pt x="1929" y="1519"/>
                    <a:pt x="1960" y="1488"/>
                  </a:cubicBezTo>
                  <a:cubicBezTo>
                    <a:pt x="2023" y="1425"/>
                    <a:pt x="2020" y="1324"/>
                    <a:pt x="1960" y="1260"/>
                  </a:cubicBezTo>
                  <a:cubicBezTo>
                    <a:pt x="1647" y="938"/>
                    <a:pt x="1288" y="663"/>
                    <a:pt x="963" y="355"/>
                  </a:cubicBezTo>
                  <a:cubicBezTo>
                    <a:pt x="1038" y="340"/>
                    <a:pt x="1112" y="324"/>
                    <a:pt x="1188" y="313"/>
                  </a:cubicBezTo>
                  <a:cubicBezTo>
                    <a:pt x="1271" y="300"/>
                    <a:pt x="1325" y="190"/>
                    <a:pt x="1299" y="114"/>
                  </a:cubicBezTo>
                  <a:cubicBezTo>
                    <a:pt x="1275" y="37"/>
                    <a:pt x="1214" y="0"/>
                    <a:pt x="1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77;p75">
              <a:extLst>
                <a:ext uri="{FF2B5EF4-FFF2-40B4-BE49-F238E27FC236}">
                  <a16:creationId xmlns:a16="http://schemas.microsoft.com/office/drawing/2014/main" xmlns="" id="{64B463E9-5AAE-48E3-B6CB-C05DB74F2116}"/>
                </a:ext>
              </a:extLst>
            </p:cNvPr>
            <p:cNvSpPr/>
            <p:nvPr/>
          </p:nvSpPr>
          <p:spPr>
            <a:xfrm>
              <a:off x="2024650" y="4526275"/>
              <a:ext cx="59450" cy="42425"/>
            </a:xfrm>
            <a:custGeom>
              <a:avLst/>
              <a:gdLst/>
              <a:ahLst/>
              <a:cxnLst/>
              <a:rect l="l" t="t" r="r" b="b"/>
              <a:pathLst>
                <a:path w="2378" h="1697" extrusionOk="0">
                  <a:moveTo>
                    <a:pt x="497" y="434"/>
                  </a:moveTo>
                  <a:cubicBezTo>
                    <a:pt x="497" y="434"/>
                    <a:pt x="499" y="434"/>
                    <a:pt x="499" y="436"/>
                  </a:cubicBezTo>
                  <a:lnTo>
                    <a:pt x="497" y="436"/>
                  </a:lnTo>
                  <a:cubicBezTo>
                    <a:pt x="497" y="436"/>
                    <a:pt x="497" y="434"/>
                    <a:pt x="497" y="434"/>
                  </a:cubicBezTo>
                  <a:close/>
                  <a:moveTo>
                    <a:pt x="1025" y="320"/>
                  </a:moveTo>
                  <a:cubicBezTo>
                    <a:pt x="1034" y="320"/>
                    <a:pt x="1070" y="324"/>
                    <a:pt x="1077" y="324"/>
                  </a:cubicBezTo>
                  <a:cubicBezTo>
                    <a:pt x="1108" y="329"/>
                    <a:pt x="1138" y="337"/>
                    <a:pt x="1167" y="348"/>
                  </a:cubicBezTo>
                  <a:cubicBezTo>
                    <a:pt x="1174" y="353"/>
                    <a:pt x="1190" y="360"/>
                    <a:pt x="1195" y="362"/>
                  </a:cubicBezTo>
                  <a:cubicBezTo>
                    <a:pt x="1200" y="365"/>
                    <a:pt x="1205" y="370"/>
                    <a:pt x="1210" y="372"/>
                  </a:cubicBezTo>
                  <a:cubicBezTo>
                    <a:pt x="1211" y="372"/>
                    <a:pt x="1210" y="372"/>
                    <a:pt x="1211" y="374"/>
                  </a:cubicBezTo>
                  <a:cubicBezTo>
                    <a:pt x="1213" y="378"/>
                    <a:pt x="1229" y="399"/>
                    <a:pt x="1231" y="399"/>
                  </a:cubicBezTo>
                  <a:cubicBezTo>
                    <a:pt x="1232" y="399"/>
                    <a:pt x="1229" y="394"/>
                    <a:pt x="1219" y="379"/>
                  </a:cubicBezTo>
                  <a:lnTo>
                    <a:pt x="1219" y="379"/>
                  </a:lnTo>
                  <a:cubicBezTo>
                    <a:pt x="1226" y="389"/>
                    <a:pt x="1232" y="400"/>
                    <a:pt x="1239" y="410"/>
                  </a:cubicBezTo>
                  <a:cubicBezTo>
                    <a:pt x="1235" y="404"/>
                    <a:pt x="1234" y="399"/>
                    <a:pt x="1235" y="399"/>
                  </a:cubicBezTo>
                  <a:lnTo>
                    <a:pt x="1235" y="399"/>
                  </a:lnTo>
                  <a:cubicBezTo>
                    <a:pt x="1235" y="399"/>
                    <a:pt x="1237" y="402"/>
                    <a:pt x="1239" y="410"/>
                  </a:cubicBezTo>
                  <a:cubicBezTo>
                    <a:pt x="1239" y="413"/>
                    <a:pt x="1239" y="415"/>
                    <a:pt x="1240" y="419"/>
                  </a:cubicBezTo>
                  <a:cubicBezTo>
                    <a:pt x="1240" y="424"/>
                    <a:pt x="1240" y="423"/>
                    <a:pt x="1242" y="426"/>
                  </a:cubicBezTo>
                  <a:cubicBezTo>
                    <a:pt x="1240" y="438"/>
                    <a:pt x="1239" y="444"/>
                    <a:pt x="1239" y="444"/>
                  </a:cubicBezTo>
                  <a:cubicBezTo>
                    <a:pt x="1239" y="444"/>
                    <a:pt x="1241" y="440"/>
                    <a:pt x="1243" y="431"/>
                  </a:cubicBezTo>
                  <a:cubicBezTo>
                    <a:pt x="1243" y="431"/>
                    <a:pt x="1243" y="430"/>
                    <a:pt x="1243" y="430"/>
                  </a:cubicBezTo>
                  <a:cubicBezTo>
                    <a:pt x="1243" y="429"/>
                    <a:pt x="1243" y="430"/>
                    <a:pt x="1245" y="427"/>
                  </a:cubicBezTo>
                  <a:lnTo>
                    <a:pt x="1245" y="427"/>
                  </a:lnTo>
                  <a:cubicBezTo>
                    <a:pt x="1240" y="440"/>
                    <a:pt x="1236" y="455"/>
                    <a:pt x="1233" y="469"/>
                  </a:cubicBezTo>
                  <a:cubicBezTo>
                    <a:pt x="1233" y="470"/>
                    <a:pt x="1233" y="470"/>
                    <a:pt x="1233" y="470"/>
                  </a:cubicBezTo>
                  <a:cubicBezTo>
                    <a:pt x="1233" y="470"/>
                    <a:pt x="1233" y="470"/>
                    <a:pt x="1233" y="471"/>
                  </a:cubicBezTo>
                  <a:cubicBezTo>
                    <a:pt x="1232" y="472"/>
                    <a:pt x="1232" y="471"/>
                    <a:pt x="1231" y="474"/>
                  </a:cubicBezTo>
                  <a:cubicBezTo>
                    <a:pt x="1224" y="484"/>
                    <a:pt x="1211" y="502"/>
                    <a:pt x="1212" y="502"/>
                  </a:cubicBezTo>
                  <a:cubicBezTo>
                    <a:pt x="1202" y="512"/>
                    <a:pt x="1193" y="522"/>
                    <a:pt x="1183" y="533"/>
                  </a:cubicBezTo>
                  <a:cubicBezTo>
                    <a:pt x="1181" y="534"/>
                    <a:pt x="1179" y="536"/>
                    <a:pt x="1176" y="537"/>
                  </a:cubicBezTo>
                  <a:cubicBezTo>
                    <a:pt x="1172" y="541"/>
                    <a:pt x="1166" y="545"/>
                    <a:pt x="1160" y="550"/>
                  </a:cubicBezTo>
                  <a:cubicBezTo>
                    <a:pt x="1141" y="561"/>
                    <a:pt x="1121" y="572"/>
                    <a:pt x="1100" y="582"/>
                  </a:cubicBezTo>
                  <a:cubicBezTo>
                    <a:pt x="1098" y="583"/>
                    <a:pt x="1098" y="583"/>
                    <a:pt x="1097" y="583"/>
                  </a:cubicBezTo>
                  <a:cubicBezTo>
                    <a:pt x="1084" y="588"/>
                    <a:pt x="1073" y="592"/>
                    <a:pt x="1062" y="596"/>
                  </a:cubicBezTo>
                  <a:cubicBezTo>
                    <a:pt x="987" y="620"/>
                    <a:pt x="922" y="629"/>
                    <a:pt x="849" y="629"/>
                  </a:cubicBezTo>
                  <a:cubicBezTo>
                    <a:pt x="811" y="629"/>
                    <a:pt x="770" y="627"/>
                    <a:pt x="725" y="623"/>
                  </a:cubicBezTo>
                  <a:cubicBezTo>
                    <a:pt x="719" y="622"/>
                    <a:pt x="713" y="622"/>
                    <a:pt x="708" y="622"/>
                  </a:cubicBezTo>
                  <a:cubicBezTo>
                    <a:pt x="691" y="622"/>
                    <a:pt x="677" y="625"/>
                    <a:pt x="663" y="630"/>
                  </a:cubicBezTo>
                  <a:cubicBezTo>
                    <a:pt x="662" y="629"/>
                    <a:pt x="661" y="627"/>
                    <a:pt x="659" y="624"/>
                  </a:cubicBezTo>
                  <a:cubicBezTo>
                    <a:pt x="613" y="576"/>
                    <a:pt x="563" y="530"/>
                    <a:pt x="523" y="476"/>
                  </a:cubicBezTo>
                  <a:cubicBezTo>
                    <a:pt x="521" y="474"/>
                    <a:pt x="516" y="462"/>
                    <a:pt x="509" y="453"/>
                  </a:cubicBezTo>
                  <a:cubicBezTo>
                    <a:pt x="516" y="448"/>
                    <a:pt x="523" y="444"/>
                    <a:pt x="524" y="444"/>
                  </a:cubicBezTo>
                  <a:cubicBezTo>
                    <a:pt x="549" y="430"/>
                    <a:pt x="578" y="419"/>
                    <a:pt x="604" y="409"/>
                  </a:cubicBezTo>
                  <a:cubicBezTo>
                    <a:pt x="675" y="382"/>
                    <a:pt x="746" y="360"/>
                    <a:pt x="820" y="343"/>
                  </a:cubicBezTo>
                  <a:cubicBezTo>
                    <a:pt x="877" y="330"/>
                    <a:pt x="905" y="326"/>
                    <a:pt x="952" y="322"/>
                  </a:cubicBezTo>
                  <a:cubicBezTo>
                    <a:pt x="977" y="320"/>
                    <a:pt x="1001" y="320"/>
                    <a:pt x="1025" y="320"/>
                  </a:cubicBezTo>
                  <a:close/>
                  <a:moveTo>
                    <a:pt x="1007" y="1"/>
                  </a:moveTo>
                  <a:cubicBezTo>
                    <a:pt x="953" y="1"/>
                    <a:pt x="900" y="5"/>
                    <a:pt x="849" y="12"/>
                  </a:cubicBezTo>
                  <a:cubicBezTo>
                    <a:pt x="566" y="53"/>
                    <a:pt x="0" y="222"/>
                    <a:pt x="227" y="610"/>
                  </a:cubicBezTo>
                  <a:cubicBezTo>
                    <a:pt x="276" y="695"/>
                    <a:pt x="350" y="765"/>
                    <a:pt x="416" y="835"/>
                  </a:cubicBezTo>
                  <a:cubicBezTo>
                    <a:pt x="489" y="913"/>
                    <a:pt x="556" y="993"/>
                    <a:pt x="625" y="1075"/>
                  </a:cubicBezTo>
                  <a:cubicBezTo>
                    <a:pt x="793" y="1273"/>
                    <a:pt x="960" y="1472"/>
                    <a:pt x="1149" y="1650"/>
                  </a:cubicBezTo>
                  <a:cubicBezTo>
                    <a:pt x="1183" y="1683"/>
                    <a:pt x="1221" y="1696"/>
                    <a:pt x="1257" y="1696"/>
                  </a:cubicBezTo>
                  <a:cubicBezTo>
                    <a:pt x="1383" y="1696"/>
                    <a:pt x="1493" y="1535"/>
                    <a:pt x="1377" y="1424"/>
                  </a:cubicBezTo>
                  <a:cubicBezTo>
                    <a:pt x="1253" y="1307"/>
                    <a:pt x="1142" y="1182"/>
                    <a:pt x="1032" y="1054"/>
                  </a:cubicBezTo>
                  <a:lnTo>
                    <a:pt x="1032" y="1054"/>
                  </a:lnTo>
                  <a:cubicBezTo>
                    <a:pt x="1333" y="1152"/>
                    <a:pt x="1636" y="1251"/>
                    <a:pt x="1937" y="1351"/>
                  </a:cubicBezTo>
                  <a:lnTo>
                    <a:pt x="2115" y="1408"/>
                  </a:lnTo>
                  <a:cubicBezTo>
                    <a:pt x="2133" y="1414"/>
                    <a:pt x="2151" y="1417"/>
                    <a:pt x="2167" y="1417"/>
                  </a:cubicBezTo>
                  <a:cubicBezTo>
                    <a:pt x="2325" y="1417"/>
                    <a:pt x="2378" y="1157"/>
                    <a:pt x="2200" y="1099"/>
                  </a:cubicBezTo>
                  <a:cubicBezTo>
                    <a:pt x="1913" y="1004"/>
                    <a:pt x="1626" y="910"/>
                    <a:pt x="1338" y="816"/>
                  </a:cubicBezTo>
                  <a:cubicBezTo>
                    <a:pt x="1370" y="793"/>
                    <a:pt x="1401" y="769"/>
                    <a:pt x="1429" y="741"/>
                  </a:cubicBezTo>
                  <a:cubicBezTo>
                    <a:pt x="1564" y="600"/>
                    <a:pt x="1611" y="385"/>
                    <a:pt x="1497" y="216"/>
                  </a:cubicBezTo>
                  <a:cubicBezTo>
                    <a:pt x="1386" y="53"/>
                    <a:pt x="1195" y="1"/>
                    <a:pt x="1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778;p75">
              <a:extLst>
                <a:ext uri="{FF2B5EF4-FFF2-40B4-BE49-F238E27FC236}">
                  <a16:creationId xmlns:a16="http://schemas.microsoft.com/office/drawing/2014/main" xmlns="" id="{24A6865A-5B60-4C96-A339-0D7E897ACCAC}"/>
                </a:ext>
              </a:extLst>
            </p:cNvPr>
            <p:cNvSpPr/>
            <p:nvPr/>
          </p:nvSpPr>
          <p:spPr>
            <a:xfrm>
              <a:off x="2074625" y="4521375"/>
              <a:ext cx="36325" cy="36250"/>
            </a:xfrm>
            <a:custGeom>
              <a:avLst/>
              <a:gdLst/>
              <a:ahLst/>
              <a:cxnLst/>
              <a:rect l="l" t="t" r="r" b="b"/>
              <a:pathLst>
                <a:path w="1453" h="1450" extrusionOk="0">
                  <a:moveTo>
                    <a:pt x="179" y="0"/>
                  </a:moveTo>
                  <a:cubicBezTo>
                    <a:pt x="151" y="0"/>
                    <a:pt x="124" y="7"/>
                    <a:pt x="100" y="21"/>
                  </a:cubicBezTo>
                  <a:cubicBezTo>
                    <a:pt x="23" y="66"/>
                    <a:pt x="0" y="163"/>
                    <a:pt x="42" y="240"/>
                  </a:cubicBezTo>
                  <a:cubicBezTo>
                    <a:pt x="158" y="457"/>
                    <a:pt x="380" y="613"/>
                    <a:pt x="560" y="774"/>
                  </a:cubicBezTo>
                  <a:cubicBezTo>
                    <a:pt x="777" y="968"/>
                    <a:pt x="946" y="1207"/>
                    <a:pt x="1161" y="1404"/>
                  </a:cubicBezTo>
                  <a:cubicBezTo>
                    <a:pt x="1194" y="1434"/>
                    <a:pt x="1235" y="1449"/>
                    <a:pt x="1277" y="1449"/>
                  </a:cubicBezTo>
                  <a:cubicBezTo>
                    <a:pt x="1317" y="1449"/>
                    <a:pt x="1357" y="1435"/>
                    <a:pt x="1388" y="1404"/>
                  </a:cubicBezTo>
                  <a:cubicBezTo>
                    <a:pt x="1447" y="1344"/>
                    <a:pt x="1453" y="1236"/>
                    <a:pt x="1388" y="1176"/>
                  </a:cubicBezTo>
                  <a:cubicBezTo>
                    <a:pt x="1178" y="984"/>
                    <a:pt x="1012" y="748"/>
                    <a:pt x="800" y="558"/>
                  </a:cubicBezTo>
                  <a:cubicBezTo>
                    <a:pt x="705" y="474"/>
                    <a:pt x="608" y="392"/>
                    <a:pt x="515" y="305"/>
                  </a:cubicBezTo>
                  <a:cubicBezTo>
                    <a:pt x="473" y="266"/>
                    <a:pt x="431" y="225"/>
                    <a:pt x="391" y="181"/>
                  </a:cubicBezTo>
                  <a:cubicBezTo>
                    <a:pt x="383" y="171"/>
                    <a:pt x="376" y="162"/>
                    <a:pt x="368" y="153"/>
                  </a:cubicBezTo>
                  <a:cubicBezTo>
                    <a:pt x="363" y="149"/>
                    <a:pt x="363" y="149"/>
                    <a:pt x="362" y="147"/>
                  </a:cubicBezTo>
                  <a:cubicBezTo>
                    <a:pt x="360" y="145"/>
                    <a:pt x="362" y="146"/>
                    <a:pt x="359" y="142"/>
                  </a:cubicBezTo>
                  <a:cubicBezTo>
                    <a:pt x="345" y="121"/>
                    <a:pt x="331" y="101"/>
                    <a:pt x="320" y="79"/>
                  </a:cubicBezTo>
                  <a:cubicBezTo>
                    <a:pt x="292" y="28"/>
                    <a:pt x="235"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779;p75">
              <a:extLst>
                <a:ext uri="{FF2B5EF4-FFF2-40B4-BE49-F238E27FC236}">
                  <a16:creationId xmlns:a16="http://schemas.microsoft.com/office/drawing/2014/main" xmlns="" id="{0B568CAB-E82A-4C5F-A157-37D444DDE951}"/>
                </a:ext>
              </a:extLst>
            </p:cNvPr>
            <p:cNvSpPr/>
            <p:nvPr/>
          </p:nvSpPr>
          <p:spPr>
            <a:xfrm>
              <a:off x="2116625" y="4522125"/>
              <a:ext cx="31775" cy="13175"/>
            </a:xfrm>
            <a:custGeom>
              <a:avLst/>
              <a:gdLst/>
              <a:ahLst/>
              <a:cxnLst/>
              <a:rect l="l" t="t" r="r" b="b"/>
              <a:pathLst>
                <a:path w="1271" h="527" extrusionOk="0">
                  <a:moveTo>
                    <a:pt x="1059" y="1"/>
                  </a:moveTo>
                  <a:cubicBezTo>
                    <a:pt x="910" y="1"/>
                    <a:pt x="759" y="41"/>
                    <a:pt x="616" y="82"/>
                  </a:cubicBezTo>
                  <a:cubicBezTo>
                    <a:pt x="458" y="129"/>
                    <a:pt x="301" y="184"/>
                    <a:pt x="139" y="213"/>
                  </a:cubicBezTo>
                  <a:cubicBezTo>
                    <a:pt x="56" y="227"/>
                    <a:pt x="1" y="333"/>
                    <a:pt x="26" y="410"/>
                  </a:cubicBezTo>
                  <a:cubicBezTo>
                    <a:pt x="50" y="486"/>
                    <a:pt x="113" y="526"/>
                    <a:pt x="186" y="526"/>
                  </a:cubicBezTo>
                  <a:cubicBezTo>
                    <a:pt x="198" y="526"/>
                    <a:pt x="211" y="525"/>
                    <a:pt x="223" y="523"/>
                  </a:cubicBezTo>
                  <a:cubicBezTo>
                    <a:pt x="381" y="495"/>
                    <a:pt x="534" y="441"/>
                    <a:pt x="688" y="396"/>
                  </a:cubicBezTo>
                  <a:cubicBezTo>
                    <a:pt x="764" y="375"/>
                    <a:pt x="840" y="354"/>
                    <a:pt x="918" y="338"/>
                  </a:cubicBezTo>
                  <a:cubicBezTo>
                    <a:pt x="938" y="334"/>
                    <a:pt x="958" y="330"/>
                    <a:pt x="978" y="327"/>
                  </a:cubicBezTo>
                  <a:lnTo>
                    <a:pt x="979" y="327"/>
                  </a:lnTo>
                  <a:cubicBezTo>
                    <a:pt x="985" y="326"/>
                    <a:pt x="992" y="326"/>
                    <a:pt x="999" y="324"/>
                  </a:cubicBezTo>
                  <a:cubicBezTo>
                    <a:pt x="1020" y="323"/>
                    <a:pt x="1043" y="321"/>
                    <a:pt x="1065" y="321"/>
                  </a:cubicBezTo>
                  <a:cubicBezTo>
                    <a:pt x="1079" y="321"/>
                    <a:pt x="1092" y="322"/>
                    <a:pt x="1106" y="323"/>
                  </a:cubicBezTo>
                  <a:cubicBezTo>
                    <a:pt x="1108" y="323"/>
                    <a:pt x="1111" y="323"/>
                    <a:pt x="1114" y="323"/>
                  </a:cubicBezTo>
                  <a:cubicBezTo>
                    <a:pt x="1195" y="323"/>
                    <a:pt x="1270" y="243"/>
                    <a:pt x="1266" y="163"/>
                  </a:cubicBezTo>
                  <a:cubicBezTo>
                    <a:pt x="1262" y="71"/>
                    <a:pt x="1196" y="8"/>
                    <a:pt x="1106" y="2"/>
                  </a:cubicBezTo>
                  <a:cubicBezTo>
                    <a:pt x="1090" y="1"/>
                    <a:pt x="1075"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780;p75">
              <a:extLst>
                <a:ext uri="{FF2B5EF4-FFF2-40B4-BE49-F238E27FC236}">
                  <a16:creationId xmlns:a16="http://schemas.microsoft.com/office/drawing/2014/main" xmlns="" id="{1E0D8371-E4BE-4784-AA0A-32A0FF27BA6A}"/>
                </a:ext>
              </a:extLst>
            </p:cNvPr>
            <p:cNvSpPr/>
            <p:nvPr/>
          </p:nvSpPr>
          <p:spPr>
            <a:xfrm>
              <a:off x="2132775" y="4530050"/>
              <a:ext cx="25850" cy="10750"/>
            </a:xfrm>
            <a:custGeom>
              <a:avLst/>
              <a:gdLst/>
              <a:ahLst/>
              <a:cxnLst/>
              <a:rect l="l" t="t" r="r" b="b"/>
              <a:pathLst>
                <a:path w="1034" h="430" extrusionOk="0">
                  <a:moveTo>
                    <a:pt x="850" y="1"/>
                  </a:moveTo>
                  <a:cubicBezTo>
                    <a:pt x="838" y="1"/>
                    <a:pt x="825" y="2"/>
                    <a:pt x="812" y="5"/>
                  </a:cubicBezTo>
                  <a:cubicBezTo>
                    <a:pt x="700" y="26"/>
                    <a:pt x="591" y="54"/>
                    <a:pt x="481" y="75"/>
                  </a:cubicBezTo>
                  <a:cubicBezTo>
                    <a:pt x="453" y="81"/>
                    <a:pt x="425" y="86"/>
                    <a:pt x="396" y="90"/>
                  </a:cubicBezTo>
                  <a:cubicBezTo>
                    <a:pt x="384" y="93"/>
                    <a:pt x="371" y="95"/>
                    <a:pt x="357" y="97"/>
                  </a:cubicBezTo>
                  <a:lnTo>
                    <a:pt x="354" y="97"/>
                  </a:lnTo>
                  <a:cubicBezTo>
                    <a:pt x="350" y="97"/>
                    <a:pt x="346" y="99"/>
                    <a:pt x="341" y="99"/>
                  </a:cubicBezTo>
                  <a:cubicBezTo>
                    <a:pt x="282" y="106"/>
                    <a:pt x="225" y="109"/>
                    <a:pt x="166" y="109"/>
                  </a:cubicBezTo>
                  <a:cubicBezTo>
                    <a:pt x="165" y="109"/>
                    <a:pt x="164" y="109"/>
                    <a:pt x="163" y="109"/>
                  </a:cubicBezTo>
                  <a:cubicBezTo>
                    <a:pt x="80" y="109"/>
                    <a:pt x="1" y="184"/>
                    <a:pt x="5" y="269"/>
                  </a:cubicBezTo>
                  <a:cubicBezTo>
                    <a:pt x="8" y="356"/>
                    <a:pt x="75" y="428"/>
                    <a:pt x="166" y="430"/>
                  </a:cubicBezTo>
                  <a:cubicBezTo>
                    <a:pt x="170" y="430"/>
                    <a:pt x="175" y="430"/>
                    <a:pt x="180" y="430"/>
                  </a:cubicBezTo>
                  <a:cubicBezTo>
                    <a:pt x="424" y="430"/>
                    <a:pt x="660" y="361"/>
                    <a:pt x="897" y="314"/>
                  </a:cubicBezTo>
                  <a:cubicBezTo>
                    <a:pt x="979" y="297"/>
                    <a:pt x="1034" y="195"/>
                    <a:pt x="1009" y="117"/>
                  </a:cubicBezTo>
                  <a:cubicBezTo>
                    <a:pt x="985" y="42"/>
                    <a:pt x="923"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81;p75">
              <a:extLst>
                <a:ext uri="{FF2B5EF4-FFF2-40B4-BE49-F238E27FC236}">
                  <a16:creationId xmlns:a16="http://schemas.microsoft.com/office/drawing/2014/main" xmlns="" id="{5A6726FC-AFD7-466D-B9D4-148820B17BAF}"/>
                </a:ext>
              </a:extLst>
            </p:cNvPr>
            <p:cNvSpPr/>
            <p:nvPr/>
          </p:nvSpPr>
          <p:spPr>
            <a:xfrm>
              <a:off x="2163225" y="4478250"/>
              <a:ext cx="80275" cy="34200"/>
            </a:xfrm>
            <a:custGeom>
              <a:avLst/>
              <a:gdLst/>
              <a:ahLst/>
              <a:cxnLst/>
              <a:rect l="l" t="t" r="r" b="b"/>
              <a:pathLst>
                <a:path w="3211" h="1368" extrusionOk="0">
                  <a:moveTo>
                    <a:pt x="1926" y="0"/>
                  </a:moveTo>
                  <a:cubicBezTo>
                    <a:pt x="1883" y="0"/>
                    <a:pt x="1839" y="11"/>
                    <a:pt x="1792" y="38"/>
                  </a:cubicBezTo>
                  <a:cubicBezTo>
                    <a:pt x="1680" y="106"/>
                    <a:pt x="1626" y="195"/>
                    <a:pt x="1611" y="295"/>
                  </a:cubicBezTo>
                  <a:cubicBezTo>
                    <a:pt x="1509" y="235"/>
                    <a:pt x="1398" y="194"/>
                    <a:pt x="1285" y="194"/>
                  </a:cubicBezTo>
                  <a:cubicBezTo>
                    <a:pt x="1219" y="194"/>
                    <a:pt x="1152" y="208"/>
                    <a:pt x="1086" y="241"/>
                  </a:cubicBezTo>
                  <a:cubicBezTo>
                    <a:pt x="887" y="342"/>
                    <a:pt x="873" y="566"/>
                    <a:pt x="917" y="762"/>
                  </a:cubicBezTo>
                  <a:cubicBezTo>
                    <a:pt x="917" y="763"/>
                    <a:pt x="918" y="765"/>
                    <a:pt x="918" y="766"/>
                  </a:cubicBezTo>
                  <a:cubicBezTo>
                    <a:pt x="725" y="618"/>
                    <a:pt x="535" y="468"/>
                    <a:pt x="351" y="310"/>
                  </a:cubicBezTo>
                  <a:cubicBezTo>
                    <a:pt x="317" y="281"/>
                    <a:pt x="281" y="269"/>
                    <a:pt x="245" y="269"/>
                  </a:cubicBezTo>
                  <a:cubicBezTo>
                    <a:pt x="115" y="269"/>
                    <a:pt x="0" y="432"/>
                    <a:pt x="124" y="537"/>
                  </a:cubicBezTo>
                  <a:cubicBezTo>
                    <a:pt x="454" y="820"/>
                    <a:pt x="800" y="1081"/>
                    <a:pt x="1146" y="1342"/>
                  </a:cubicBezTo>
                  <a:cubicBezTo>
                    <a:pt x="1170" y="1359"/>
                    <a:pt x="1196" y="1367"/>
                    <a:pt x="1223" y="1367"/>
                  </a:cubicBezTo>
                  <a:cubicBezTo>
                    <a:pt x="1307" y="1367"/>
                    <a:pt x="1394" y="1290"/>
                    <a:pt x="1388" y="1204"/>
                  </a:cubicBezTo>
                  <a:cubicBezTo>
                    <a:pt x="1381" y="1077"/>
                    <a:pt x="1316" y="960"/>
                    <a:pt x="1276" y="842"/>
                  </a:cubicBezTo>
                  <a:cubicBezTo>
                    <a:pt x="1252" y="773"/>
                    <a:pt x="1225" y="701"/>
                    <a:pt x="1216" y="628"/>
                  </a:cubicBezTo>
                  <a:cubicBezTo>
                    <a:pt x="1211" y="582"/>
                    <a:pt x="1211" y="537"/>
                    <a:pt x="1231" y="525"/>
                  </a:cubicBezTo>
                  <a:cubicBezTo>
                    <a:pt x="1250" y="513"/>
                    <a:pt x="1271" y="508"/>
                    <a:pt x="1294" y="508"/>
                  </a:cubicBezTo>
                  <a:cubicBezTo>
                    <a:pt x="1403" y="508"/>
                    <a:pt x="1541" y="630"/>
                    <a:pt x="1605" y="689"/>
                  </a:cubicBezTo>
                  <a:cubicBezTo>
                    <a:pt x="1673" y="751"/>
                    <a:pt x="1740" y="821"/>
                    <a:pt x="1801" y="894"/>
                  </a:cubicBezTo>
                  <a:cubicBezTo>
                    <a:pt x="1844" y="965"/>
                    <a:pt x="1888" y="1029"/>
                    <a:pt x="1924" y="1081"/>
                  </a:cubicBezTo>
                  <a:cubicBezTo>
                    <a:pt x="1962" y="1134"/>
                    <a:pt x="2012" y="1156"/>
                    <a:pt x="2060" y="1156"/>
                  </a:cubicBezTo>
                  <a:cubicBezTo>
                    <a:pt x="2166" y="1156"/>
                    <a:pt x="2265" y="1048"/>
                    <a:pt x="2202" y="920"/>
                  </a:cubicBezTo>
                  <a:cubicBezTo>
                    <a:pt x="2167" y="846"/>
                    <a:pt x="2116" y="775"/>
                    <a:pt x="2062" y="707"/>
                  </a:cubicBezTo>
                  <a:cubicBezTo>
                    <a:pt x="2036" y="662"/>
                    <a:pt x="2008" y="617"/>
                    <a:pt x="1986" y="570"/>
                  </a:cubicBezTo>
                  <a:cubicBezTo>
                    <a:pt x="1961" y="516"/>
                    <a:pt x="1932" y="454"/>
                    <a:pt x="1929" y="393"/>
                  </a:cubicBezTo>
                  <a:cubicBezTo>
                    <a:pt x="1927" y="368"/>
                    <a:pt x="1927" y="354"/>
                    <a:pt x="1937" y="330"/>
                  </a:cubicBezTo>
                  <a:cubicBezTo>
                    <a:pt x="1940" y="324"/>
                    <a:pt x="1941" y="320"/>
                    <a:pt x="1941" y="317"/>
                  </a:cubicBezTo>
                  <a:cubicBezTo>
                    <a:pt x="1941" y="321"/>
                    <a:pt x="1944" y="328"/>
                    <a:pt x="1958" y="335"/>
                  </a:cubicBezTo>
                  <a:cubicBezTo>
                    <a:pt x="2144" y="427"/>
                    <a:pt x="2323" y="514"/>
                    <a:pt x="2486" y="645"/>
                  </a:cubicBezTo>
                  <a:cubicBezTo>
                    <a:pt x="2628" y="756"/>
                    <a:pt x="2755" y="886"/>
                    <a:pt x="2876" y="1018"/>
                  </a:cubicBezTo>
                  <a:cubicBezTo>
                    <a:pt x="2909" y="1054"/>
                    <a:pt x="2946" y="1068"/>
                    <a:pt x="2983" y="1068"/>
                  </a:cubicBezTo>
                  <a:cubicBezTo>
                    <a:pt x="3103" y="1068"/>
                    <a:pt x="3211" y="908"/>
                    <a:pt x="3104" y="791"/>
                  </a:cubicBezTo>
                  <a:cubicBezTo>
                    <a:pt x="2935" y="608"/>
                    <a:pt x="2756" y="438"/>
                    <a:pt x="2551" y="296"/>
                  </a:cubicBezTo>
                  <a:cubicBezTo>
                    <a:pt x="2437" y="216"/>
                    <a:pt x="2316" y="147"/>
                    <a:pt x="2189" y="88"/>
                  </a:cubicBezTo>
                  <a:cubicBezTo>
                    <a:pt x="2099" y="45"/>
                    <a:pt x="201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82;p75">
              <a:extLst>
                <a:ext uri="{FF2B5EF4-FFF2-40B4-BE49-F238E27FC236}">
                  <a16:creationId xmlns:a16="http://schemas.microsoft.com/office/drawing/2014/main" xmlns="" id="{E85B98AB-423C-4AB6-905A-B34B88B99D53}"/>
                </a:ext>
              </a:extLst>
            </p:cNvPr>
            <p:cNvSpPr/>
            <p:nvPr/>
          </p:nvSpPr>
          <p:spPr>
            <a:xfrm>
              <a:off x="2183525" y="4500400"/>
              <a:ext cx="85875" cy="25575"/>
            </a:xfrm>
            <a:custGeom>
              <a:avLst/>
              <a:gdLst/>
              <a:ahLst/>
              <a:cxnLst/>
              <a:rect l="l" t="t" r="r" b="b"/>
              <a:pathLst>
                <a:path w="3435" h="1023" extrusionOk="0">
                  <a:moveTo>
                    <a:pt x="3193" y="1"/>
                  </a:moveTo>
                  <a:cubicBezTo>
                    <a:pt x="3181" y="1"/>
                    <a:pt x="3170" y="2"/>
                    <a:pt x="3158" y="4"/>
                  </a:cubicBezTo>
                  <a:cubicBezTo>
                    <a:pt x="2158" y="200"/>
                    <a:pt x="1186" y="501"/>
                    <a:pt x="189" y="709"/>
                  </a:cubicBezTo>
                  <a:cubicBezTo>
                    <a:pt x="1" y="749"/>
                    <a:pt x="63" y="1023"/>
                    <a:pt x="238" y="1023"/>
                  </a:cubicBezTo>
                  <a:cubicBezTo>
                    <a:pt x="250" y="1023"/>
                    <a:pt x="262" y="1022"/>
                    <a:pt x="275" y="1019"/>
                  </a:cubicBezTo>
                  <a:cubicBezTo>
                    <a:pt x="1272" y="811"/>
                    <a:pt x="2244" y="509"/>
                    <a:pt x="3244" y="314"/>
                  </a:cubicBezTo>
                  <a:cubicBezTo>
                    <a:pt x="3434" y="277"/>
                    <a:pt x="3370" y="1"/>
                    <a:pt x="3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83;p75">
              <a:extLst>
                <a:ext uri="{FF2B5EF4-FFF2-40B4-BE49-F238E27FC236}">
                  <a16:creationId xmlns:a16="http://schemas.microsoft.com/office/drawing/2014/main" xmlns="" id="{72A4ED45-DA40-4449-AE76-21675A5BD615}"/>
                </a:ext>
              </a:extLst>
            </p:cNvPr>
            <p:cNvSpPr/>
            <p:nvPr/>
          </p:nvSpPr>
          <p:spPr>
            <a:xfrm>
              <a:off x="2207750" y="4516125"/>
              <a:ext cx="76350" cy="51175"/>
            </a:xfrm>
            <a:custGeom>
              <a:avLst/>
              <a:gdLst/>
              <a:ahLst/>
              <a:cxnLst/>
              <a:rect l="l" t="t" r="r" b="b"/>
              <a:pathLst>
                <a:path w="3054" h="2047" extrusionOk="0">
                  <a:moveTo>
                    <a:pt x="1557" y="0"/>
                  </a:moveTo>
                  <a:cubicBezTo>
                    <a:pt x="1527" y="0"/>
                    <a:pt x="1498" y="7"/>
                    <a:pt x="1478" y="22"/>
                  </a:cubicBezTo>
                  <a:cubicBezTo>
                    <a:pt x="1191" y="238"/>
                    <a:pt x="1274" y="584"/>
                    <a:pt x="1434" y="887"/>
                  </a:cubicBezTo>
                  <a:cubicBezTo>
                    <a:pt x="1042" y="701"/>
                    <a:pt x="676" y="452"/>
                    <a:pt x="245" y="369"/>
                  </a:cubicBezTo>
                  <a:cubicBezTo>
                    <a:pt x="235" y="367"/>
                    <a:pt x="224" y="366"/>
                    <a:pt x="214" y="366"/>
                  </a:cubicBezTo>
                  <a:cubicBezTo>
                    <a:pt x="114" y="366"/>
                    <a:pt x="1" y="454"/>
                    <a:pt x="48" y="566"/>
                  </a:cubicBezTo>
                  <a:cubicBezTo>
                    <a:pt x="169" y="857"/>
                    <a:pt x="415" y="1057"/>
                    <a:pt x="639" y="1268"/>
                  </a:cubicBezTo>
                  <a:cubicBezTo>
                    <a:pt x="749" y="1372"/>
                    <a:pt x="863" y="1476"/>
                    <a:pt x="937" y="1610"/>
                  </a:cubicBezTo>
                  <a:cubicBezTo>
                    <a:pt x="1016" y="1755"/>
                    <a:pt x="1081" y="1893"/>
                    <a:pt x="1208" y="2004"/>
                  </a:cubicBezTo>
                  <a:cubicBezTo>
                    <a:pt x="1241" y="2034"/>
                    <a:pt x="1278" y="2047"/>
                    <a:pt x="1314" y="2047"/>
                  </a:cubicBezTo>
                  <a:cubicBezTo>
                    <a:pt x="1444" y="2047"/>
                    <a:pt x="1557" y="1885"/>
                    <a:pt x="1436" y="1778"/>
                  </a:cubicBezTo>
                  <a:cubicBezTo>
                    <a:pt x="1324" y="1679"/>
                    <a:pt x="1278" y="1557"/>
                    <a:pt x="1205" y="1431"/>
                  </a:cubicBezTo>
                  <a:cubicBezTo>
                    <a:pt x="1132" y="1306"/>
                    <a:pt x="1029" y="1198"/>
                    <a:pt x="925" y="1096"/>
                  </a:cubicBezTo>
                  <a:cubicBezTo>
                    <a:pt x="837" y="1013"/>
                    <a:pt x="733" y="928"/>
                    <a:pt x="635" y="837"/>
                  </a:cubicBezTo>
                  <a:lnTo>
                    <a:pt x="635" y="837"/>
                  </a:lnTo>
                  <a:cubicBezTo>
                    <a:pt x="1020" y="1012"/>
                    <a:pt x="1381" y="1258"/>
                    <a:pt x="1796" y="1367"/>
                  </a:cubicBezTo>
                  <a:cubicBezTo>
                    <a:pt x="1807" y="1369"/>
                    <a:pt x="1818" y="1371"/>
                    <a:pt x="1829" y="1371"/>
                  </a:cubicBezTo>
                  <a:cubicBezTo>
                    <a:pt x="1942" y="1371"/>
                    <a:pt x="2060" y="1237"/>
                    <a:pt x="1978" y="1130"/>
                  </a:cubicBezTo>
                  <a:cubicBezTo>
                    <a:pt x="1868" y="988"/>
                    <a:pt x="1768" y="837"/>
                    <a:pt x="1690" y="674"/>
                  </a:cubicBezTo>
                  <a:cubicBezTo>
                    <a:pt x="1665" y="621"/>
                    <a:pt x="1603" y="493"/>
                    <a:pt x="1603" y="395"/>
                  </a:cubicBezTo>
                  <a:lnTo>
                    <a:pt x="1603" y="395"/>
                  </a:lnTo>
                  <a:cubicBezTo>
                    <a:pt x="2007" y="722"/>
                    <a:pt x="2290" y="1175"/>
                    <a:pt x="2742" y="1453"/>
                  </a:cubicBezTo>
                  <a:cubicBezTo>
                    <a:pt x="2770" y="1469"/>
                    <a:pt x="2797" y="1477"/>
                    <a:pt x="2823" y="1477"/>
                  </a:cubicBezTo>
                  <a:cubicBezTo>
                    <a:pt x="2962" y="1477"/>
                    <a:pt x="3053" y="1265"/>
                    <a:pt x="2905" y="1175"/>
                  </a:cubicBezTo>
                  <a:cubicBezTo>
                    <a:pt x="2411" y="873"/>
                    <a:pt x="2115" y="350"/>
                    <a:pt x="1641" y="22"/>
                  </a:cubicBezTo>
                  <a:cubicBezTo>
                    <a:pt x="1619" y="8"/>
                    <a:pt x="1588" y="0"/>
                    <a:pt x="1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84;p75">
              <a:extLst>
                <a:ext uri="{FF2B5EF4-FFF2-40B4-BE49-F238E27FC236}">
                  <a16:creationId xmlns:a16="http://schemas.microsoft.com/office/drawing/2014/main" xmlns="" id="{93B40F98-99FE-4A55-BE4B-C95DDF6379A8}"/>
                </a:ext>
              </a:extLst>
            </p:cNvPr>
            <p:cNvSpPr/>
            <p:nvPr/>
          </p:nvSpPr>
          <p:spPr>
            <a:xfrm>
              <a:off x="2466525" y="4301500"/>
              <a:ext cx="70100" cy="54325"/>
            </a:xfrm>
            <a:custGeom>
              <a:avLst/>
              <a:gdLst/>
              <a:ahLst/>
              <a:cxnLst/>
              <a:rect l="l" t="t" r="r" b="b"/>
              <a:pathLst>
                <a:path w="2804" h="2173" extrusionOk="0">
                  <a:moveTo>
                    <a:pt x="730" y="0"/>
                  </a:moveTo>
                  <a:cubicBezTo>
                    <a:pt x="447" y="0"/>
                    <a:pt x="176" y="86"/>
                    <a:pt x="100" y="396"/>
                  </a:cubicBezTo>
                  <a:cubicBezTo>
                    <a:pt x="0" y="803"/>
                    <a:pt x="570" y="935"/>
                    <a:pt x="850" y="1007"/>
                  </a:cubicBezTo>
                  <a:cubicBezTo>
                    <a:pt x="1211" y="1100"/>
                    <a:pt x="1581" y="1180"/>
                    <a:pt x="1930" y="1314"/>
                  </a:cubicBezTo>
                  <a:cubicBezTo>
                    <a:pt x="2072" y="1368"/>
                    <a:pt x="2235" y="1436"/>
                    <a:pt x="2335" y="1556"/>
                  </a:cubicBezTo>
                  <a:cubicBezTo>
                    <a:pt x="2390" y="1622"/>
                    <a:pt x="2370" y="1685"/>
                    <a:pt x="2317" y="1727"/>
                  </a:cubicBezTo>
                  <a:cubicBezTo>
                    <a:pt x="2193" y="1827"/>
                    <a:pt x="2003" y="1847"/>
                    <a:pt x="1851" y="1848"/>
                  </a:cubicBezTo>
                  <a:cubicBezTo>
                    <a:pt x="1844" y="1849"/>
                    <a:pt x="1837" y="1849"/>
                    <a:pt x="1830" y="1849"/>
                  </a:cubicBezTo>
                  <a:cubicBezTo>
                    <a:pt x="1638" y="1849"/>
                    <a:pt x="1442" y="1811"/>
                    <a:pt x="1272" y="1720"/>
                  </a:cubicBezTo>
                  <a:cubicBezTo>
                    <a:pt x="1246" y="1706"/>
                    <a:pt x="1219" y="1699"/>
                    <a:pt x="1194" y="1699"/>
                  </a:cubicBezTo>
                  <a:cubicBezTo>
                    <a:pt x="1049" y="1699"/>
                    <a:pt x="954" y="1914"/>
                    <a:pt x="1109" y="1998"/>
                  </a:cubicBezTo>
                  <a:cubicBezTo>
                    <a:pt x="1324" y="2113"/>
                    <a:pt x="1578" y="2173"/>
                    <a:pt x="1828" y="2173"/>
                  </a:cubicBezTo>
                  <a:cubicBezTo>
                    <a:pt x="1959" y="2173"/>
                    <a:pt x="2089" y="2156"/>
                    <a:pt x="2213" y="2123"/>
                  </a:cubicBezTo>
                  <a:cubicBezTo>
                    <a:pt x="2520" y="2040"/>
                    <a:pt x="2804" y="1775"/>
                    <a:pt x="2638" y="1439"/>
                  </a:cubicBezTo>
                  <a:cubicBezTo>
                    <a:pt x="2480" y="1121"/>
                    <a:pt x="2026" y="997"/>
                    <a:pt x="1714" y="904"/>
                  </a:cubicBezTo>
                  <a:cubicBezTo>
                    <a:pt x="1346" y="794"/>
                    <a:pt x="950" y="735"/>
                    <a:pt x="591" y="594"/>
                  </a:cubicBezTo>
                  <a:cubicBezTo>
                    <a:pt x="525" y="568"/>
                    <a:pt x="455" y="537"/>
                    <a:pt x="410" y="483"/>
                  </a:cubicBezTo>
                  <a:cubicBezTo>
                    <a:pt x="410" y="483"/>
                    <a:pt x="410" y="482"/>
                    <a:pt x="410" y="482"/>
                  </a:cubicBezTo>
                  <a:cubicBezTo>
                    <a:pt x="421" y="448"/>
                    <a:pt x="435" y="418"/>
                    <a:pt x="460" y="393"/>
                  </a:cubicBezTo>
                  <a:cubicBezTo>
                    <a:pt x="524" y="328"/>
                    <a:pt x="620" y="306"/>
                    <a:pt x="723" y="306"/>
                  </a:cubicBezTo>
                  <a:cubicBezTo>
                    <a:pt x="874" y="306"/>
                    <a:pt x="1042" y="352"/>
                    <a:pt x="1151" y="378"/>
                  </a:cubicBezTo>
                  <a:cubicBezTo>
                    <a:pt x="1166" y="381"/>
                    <a:pt x="1180" y="383"/>
                    <a:pt x="1193" y="383"/>
                  </a:cubicBezTo>
                  <a:cubicBezTo>
                    <a:pt x="1363" y="383"/>
                    <a:pt x="1423" y="112"/>
                    <a:pt x="1236" y="68"/>
                  </a:cubicBezTo>
                  <a:cubicBezTo>
                    <a:pt x="1092" y="34"/>
                    <a:pt x="909"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85;p75">
              <a:extLst>
                <a:ext uri="{FF2B5EF4-FFF2-40B4-BE49-F238E27FC236}">
                  <a16:creationId xmlns:a16="http://schemas.microsoft.com/office/drawing/2014/main" xmlns="" id="{B88A6B2F-4D84-4C07-A7D6-8B6CAC412556}"/>
                </a:ext>
              </a:extLst>
            </p:cNvPr>
            <p:cNvSpPr/>
            <p:nvPr/>
          </p:nvSpPr>
          <p:spPr>
            <a:xfrm>
              <a:off x="2515675" y="4302025"/>
              <a:ext cx="53125" cy="46100"/>
            </a:xfrm>
            <a:custGeom>
              <a:avLst/>
              <a:gdLst/>
              <a:ahLst/>
              <a:cxnLst/>
              <a:rect l="l" t="t" r="r" b="b"/>
              <a:pathLst>
                <a:path w="2125" h="1844" extrusionOk="0">
                  <a:moveTo>
                    <a:pt x="188" y="1"/>
                  </a:moveTo>
                  <a:cubicBezTo>
                    <a:pt x="163" y="1"/>
                    <a:pt x="136" y="8"/>
                    <a:pt x="110" y="23"/>
                  </a:cubicBezTo>
                  <a:cubicBezTo>
                    <a:pt x="43" y="62"/>
                    <a:pt x="0" y="172"/>
                    <a:pt x="52" y="243"/>
                  </a:cubicBezTo>
                  <a:cubicBezTo>
                    <a:pt x="278" y="542"/>
                    <a:pt x="531" y="821"/>
                    <a:pt x="803" y="1079"/>
                  </a:cubicBezTo>
                  <a:cubicBezTo>
                    <a:pt x="1104" y="1363"/>
                    <a:pt x="1435" y="1635"/>
                    <a:pt x="1805" y="1825"/>
                  </a:cubicBezTo>
                  <a:cubicBezTo>
                    <a:pt x="1831" y="1838"/>
                    <a:pt x="1856" y="1844"/>
                    <a:pt x="1881" y="1844"/>
                  </a:cubicBezTo>
                  <a:cubicBezTo>
                    <a:pt x="2027" y="1844"/>
                    <a:pt x="2125" y="1628"/>
                    <a:pt x="1967" y="1547"/>
                  </a:cubicBezTo>
                  <a:cubicBezTo>
                    <a:pt x="1619" y="1370"/>
                    <a:pt x="1314" y="1119"/>
                    <a:pt x="1031" y="851"/>
                  </a:cubicBezTo>
                  <a:cubicBezTo>
                    <a:pt x="780" y="614"/>
                    <a:pt x="531" y="348"/>
                    <a:pt x="330" y="81"/>
                  </a:cubicBezTo>
                  <a:cubicBezTo>
                    <a:pt x="295" y="33"/>
                    <a:pt x="244"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86;p75">
              <a:extLst>
                <a:ext uri="{FF2B5EF4-FFF2-40B4-BE49-F238E27FC236}">
                  <a16:creationId xmlns:a16="http://schemas.microsoft.com/office/drawing/2014/main" xmlns="" id="{E9BC9C52-FB59-4B17-A01A-F4811944AD1B}"/>
                </a:ext>
              </a:extLst>
            </p:cNvPr>
            <p:cNvSpPr/>
            <p:nvPr/>
          </p:nvSpPr>
          <p:spPr>
            <a:xfrm>
              <a:off x="2552175" y="4299300"/>
              <a:ext cx="63675" cy="46000"/>
            </a:xfrm>
            <a:custGeom>
              <a:avLst/>
              <a:gdLst/>
              <a:ahLst/>
              <a:cxnLst/>
              <a:rect l="l" t="t" r="r" b="b"/>
              <a:pathLst>
                <a:path w="2547" h="1840" extrusionOk="0">
                  <a:moveTo>
                    <a:pt x="853" y="1"/>
                  </a:moveTo>
                  <a:cubicBezTo>
                    <a:pt x="851" y="1"/>
                    <a:pt x="850" y="1"/>
                    <a:pt x="849" y="1"/>
                  </a:cubicBezTo>
                  <a:cubicBezTo>
                    <a:pt x="762" y="2"/>
                    <a:pt x="681" y="84"/>
                    <a:pt x="624" y="142"/>
                  </a:cubicBezTo>
                  <a:cubicBezTo>
                    <a:pt x="488" y="276"/>
                    <a:pt x="421" y="442"/>
                    <a:pt x="418" y="616"/>
                  </a:cubicBezTo>
                  <a:cubicBezTo>
                    <a:pt x="377" y="564"/>
                    <a:pt x="336" y="511"/>
                    <a:pt x="294" y="457"/>
                  </a:cubicBezTo>
                  <a:cubicBezTo>
                    <a:pt x="268" y="425"/>
                    <a:pt x="229" y="411"/>
                    <a:pt x="188" y="411"/>
                  </a:cubicBezTo>
                  <a:cubicBezTo>
                    <a:pt x="143" y="411"/>
                    <a:pt x="97" y="428"/>
                    <a:pt x="68" y="457"/>
                  </a:cubicBezTo>
                  <a:cubicBezTo>
                    <a:pt x="0" y="523"/>
                    <a:pt x="14" y="618"/>
                    <a:pt x="68" y="685"/>
                  </a:cubicBezTo>
                  <a:cubicBezTo>
                    <a:pt x="376" y="1072"/>
                    <a:pt x="653" y="1486"/>
                    <a:pt x="1049" y="1794"/>
                  </a:cubicBezTo>
                  <a:cubicBezTo>
                    <a:pt x="1084" y="1822"/>
                    <a:pt x="1125" y="1839"/>
                    <a:pt x="1166" y="1839"/>
                  </a:cubicBezTo>
                  <a:cubicBezTo>
                    <a:pt x="1198" y="1839"/>
                    <a:pt x="1230" y="1829"/>
                    <a:pt x="1260" y="1806"/>
                  </a:cubicBezTo>
                  <a:cubicBezTo>
                    <a:pt x="1319" y="1760"/>
                    <a:pt x="1346" y="1666"/>
                    <a:pt x="1301" y="1599"/>
                  </a:cubicBezTo>
                  <a:cubicBezTo>
                    <a:pt x="1137" y="1358"/>
                    <a:pt x="942" y="1134"/>
                    <a:pt x="809" y="874"/>
                  </a:cubicBezTo>
                  <a:cubicBezTo>
                    <a:pt x="762" y="782"/>
                    <a:pt x="719" y="675"/>
                    <a:pt x="735" y="570"/>
                  </a:cubicBezTo>
                  <a:cubicBezTo>
                    <a:pt x="749" y="478"/>
                    <a:pt x="811" y="402"/>
                    <a:pt x="881" y="342"/>
                  </a:cubicBezTo>
                  <a:cubicBezTo>
                    <a:pt x="1180" y="444"/>
                    <a:pt x="1427" y="675"/>
                    <a:pt x="1641" y="902"/>
                  </a:cubicBezTo>
                  <a:cubicBezTo>
                    <a:pt x="1861" y="1136"/>
                    <a:pt x="2052" y="1392"/>
                    <a:pt x="2252" y="1642"/>
                  </a:cubicBezTo>
                  <a:cubicBezTo>
                    <a:pt x="2278" y="1675"/>
                    <a:pt x="2318" y="1689"/>
                    <a:pt x="2358" y="1689"/>
                  </a:cubicBezTo>
                  <a:cubicBezTo>
                    <a:pt x="2403" y="1689"/>
                    <a:pt x="2449" y="1672"/>
                    <a:pt x="2479" y="1642"/>
                  </a:cubicBezTo>
                  <a:cubicBezTo>
                    <a:pt x="2546" y="1576"/>
                    <a:pt x="2532" y="1483"/>
                    <a:pt x="2479" y="1416"/>
                  </a:cubicBezTo>
                  <a:cubicBezTo>
                    <a:pt x="2148" y="1002"/>
                    <a:pt x="1833" y="570"/>
                    <a:pt x="1398" y="256"/>
                  </a:cubicBezTo>
                  <a:cubicBezTo>
                    <a:pt x="1288" y="177"/>
                    <a:pt x="1171" y="109"/>
                    <a:pt x="1046" y="59"/>
                  </a:cubicBezTo>
                  <a:cubicBezTo>
                    <a:pt x="989" y="35"/>
                    <a:pt x="915" y="1"/>
                    <a:pt x="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87;p75">
              <a:extLst>
                <a:ext uri="{FF2B5EF4-FFF2-40B4-BE49-F238E27FC236}">
                  <a16:creationId xmlns:a16="http://schemas.microsoft.com/office/drawing/2014/main" xmlns="" id="{CCFEBCF3-4F8C-42E2-BBDD-330C9971409C}"/>
                </a:ext>
              </a:extLst>
            </p:cNvPr>
            <p:cNvSpPr/>
            <p:nvPr/>
          </p:nvSpPr>
          <p:spPr>
            <a:xfrm>
              <a:off x="2594350" y="4294100"/>
              <a:ext cx="60650" cy="43775"/>
            </a:xfrm>
            <a:custGeom>
              <a:avLst/>
              <a:gdLst/>
              <a:ahLst/>
              <a:cxnLst/>
              <a:rect l="l" t="t" r="r" b="b"/>
              <a:pathLst>
                <a:path w="2426" h="1751" extrusionOk="0">
                  <a:moveTo>
                    <a:pt x="562" y="427"/>
                  </a:moveTo>
                  <a:lnTo>
                    <a:pt x="562" y="427"/>
                  </a:lnTo>
                  <a:cubicBezTo>
                    <a:pt x="796" y="526"/>
                    <a:pt x="1018" y="668"/>
                    <a:pt x="1224" y="800"/>
                  </a:cubicBezTo>
                  <a:cubicBezTo>
                    <a:pt x="1294" y="847"/>
                    <a:pt x="1363" y="896"/>
                    <a:pt x="1432" y="944"/>
                  </a:cubicBezTo>
                  <a:cubicBezTo>
                    <a:pt x="1428" y="947"/>
                    <a:pt x="1424" y="949"/>
                    <a:pt x="1418" y="952"/>
                  </a:cubicBezTo>
                  <a:cubicBezTo>
                    <a:pt x="1407" y="958"/>
                    <a:pt x="1396" y="965"/>
                    <a:pt x="1383" y="969"/>
                  </a:cubicBezTo>
                  <a:cubicBezTo>
                    <a:pt x="1380" y="971"/>
                    <a:pt x="1379" y="972"/>
                    <a:pt x="1376" y="973"/>
                  </a:cubicBezTo>
                  <a:cubicBezTo>
                    <a:pt x="1324" y="993"/>
                    <a:pt x="1272" y="1011"/>
                    <a:pt x="1218" y="1027"/>
                  </a:cubicBezTo>
                  <a:cubicBezTo>
                    <a:pt x="1179" y="1038"/>
                    <a:pt x="1138" y="1048"/>
                    <a:pt x="1097" y="1056"/>
                  </a:cubicBezTo>
                  <a:cubicBezTo>
                    <a:pt x="1061" y="1065"/>
                    <a:pt x="1024" y="1072"/>
                    <a:pt x="986" y="1079"/>
                  </a:cubicBezTo>
                  <a:cubicBezTo>
                    <a:pt x="861" y="854"/>
                    <a:pt x="707" y="643"/>
                    <a:pt x="562" y="427"/>
                  </a:cubicBezTo>
                  <a:close/>
                  <a:moveTo>
                    <a:pt x="221" y="0"/>
                  </a:moveTo>
                  <a:cubicBezTo>
                    <a:pt x="99" y="0"/>
                    <a:pt x="0" y="114"/>
                    <a:pt x="68" y="237"/>
                  </a:cubicBezTo>
                  <a:cubicBezTo>
                    <a:pt x="264" y="599"/>
                    <a:pt x="551" y="923"/>
                    <a:pt x="741" y="1291"/>
                  </a:cubicBezTo>
                  <a:cubicBezTo>
                    <a:pt x="742" y="1294"/>
                    <a:pt x="741" y="1298"/>
                    <a:pt x="742" y="1301"/>
                  </a:cubicBezTo>
                  <a:cubicBezTo>
                    <a:pt x="750" y="1324"/>
                    <a:pt x="761" y="1344"/>
                    <a:pt x="775" y="1362"/>
                  </a:cubicBezTo>
                  <a:cubicBezTo>
                    <a:pt x="817" y="1450"/>
                    <a:pt x="855" y="1542"/>
                    <a:pt x="882" y="1638"/>
                  </a:cubicBezTo>
                  <a:cubicBezTo>
                    <a:pt x="904" y="1717"/>
                    <a:pt x="967" y="1751"/>
                    <a:pt x="1030" y="1751"/>
                  </a:cubicBezTo>
                  <a:cubicBezTo>
                    <a:pt x="1126" y="1751"/>
                    <a:pt x="1225" y="1672"/>
                    <a:pt x="1191" y="1552"/>
                  </a:cubicBezTo>
                  <a:cubicBezTo>
                    <a:pt x="1175" y="1493"/>
                    <a:pt x="1153" y="1436"/>
                    <a:pt x="1132" y="1380"/>
                  </a:cubicBezTo>
                  <a:cubicBezTo>
                    <a:pt x="1149" y="1376"/>
                    <a:pt x="1166" y="1370"/>
                    <a:pt x="1183" y="1366"/>
                  </a:cubicBezTo>
                  <a:cubicBezTo>
                    <a:pt x="1201" y="1363"/>
                    <a:pt x="1220" y="1360"/>
                    <a:pt x="1237" y="1356"/>
                  </a:cubicBezTo>
                  <a:cubicBezTo>
                    <a:pt x="1242" y="1355"/>
                    <a:pt x="1246" y="1351"/>
                    <a:pt x="1252" y="1349"/>
                  </a:cubicBezTo>
                  <a:cubicBezTo>
                    <a:pt x="1273" y="1344"/>
                    <a:pt x="1294" y="1339"/>
                    <a:pt x="1315" y="1334"/>
                  </a:cubicBezTo>
                  <a:cubicBezTo>
                    <a:pt x="1424" y="1301"/>
                    <a:pt x="1539" y="1262"/>
                    <a:pt x="1635" y="1199"/>
                  </a:cubicBezTo>
                  <a:cubicBezTo>
                    <a:pt x="1662" y="1180"/>
                    <a:pt x="1681" y="1153"/>
                    <a:pt x="1695" y="1124"/>
                  </a:cubicBezTo>
                  <a:cubicBezTo>
                    <a:pt x="1850" y="1237"/>
                    <a:pt x="2004" y="1351"/>
                    <a:pt x="2158" y="1465"/>
                  </a:cubicBezTo>
                  <a:cubicBezTo>
                    <a:pt x="2181" y="1481"/>
                    <a:pt x="2207" y="1488"/>
                    <a:pt x="2234" y="1488"/>
                  </a:cubicBezTo>
                  <a:cubicBezTo>
                    <a:pt x="2291" y="1488"/>
                    <a:pt x="2350" y="1455"/>
                    <a:pt x="2378" y="1407"/>
                  </a:cubicBezTo>
                  <a:cubicBezTo>
                    <a:pt x="2426" y="1325"/>
                    <a:pt x="2391" y="1239"/>
                    <a:pt x="2320" y="1187"/>
                  </a:cubicBezTo>
                  <a:cubicBezTo>
                    <a:pt x="2005" y="955"/>
                    <a:pt x="1693" y="719"/>
                    <a:pt x="1362" y="507"/>
                  </a:cubicBezTo>
                  <a:cubicBezTo>
                    <a:pt x="1028" y="293"/>
                    <a:pt x="650" y="58"/>
                    <a:pt x="250" y="2"/>
                  </a:cubicBezTo>
                  <a:cubicBezTo>
                    <a:pt x="240" y="1"/>
                    <a:pt x="23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88;p75">
              <a:extLst>
                <a:ext uri="{FF2B5EF4-FFF2-40B4-BE49-F238E27FC236}">
                  <a16:creationId xmlns:a16="http://schemas.microsoft.com/office/drawing/2014/main" xmlns="" id="{4D8C794F-21A8-49DC-8C2C-60F19FDAC532}"/>
                </a:ext>
              </a:extLst>
            </p:cNvPr>
            <p:cNvSpPr/>
            <p:nvPr/>
          </p:nvSpPr>
          <p:spPr>
            <a:xfrm>
              <a:off x="2519750" y="4259475"/>
              <a:ext cx="59475" cy="36900"/>
            </a:xfrm>
            <a:custGeom>
              <a:avLst/>
              <a:gdLst/>
              <a:ahLst/>
              <a:cxnLst/>
              <a:rect l="l" t="t" r="r" b="b"/>
              <a:pathLst>
                <a:path w="2379" h="1476" extrusionOk="0">
                  <a:moveTo>
                    <a:pt x="374" y="391"/>
                  </a:moveTo>
                  <a:cubicBezTo>
                    <a:pt x="377" y="393"/>
                    <a:pt x="377" y="395"/>
                    <a:pt x="378" y="395"/>
                  </a:cubicBezTo>
                  <a:cubicBezTo>
                    <a:pt x="378" y="395"/>
                    <a:pt x="378" y="396"/>
                    <a:pt x="377" y="396"/>
                  </a:cubicBezTo>
                  <a:cubicBezTo>
                    <a:pt x="377" y="395"/>
                    <a:pt x="375" y="392"/>
                    <a:pt x="374" y="391"/>
                  </a:cubicBezTo>
                  <a:close/>
                  <a:moveTo>
                    <a:pt x="374" y="403"/>
                  </a:moveTo>
                  <a:cubicBezTo>
                    <a:pt x="375" y="405"/>
                    <a:pt x="375" y="405"/>
                    <a:pt x="375" y="406"/>
                  </a:cubicBezTo>
                  <a:cubicBezTo>
                    <a:pt x="375" y="405"/>
                    <a:pt x="374" y="405"/>
                    <a:pt x="374" y="405"/>
                  </a:cubicBezTo>
                  <a:lnTo>
                    <a:pt x="374" y="403"/>
                  </a:lnTo>
                  <a:close/>
                  <a:moveTo>
                    <a:pt x="378" y="399"/>
                  </a:moveTo>
                  <a:cubicBezTo>
                    <a:pt x="378" y="402"/>
                    <a:pt x="377" y="404"/>
                    <a:pt x="378" y="410"/>
                  </a:cubicBezTo>
                  <a:cubicBezTo>
                    <a:pt x="377" y="407"/>
                    <a:pt x="377" y="405"/>
                    <a:pt x="377" y="402"/>
                  </a:cubicBezTo>
                  <a:cubicBezTo>
                    <a:pt x="377" y="399"/>
                    <a:pt x="377" y="400"/>
                    <a:pt x="378" y="399"/>
                  </a:cubicBezTo>
                  <a:close/>
                  <a:moveTo>
                    <a:pt x="627" y="1"/>
                  </a:moveTo>
                  <a:cubicBezTo>
                    <a:pt x="490" y="1"/>
                    <a:pt x="353" y="30"/>
                    <a:pt x="240" y="101"/>
                  </a:cubicBezTo>
                  <a:cubicBezTo>
                    <a:pt x="67" y="209"/>
                    <a:pt x="1" y="416"/>
                    <a:pt x="120" y="592"/>
                  </a:cubicBezTo>
                  <a:cubicBezTo>
                    <a:pt x="155" y="643"/>
                    <a:pt x="204" y="664"/>
                    <a:pt x="253" y="664"/>
                  </a:cubicBezTo>
                  <a:cubicBezTo>
                    <a:pt x="367" y="664"/>
                    <a:pt x="479" y="549"/>
                    <a:pt x="398" y="430"/>
                  </a:cubicBezTo>
                  <a:cubicBezTo>
                    <a:pt x="391" y="420"/>
                    <a:pt x="385" y="407"/>
                    <a:pt x="378" y="398"/>
                  </a:cubicBezTo>
                  <a:cubicBezTo>
                    <a:pt x="378" y="396"/>
                    <a:pt x="379" y="395"/>
                    <a:pt x="379" y="395"/>
                  </a:cubicBezTo>
                  <a:cubicBezTo>
                    <a:pt x="379" y="395"/>
                    <a:pt x="379" y="396"/>
                    <a:pt x="379" y="396"/>
                  </a:cubicBezTo>
                  <a:cubicBezTo>
                    <a:pt x="379" y="396"/>
                    <a:pt x="379" y="396"/>
                    <a:pt x="378" y="398"/>
                  </a:cubicBezTo>
                  <a:cubicBezTo>
                    <a:pt x="379" y="396"/>
                    <a:pt x="379" y="398"/>
                    <a:pt x="381" y="395"/>
                  </a:cubicBezTo>
                  <a:cubicBezTo>
                    <a:pt x="384" y="392"/>
                    <a:pt x="392" y="385"/>
                    <a:pt x="398" y="382"/>
                  </a:cubicBezTo>
                  <a:cubicBezTo>
                    <a:pt x="405" y="376"/>
                    <a:pt x="412" y="371"/>
                    <a:pt x="420" y="367"/>
                  </a:cubicBezTo>
                  <a:cubicBezTo>
                    <a:pt x="444" y="354"/>
                    <a:pt x="430" y="361"/>
                    <a:pt x="438" y="357"/>
                  </a:cubicBezTo>
                  <a:cubicBezTo>
                    <a:pt x="501" y="332"/>
                    <a:pt x="566" y="320"/>
                    <a:pt x="631" y="320"/>
                  </a:cubicBezTo>
                  <a:cubicBezTo>
                    <a:pt x="695" y="320"/>
                    <a:pt x="759" y="331"/>
                    <a:pt x="823" y="351"/>
                  </a:cubicBezTo>
                  <a:cubicBezTo>
                    <a:pt x="976" y="400"/>
                    <a:pt x="1092" y="523"/>
                    <a:pt x="1127" y="683"/>
                  </a:cubicBezTo>
                  <a:cubicBezTo>
                    <a:pt x="1169" y="879"/>
                    <a:pt x="1096" y="1089"/>
                    <a:pt x="1031" y="1273"/>
                  </a:cubicBezTo>
                  <a:cubicBezTo>
                    <a:pt x="997" y="1373"/>
                    <a:pt x="1089" y="1476"/>
                    <a:pt x="1186" y="1476"/>
                  </a:cubicBezTo>
                  <a:cubicBezTo>
                    <a:pt x="1188" y="1476"/>
                    <a:pt x="1191" y="1476"/>
                    <a:pt x="1193" y="1476"/>
                  </a:cubicBezTo>
                  <a:cubicBezTo>
                    <a:pt x="1533" y="1476"/>
                    <a:pt x="1858" y="1382"/>
                    <a:pt x="2188" y="1318"/>
                  </a:cubicBezTo>
                  <a:cubicBezTo>
                    <a:pt x="2378" y="1280"/>
                    <a:pt x="2314" y="1005"/>
                    <a:pt x="2139" y="1005"/>
                  </a:cubicBezTo>
                  <a:cubicBezTo>
                    <a:pt x="2128" y="1005"/>
                    <a:pt x="2116" y="1006"/>
                    <a:pt x="2104" y="1008"/>
                  </a:cubicBezTo>
                  <a:cubicBezTo>
                    <a:pt x="1871" y="1054"/>
                    <a:pt x="1642" y="1115"/>
                    <a:pt x="1408" y="1141"/>
                  </a:cubicBezTo>
                  <a:cubicBezTo>
                    <a:pt x="1462" y="935"/>
                    <a:pt x="1486" y="720"/>
                    <a:pt x="1412" y="517"/>
                  </a:cubicBezTo>
                  <a:cubicBezTo>
                    <a:pt x="1322" y="267"/>
                    <a:pt x="1107" y="84"/>
                    <a:pt x="849" y="26"/>
                  </a:cubicBezTo>
                  <a:cubicBezTo>
                    <a:pt x="778" y="10"/>
                    <a:pt x="703"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89;p75">
              <a:extLst>
                <a:ext uri="{FF2B5EF4-FFF2-40B4-BE49-F238E27FC236}">
                  <a16:creationId xmlns:a16="http://schemas.microsoft.com/office/drawing/2014/main" xmlns="" id="{1DD67CF4-4B1D-4D8B-83BD-44D7FF2BD66F}"/>
                </a:ext>
              </a:extLst>
            </p:cNvPr>
            <p:cNvSpPr/>
            <p:nvPr/>
          </p:nvSpPr>
          <p:spPr>
            <a:xfrm>
              <a:off x="2656275" y="4285100"/>
              <a:ext cx="40000" cy="37500"/>
            </a:xfrm>
            <a:custGeom>
              <a:avLst/>
              <a:gdLst/>
              <a:ahLst/>
              <a:cxnLst/>
              <a:rect l="l" t="t" r="r" b="b"/>
              <a:pathLst>
                <a:path w="1600" h="1500" extrusionOk="0">
                  <a:moveTo>
                    <a:pt x="330" y="0"/>
                  </a:moveTo>
                  <a:cubicBezTo>
                    <a:pt x="286" y="0"/>
                    <a:pt x="242" y="17"/>
                    <a:pt x="212" y="47"/>
                  </a:cubicBezTo>
                  <a:cubicBezTo>
                    <a:pt x="146" y="112"/>
                    <a:pt x="154" y="209"/>
                    <a:pt x="212" y="273"/>
                  </a:cubicBezTo>
                  <a:cubicBezTo>
                    <a:pt x="274" y="347"/>
                    <a:pt x="336" y="420"/>
                    <a:pt x="399" y="492"/>
                  </a:cubicBezTo>
                  <a:cubicBezTo>
                    <a:pt x="311" y="509"/>
                    <a:pt x="223" y="525"/>
                    <a:pt x="135" y="542"/>
                  </a:cubicBezTo>
                  <a:cubicBezTo>
                    <a:pt x="50" y="559"/>
                    <a:pt x="1" y="662"/>
                    <a:pt x="24" y="741"/>
                  </a:cubicBezTo>
                  <a:cubicBezTo>
                    <a:pt x="44" y="816"/>
                    <a:pt x="110" y="856"/>
                    <a:pt x="182" y="856"/>
                  </a:cubicBezTo>
                  <a:cubicBezTo>
                    <a:pt x="195" y="856"/>
                    <a:pt x="208" y="855"/>
                    <a:pt x="221" y="852"/>
                  </a:cubicBezTo>
                  <a:cubicBezTo>
                    <a:pt x="360" y="825"/>
                    <a:pt x="501" y="798"/>
                    <a:pt x="640" y="772"/>
                  </a:cubicBezTo>
                  <a:cubicBezTo>
                    <a:pt x="841" y="1004"/>
                    <a:pt x="1045" y="1232"/>
                    <a:pt x="1259" y="1452"/>
                  </a:cubicBezTo>
                  <a:cubicBezTo>
                    <a:pt x="1293" y="1485"/>
                    <a:pt x="1330" y="1500"/>
                    <a:pt x="1367" y="1500"/>
                  </a:cubicBezTo>
                  <a:cubicBezTo>
                    <a:pt x="1489" y="1500"/>
                    <a:pt x="1599" y="1339"/>
                    <a:pt x="1487" y="1225"/>
                  </a:cubicBezTo>
                  <a:cubicBezTo>
                    <a:pt x="1320" y="1055"/>
                    <a:pt x="1161" y="879"/>
                    <a:pt x="1005" y="701"/>
                  </a:cubicBezTo>
                  <a:cubicBezTo>
                    <a:pt x="1121" y="677"/>
                    <a:pt x="1240" y="655"/>
                    <a:pt x="1356" y="632"/>
                  </a:cubicBezTo>
                  <a:cubicBezTo>
                    <a:pt x="1442" y="615"/>
                    <a:pt x="1490" y="514"/>
                    <a:pt x="1469" y="435"/>
                  </a:cubicBezTo>
                  <a:cubicBezTo>
                    <a:pt x="1449" y="360"/>
                    <a:pt x="1381" y="319"/>
                    <a:pt x="1310" y="319"/>
                  </a:cubicBezTo>
                  <a:cubicBezTo>
                    <a:pt x="1297" y="319"/>
                    <a:pt x="1285" y="320"/>
                    <a:pt x="1272" y="323"/>
                  </a:cubicBezTo>
                  <a:lnTo>
                    <a:pt x="761" y="421"/>
                  </a:lnTo>
                  <a:cubicBezTo>
                    <a:pt x="654" y="297"/>
                    <a:pt x="547" y="172"/>
                    <a:pt x="439" y="47"/>
                  </a:cubicBezTo>
                  <a:cubicBezTo>
                    <a:pt x="412" y="15"/>
                    <a:pt x="371"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90;p75">
              <a:extLst>
                <a:ext uri="{FF2B5EF4-FFF2-40B4-BE49-F238E27FC236}">
                  <a16:creationId xmlns:a16="http://schemas.microsoft.com/office/drawing/2014/main" xmlns="" id="{D922F681-ED55-4C79-AD13-B027196CA307}"/>
                </a:ext>
              </a:extLst>
            </p:cNvPr>
            <p:cNvSpPr/>
            <p:nvPr/>
          </p:nvSpPr>
          <p:spPr>
            <a:xfrm>
              <a:off x="2620825" y="4382000"/>
              <a:ext cx="63400" cy="52025"/>
            </a:xfrm>
            <a:custGeom>
              <a:avLst/>
              <a:gdLst/>
              <a:ahLst/>
              <a:cxnLst/>
              <a:rect l="l" t="t" r="r" b="b"/>
              <a:pathLst>
                <a:path w="2536" h="2081" extrusionOk="0">
                  <a:moveTo>
                    <a:pt x="683" y="1"/>
                  </a:moveTo>
                  <a:cubicBezTo>
                    <a:pt x="551" y="1"/>
                    <a:pt x="424" y="32"/>
                    <a:pt x="313" y="105"/>
                  </a:cubicBezTo>
                  <a:cubicBezTo>
                    <a:pt x="0" y="310"/>
                    <a:pt x="99" y="717"/>
                    <a:pt x="241" y="996"/>
                  </a:cubicBezTo>
                  <a:cubicBezTo>
                    <a:pt x="361" y="1228"/>
                    <a:pt x="570" y="1401"/>
                    <a:pt x="774" y="1559"/>
                  </a:cubicBezTo>
                  <a:cubicBezTo>
                    <a:pt x="1033" y="1756"/>
                    <a:pt x="1322" y="1932"/>
                    <a:pt x="1634" y="2029"/>
                  </a:cubicBezTo>
                  <a:cubicBezTo>
                    <a:pt x="1737" y="2061"/>
                    <a:pt x="1847" y="2081"/>
                    <a:pt x="1953" y="2081"/>
                  </a:cubicBezTo>
                  <a:cubicBezTo>
                    <a:pt x="2157" y="2081"/>
                    <a:pt x="2349" y="2009"/>
                    <a:pt x="2463" y="1811"/>
                  </a:cubicBezTo>
                  <a:cubicBezTo>
                    <a:pt x="2536" y="1686"/>
                    <a:pt x="2425" y="1570"/>
                    <a:pt x="2315" y="1570"/>
                  </a:cubicBezTo>
                  <a:cubicBezTo>
                    <a:pt x="2267" y="1570"/>
                    <a:pt x="2219" y="1593"/>
                    <a:pt x="2188" y="1648"/>
                  </a:cubicBezTo>
                  <a:cubicBezTo>
                    <a:pt x="2147" y="1718"/>
                    <a:pt x="2114" y="1741"/>
                    <a:pt x="2026" y="1759"/>
                  </a:cubicBezTo>
                  <a:cubicBezTo>
                    <a:pt x="2024" y="1760"/>
                    <a:pt x="2021" y="1760"/>
                    <a:pt x="2019" y="1760"/>
                  </a:cubicBezTo>
                  <a:cubicBezTo>
                    <a:pt x="2009" y="1762"/>
                    <a:pt x="1997" y="1763"/>
                    <a:pt x="1986" y="1763"/>
                  </a:cubicBezTo>
                  <a:cubicBezTo>
                    <a:pt x="1964" y="1763"/>
                    <a:pt x="1940" y="1763"/>
                    <a:pt x="1916" y="1762"/>
                  </a:cubicBezTo>
                  <a:cubicBezTo>
                    <a:pt x="1876" y="1760"/>
                    <a:pt x="1899" y="1762"/>
                    <a:pt x="1860" y="1755"/>
                  </a:cubicBezTo>
                  <a:cubicBezTo>
                    <a:pt x="1830" y="1749"/>
                    <a:pt x="1802" y="1742"/>
                    <a:pt x="1772" y="1735"/>
                  </a:cubicBezTo>
                  <a:cubicBezTo>
                    <a:pt x="1526" y="1669"/>
                    <a:pt x="1298" y="1536"/>
                    <a:pt x="1085" y="1390"/>
                  </a:cubicBezTo>
                  <a:cubicBezTo>
                    <a:pt x="909" y="1268"/>
                    <a:pt x="734" y="1128"/>
                    <a:pt x="594" y="959"/>
                  </a:cubicBezTo>
                  <a:cubicBezTo>
                    <a:pt x="590" y="952"/>
                    <a:pt x="576" y="934"/>
                    <a:pt x="573" y="930"/>
                  </a:cubicBezTo>
                  <a:cubicBezTo>
                    <a:pt x="562" y="914"/>
                    <a:pt x="553" y="897"/>
                    <a:pt x="543" y="882"/>
                  </a:cubicBezTo>
                  <a:cubicBezTo>
                    <a:pt x="514" y="827"/>
                    <a:pt x="487" y="775"/>
                    <a:pt x="469" y="721"/>
                  </a:cubicBezTo>
                  <a:cubicBezTo>
                    <a:pt x="429" y="613"/>
                    <a:pt x="401" y="510"/>
                    <a:pt x="441" y="420"/>
                  </a:cubicBezTo>
                  <a:lnTo>
                    <a:pt x="441" y="420"/>
                  </a:lnTo>
                  <a:cubicBezTo>
                    <a:pt x="440" y="421"/>
                    <a:pt x="440" y="421"/>
                    <a:pt x="441" y="421"/>
                  </a:cubicBezTo>
                  <a:cubicBezTo>
                    <a:pt x="442" y="421"/>
                    <a:pt x="457" y="398"/>
                    <a:pt x="465" y="392"/>
                  </a:cubicBezTo>
                  <a:cubicBezTo>
                    <a:pt x="480" y="378"/>
                    <a:pt x="501" y="365"/>
                    <a:pt x="529" y="354"/>
                  </a:cubicBezTo>
                  <a:cubicBezTo>
                    <a:pt x="578" y="336"/>
                    <a:pt x="631" y="328"/>
                    <a:pt x="684" y="328"/>
                  </a:cubicBezTo>
                  <a:cubicBezTo>
                    <a:pt x="725" y="328"/>
                    <a:pt x="765" y="333"/>
                    <a:pt x="804" y="340"/>
                  </a:cubicBezTo>
                  <a:cubicBezTo>
                    <a:pt x="998" y="378"/>
                    <a:pt x="1177" y="485"/>
                    <a:pt x="1299" y="638"/>
                  </a:cubicBezTo>
                  <a:cubicBezTo>
                    <a:pt x="1326" y="671"/>
                    <a:pt x="1366" y="685"/>
                    <a:pt x="1407" y="685"/>
                  </a:cubicBezTo>
                  <a:cubicBezTo>
                    <a:pt x="1452" y="685"/>
                    <a:pt x="1498" y="668"/>
                    <a:pt x="1527" y="638"/>
                  </a:cubicBezTo>
                  <a:cubicBezTo>
                    <a:pt x="1594" y="572"/>
                    <a:pt x="1581" y="479"/>
                    <a:pt x="1527" y="412"/>
                  </a:cubicBezTo>
                  <a:cubicBezTo>
                    <a:pt x="1344" y="184"/>
                    <a:pt x="1002"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91;p75">
              <a:extLst>
                <a:ext uri="{FF2B5EF4-FFF2-40B4-BE49-F238E27FC236}">
                  <a16:creationId xmlns:a16="http://schemas.microsoft.com/office/drawing/2014/main" xmlns="" id="{24DE5610-396F-48FB-9EFE-2EB4F1B3953E}"/>
                </a:ext>
              </a:extLst>
            </p:cNvPr>
            <p:cNvSpPr/>
            <p:nvPr/>
          </p:nvSpPr>
          <p:spPr>
            <a:xfrm>
              <a:off x="2693975" y="4396925"/>
              <a:ext cx="100" cy="50"/>
            </a:xfrm>
            <a:custGeom>
              <a:avLst/>
              <a:gdLst/>
              <a:ahLst/>
              <a:cxnLst/>
              <a:rect l="l" t="t" r="r" b="b"/>
              <a:pathLst>
                <a:path w="4" h="2" extrusionOk="0">
                  <a:moveTo>
                    <a:pt x="3" y="1"/>
                  </a:moveTo>
                  <a:cubicBezTo>
                    <a:pt x="2" y="2"/>
                    <a:pt x="2" y="2"/>
                    <a:pt x="0" y="2"/>
                  </a:cubicBezTo>
                  <a:lnTo>
                    <a:pt x="2" y="2"/>
                  </a:lnTo>
                  <a:cubicBezTo>
                    <a:pt x="3" y="2"/>
                    <a:pt x="3" y="1"/>
                    <a:pt x="3" y="1"/>
                  </a:cubicBezTo>
                  <a:close/>
                </a:path>
              </a:pathLst>
            </a:custGeom>
            <a:solidFill>
              <a:srgbClr val="F9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92;p75">
              <a:extLst>
                <a:ext uri="{FF2B5EF4-FFF2-40B4-BE49-F238E27FC236}">
                  <a16:creationId xmlns:a16="http://schemas.microsoft.com/office/drawing/2014/main" xmlns="" id="{791C633A-23BB-46D4-A4EE-8495E3071080}"/>
                </a:ext>
              </a:extLst>
            </p:cNvPr>
            <p:cNvSpPr/>
            <p:nvPr/>
          </p:nvSpPr>
          <p:spPr>
            <a:xfrm>
              <a:off x="2693950" y="4396900"/>
              <a:ext cx="75" cy="50"/>
            </a:xfrm>
            <a:custGeom>
              <a:avLst/>
              <a:gdLst/>
              <a:ahLst/>
              <a:cxnLst/>
              <a:rect l="l" t="t" r="r" b="b"/>
              <a:pathLst>
                <a:path w="3" h="2" extrusionOk="0">
                  <a:moveTo>
                    <a:pt x="3" y="0"/>
                  </a:moveTo>
                  <a:cubicBezTo>
                    <a:pt x="1" y="0"/>
                    <a:pt x="0" y="2"/>
                    <a:pt x="0" y="2"/>
                  </a:cubicBezTo>
                  <a:cubicBezTo>
                    <a:pt x="1" y="2"/>
                    <a:pt x="1" y="2"/>
                    <a:pt x="3" y="0"/>
                  </a:cubicBezTo>
                  <a:close/>
                </a:path>
              </a:pathLst>
            </a:custGeom>
            <a:solidFill>
              <a:srgbClr val="F9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93;p75">
              <a:extLst>
                <a:ext uri="{FF2B5EF4-FFF2-40B4-BE49-F238E27FC236}">
                  <a16:creationId xmlns:a16="http://schemas.microsoft.com/office/drawing/2014/main" xmlns="" id="{50647899-7966-4073-8455-34CAE010470C}"/>
                </a:ext>
              </a:extLst>
            </p:cNvPr>
            <p:cNvSpPr/>
            <p:nvPr/>
          </p:nvSpPr>
          <p:spPr>
            <a:xfrm>
              <a:off x="2693875" y="4396925"/>
              <a:ext cx="125" cy="75"/>
            </a:xfrm>
            <a:custGeom>
              <a:avLst/>
              <a:gdLst/>
              <a:ahLst/>
              <a:cxnLst/>
              <a:rect l="l" t="t" r="r" b="b"/>
              <a:pathLst>
                <a:path w="5" h="3" extrusionOk="0">
                  <a:moveTo>
                    <a:pt x="3" y="1"/>
                  </a:moveTo>
                  <a:cubicBezTo>
                    <a:pt x="1" y="2"/>
                    <a:pt x="1" y="3"/>
                    <a:pt x="1" y="3"/>
                  </a:cubicBezTo>
                  <a:cubicBezTo>
                    <a:pt x="2" y="3"/>
                    <a:pt x="3" y="3"/>
                    <a:pt x="4" y="2"/>
                  </a:cubicBezTo>
                  <a:cubicBezTo>
                    <a:pt x="4" y="2"/>
                    <a:pt x="3" y="1"/>
                    <a:pt x="3" y="1"/>
                  </a:cubicBezTo>
                  <a:close/>
                </a:path>
              </a:pathLst>
            </a:custGeom>
            <a:solidFill>
              <a:srgbClr val="F9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94;p75">
              <a:extLst>
                <a:ext uri="{FF2B5EF4-FFF2-40B4-BE49-F238E27FC236}">
                  <a16:creationId xmlns:a16="http://schemas.microsoft.com/office/drawing/2014/main" xmlns="" id="{14A85E07-044B-4A4B-9D71-B318446B63D5}"/>
                </a:ext>
              </a:extLst>
            </p:cNvPr>
            <p:cNvSpPr/>
            <p:nvPr/>
          </p:nvSpPr>
          <p:spPr>
            <a:xfrm>
              <a:off x="2683975" y="4385525"/>
              <a:ext cx="47700" cy="40850"/>
            </a:xfrm>
            <a:custGeom>
              <a:avLst/>
              <a:gdLst/>
              <a:ahLst/>
              <a:cxnLst/>
              <a:rect l="l" t="t" r="r" b="b"/>
              <a:pathLst>
                <a:path w="1908" h="1634" extrusionOk="0">
                  <a:moveTo>
                    <a:pt x="1493" y="1072"/>
                  </a:moveTo>
                  <a:cubicBezTo>
                    <a:pt x="1494" y="1073"/>
                    <a:pt x="1494" y="1073"/>
                    <a:pt x="1494" y="1073"/>
                  </a:cubicBezTo>
                  <a:cubicBezTo>
                    <a:pt x="1494" y="1073"/>
                    <a:pt x="1494" y="1073"/>
                    <a:pt x="1493" y="1072"/>
                  </a:cubicBezTo>
                  <a:close/>
                  <a:moveTo>
                    <a:pt x="1556" y="1173"/>
                  </a:moveTo>
                  <a:cubicBezTo>
                    <a:pt x="1556" y="1174"/>
                    <a:pt x="1556" y="1174"/>
                    <a:pt x="1556" y="1174"/>
                  </a:cubicBezTo>
                  <a:cubicBezTo>
                    <a:pt x="1556" y="1174"/>
                    <a:pt x="1556" y="1174"/>
                    <a:pt x="1556" y="1174"/>
                  </a:cubicBezTo>
                  <a:lnTo>
                    <a:pt x="1556" y="1174"/>
                  </a:lnTo>
                  <a:cubicBezTo>
                    <a:pt x="1556" y="1173"/>
                    <a:pt x="1556" y="1173"/>
                    <a:pt x="1556" y="1173"/>
                  </a:cubicBezTo>
                  <a:close/>
                  <a:moveTo>
                    <a:pt x="1556" y="1174"/>
                  </a:moveTo>
                  <a:lnTo>
                    <a:pt x="1556" y="1174"/>
                  </a:lnTo>
                  <a:cubicBezTo>
                    <a:pt x="1558" y="1177"/>
                    <a:pt x="1559" y="1182"/>
                    <a:pt x="1560" y="1185"/>
                  </a:cubicBezTo>
                  <a:lnTo>
                    <a:pt x="1560" y="1185"/>
                  </a:lnTo>
                  <a:cubicBezTo>
                    <a:pt x="1559" y="1181"/>
                    <a:pt x="1558" y="1178"/>
                    <a:pt x="1557" y="1174"/>
                  </a:cubicBezTo>
                  <a:cubicBezTo>
                    <a:pt x="1557" y="1174"/>
                    <a:pt x="1557" y="1174"/>
                    <a:pt x="1556" y="1174"/>
                  </a:cubicBezTo>
                  <a:close/>
                  <a:moveTo>
                    <a:pt x="426" y="440"/>
                  </a:moveTo>
                  <a:lnTo>
                    <a:pt x="426" y="440"/>
                  </a:lnTo>
                  <a:cubicBezTo>
                    <a:pt x="417" y="447"/>
                    <a:pt x="415" y="450"/>
                    <a:pt x="410" y="452"/>
                  </a:cubicBezTo>
                  <a:cubicBezTo>
                    <a:pt x="408" y="454"/>
                    <a:pt x="405" y="454"/>
                    <a:pt x="402" y="455"/>
                  </a:cubicBezTo>
                  <a:lnTo>
                    <a:pt x="406" y="455"/>
                  </a:lnTo>
                  <a:cubicBezTo>
                    <a:pt x="405" y="455"/>
                    <a:pt x="405" y="457"/>
                    <a:pt x="405" y="457"/>
                  </a:cubicBezTo>
                  <a:lnTo>
                    <a:pt x="406" y="457"/>
                  </a:lnTo>
                  <a:cubicBezTo>
                    <a:pt x="406" y="456"/>
                    <a:pt x="406" y="456"/>
                    <a:pt x="406" y="456"/>
                  </a:cubicBezTo>
                  <a:cubicBezTo>
                    <a:pt x="406" y="456"/>
                    <a:pt x="407" y="456"/>
                    <a:pt x="408" y="455"/>
                  </a:cubicBezTo>
                  <a:lnTo>
                    <a:pt x="410" y="455"/>
                  </a:lnTo>
                  <a:cubicBezTo>
                    <a:pt x="416" y="454"/>
                    <a:pt x="419" y="453"/>
                    <a:pt x="421" y="453"/>
                  </a:cubicBezTo>
                  <a:cubicBezTo>
                    <a:pt x="422" y="453"/>
                    <a:pt x="421" y="453"/>
                    <a:pt x="420" y="454"/>
                  </a:cubicBezTo>
                  <a:lnTo>
                    <a:pt x="431" y="454"/>
                  </a:lnTo>
                  <a:cubicBezTo>
                    <a:pt x="443" y="454"/>
                    <a:pt x="454" y="454"/>
                    <a:pt x="465" y="455"/>
                  </a:cubicBezTo>
                  <a:lnTo>
                    <a:pt x="479" y="455"/>
                  </a:lnTo>
                  <a:cubicBezTo>
                    <a:pt x="484" y="456"/>
                    <a:pt x="487" y="456"/>
                    <a:pt x="489" y="456"/>
                  </a:cubicBezTo>
                  <a:cubicBezTo>
                    <a:pt x="493" y="456"/>
                    <a:pt x="490" y="455"/>
                    <a:pt x="486" y="454"/>
                  </a:cubicBezTo>
                  <a:lnTo>
                    <a:pt x="486" y="454"/>
                  </a:lnTo>
                  <a:cubicBezTo>
                    <a:pt x="506" y="458"/>
                    <a:pt x="533" y="468"/>
                    <a:pt x="541" y="469"/>
                  </a:cubicBezTo>
                  <a:cubicBezTo>
                    <a:pt x="605" y="485"/>
                    <a:pt x="664" y="509"/>
                    <a:pt x="724" y="531"/>
                  </a:cubicBezTo>
                  <a:cubicBezTo>
                    <a:pt x="730" y="534"/>
                    <a:pt x="735" y="535"/>
                    <a:pt x="743" y="538"/>
                  </a:cubicBezTo>
                  <a:cubicBezTo>
                    <a:pt x="758" y="545"/>
                    <a:pt x="773" y="552"/>
                    <a:pt x="789" y="561"/>
                  </a:cubicBezTo>
                  <a:cubicBezTo>
                    <a:pt x="821" y="575"/>
                    <a:pt x="854" y="592"/>
                    <a:pt x="885" y="609"/>
                  </a:cubicBezTo>
                  <a:cubicBezTo>
                    <a:pt x="954" y="644"/>
                    <a:pt x="1020" y="683"/>
                    <a:pt x="1086" y="725"/>
                  </a:cubicBezTo>
                  <a:cubicBezTo>
                    <a:pt x="1117" y="745"/>
                    <a:pt x="1148" y="766"/>
                    <a:pt x="1177" y="787"/>
                  </a:cubicBezTo>
                  <a:cubicBezTo>
                    <a:pt x="1193" y="799"/>
                    <a:pt x="1208" y="808"/>
                    <a:pt x="1222" y="820"/>
                  </a:cubicBezTo>
                  <a:cubicBezTo>
                    <a:pt x="1230" y="824"/>
                    <a:pt x="1235" y="828"/>
                    <a:pt x="1241" y="832"/>
                  </a:cubicBezTo>
                  <a:cubicBezTo>
                    <a:pt x="1242" y="835"/>
                    <a:pt x="1245" y="837"/>
                    <a:pt x="1248" y="838"/>
                  </a:cubicBezTo>
                  <a:cubicBezTo>
                    <a:pt x="1303" y="882"/>
                    <a:pt x="1356" y="928"/>
                    <a:pt x="1407" y="977"/>
                  </a:cubicBezTo>
                  <a:cubicBezTo>
                    <a:pt x="1429" y="1000"/>
                    <a:pt x="1451" y="1022"/>
                    <a:pt x="1472" y="1046"/>
                  </a:cubicBezTo>
                  <a:cubicBezTo>
                    <a:pt x="1478" y="1055"/>
                    <a:pt x="1487" y="1064"/>
                    <a:pt x="1493" y="1072"/>
                  </a:cubicBezTo>
                  <a:lnTo>
                    <a:pt x="1493" y="1072"/>
                  </a:lnTo>
                  <a:cubicBezTo>
                    <a:pt x="1493" y="1072"/>
                    <a:pt x="1493" y="1072"/>
                    <a:pt x="1493" y="1072"/>
                  </a:cubicBezTo>
                  <a:lnTo>
                    <a:pt x="1493" y="1072"/>
                  </a:lnTo>
                  <a:cubicBezTo>
                    <a:pt x="1494" y="1073"/>
                    <a:pt x="1495" y="1074"/>
                    <a:pt x="1497" y="1076"/>
                  </a:cubicBezTo>
                  <a:cubicBezTo>
                    <a:pt x="1498" y="1077"/>
                    <a:pt x="1498" y="1079"/>
                    <a:pt x="1500" y="1080"/>
                  </a:cubicBezTo>
                  <a:cubicBezTo>
                    <a:pt x="1503" y="1083"/>
                    <a:pt x="1504" y="1086"/>
                    <a:pt x="1505" y="1089"/>
                  </a:cubicBezTo>
                  <a:lnTo>
                    <a:pt x="1508" y="1091"/>
                  </a:lnTo>
                  <a:cubicBezTo>
                    <a:pt x="1522" y="1112"/>
                    <a:pt x="1536" y="1134"/>
                    <a:pt x="1548" y="1155"/>
                  </a:cubicBezTo>
                  <a:cubicBezTo>
                    <a:pt x="1548" y="1156"/>
                    <a:pt x="1552" y="1163"/>
                    <a:pt x="1555" y="1169"/>
                  </a:cubicBezTo>
                  <a:cubicBezTo>
                    <a:pt x="1555" y="1167"/>
                    <a:pt x="1555" y="1166"/>
                    <a:pt x="1555" y="1166"/>
                  </a:cubicBezTo>
                  <a:cubicBezTo>
                    <a:pt x="1555" y="1166"/>
                    <a:pt x="1555" y="1167"/>
                    <a:pt x="1556" y="1170"/>
                  </a:cubicBezTo>
                  <a:cubicBezTo>
                    <a:pt x="1560" y="1179"/>
                    <a:pt x="1565" y="1187"/>
                    <a:pt x="1563" y="1189"/>
                  </a:cubicBezTo>
                  <a:cubicBezTo>
                    <a:pt x="1563" y="1189"/>
                    <a:pt x="1563" y="1189"/>
                    <a:pt x="1563" y="1189"/>
                  </a:cubicBezTo>
                  <a:cubicBezTo>
                    <a:pt x="1562" y="1189"/>
                    <a:pt x="1561" y="1187"/>
                    <a:pt x="1560" y="1185"/>
                  </a:cubicBezTo>
                  <a:lnTo>
                    <a:pt x="1560" y="1185"/>
                  </a:lnTo>
                  <a:cubicBezTo>
                    <a:pt x="1561" y="1188"/>
                    <a:pt x="1562" y="1191"/>
                    <a:pt x="1563" y="1194"/>
                  </a:cubicBezTo>
                  <a:cubicBezTo>
                    <a:pt x="1563" y="1194"/>
                    <a:pt x="1565" y="1200"/>
                    <a:pt x="1566" y="1205"/>
                  </a:cubicBezTo>
                  <a:cubicBezTo>
                    <a:pt x="1566" y="1202"/>
                    <a:pt x="1566" y="1201"/>
                    <a:pt x="1567" y="1201"/>
                  </a:cubicBezTo>
                  <a:cubicBezTo>
                    <a:pt x="1567" y="1201"/>
                    <a:pt x="1567" y="1203"/>
                    <a:pt x="1567" y="1210"/>
                  </a:cubicBezTo>
                  <a:cubicBezTo>
                    <a:pt x="1567" y="1211"/>
                    <a:pt x="1567" y="1211"/>
                    <a:pt x="1567" y="1212"/>
                  </a:cubicBezTo>
                  <a:cubicBezTo>
                    <a:pt x="1567" y="1214"/>
                    <a:pt x="1567" y="1214"/>
                    <a:pt x="1567" y="1215"/>
                  </a:cubicBezTo>
                  <a:cubicBezTo>
                    <a:pt x="1567" y="1216"/>
                    <a:pt x="1567" y="1216"/>
                    <a:pt x="1567" y="1216"/>
                  </a:cubicBezTo>
                  <a:cubicBezTo>
                    <a:pt x="1567" y="1216"/>
                    <a:pt x="1567" y="1216"/>
                    <a:pt x="1567" y="1217"/>
                  </a:cubicBezTo>
                  <a:cubicBezTo>
                    <a:pt x="1567" y="1219"/>
                    <a:pt x="1567" y="1218"/>
                    <a:pt x="1567" y="1219"/>
                  </a:cubicBezTo>
                  <a:cubicBezTo>
                    <a:pt x="1567" y="1219"/>
                    <a:pt x="1567" y="1219"/>
                    <a:pt x="1567" y="1219"/>
                  </a:cubicBezTo>
                  <a:cubicBezTo>
                    <a:pt x="1566" y="1219"/>
                    <a:pt x="1566" y="1219"/>
                    <a:pt x="1566" y="1218"/>
                  </a:cubicBezTo>
                  <a:cubicBezTo>
                    <a:pt x="1565" y="1221"/>
                    <a:pt x="1565" y="1224"/>
                    <a:pt x="1563" y="1227"/>
                  </a:cubicBezTo>
                  <a:cubicBezTo>
                    <a:pt x="1562" y="1228"/>
                    <a:pt x="1559" y="1229"/>
                    <a:pt x="1556" y="1232"/>
                  </a:cubicBezTo>
                  <a:cubicBezTo>
                    <a:pt x="1558" y="1232"/>
                    <a:pt x="1559" y="1232"/>
                    <a:pt x="1560" y="1232"/>
                  </a:cubicBezTo>
                  <a:cubicBezTo>
                    <a:pt x="1560" y="1232"/>
                    <a:pt x="1560" y="1232"/>
                    <a:pt x="1560" y="1232"/>
                  </a:cubicBezTo>
                  <a:cubicBezTo>
                    <a:pt x="1560" y="1234"/>
                    <a:pt x="1557" y="1235"/>
                    <a:pt x="1550" y="1238"/>
                  </a:cubicBezTo>
                  <a:cubicBezTo>
                    <a:pt x="1546" y="1242"/>
                    <a:pt x="1541" y="1246"/>
                    <a:pt x="1541" y="1246"/>
                  </a:cubicBezTo>
                  <a:cubicBezTo>
                    <a:pt x="1541" y="1245"/>
                    <a:pt x="1542" y="1243"/>
                    <a:pt x="1543" y="1242"/>
                  </a:cubicBezTo>
                  <a:lnTo>
                    <a:pt x="1543" y="1242"/>
                  </a:lnTo>
                  <a:cubicBezTo>
                    <a:pt x="1538" y="1245"/>
                    <a:pt x="1534" y="1248"/>
                    <a:pt x="1531" y="1250"/>
                  </a:cubicBezTo>
                  <a:cubicBezTo>
                    <a:pt x="1522" y="1254"/>
                    <a:pt x="1499" y="1263"/>
                    <a:pt x="1501" y="1263"/>
                  </a:cubicBezTo>
                  <a:lnTo>
                    <a:pt x="1501" y="1263"/>
                  </a:lnTo>
                  <a:cubicBezTo>
                    <a:pt x="1494" y="1266"/>
                    <a:pt x="1486" y="1269"/>
                    <a:pt x="1479" y="1272"/>
                  </a:cubicBezTo>
                  <a:cubicBezTo>
                    <a:pt x="1442" y="1283"/>
                    <a:pt x="1404" y="1291"/>
                    <a:pt x="1366" y="1297"/>
                  </a:cubicBezTo>
                  <a:cubicBezTo>
                    <a:pt x="1359" y="1298"/>
                    <a:pt x="1353" y="1300"/>
                    <a:pt x="1346" y="1301"/>
                  </a:cubicBezTo>
                  <a:cubicBezTo>
                    <a:pt x="1342" y="1301"/>
                    <a:pt x="1335" y="1303"/>
                    <a:pt x="1332" y="1303"/>
                  </a:cubicBezTo>
                  <a:cubicBezTo>
                    <a:pt x="1310" y="1305"/>
                    <a:pt x="1287" y="1307"/>
                    <a:pt x="1263" y="1310"/>
                  </a:cubicBezTo>
                  <a:cubicBezTo>
                    <a:pt x="1228" y="1312"/>
                    <a:pt x="1193" y="1313"/>
                    <a:pt x="1157" y="1313"/>
                  </a:cubicBezTo>
                  <a:cubicBezTo>
                    <a:pt x="1128" y="1313"/>
                    <a:pt x="1098" y="1312"/>
                    <a:pt x="1069" y="1311"/>
                  </a:cubicBezTo>
                  <a:cubicBezTo>
                    <a:pt x="1002" y="1307"/>
                    <a:pt x="1003" y="1307"/>
                    <a:pt x="942" y="1294"/>
                  </a:cubicBezTo>
                  <a:cubicBezTo>
                    <a:pt x="893" y="1284"/>
                    <a:pt x="847" y="1269"/>
                    <a:pt x="800" y="1252"/>
                  </a:cubicBezTo>
                  <a:cubicBezTo>
                    <a:pt x="797" y="1252"/>
                    <a:pt x="792" y="1249"/>
                    <a:pt x="788" y="1248"/>
                  </a:cubicBezTo>
                  <a:cubicBezTo>
                    <a:pt x="781" y="1243"/>
                    <a:pt x="773" y="1241"/>
                    <a:pt x="766" y="1238"/>
                  </a:cubicBezTo>
                  <a:cubicBezTo>
                    <a:pt x="750" y="1229"/>
                    <a:pt x="733" y="1219"/>
                    <a:pt x="717" y="1210"/>
                  </a:cubicBezTo>
                  <a:cubicBezTo>
                    <a:pt x="699" y="1200"/>
                    <a:pt x="682" y="1189"/>
                    <a:pt x="665" y="1177"/>
                  </a:cubicBezTo>
                  <a:cubicBezTo>
                    <a:pt x="661" y="1174"/>
                    <a:pt x="651" y="1166"/>
                    <a:pt x="647" y="1163"/>
                  </a:cubicBezTo>
                  <a:cubicBezTo>
                    <a:pt x="643" y="1159"/>
                    <a:pt x="637" y="1155"/>
                    <a:pt x="631" y="1150"/>
                  </a:cubicBezTo>
                  <a:cubicBezTo>
                    <a:pt x="602" y="1125"/>
                    <a:pt x="576" y="1097"/>
                    <a:pt x="550" y="1067"/>
                  </a:cubicBezTo>
                  <a:cubicBezTo>
                    <a:pt x="546" y="1063"/>
                    <a:pt x="543" y="1059"/>
                    <a:pt x="540" y="1055"/>
                  </a:cubicBezTo>
                  <a:lnTo>
                    <a:pt x="540" y="1055"/>
                  </a:lnTo>
                  <a:cubicBezTo>
                    <a:pt x="537" y="1051"/>
                    <a:pt x="534" y="1048"/>
                    <a:pt x="533" y="1046"/>
                  </a:cubicBezTo>
                  <a:cubicBezTo>
                    <a:pt x="522" y="1029"/>
                    <a:pt x="510" y="1013"/>
                    <a:pt x="499" y="994"/>
                  </a:cubicBezTo>
                  <a:cubicBezTo>
                    <a:pt x="479" y="962"/>
                    <a:pt x="462" y="927"/>
                    <a:pt x="446" y="892"/>
                  </a:cubicBezTo>
                  <a:cubicBezTo>
                    <a:pt x="443" y="884"/>
                    <a:pt x="430" y="854"/>
                    <a:pt x="427" y="846"/>
                  </a:cubicBezTo>
                  <a:cubicBezTo>
                    <a:pt x="420" y="827"/>
                    <a:pt x="415" y="808"/>
                    <a:pt x="409" y="789"/>
                  </a:cubicBezTo>
                  <a:cubicBezTo>
                    <a:pt x="396" y="748"/>
                    <a:pt x="388" y="707"/>
                    <a:pt x="379" y="666"/>
                  </a:cubicBezTo>
                  <a:cubicBezTo>
                    <a:pt x="375" y="645"/>
                    <a:pt x="372" y="624"/>
                    <a:pt x="370" y="603"/>
                  </a:cubicBezTo>
                  <a:lnTo>
                    <a:pt x="370" y="603"/>
                  </a:lnTo>
                  <a:cubicBezTo>
                    <a:pt x="372" y="617"/>
                    <a:pt x="373" y="622"/>
                    <a:pt x="373" y="622"/>
                  </a:cubicBezTo>
                  <a:cubicBezTo>
                    <a:pt x="373" y="622"/>
                    <a:pt x="368" y="587"/>
                    <a:pt x="368" y="578"/>
                  </a:cubicBezTo>
                  <a:cubicBezTo>
                    <a:pt x="364" y="542"/>
                    <a:pt x="367" y="509"/>
                    <a:pt x="367" y="473"/>
                  </a:cubicBezTo>
                  <a:cubicBezTo>
                    <a:pt x="377" y="469"/>
                    <a:pt x="386" y="462"/>
                    <a:pt x="398" y="457"/>
                  </a:cubicBezTo>
                  <a:cubicBezTo>
                    <a:pt x="396" y="457"/>
                    <a:pt x="396" y="457"/>
                    <a:pt x="395" y="455"/>
                  </a:cubicBezTo>
                  <a:lnTo>
                    <a:pt x="395" y="455"/>
                  </a:lnTo>
                  <a:cubicBezTo>
                    <a:pt x="395" y="456"/>
                    <a:pt x="396" y="456"/>
                    <a:pt x="396" y="456"/>
                  </a:cubicBezTo>
                  <a:cubicBezTo>
                    <a:pt x="397" y="456"/>
                    <a:pt x="398" y="455"/>
                    <a:pt x="399" y="455"/>
                  </a:cubicBezTo>
                  <a:cubicBezTo>
                    <a:pt x="408" y="451"/>
                    <a:pt x="417" y="447"/>
                    <a:pt x="426" y="440"/>
                  </a:cubicBezTo>
                  <a:close/>
                  <a:moveTo>
                    <a:pt x="233" y="1"/>
                  </a:moveTo>
                  <a:cubicBezTo>
                    <a:pt x="163" y="1"/>
                    <a:pt x="93" y="47"/>
                    <a:pt x="77" y="119"/>
                  </a:cubicBezTo>
                  <a:cubicBezTo>
                    <a:pt x="1" y="434"/>
                    <a:pt x="37" y="792"/>
                    <a:pt x="181" y="1083"/>
                  </a:cubicBezTo>
                  <a:cubicBezTo>
                    <a:pt x="369" y="1466"/>
                    <a:pt x="760" y="1634"/>
                    <a:pt x="1164" y="1634"/>
                  </a:cubicBezTo>
                  <a:cubicBezTo>
                    <a:pt x="1213" y="1634"/>
                    <a:pt x="1262" y="1631"/>
                    <a:pt x="1311" y="1626"/>
                  </a:cubicBezTo>
                  <a:cubicBezTo>
                    <a:pt x="1479" y="1609"/>
                    <a:pt x="1674" y="1578"/>
                    <a:pt x="1795" y="1447"/>
                  </a:cubicBezTo>
                  <a:cubicBezTo>
                    <a:pt x="1908" y="1326"/>
                    <a:pt x="1904" y="1169"/>
                    <a:pt x="1840" y="1027"/>
                  </a:cubicBezTo>
                  <a:cubicBezTo>
                    <a:pt x="1781" y="894"/>
                    <a:pt x="1673" y="783"/>
                    <a:pt x="1567" y="689"/>
                  </a:cubicBezTo>
                  <a:cubicBezTo>
                    <a:pt x="1436" y="573"/>
                    <a:pt x="1293" y="472"/>
                    <a:pt x="1142" y="385"/>
                  </a:cubicBezTo>
                  <a:cubicBezTo>
                    <a:pt x="987" y="293"/>
                    <a:pt x="819" y="212"/>
                    <a:pt x="643" y="165"/>
                  </a:cubicBezTo>
                  <a:cubicBezTo>
                    <a:pt x="579" y="147"/>
                    <a:pt x="514" y="136"/>
                    <a:pt x="451" y="136"/>
                  </a:cubicBezTo>
                  <a:cubicBezTo>
                    <a:pt x="430" y="136"/>
                    <a:pt x="410" y="137"/>
                    <a:pt x="389" y="140"/>
                  </a:cubicBezTo>
                  <a:cubicBezTo>
                    <a:pt x="379" y="78"/>
                    <a:pt x="339" y="23"/>
                    <a:pt x="274" y="6"/>
                  </a:cubicBezTo>
                  <a:cubicBezTo>
                    <a:pt x="260" y="2"/>
                    <a:pt x="247" y="1"/>
                    <a:pt x="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95;p75">
              <a:extLst>
                <a:ext uri="{FF2B5EF4-FFF2-40B4-BE49-F238E27FC236}">
                  <a16:creationId xmlns:a16="http://schemas.microsoft.com/office/drawing/2014/main" xmlns="" id="{DAD9AA09-1C24-4DD8-B09F-F02656F6C359}"/>
                </a:ext>
              </a:extLst>
            </p:cNvPr>
            <p:cNvSpPr/>
            <p:nvPr/>
          </p:nvSpPr>
          <p:spPr>
            <a:xfrm>
              <a:off x="2722525" y="4416325"/>
              <a:ext cx="375" cy="300"/>
            </a:xfrm>
            <a:custGeom>
              <a:avLst/>
              <a:gdLst/>
              <a:ahLst/>
              <a:cxnLst/>
              <a:rect l="l" t="t" r="r" b="b"/>
              <a:pathLst>
                <a:path w="15" h="12" extrusionOk="0">
                  <a:moveTo>
                    <a:pt x="14" y="0"/>
                  </a:moveTo>
                  <a:cubicBezTo>
                    <a:pt x="8" y="3"/>
                    <a:pt x="3" y="6"/>
                    <a:pt x="0" y="11"/>
                  </a:cubicBezTo>
                  <a:cubicBezTo>
                    <a:pt x="3" y="10"/>
                    <a:pt x="6" y="7"/>
                    <a:pt x="7" y="6"/>
                  </a:cubicBezTo>
                  <a:cubicBezTo>
                    <a:pt x="10" y="4"/>
                    <a:pt x="11" y="3"/>
                    <a:pt x="14" y="0"/>
                  </a:cubicBezTo>
                  <a:close/>
                </a:path>
              </a:pathLst>
            </a:custGeom>
            <a:solidFill>
              <a:srgbClr val="F9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96;p75">
              <a:extLst>
                <a:ext uri="{FF2B5EF4-FFF2-40B4-BE49-F238E27FC236}">
                  <a16:creationId xmlns:a16="http://schemas.microsoft.com/office/drawing/2014/main" xmlns="" id="{1D258668-3EE3-4E8D-BFC7-D16AD9098215}"/>
                </a:ext>
              </a:extLst>
            </p:cNvPr>
            <p:cNvSpPr/>
            <p:nvPr/>
          </p:nvSpPr>
          <p:spPr>
            <a:xfrm>
              <a:off x="2693900" y="4396950"/>
              <a:ext cx="175" cy="125"/>
            </a:xfrm>
            <a:custGeom>
              <a:avLst/>
              <a:gdLst/>
              <a:ahLst/>
              <a:cxnLst/>
              <a:rect l="l" t="t" r="r" b="b"/>
              <a:pathLst>
                <a:path w="7" h="5" extrusionOk="0">
                  <a:moveTo>
                    <a:pt x="5" y="1"/>
                  </a:moveTo>
                  <a:cubicBezTo>
                    <a:pt x="2" y="4"/>
                    <a:pt x="0" y="5"/>
                    <a:pt x="1" y="5"/>
                  </a:cubicBezTo>
                  <a:cubicBezTo>
                    <a:pt x="1" y="5"/>
                    <a:pt x="3" y="3"/>
                    <a:pt x="6" y="1"/>
                  </a:cubicBezTo>
                  <a:close/>
                </a:path>
              </a:pathLst>
            </a:custGeom>
            <a:solidFill>
              <a:srgbClr val="F9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97;p75">
              <a:extLst>
                <a:ext uri="{FF2B5EF4-FFF2-40B4-BE49-F238E27FC236}">
                  <a16:creationId xmlns:a16="http://schemas.microsoft.com/office/drawing/2014/main" xmlns="" id="{0CDDE72D-C036-4504-AE55-B5AA04E008A1}"/>
                </a:ext>
              </a:extLst>
            </p:cNvPr>
            <p:cNvSpPr/>
            <p:nvPr/>
          </p:nvSpPr>
          <p:spPr>
            <a:xfrm>
              <a:off x="2694050" y="4396900"/>
              <a:ext cx="450" cy="100"/>
            </a:xfrm>
            <a:custGeom>
              <a:avLst/>
              <a:gdLst/>
              <a:ahLst/>
              <a:cxnLst/>
              <a:rect l="l" t="t" r="r" b="b"/>
              <a:pathLst>
                <a:path w="18" h="4" extrusionOk="0">
                  <a:moveTo>
                    <a:pt x="6" y="0"/>
                  </a:moveTo>
                  <a:cubicBezTo>
                    <a:pt x="6" y="1"/>
                    <a:pt x="6" y="1"/>
                    <a:pt x="6" y="1"/>
                  </a:cubicBezTo>
                  <a:cubicBezTo>
                    <a:pt x="6" y="1"/>
                    <a:pt x="5" y="1"/>
                    <a:pt x="5" y="2"/>
                  </a:cubicBezTo>
                  <a:cubicBezTo>
                    <a:pt x="3" y="2"/>
                    <a:pt x="2" y="3"/>
                    <a:pt x="0" y="3"/>
                  </a:cubicBezTo>
                  <a:cubicBezTo>
                    <a:pt x="2" y="3"/>
                    <a:pt x="3" y="3"/>
                    <a:pt x="4" y="3"/>
                  </a:cubicBezTo>
                  <a:cubicBezTo>
                    <a:pt x="9" y="3"/>
                    <a:pt x="14" y="1"/>
                    <a:pt x="17" y="0"/>
                  </a:cubicBezTo>
                  <a:close/>
                </a:path>
              </a:pathLst>
            </a:custGeom>
            <a:solidFill>
              <a:srgbClr val="F9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798;p75">
              <a:extLst>
                <a:ext uri="{FF2B5EF4-FFF2-40B4-BE49-F238E27FC236}">
                  <a16:creationId xmlns:a16="http://schemas.microsoft.com/office/drawing/2014/main" xmlns="" id="{32C9A8ED-C6E5-409E-96F4-9E4490F770E4}"/>
                </a:ext>
              </a:extLst>
            </p:cNvPr>
            <p:cNvSpPr/>
            <p:nvPr/>
          </p:nvSpPr>
          <p:spPr>
            <a:xfrm>
              <a:off x="2723075" y="4415650"/>
              <a:ext cx="50" cy="350"/>
            </a:xfrm>
            <a:custGeom>
              <a:avLst/>
              <a:gdLst/>
              <a:ahLst/>
              <a:cxnLst/>
              <a:rect l="l" t="t" r="r" b="b"/>
              <a:pathLst>
                <a:path w="2" h="14" extrusionOk="0">
                  <a:moveTo>
                    <a:pt x="2" y="0"/>
                  </a:moveTo>
                  <a:cubicBezTo>
                    <a:pt x="1" y="5"/>
                    <a:pt x="1" y="9"/>
                    <a:pt x="1" y="13"/>
                  </a:cubicBezTo>
                  <a:cubicBezTo>
                    <a:pt x="2" y="12"/>
                    <a:pt x="2" y="12"/>
                    <a:pt x="2" y="10"/>
                  </a:cubicBezTo>
                  <a:cubicBezTo>
                    <a:pt x="2" y="7"/>
                    <a:pt x="2" y="7"/>
                    <a:pt x="2" y="5"/>
                  </a:cubicBezTo>
                  <a:cubicBezTo>
                    <a:pt x="2" y="3"/>
                    <a:pt x="2" y="3"/>
                    <a:pt x="2" y="0"/>
                  </a:cubicBezTo>
                  <a:close/>
                </a:path>
              </a:pathLst>
            </a:custGeom>
            <a:solidFill>
              <a:srgbClr val="F9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799;p75">
              <a:extLst>
                <a:ext uri="{FF2B5EF4-FFF2-40B4-BE49-F238E27FC236}">
                  <a16:creationId xmlns:a16="http://schemas.microsoft.com/office/drawing/2014/main" xmlns="" id="{6944214B-20FD-4AC6-8D2B-3BEB6D940D00}"/>
                </a:ext>
              </a:extLst>
            </p:cNvPr>
            <p:cNvSpPr/>
            <p:nvPr/>
          </p:nvSpPr>
          <p:spPr>
            <a:xfrm>
              <a:off x="2721325" y="4412350"/>
              <a:ext cx="300" cy="450"/>
            </a:xfrm>
            <a:custGeom>
              <a:avLst/>
              <a:gdLst/>
              <a:ahLst/>
              <a:cxnLst/>
              <a:rect l="l" t="t" r="r" b="b"/>
              <a:pathLst>
                <a:path w="12" h="18" extrusionOk="0">
                  <a:moveTo>
                    <a:pt x="0" y="0"/>
                  </a:moveTo>
                  <a:cubicBezTo>
                    <a:pt x="0" y="1"/>
                    <a:pt x="1" y="2"/>
                    <a:pt x="2" y="3"/>
                  </a:cubicBezTo>
                  <a:lnTo>
                    <a:pt x="2" y="3"/>
                  </a:lnTo>
                  <a:cubicBezTo>
                    <a:pt x="2" y="2"/>
                    <a:pt x="1" y="1"/>
                    <a:pt x="0" y="0"/>
                  </a:cubicBezTo>
                  <a:close/>
                  <a:moveTo>
                    <a:pt x="2" y="3"/>
                  </a:moveTo>
                  <a:cubicBezTo>
                    <a:pt x="8" y="13"/>
                    <a:pt x="11" y="17"/>
                    <a:pt x="12" y="17"/>
                  </a:cubicBezTo>
                  <a:cubicBezTo>
                    <a:pt x="12" y="17"/>
                    <a:pt x="12" y="17"/>
                    <a:pt x="11" y="16"/>
                  </a:cubicBezTo>
                  <a:cubicBezTo>
                    <a:pt x="9" y="11"/>
                    <a:pt x="6" y="7"/>
                    <a:pt x="3" y="4"/>
                  </a:cubicBezTo>
                  <a:cubicBezTo>
                    <a:pt x="3" y="4"/>
                    <a:pt x="2" y="4"/>
                    <a:pt x="2" y="3"/>
                  </a:cubicBezTo>
                  <a:close/>
                </a:path>
              </a:pathLst>
            </a:custGeom>
            <a:solidFill>
              <a:srgbClr val="F9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00;p75">
              <a:extLst>
                <a:ext uri="{FF2B5EF4-FFF2-40B4-BE49-F238E27FC236}">
                  <a16:creationId xmlns:a16="http://schemas.microsoft.com/office/drawing/2014/main" xmlns="" id="{0BFB5B1D-CCDB-407E-8C46-CA0FD9B4A36F}"/>
                </a:ext>
              </a:extLst>
            </p:cNvPr>
            <p:cNvSpPr/>
            <p:nvPr/>
          </p:nvSpPr>
          <p:spPr>
            <a:xfrm>
              <a:off x="2722825" y="4414775"/>
              <a:ext cx="75" cy="100"/>
            </a:xfrm>
            <a:custGeom>
              <a:avLst/>
              <a:gdLst/>
              <a:ahLst/>
              <a:cxnLst/>
              <a:rect l="l" t="t" r="r" b="b"/>
              <a:pathLst>
                <a:path w="3" h="4" extrusionOk="0">
                  <a:moveTo>
                    <a:pt x="1" y="0"/>
                  </a:moveTo>
                  <a:cubicBezTo>
                    <a:pt x="1" y="0"/>
                    <a:pt x="1" y="1"/>
                    <a:pt x="1" y="1"/>
                  </a:cubicBezTo>
                  <a:lnTo>
                    <a:pt x="1" y="1"/>
                  </a:lnTo>
                  <a:cubicBezTo>
                    <a:pt x="1" y="0"/>
                    <a:pt x="1" y="0"/>
                    <a:pt x="1" y="0"/>
                  </a:cubicBezTo>
                  <a:close/>
                  <a:moveTo>
                    <a:pt x="1" y="1"/>
                  </a:moveTo>
                  <a:cubicBezTo>
                    <a:pt x="1" y="1"/>
                    <a:pt x="1" y="2"/>
                    <a:pt x="2" y="3"/>
                  </a:cubicBezTo>
                  <a:cubicBezTo>
                    <a:pt x="2" y="2"/>
                    <a:pt x="1" y="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01;p75">
              <a:extLst>
                <a:ext uri="{FF2B5EF4-FFF2-40B4-BE49-F238E27FC236}">
                  <a16:creationId xmlns:a16="http://schemas.microsoft.com/office/drawing/2014/main" xmlns="" id="{36CCFE32-3264-4780-B40A-DB768640104D}"/>
                </a:ext>
              </a:extLst>
            </p:cNvPr>
            <p:cNvSpPr/>
            <p:nvPr/>
          </p:nvSpPr>
          <p:spPr>
            <a:xfrm>
              <a:off x="2713950" y="4381175"/>
              <a:ext cx="60525" cy="37075"/>
            </a:xfrm>
            <a:custGeom>
              <a:avLst/>
              <a:gdLst/>
              <a:ahLst/>
              <a:cxnLst/>
              <a:rect l="l" t="t" r="r" b="b"/>
              <a:pathLst>
                <a:path w="2421" h="1483" extrusionOk="0">
                  <a:moveTo>
                    <a:pt x="336" y="426"/>
                  </a:moveTo>
                  <a:cubicBezTo>
                    <a:pt x="336" y="426"/>
                    <a:pt x="336" y="426"/>
                    <a:pt x="336" y="428"/>
                  </a:cubicBezTo>
                  <a:cubicBezTo>
                    <a:pt x="335" y="428"/>
                    <a:pt x="335" y="428"/>
                    <a:pt x="334" y="428"/>
                  </a:cubicBezTo>
                  <a:lnTo>
                    <a:pt x="334" y="428"/>
                  </a:lnTo>
                  <a:cubicBezTo>
                    <a:pt x="335" y="428"/>
                    <a:pt x="335" y="427"/>
                    <a:pt x="336" y="426"/>
                  </a:cubicBezTo>
                  <a:close/>
                  <a:moveTo>
                    <a:pt x="792" y="0"/>
                  </a:moveTo>
                  <a:cubicBezTo>
                    <a:pt x="706" y="0"/>
                    <a:pt x="619" y="11"/>
                    <a:pt x="536" y="24"/>
                  </a:cubicBezTo>
                  <a:cubicBezTo>
                    <a:pt x="391" y="48"/>
                    <a:pt x="221" y="90"/>
                    <a:pt x="114" y="196"/>
                  </a:cubicBezTo>
                  <a:cubicBezTo>
                    <a:pt x="1" y="307"/>
                    <a:pt x="4" y="476"/>
                    <a:pt x="116" y="584"/>
                  </a:cubicBezTo>
                  <a:cubicBezTo>
                    <a:pt x="222" y="687"/>
                    <a:pt x="381" y="723"/>
                    <a:pt x="520" y="750"/>
                  </a:cubicBezTo>
                  <a:cubicBezTo>
                    <a:pt x="822" y="808"/>
                    <a:pt x="1119" y="819"/>
                    <a:pt x="1414" y="880"/>
                  </a:cubicBezTo>
                  <a:cubicBezTo>
                    <a:pt x="1582" y="913"/>
                    <a:pt x="1751" y="950"/>
                    <a:pt x="1912" y="1009"/>
                  </a:cubicBezTo>
                  <a:cubicBezTo>
                    <a:pt x="1962" y="1026"/>
                    <a:pt x="2008" y="1049"/>
                    <a:pt x="2052" y="1075"/>
                  </a:cubicBezTo>
                  <a:cubicBezTo>
                    <a:pt x="2038" y="1082"/>
                    <a:pt x="2019" y="1088"/>
                    <a:pt x="1993" y="1096"/>
                  </a:cubicBezTo>
                  <a:cubicBezTo>
                    <a:pt x="1919" y="1119"/>
                    <a:pt x="1843" y="1133"/>
                    <a:pt x="1766" y="1142"/>
                  </a:cubicBezTo>
                  <a:cubicBezTo>
                    <a:pt x="1693" y="1150"/>
                    <a:pt x="1615" y="1155"/>
                    <a:pt x="1540" y="1155"/>
                  </a:cubicBezTo>
                  <a:cubicBezTo>
                    <a:pt x="1456" y="1155"/>
                    <a:pt x="1375" y="1148"/>
                    <a:pt x="1304" y="1129"/>
                  </a:cubicBezTo>
                  <a:cubicBezTo>
                    <a:pt x="1289" y="1125"/>
                    <a:pt x="1274" y="1123"/>
                    <a:pt x="1260" y="1123"/>
                  </a:cubicBezTo>
                  <a:cubicBezTo>
                    <a:pt x="1094" y="1123"/>
                    <a:pt x="1036" y="1389"/>
                    <a:pt x="1220" y="1439"/>
                  </a:cubicBezTo>
                  <a:cubicBezTo>
                    <a:pt x="1329" y="1469"/>
                    <a:pt x="1452" y="1483"/>
                    <a:pt x="1578" y="1483"/>
                  </a:cubicBezTo>
                  <a:cubicBezTo>
                    <a:pt x="1768" y="1483"/>
                    <a:pt x="1964" y="1450"/>
                    <a:pt x="2125" y="1391"/>
                  </a:cubicBezTo>
                  <a:cubicBezTo>
                    <a:pt x="2257" y="1343"/>
                    <a:pt x="2401" y="1257"/>
                    <a:pt x="2411" y="1099"/>
                  </a:cubicBezTo>
                  <a:cubicBezTo>
                    <a:pt x="2421" y="950"/>
                    <a:pt x="2302" y="840"/>
                    <a:pt x="2180" y="777"/>
                  </a:cubicBezTo>
                  <a:cubicBezTo>
                    <a:pt x="1910" y="635"/>
                    <a:pt x="1579" y="574"/>
                    <a:pt x="1280" y="528"/>
                  </a:cubicBezTo>
                  <a:cubicBezTo>
                    <a:pt x="1114" y="502"/>
                    <a:pt x="947" y="490"/>
                    <a:pt x="781" y="469"/>
                  </a:cubicBezTo>
                  <a:cubicBezTo>
                    <a:pt x="664" y="453"/>
                    <a:pt x="509" y="432"/>
                    <a:pt x="408" y="388"/>
                  </a:cubicBezTo>
                  <a:cubicBezTo>
                    <a:pt x="426" y="381"/>
                    <a:pt x="446" y="374"/>
                    <a:pt x="467" y="369"/>
                  </a:cubicBezTo>
                  <a:cubicBezTo>
                    <a:pt x="562" y="341"/>
                    <a:pt x="682" y="321"/>
                    <a:pt x="785" y="321"/>
                  </a:cubicBezTo>
                  <a:cubicBezTo>
                    <a:pt x="832" y="321"/>
                    <a:pt x="877" y="325"/>
                    <a:pt x="913" y="335"/>
                  </a:cubicBezTo>
                  <a:cubicBezTo>
                    <a:pt x="929" y="339"/>
                    <a:pt x="945" y="341"/>
                    <a:pt x="959" y="341"/>
                  </a:cubicBezTo>
                  <a:cubicBezTo>
                    <a:pt x="1125" y="341"/>
                    <a:pt x="1183" y="76"/>
                    <a:pt x="999" y="25"/>
                  </a:cubicBezTo>
                  <a:cubicBezTo>
                    <a:pt x="932" y="7"/>
                    <a:pt x="863" y="0"/>
                    <a:pt x="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02;p75">
              <a:extLst>
                <a:ext uri="{FF2B5EF4-FFF2-40B4-BE49-F238E27FC236}">
                  <a16:creationId xmlns:a16="http://schemas.microsoft.com/office/drawing/2014/main" xmlns="" id="{07627E0B-6279-4AD6-ABDA-04203ABB190B}"/>
                </a:ext>
              </a:extLst>
            </p:cNvPr>
            <p:cNvSpPr/>
            <p:nvPr/>
          </p:nvSpPr>
          <p:spPr>
            <a:xfrm>
              <a:off x="2771100" y="4363975"/>
              <a:ext cx="60200" cy="47950"/>
            </a:xfrm>
            <a:custGeom>
              <a:avLst/>
              <a:gdLst/>
              <a:ahLst/>
              <a:cxnLst/>
              <a:rect l="l" t="t" r="r" b="b"/>
              <a:pathLst>
                <a:path w="2408" h="1918" extrusionOk="0">
                  <a:moveTo>
                    <a:pt x="413" y="492"/>
                  </a:moveTo>
                  <a:lnTo>
                    <a:pt x="413" y="492"/>
                  </a:lnTo>
                  <a:cubicBezTo>
                    <a:pt x="700" y="658"/>
                    <a:pt x="986" y="827"/>
                    <a:pt x="1269" y="1002"/>
                  </a:cubicBezTo>
                  <a:cubicBezTo>
                    <a:pt x="1197" y="1015"/>
                    <a:pt x="1124" y="1027"/>
                    <a:pt x="1052" y="1043"/>
                  </a:cubicBezTo>
                  <a:cubicBezTo>
                    <a:pt x="926" y="1069"/>
                    <a:pt x="789" y="1096"/>
                    <a:pt x="675" y="1161"/>
                  </a:cubicBezTo>
                  <a:cubicBezTo>
                    <a:pt x="657" y="1060"/>
                    <a:pt x="633" y="961"/>
                    <a:pt x="593" y="864"/>
                  </a:cubicBezTo>
                  <a:cubicBezTo>
                    <a:pt x="543" y="743"/>
                    <a:pt x="470" y="619"/>
                    <a:pt x="413" y="492"/>
                  </a:cubicBezTo>
                  <a:close/>
                  <a:moveTo>
                    <a:pt x="166" y="0"/>
                  </a:moveTo>
                  <a:cubicBezTo>
                    <a:pt x="81" y="0"/>
                    <a:pt x="0" y="66"/>
                    <a:pt x="2" y="159"/>
                  </a:cubicBezTo>
                  <a:cubicBezTo>
                    <a:pt x="9" y="453"/>
                    <a:pt x="177" y="701"/>
                    <a:pt x="288" y="962"/>
                  </a:cubicBezTo>
                  <a:cubicBezTo>
                    <a:pt x="409" y="1244"/>
                    <a:pt x="374" y="1559"/>
                    <a:pt x="505" y="1839"/>
                  </a:cubicBezTo>
                  <a:cubicBezTo>
                    <a:pt x="529" y="1892"/>
                    <a:pt x="586" y="1918"/>
                    <a:pt x="643" y="1918"/>
                  </a:cubicBezTo>
                  <a:cubicBezTo>
                    <a:pt x="672" y="1918"/>
                    <a:pt x="700" y="1911"/>
                    <a:pt x="724" y="1897"/>
                  </a:cubicBezTo>
                  <a:cubicBezTo>
                    <a:pt x="805" y="1851"/>
                    <a:pt x="819" y="1756"/>
                    <a:pt x="782" y="1678"/>
                  </a:cubicBezTo>
                  <a:cubicBezTo>
                    <a:pt x="750" y="1607"/>
                    <a:pt x="731" y="1533"/>
                    <a:pt x="720" y="1457"/>
                  </a:cubicBezTo>
                  <a:lnTo>
                    <a:pt x="720" y="1457"/>
                  </a:lnTo>
                  <a:cubicBezTo>
                    <a:pt x="732" y="1459"/>
                    <a:pt x="744" y="1461"/>
                    <a:pt x="756" y="1461"/>
                  </a:cubicBezTo>
                  <a:cubicBezTo>
                    <a:pt x="781" y="1461"/>
                    <a:pt x="806" y="1454"/>
                    <a:pt x="831" y="1441"/>
                  </a:cubicBezTo>
                  <a:cubicBezTo>
                    <a:pt x="840" y="1435"/>
                    <a:pt x="848" y="1431"/>
                    <a:pt x="857" y="1427"/>
                  </a:cubicBezTo>
                  <a:cubicBezTo>
                    <a:pt x="858" y="1427"/>
                    <a:pt x="859" y="1426"/>
                    <a:pt x="861" y="1426"/>
                  </a:cubicBezTo>
                  <a:cubicBezTo>
                    <a:pt x="888" y="1416"/>
                    <a:pt x="914" y="1407"/>
                    <a:pt x="942" y="1399"/>
                  </a:cubicBezTo>
                  <a:cubicBezTo>
                    <a:pt x="1011" y="1379"/>
                    <a:pt x="1080" y="1364"/>
                    <a:pt x="1149" y="1350"/>
                  </a:cubicBezTo>
                  <a:cubicBezTo>
                    <a:pt x="1294" y="1320"/>
                    <a:pt x="1441" y="1295"/>
                    <a:pt x="1586" y="1266"/>
                  </a:cubicBezTo>
                  <a:cubicBezTo>
                    <a:pt x="1607" y="1262"/>
                    <a:pt x="1627" y="1252"/>
                    <a:pt x="1643" y="1237"/>
                  </a:cubicBezTo>
                  <a:cubicBezTo>
                    <a:pt x="1797" y="1334"/>
                    <a:pt x="1952" y="1427"/>
                    <a:pt x="2102" y="1527"/>
                  </a:cubicBezTo>
                  <a:cubicBezTo>
                    <a:pt x="2131" y="1546"/>
                    <a:pt x="2159" y="1554"/>
                    <a:pt x="2185" y="1554"/>
                  </a:cubicBezTo>
                  <a:cubicBezTo>
                    <a:pt x="2319" y="1554"/>
                    <a:pt x="2408" y="1344"/>
                    <a:pt x="2264" y="1250"/>
                  </a:cubicBezTo>
                  <a:cubicBezTo>
                    <a:pt x="1607" y="815"/>
                    <a:pt x="928" y="412"/>
                    <a:pt x="244" y="21"/>
                  </a:cubicBezTo>
                  <a:cubicBezTo>
                    <a:pt x="219" y="7"/>
                    <a:pt x="192"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03;p75">
              <a:extLst>
                <a:ext uri="{FF2B5EF4-FFF2-40B4-BE49-F238E27FC236}">
                  <a16:creationId xmlns:a16="http://schemas.microsoft.com/office/drawing/2014/main" xmlns="" id="{413F08B8-CE9D-471D-81CD-D425CD6CD6C4}"/>
                </a:ext>
              </a:extLst>
            </p:cNvPr>
            <p:cNvSpPr/>
            <p:nvPr/>
          </p:nvSpPr>
          <p:spPr>
            <a:xfrm>
              <a:off x="2705225" y="4343675"/>
              <a:ext cx="75" cy="25"/>
            </a:xfrm>
            <a:custGeom>
              <a:avLst/>
              <a:gdLst/>
              <a:ahLst/>
              <a:cxnLst/>
              <a:rect l="l" t="t" r="r" b="b"/>
              <a:pathLst>
                <a:path w="3" h="1" extrusionOk="0">
                  <a:moveTo>
                    <a:pt x="1" y="1"/>
                  </a:moveTo>
                  <a:cubicBezTo>
                    <a:pt x="1" y="1"/>
                    <a:pt x="1" y="1"/>
                    <a:pt x="1" y="1"/>
                  </a:cubicBezTo>
                  <a:cubicBezTo>
                    <a:pt x="1" y="1"/>
                    <a:pt x="1" y="1"/>
                    <a:pt x="2" y="1"/>
                  </a:cubicBezTo>
                  <a:cubicBezTo>
                    <a:pt x="1" y="1"/>
                    <a:pt x="1" y="1"/>
                    <a:pt x="1" y="1"/>
                  </a:cubicBezTo>
                  <a:close/>
                </a:path>
              </a:pathLst>
            </a:custGeom>
            <a:solidFill>
              <a:srgbClr val="F9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04;p75">
              <a:extLst>
                <a:ext uri="{FF2B5EF4-FFF2-40B4-BE49-F238E27FC236}">
                  <a16:creationId xmlns:a16="http://schemas.microsoft.com/office/drawing/2014/main" xmlns="" id="{3734FC23-3BB4-47A7-A5D0-5712075D1FF8}"/>
                </a:ext>
              </a:extLst>
            </p:cNvPr>
            <p:cNvSpPr/>
            <p:nvPr/>
          </p:nvSpPr>
          <p:spPr>
            <a:xfrm>
              <a:off x="2696125" y="4335125"/>
              <a:ext cx="56925" cy="38225"/>
            </a:xfrm>
            <a:custGeom>
              <a:avLst/>
              <a:gdLst/>
              <a:ahLst/>
              <a:cxnLst/>
              <a:rect l="l" t="t" r="r" b="b"/>
              <a:pathLst>
                <a:path w="2277" h="1529" extrusionOk="0">
                  <a:moveTo>
                    <a:pt x="365" y="335"/>
                  </a:moveTo>
                  <a:lnTo>
                    <a:pt x="365" y="335"/>
                  </a:lnTo>
                  <a:cubicBezTo>
                    <a:pt x="365" y="335"/>
                    <a:pt x="363" y="337"/>
                    <a:pt x="363" y="339"/>
                  </a:cubicBezTo>
                  <a:cubicBezTo>
                    <a:pt x="365" y="337"/>
                    <a:pt x="365" y="335"/>
                    <a:pt x="365" y="335"/>
                  </a:cubicBezTo>
                  <a:close/>
                  <a:moveTo>
                    <a:pt x="365" y="337"/>
                  </a:moveTo>
                  <a:cubicBezTo>
                    <a:pt x="365" y="337"/>
                    <a:pt x="365" y="337"/>
                    <a:pt x="363" y="339"/>
                  </a:cubicBezTo>
                  <a:cubicBezTo>
                    <a:pt x="365" y="339"/>
                    <a:pt x="365" y="337"/>
                    <a:pt x="365" y="337"/>
                  </a:cubicBezTo>
                  <a:close/>
                  <a:moveTo>
                    <a:pt x="369" y="332"/>
                  </a:moveTo>
                  <a:cubicBezTo>
                    <a:pt x="374" y="332"/>
                    <a:pt x="375" y="336"/>
                    <a:pt x="368" y="340"/>
                  </a:cubicBezTo>
                  <a:cubicBezTo>
                    <a:pt x="366" y="337"/>
                    <a:pt x="366" y="337"/>
                    <a:pt x="366" y="336"/>
                  </a:cubicBezTo>
                  <a:cubicBezTo>
                    <a:pt x="366" y="335"/>
                    <a:pt x="365" y="333"/>
                    <a:pt x="365" y="333"/>
                  </a:cubicBezTo>
                  <a:cubicBezTo>
                    <a:pt x="365" y="333"/>
                    <a:pt x="365" y="335"/>
                    <a:pt x="365" y="335"/>
                  </a:cubicBezTo>
                  <a:cubicBezTo>
                    <a:pt x="365" y="335"/>
                    <a:pt x="365" y="336"/>
                    <a:pt x="365" y="337"/>
                  </a:cubicBezTo>
                  <a:cubicBezTo>
                    <a:pt x="365" y="339"/>
                    <a:pt x="366" y="340"/>
                    <a:pt x="366" y="342"/>
                  </a:cubicBezTo>
                  <a:cubicBezTo>
                    <a:pt x="366" y="343"/>
                    <a:pt x="365" y="343"/>
                    <a:pt x="365" y="343"/>
                  </a:cubicBezTo>
                  <a:cubicBezTo>
                    <a:pt x="365" y="342"/>
                    <a:pt x="363" y="340"/>
                    <a:pt x="363" y="340"/>
                  </a:cubicBezTo>
                  <a:cubicBezTo>
                    <a:pt x="363" y="340"/>
                    <a:pt x="363" y="339"/>
                    <a:pt x="363" y="339"/>
                  </a:cubicBezTo>
                  <a:cubicBezTo>
                    <a:pt x="363" y="336"/>
                    <a:pt x="363" y="333"/>
                    <a:pt x="365" y="333"/>
                  </a:cubicBezTo>
                  <a:cubicBezTo>
                    <a:pt x="366" y="332"/>
                    <a:pt x="368" y="332"/>
                    <a:pt x="369" y="332"/>
                  </a:cubicBezTo>
                  <a:close/>
                  <a:moveTo>
                    <a:pt x="366" y="343"/>
                  </a:moveTo>
                  <a:cubicBezTo>
                    <a:pt x="366" y="346"/>
                    <a:pt x="366" y="344"/>
                    <a:pt x="366" y="347"/>
                  </a:cubicBezTo>
                  <a:cubicBezTo>
                    <a:pt x="365" y="346"/>
                    <a:pt x="366" y="346"/>
                    <a:pt x="365" y="344"/>
                  </a:cubicBezTo>
                  <a:cubicBezTo>
                    <a:pt x="365" y="343"/>
                    <a:pt x="366" y="343"/>
                    <a:pt x="366" y="343"/>
                  </a:cubicBezTo>
                  <a:close/>
                  <a:moveTo>
                    <a:pt x="480" y="1"/>
                  </a:moveTo>
                  <a:cubicBezTo>
                    <a:pt x="407" y="1"/>
                    <a:pt x="335" y="12"/>
                    <a:pt x="268" y="38"/>
                  </a:cubicBezTo>
                  <a:cubicBezTo>
                    <a:pt x="92" y="102"/>
                    <a:pt x="0" y="275"/>
                    <a:pt x="68" y="456"/>
                  </a:cubicBezTo>
                  <a:cubicBezTo>
                    <a:pt x="94" y="524"/>
                    <a:pt x="153" y="574"/>
                    <a:pt x="223" y="574"/>
                  </a:cubicBezTo>
                  <a:cubicBezTo>
                    <a:pt x="237" y="574"/>
                    <a:pt x="251" y="572"/>
                    <a:pt x="265" y="568"/>
                  </a:cubicBezTo>
                  <a:cubicBezTo>
                    <a:pt x="344" y="547"/>
                    <a:pt x="409" y="451"/>
                    <a:pt x="378" y="370"/>
                  </a:cubicBezTo>
                  <a:cubicBezTo>
                    <a:pt x="375" y="361"/>
                    <a:pt x="371" y="351"/>
                    <a:pt x="368" y="343"/>
                  </a:cubicBezTo>
                  <a:cubicBezTo>
                    <a:pt x="368" y="343"/>
                    <a:pt x="368" y="343"/>
                    <a:pt x="368" y="342"/>
                  </a:cubicBezTo>
                  <a:cubicBezTo>
                    <a:pt x="369" y="342"/>
                    <a:pt x="371" y="340"/>
                    <a:pt x="372" y="340"/>
                  </a:cubicBezTo>
                  <a:cubicBezTo>
                    <a:pt x="375" y="339"/>
                    <a:pt x="379" y="337"/>
                    <a:pt x="382" y="337"/>
                  </a:cubicBezTo>
                  <a:cubicBezTo>
                    <a:pt x="392" y="335"/>
                    <a:pt x="400" y="333"/>
                    <a:pt x="409" y="330"/>
                  </a:cubicBezTo>
                  <a:cubicBezTo>
                    <a:pt x="409" y="330"/>
                    <a:pt x="409" y="331"/>
                    <a:pt x="410" y="331"/>
                  </a:cubicBezTo>
                  <a:cubicBezTo>
                    <a:pt x="417" y="331"/>
                    <a:pt x="445" y="326"/>
                    <a:pt x="451" y="326"/>
                  </a:cubicBezTo>
                  <a:cubicBezTo>
                    <a:pt x="455" y="326"/>
                    <a:pt x="460" y="326"/>
                    <a:pt x="465" y="326"/>
                  </a:cubicBezTo>
                  <a:cubicBezTo>
                    <a:pt x="586" y="326"/>
                    <a:pt x="710" y="362"/>
                    <a:pt x="817" y="446"/>
                  </a:cubicBezTo>
                  <a:cubicBezTo>
                    <a:pt x="846" y="470"/>
                    <a:pt x="903" y="539"/>
                    <a:pt x="914" y="565"/>
                  </a:cubicBezTo>
                  <a:cubicBezTo>
                    <a:pt x="945" y="641"/>
                    <a:pt x="929" y="715"/>
                    <a:pt x="896" y="788"/>
                  </a:cubicBezTo>
                  <a:cubicBezTo>
                    <a:pt x="803" y="979"/>
                    <a:pt x="639" y="1126"/>
                    <a:pt x="556" y="1324"/>
                  </a:cubicBezTo>
                  <a:cubicBezTo>
                    <a:pt x="520" y="1412"/>
                    <a:pt x="608" y="1529"/>
                    <a:pt x="700" y="1529"/>
                  </a:cubicBezTo>
                  <a:cubicBezTo>
                    <a:pt x="704" y="1529"/>
                    <a:pt x="708" y="1528"/>
                    <a:pt x="711" y="1528"/>
                  </a:cubicBezTo>
                  <a:cubicBezTo>
                    <a:pt x="1173" y="1479"/>
                    <a:pt x="1642" y="1455"/>
                    <a:pt x="2092" y="1341"/>
                  </a:cubicBezTo>
                  <a:cubicBezTo>
                    <a:pt x="2277" y="1294"/>
                    <a:pt x="2218" y="1026"/>
                    <a:pt x="2049" y="1026"/>
                  </a:cubicBezTo>
                  <a:cubicBezTo>
                    <a:pt x="2036" y="1026"/>
                    <a:pt x="2021" y="1027"/>
                    <a:pt x="2006" y="1031"/>
                  </a:cubicBezTo>
                  <a:cubicBezTo>
                    <a:pt x="1682" y="1113"/>
                    <a:pt x="1349" y="1145"/>
                    <a:pt x="1017" y="1176"/>
                  </a:cubicBezTo>
                  <a:cubicBezTo>
                    <a:pt x="1079" y="1097"/>
                    <a:pt x="1142" y="1016"/>
                    <a:pt x="1183" y="928"/>
                  </a:cubicBezTo>
                  <a:cubicBezTo>
                    <a:pt x="1274" y="733"/>
                    <a:pt x="1278" y="516"/>
                    <a:pt x="1147" y="336"/>
                  </a:cubicBezTo>
                  <a:cubicBezTo>
                    <a:pt x="1006" y="141"/>
                    <a:pt x="735" y="1"/>
                    <a:pt x="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05;p75">
              <a:extLst>
                <a:ext uri="{FF2B5EF4-FFF2-40B4-BE49-F238E27FC236}">
                  <a16:creationId xmlns:a16="http://schemas.microsoft.com/office/drawing/2014/main" xmlns="" id="{285259D1-6F08-4A77-86D7-46671F9AAC51}"/>
                </a:ext>
              </a:extLst>
            </p:cNvPr>
            <p:cNvSpPr/>
            <p:nvPr/>
          </p:nvSpPr>
          <p:spPr>
            <a:xfrm>
              <a:off x="2822250" y="4364400"/>
              <a:ext cx="34350" cy="19625"/>
            </a:xfrm>
            <a:custGeom>
              <a:avLst/>
              <a:gdLst/>
              <a:ahLst/>
              <a:cxnLst/>
              <a:rect l="l" t="t" r="r" b="b"/>
              <a:pathLst>
                <a:path w="1374" h="785" extrusionOk="0">
                  <a:moveTo>
                    <a:pt x="949" y="0"/>
                  </a:moveTo>
                  <a:cubicBezTo>
                    <a:pt x="937" y="0"/>
                    <a:pt x="924" y="1"/>
                    <a:pt x="911" y="4"/>
                  </a:cubicBezTo>
                  <a:cubicBezTo>
                    <a:pt x="653" y="54"/>
                    <a:pt x="396" y="104"/>
                    <a:pt x="138" y="154"/>
                  </a:cubicBezTo>
                  <a:cubicBezTo>
                    <a:pt x="55" y="170"/>
                    <a:pt x="0" y="273"/>
                    <a:pt x="25" y="351"/>
                  </a:cubicBezTo>
                  <a:cubicBezTo>
                    <a:pt x="49" y="426"/>
                    <a:pt x="112" y="468"/>
                    <a:pt x="184" y="468"/>
                  </a:cubicBezTo>
                  <a:cubicBezTo>
                    <a:pt x="197" y="468"/>
                    <a:pt x="210" y="467"/>
                    <a:pt x="222" y="464"/>
                  </a:cubicBezTo>
                  <a:cubicBezTo>
                    <a:pt x="274" y="453"/>
                    <a:pt x="327" y="443"/>
                    <a:pt x="379" y="433"/>
                  </a:cubicBezTo>
                  <a:lnTo>
                    <a:pt x="379" y="433"/>
                  </a:lnTo>
                  <a:cubicBezTo>
                    <a:pt x="321" y="446"/>
                    <a:pt x="265" y="494"/>
                    <a:pt x="252" y="550"/>
                  </a:cubicBezTo>
                  <a:cubicBezTo>
                    <a:pt x="231" y="643"/>
                    <a:pt x="280" y="712"/>
                    <a:pt x="365" y="747"/>
                  </a:cubicBezTo>
                  <a:cubicBezTo>
                    <a:pt x="432" y="775"/>
                    <a:pt x="504" y="784"/>
                    <a:pt x="578" y="784"/>
                  </a:cubicBezTo>
                  <a:cubicBezTo>
                    <a:pt x="655" y="784"/>
                    <a:pt x="734" y="774"/>
                    <a:pt x="808" y="764"/>
                  </a:cubicBezTo>
                  <a:cubicBezTo>
                    <a:pt x="878" y="754"/>
                    <a:pt x="949" y="740"/>
                    <a:pt x="1019" y="729"/>
                  </a:cubicBezTo>
                  <a:cubicBezTo>
                    <a:pt x="1039" y="724"/>
                    <a:pt x="1058" y="722"/>
                    <a:pt x="1077" y="719"/>
                  </a:cubicBezTo>
                  <a:cubicBezTo>
                    <a:pt x="1084" y="717"/>
                    <a:pt x="1092" y="716"/>
                    <a:pt x="1099" y="716"/>
                  </a:cubicBezTo>
                  <a:cubicBezTo>
                    <a:pt x="1136" y="710"/>
                    <a:pt x="1173" y="708"/>
                    <a:pt x="1209" y="706"/>
                  </a:cubicBezTo>
                  <a:cubicBezTo>
                    <a:pt x="1294" y="702"/>
                    <a:pt x="1374" y="634"/>
                    <a:pt x="1370" y="546"/>
                  </a:cubicBezTo>
                  <a:cubicBezTo>
                    <a:pt x="1367" y="465"/>
                    <a:pt x="1303" y="385"/>
                    <a:pt x="1216" y="385"/>
                  </a:cubicBezTo>
                  <a:cubicBezTo>
                    <a:pt x="1214" y="385"/>
                    <a:pt x="1211" y="385"/>
                    <a:pt x="1209" y="385"/>
                  </a:cubicBezTo>
                  <a:cubicBezTo>
                    <a:pt x="1058" y="392"/>
                    <a:pt x="909" y="425"/>
                    <a:pt x="760" y="449"/>
                  </a:cubicBezTo>
                  <a:cubicBezTo>
                    <a:pt x="746" y="450"/>
                    <a:pt x="731" y="454"/>
                    <a:pt x="716" y="454"/>
                  </a:cubicBezTo>
                  <a:cubicBezTo>
                    <a:pt x="715" y="454"/>
                    <a:pt x="715" y="454"/>
                    <a:pt x="715" y="456"/>
                  </a:cubicBezTo>
                  <a:cubicBezTo>
                    <a:pt x="707" y="456"/>
                    <a:pt x="698" y="457"/>
                    <a:pt x="690" y="457"/>
                  </a:cubicBezTo>
                  <a:cubicBezTo>
                    <a:pt x="659" y="461"/>
                    <a:pt x="626" y="463"/>
                    <a:pt x="594" y="463"/>
                  </a:cubicBezTo>
                  <a:cubicBezTo>
                    <a:pt x="589" y="463"/>
                    <a:pt x="584" y="463"/>
                    <a:pt x="580" y="463"/>
                  </a:cubicBezTo>
                  <a:cubicBezTo>
                    <a:pt x="570" y="463"/>
                    <a:pt x="559" y="463"/>
                    <a:pt x="549" y="463"/>
                  </a:cubicBezTo>
                  <a:cubicBezTo>
                    <a:pt x="543" y="461"/>
                    <a:pt x="536" y="461"/>
                    <a:pt x="531" y="461"/>
                  </a:cubicBezTo>
                  <a:cubicBezTo>
                    <a:pt x="503" y="453"/>
                    <a:pt x="476" y="449"/>
                    <a:pt x="449" y="437"/>
                  </a:cubicBezTo>
                  <a:cubicBezTo>
                    <a:pt x="436" y="432"/>
                    <a:pt x="421" y="430"/>
                    <a:pt x="406" y="430"/>
                  </a:cubicBezTo>
                  <a:cubicBezTo>
                    <a:pt x="402" y="430"/>
                    <a:pt x="397" y="430"/>
                    <a:pt x="393" y="430"/>
                  </a:cubicBezTo>
                  <a:cubicBezTo>
                    <a:pt x="594" y="392"/>
                    <a:pt x="795" y="353"/>
                    <a:pt x="995" y="313"/>
                  </a:cubicBezTo>
                  <a:cubicBezTo>
                    <a:pt x="1078" y="298"/>
                    <a:pt x="1133" y="194"/>
                    <a:pt x="1108" y="116"/>
                  </a:cubicBezTo>
                  <a:cubicBezTo>
                    <a:pt x="1084" y="41"/>
                    <a:pt x="1022" y="0"/>
                    <a:pt x="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06;p75">
              <a:extLst>
                <a:ext uri="{FF2B5EF4-FFF2-40B4-BE49-F238E27FC236}">
                  <a16:creationId xmlns:a16="http://schemas.microsoft.com/office/drawing/2014/main" xmlns="" id="{02F8F65F-F50A-41ED-B803-8C3D4EDCC7F7}"/>
                </a:ext>
              </a:extLst>
            </p:cNvPr>
            <p:cNvSpPr/>
            <p:nvPr/>
          </p:nvSpPr>
          <p:spPr>
            <a:xfrm>
              <a:off x="2870675" y="4345925"/>
              <a:ext cx="51850" cy="40800"/>
            </a:xfrm>
            <a:custGeom>
              <a:avLst/>
              <a:gdLst/>
              <a:ahLst/>
              <a:cxnLst/>
              <a:rect l="l" t="t" r="r" b="b"/>
              <a:pathLst>
                <a:path w="2074" h="1632" extrusionOk="0">
                  <a:moveTo>
                    <a:pt x="778" y="1"/>
                  </a:moveTo>
                  <a:cubicBezTo>
                    <a:pt x="735" y="1"/>
                    <a:pt x="692" y="16"/>
                    <a:pt x="666" y="47"/>
                  </a:cubicBezTo>
                  <a:cubicBezTo>
                    <a:pt x="505" y="233"/>
                    <a:pt x="346" y="423"/>
                    <a:pt x="142" y="563"/>
                  </a:cubicBezTo>
                  <a:cubicBezTo>
                    <a:pt x="0" y="659"/>
                    <a:pt x="88" y="868"/>
                    <a:pt x="220" y="868"/>
                  </a:cubicBezTo>
                  <a:cubicBezTo>
                    <a:pt x="247" y="868"/>
                    <a:pt x="275" y="860"/>
                    <a:pt x="304" y="840"/>
                  </a:cubicBezTo>
                  <a:cubicBezTo>
                    <a:pt x="484" y="717"/>
                    <a:pt x="633" y="568"/>
                    <a:pt x="775" y="409"/>
                  </a:cubicBezTo>
                  <a:cubicBezTo>
                    <a:pt x="912" y="584"/>
                    <a:pt x="1033" y="771"/>
                    <a:pt x="1165" y="950"/>
                  </a:cubicBezTo>
                  <a:cubicBezTo>
                    <a:pt x="1348" y="1200"/>
                    <a:pt x="1550" y="1430"/>
                    <a:pt x="1807" y="1608"/>
                  </a:cubicBezTo>
                  <a:cubicBezTo>
                    <a:pt x="1829" y="1624"/>
                    <a:pt x="1855" y="1631"/>
                    <a:pt x="1882" y="1631"/>
                  </a:cubicBezTo>
                  <a:cubicBezTo>
                    <a:pt x="1939" y="1631"/>
                    <a:pt x="1998" y="1599"/>
                    <a:pt x="2027" y="1551"/>
                  </a:cubicBezTo>
                  <a:cubicBezTo>
                    <a:pt x="2073" y="1471"/>
                    <a:pt x="2041" y="1380"/>
                    <a:pt x="1969" y="1331"/>
                  </a:cubicBezTo>
                  <a:cubicBezTo>
                    <a:pt x="1502" y="1006"/>
                    <a:pt x="1260" y="466"/>
                    <a:pt x="892" y="47"/>
                  </a:cubicBezTo>
                  <a:cubicBezTo>
                    <a:pt x="865" y="16"/>
                    <a:pt x="822" y="1"/>
                    <a:pt x="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4092722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anim calcmode="lin" valueType="num">
                                      <p:cBhvr>
                                        <p:cTn id="17"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44">
                                            <p:txEl>
                                              <p:pRg st="1" end="1"/>
                                            </p:txEl>
                                          </p:spTgt>
                                        </p:tgtEl>
                                        <p:attrNameLst>
                                          <p:attrName>style.visibility</p:attrName>
                                        </p:attrNameLst>
                                      </p:cBhvr>
                                      <p:to>
                                        <p:strVal val="visible"/>
                                      </p:to>
                                    </p:set>
                                    <p:anim calcmode="lin" valueType="num">
                                      <p:cBhvr>
                                        <p:cTn id="23" dur="500" fill="hold"/>
                                        <p:tgtEl>
                                          <p:spTgt spid="44">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4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44">
                                            <p:txEl>
                                              <p:pRg st="2" end="2"/>
                                            </p:txEl>
                                          </p:spTgt>
                                        </p:tgtEl>
                                        <p:attrNameLst>
                                          <p:attrName>style.visibility</p:attrName>
                                        </p:attrNameLst>
                                      </p:cBhvr>
                                      <p:to>
                                        <p:strVal val="visible"/>
                                      </p:to>
                                    </p:set>
                                    <p:anim calcmode="lin" valueType="num">
                                      <p:cBhvr>
                                        <p:cTn id="29" dur="500" fill="hold"/>
                                        <p:tgtEl>
                                          <p:spTgt spid="44">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4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P spid="46"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9"/>
        <p:cNvGrpSpPr/>
        <p:nvPr/>
      </p:nvGrpSpPr>
      <p:grpSpPr>
        <a:xfrm>
          <a:off x="0" y="0"/>
          <a:ext cx="0" cy="0"/>
          <a:chOff x="0" y="0"/>
          <a:chExt cx="0" cy="0"/>
        </a:xfrm>
      </p:grpSpPr>
      <p:grpSp>
        <p:nvGrpSpPr>
          <p:cNvPr id="2780" name="Google Shape;2780;p44"/>
          <p:cNvGrpSpPr/>
          <p:nvPr/>
        </p:nvGrpSpPr>
        <p:grpSpPr>
          <a:xfrm>
            <a:off x="3742909" y="1086702"/>
            <a:ext cx="8572137" cy="4053876"/>
            <a:chOff x="2962745" y="2063425"/>
            <a:chExt cx="2598525" cy="1644174"/>
          </a:xfrm>
        </p:grpSpPr>
        <p:sp>
          <p:nvSpPr>
            <p:cNvPr id="2781" name="Google Shape;2781;p44"/>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2" name="Google Shape;2782;p44"/>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85" name="Google Shape;2785;p44"/>
          <p:cNvGrpSpPr/>
          <p:nvPr/>
        </p:nvGrpSpPr>
        <p:grpSpPr>
          <a:xfrm>
            <a:off x="6369438" y="499138"/>
            <a:ext cx="565024" cy="179274"/>
            <a:chOff x="3623433" y="2095006"/>
            <a:chExt cx="212775" cy="70450"/>
          </a:xfrm>
        </p:grpSpPr>
        <p:sp>
          <p:nvSpPr>
            <p:cNvPr id="2786" name="Google Shape;2786;p44"/>
            <p:cNvSpPr/>
            <p:nvPr/>
          </p:nvSpPr>
          <p:spPr>
            <a:xfrm>
              <a:off x="3623433" y="2095006"/>
              <a:ext cx="43525" cy="70450"/>
            </a:xfrm>
            <a:custGeom>
              <a:avLst/>
              <a:gdLst/>
              <a:ahLst/>
              <a:cxnLst/>
              <a:rect l="l" t="t" r="r" b="b"/>
              <a:pathLst>
                <a:path w="1741" h="2818" extrusionOk="0">
                  <a:moveTo>
                    <a:pt x="263" y="0"/>
                  </a:moveTo>
                  <a:cubicBezTo>
                    <a:pt x="202" y="0"/>
                    <a:pt x="141" y="24"/>
                    <a:pt x="94" y="71"/>
                  </a:cubicBezTo>
                  <a:cubicBezTo>
                    <a:pt x="1" y="164"/>
                    <a:pt x="1" y="316"/>
                    <a:pt x="94" y="410"/>
                  </a:cubicBezTo>
                  <a:lnTo>
                    <a:pt x="1138" y="1453"/>
                  </a:lnTo>
                  <a:lnTo>
                    <a:pt x="184" y="2407"/>
                  </a:lnTo>
                  <a:cubicBezTo>
                    <a:pt x="90" y="2500"/>
                    <a:pt x="90" y="2652"/>
                    <a:pt x="184" y="2747"/>
                  </a:cubicBezTo>
                  <a:cubicBezTo>
                    <a:pt x="230" y="2793"/>
                    <a:pt x="292" y="2817"/>
                    <a:pt x="353" y="2817"/>
                  </a:cubicBezTo>
                  <a:cubicBezTo>
                    <a:pt x="415" y="2817"/>
                    <a:pt x="475" y="2793"/>
                    <a:pt x="523" y="2747"/>
                  </a:cubicBezTo>
                  <a:lnTo>
                    <a:pt x="1646" y="1623"/>
                  </a:lnTo>
                  <a:cubicBezTo>
                    <a:pt x="1741" y="1529"/>
                    <a:pt x="1741" y="1377"/>
                    <a:pt x="1646" y="1284"/>
                  </a:cubicBezTo>
                  <a:lnTo>
                    <a:pt x="433" y="71"/>
                  </a:lnTo>
                  <a:cubicBezTo>
                    <a:pt x="386" y="24"/>
                    <a:pt x="325" y="0"/>
                    <a:pt x="2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7" name="Google Shape;2787;p44"/>
            <p:cNvSpPr/>
            <p:nvPr/>
          </p:nvSpPr>
          <p:spPr>
            <a:xfrm>
              <a:off x="3665733" y="2095006"/>
              <a:ext cx="43525" cy="70450"/>
            </a:xfrm>
            <a:custGeom>
              <a:avLst/>
              <a:gdLst/>
              <a:ahLst/>
              <a:cxnLst/>
              <a:rect l="l" t="t" r="r" b="b"/>
              <a:pathLst>
                <a:path w="1741" h="2818" extrusionOk="0">
                  <a:moveTo>
                    <a:pt x="264" y="0"/>
                  </a:moveTo>
                  <a:cubicBezTo>
                    <a:pt x="203" y="0"/>
                    <a:pt x="142" y="24"/>
                    <a:pt x="95" y="71"/>
                  </a:cubicBezTo>
                  <a:cubicBezTo>
                    <a:pt x="1" y="164"/>
                    <a:pt x="1" y="316"/>
                    <a:pt x="95" y="410"/>
                  </a:cubicBezTo>
                  <a:lnTo>
                    <a:pt x="1138" y="1453"/>
                  </a:lnTo>
                  <a:lnTo>
                    <a:pt x="185" y="2407"/>
                  </a:lnTo>
                  <a:cubicBezTo>
                    <a:pt x="91" y="2500"/>
                    <a:pt x="91" y="2652"/>
                    <a:pt x="185" y="2747"/>
                  </a:cubicBezTo>
                  <a:cubicBezTo>
                    <a:pt x="232" y="2793"/>
                    <a:pt x="292" y="2817"/>
                    <a:pt x="354" y="2817"/>
                  </a:cubicBezTo>
                  <a:cubicBezTo>
                    <a:pt x="416" y="2817"/>
                    <a:pt x="477" y="2793"/>
                    <a:pt x="523" y="2747"/>
                  </a:cubicBezTo>
                  <a:lnTo>
                    <a:pt x="1648" y="1623"/>
                  </a:lnTo>
                  <a:cubicBezTo>
                    <a:pt x="1740" y="1529"/>
                    <a:pt x="1740" y="1377"/>
                    <a:pt x="1648" y="1284"/>
                  </a:cubicBezTo>
                  <a:lnTo>
                    <a:pt x="434" y="71"/>
                  </a:lnTo>
                  <a:cubicBezTo>
                    <a:pt x="387" y="24"/>
                    <a:pt x="326" y="0"/>
                    <a:pt x="2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8" name="Google Shape;2788;p44"/>
            <p:cNvSpPr/>
            <p:nvPr/>
          </p:nvSpPr>
          <p:spPr>
            <a:xfrm>
              <a:off x="3708083" y="2095006"/>
              <a:ext cx="43500" cy="70450"/>
            </a:xfrm>
            <a:custGeom>
              <a:avLst/>
              <a:gdLst/>
              <a:ahLst/>
              <a:cxnLst/>
              <a:rect l="l" t="t" r="r" b="b"/>
              <a:pathLst>
                <a:path w="1740" h="2818" extrusionOk="0">
                  <a:moveTo>
                    <a:pt x="263" y="0"/>
                  </a:moveTo>
                  <a:cubicBezTo>
                    <a:pt x="202" y="0"/>
                    <a:pt x="140" y="24"/>
                    <a:pt x="93" y="71"/>
                  </a:cubicBezTo>
                  <a:cubicBezTo>
                    <a:pt x="0" y="164"/>
                    <a:pt x="0" y="316"/>
                    <a:pt x="93" y="410"/>
                  </a:cubicBezTo>
                  <a:lnTo>
                    <a:pt x="1137" y="1453"/>
                  </a:lnTo>
                  <a:lnTo>
                    <a:pt x="183" y="2407"/>
                  </a:lnTo>
                  <a:cubicBezTo>
                    <a:pt x="90" y="2500"/>
                    <a:pt x="90" y="2652"/>
                    <a:pt x="183" y="2747"/>
                  </a:cubicBezTo>
                  <a:cubicBezTo>
                    <a:pt x="231" y="2793"/>
                    <a:pt x="291" y="2817"/>
                    <a:pt x="353" y="2817"/>
                  </a:cubicBezTo>
                  <a:cubicBezTo>
                    <a:pt x="414" y="2817"/>
                    <a:pt x="476" y="2793"/>
                    <a:pt x="522" y="2747"/>
                  </a:cubicBezTo>
                  <a:lnTo>
                    <a:pt x="1645" y="1623"/>
                  </a:lnTo>
                  <a:cubicBezTo>
                    <a:pt x="1740" y="1529"/>
                    <a:pt x="1740" y="1377"/>
                    <a:pt x="1645" y="1284"/>
                  </a:cubicBezTo>
                  <a:lnTo>
                    <a:pt x="432" y="71"/>
                  </a:lnTo>
                  <a:cubicBezTo>
                    <a:pt x="386" y="24"/>
                    <a:pt x="324" y="0"/>
                    <a:pt x="2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9" name="Google Shape;2789;p44"/>
            <p:cNvSpPr/>
            <p:nvPr/>
          </p:nvSpPr>
          <p:spPr>
            <a:xfrm>
              <a:off x="3750408" y="2095006"/>
              <a:ext cx="43525" cy="70450"/>
            </a:xfrm>
            <a:custGeom>
              <a:avLst/>
              <a:gdLst/>
              <a:ahLst/>
              <a:cxnLst/>
              <a:rect l="l" t="t" r="r" b="b"/>
              <a:pathLst>
                <a:path w="1741" h="2818" extrusionOk="0">
                  <a:moveTo>
                    <a:pt x="263" y="0"/>
                  </a:moveTo>
                  <a:cubicBezTo>
                    <a:pt x="202" y="0"/>
                    <a:pt x="140" y="24"/>
                    <a:pt x="93" y="71"/>
                  </a:cubicBezTo>
                  <a:cubicBezTo>
                    <a:pt x="0" y="164"/>
                    <a:pt x="0" y="316"/>
                    <a:pt x="93" y="410"/>
                  </a:cubicBezTo>
                  <a:lnTo>
                    <a:pt x="1138" y="1453"/>
                  </a:lnTo>
                  <a:lnTo>
                    <a:pt x="183" y="2407"/>
                  </a:lnTo>
                  <a:cubicBezTo>
                    <a:pt x="89" y="2500"/>
                    <a:pt x="89" y="2652"/>
                    <a:pt x="183" y="2747"/>
                  </a:cubicBezTo>
                  <a:cubicBezTo>
                    <a:pt x="230" y="2793"/>
                    <a:pt x="292" y="2817"/>
                    <a:pt x="352" y="2817"/>
                  </a:cubicBezTo>
                  <a:cubicBezTo>
                    <a:pt x="414" y="2817"/>
                    <a:pt x="475" y="2793"/>
                    <a:pt x="523" y="2747"/>
                  </a:cubicBezTo>
                  <a:lnTo>
                    <a:pt x="1646" y="1623"/>
                  </a:lnTo>
                  <a:cubicBezTo>
                    <a:pt x="1740" y="1529"/>
                    <a:pt x="1740" y="1377"/>
                    <a:pt x="1646" y="1284"/>
                  </a:cubicBezTo>
                  <a:lnTo>
                    <a:pt x="432" y="71"/>
                  </a:lnTo>
                  <a:cubicBezTo>
                    <a:pt x="385" y="24"/>
                    <a:pt x="324" y="0"/>
                    <a:pt x="2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0" name="Google Shape;2790;p44"/>
            <p:cNvSpPr/>
            <p:nvPr/>
          </p:nvSpPr>
          <p:spPr>
            <a:xfrm>
              <a:off x="3792708" y="2095006"/>
              <a:ext cx="43500" cy="70450"/>
            </a:xfrm>
            <a:custGeom>
              <a:avLst/>
              <a:gdLst/>
              <a:ahLst/>
              <a:cxnLst/>
              <a:rect l="l" t="t" r="r" b="b"/>
              <a:pathLst>
                <a:path w="1740" h="2818" extrusionOk="0">
                  <a:moveTo>
                    <a:pt x="264" y="0"/>
                  </a:moveTo>
                  <a:cubicBezTo>
                    <a:pt x="202" y="0"/>
                    <a:pt x="141" y="24"/>
                    <a:pt x="95" y="71"/>
                  </a:cubicBezTo>
                  <a:cubicBezTo>
                    <a:pt x="0" y="164"/>
                    <a:pt x="0" y="316"/>
                    <a:pt x="95" y="410"/>
                  </a:cubicBezTo>
                  <a:lnTo>
                    <a:pt x="1138" y="1453"/>
                  </a:lnTo>
                  <a:lnTo>
                    <a:pt x="185" y="2407"/>
                  </a:lnTo>
                  <a:cubicBezTo>
                    <a:pt x="90" y="2500"/>
                    <a:pt x="90" y="2652"/>
                    <a:pt x="185" y="2747"/>
                  </a:cubicBezTo>
                  <a:cubicBezTo>
                    <a:pt x="231" y="2793"/>
                    <a:pt x="292" y="2817"/>
                    <a:pt x="354" y="2817"/>
                  </a:cubicBezTo>
                  <a:cubicBezTo>
                    <a:pt x="414" y="2817"/>
                    <a:pt x="476" y="2793"/>
                    <a:pt x="522" y="2747"/>
                  </a:cubicBezTo>
                  <a:lnTo>
                    <a:pt x="1647" y="1623"/>
                  </a:lnTo>
                  <a:cubicBezTo>
                    <a:pt x="1740" y="1529"/>
                    <a:pt x="1740" y="1377"/>
                    <a:pt x="1647" y="1284"/>
                  </a:cubicBezTo>
                  <a:lnTo>
                    <a:pt x="434" y="71"/>
                  </a:lnTo>
                  <a:cubicBezTo>
                    <a:pt x="387" y="24"/>
                    <a:pt x="325" y="0"/>
                    <a:pt x="2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91" name="Google Shape;2791;p44"/>
          <p:cNvGrpSpPr/>
          <p:nvPr/>
        </p:nvGrpSpPr>
        <p:grpSpPr>
          <a:xfrm>
            <a:off x="6344989" y="1815613"/>
            <a:ext cx="1513443" cy="2911010"/>
            <a:chOff x="2116600" y="2923925"/>
            <a:chExt cx="330475" cy="635675"/>
          </a:xfrm>
        </p:grpSpPr>
        <p:sp>
          <p:nvSpPr>
            <p:cNvPr id="2792" name="Google Shape;2792;p44"/>
            <p:cNvSpPr/>
            <p:nvPr/>
          </p:nvSpPr>
          <p:spPr>
            <a:xfrm>
              <a:off x="2171100" y="3038250"/>
              <a:ext cx="44925" cy="444400"/>
            </a:xfrm>
            <a:custGeom>
              <a:avLst/>
              <a:gdLst/>
              <a:ahLst/>
              <a:cxnLst/>
              <a:rect l="l" t="t" r="r" b="b"/>
              <a:pathLst>
                <a:path w="1797" h="17776" extrusionOk="0">
                  <a:moveTo>
                    <a:pt x="730" y="1"/>
                  </a:moveTo>
                  <a:lnTo>
                    <a:pt x="1" y="44"/>
                  </a:lnTo>
                  <a:lnTo>
                    <a:pt x="1118" y="17775"/>
                  </a:lnTo>
                  <a:lnTo>
                    <a:pt x="1797" y="17734"/>
                  </a:lnTo>
                  <a:lnTo>
                    <a:pt x="73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3" name="Google Shape;2793;p44"/>
            <p:cNvSpPr/>
            <p:nvPr/>
          </p:nvSpPr>
          <p:spPr>
            <a:xfrm>
              <a:off x="2151325" y="3039350"/>
              <a:ext cx="47750" cy="444550"/>
            </a:xfrm>
            <a:custGeom>
              <a:avLst/>
              <a:gdLst/>
              <a:ahLst/>
              <a:cxnLst/>
              <a:rect l="l" t="t" r="r" b="b"/>
              <a:pathLst>
                <a:path w="1910" h="17782" extrusionOk="0">
                  <a:moveTo>
                    <a:pt x="792" y="0"/>
                  </a:moveTo>
                  <a:lnTo>
                    <a:pt x="1" y="48"/>
                  </a:lnTo>
                  <a:lnTo>
                    <a:pt x="1068" y="17782"/>
                  </a:lnTo>
                  <a:lnTo>
                    <a:pt x="1909"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4" name="Google Shape;2794;p44"/>
            <p:cNvSpPr/>
            <p:nvPr/>
          </p:nvSpPr>
          <p:spPr>
            <a:xfrm>
              <a:off x="2150550" y="3026575"/>
              <a:ext cx="38725" cy="14050"/>
            </a:xfrm>
            <a:custGeom>
              <a:avLst/>
              <a:gdLst/>
              <a:ahLst/>
              <a:cxnLst/>
              <a:rect l="l" t="t" r="r" b="b"/>
              <a:pathLst>
                <a:path w="1549" h="562" extrusionOk="0">
                  <a:moveTo>
                    <a:pt x="1521" y="0"/>
                  </a:moveTo>
                  <a:lnTo>
                    <a:pt x="1" y="92"/>
                  </a:lnTo>
                  <a:lnTo>
                    <a:pt x="30"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5" name="Google Shape;2795;p44"/>
            <p:cNvSpPr/>
            <p:nvPr/>
          </p:nvSpPr>
          <p:spPr>
            <a:xfrm>
              <a:off x="2148100" y="2983600"/>
              <a:ext cx="40550" cy="45175"/>
            </a:xfrm>
            <a:custGeom>
              <a:avLst/>
              <a:gdLst/>
              <a:ahLst/>
              <a:cxnLst/>
              <a:rect l="l" t="t" r="r" b="b"/>
              <a:pathLst>
                <a:path w="1622" h="1807" extrusionOk="0">
                  <a:moveTo>
                    <a:pt x="1485" y="1"/>
                  </a:moveTo>
                  <a:cubicBezTo>
                    <a:pt x="1484" y="1"/>
                    <a:pt x="1483" y="1"/>
                    <a:pt x="1482" y="1"/>
                  </a:cubicBezTo>
                  <a:lnTo>
                    <a:pt x="34" y="87"/>
                  </a:lnTo>
                  <a:cubicBezTo>
                    <a:pt x="14" y="88"/>
                    <a:pt x="0" y="105"/>
                    <a:pt x="0" y="125"/>
                  </a:cubicBezTo>
                  <a:lnTo>
                    <a:pt x="101" y="1807"/>
                  </a:lnTo>
                  <a:lnTo>
                    <a:pt x="1622" y="1716"/>
                  </a:lnTo>
                  <a:lnTo>
                    <a:pt x="1520" y="33"/>
                  </a:lnTo>
                  <a:cubicBezTo>
                    <a:pt x="1520" y="14"/>
                    <a:pt x="1504" y="1"/>
                    <a:pt x="14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6" name="Google Shape;2796;p44"/>
            <p:cNvSpPr/>
            <p:nvPr/>
          </p:nvSpPr>
          <p:spPr>
            <a:xfrm>
              <a:off x="2198900" y="2998875"/>
              <a:ext cx="28850" cy="444500"/>
            </a:xfrm>
            <a:custGeom>
              <a:avLst/>
              <a:gdLst/>
              <a:ahLst/>
              <a:cxnLst/>
              <a:rect l="l" t="t" r="r" b="b"/>
              <a:pathLst>
                <a:path w="1154" h="17780" extrusionOk="0">
                  <a:moveTo>
                    <a:pt x="761" y="1"/>
                  </a:moveTo>
                  <a:lnTo>
                    <a:pt x="1" y="19"/>
                  </a:lnTo>
                  <a:lnTo>
                    <a:pt x="431" y="17779"/>
                  </a:lnTo>
                  <a:lnTo>
                    <a:pt x="1153" y="17761"/>
                  </a:lnTo>
                  <a:lnTo>
                    <a:pt x="7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7" name="Google Shape;2797;p44"/>
            <p:cNvSpPr/>
            <p:nvPr/>
          </p:nvSpPr>
          <p:spPr>
            <a:xfrm>
              <a:off x="2217900" y="2998425"/>
              <a:ext cx="29875" cy="444500"/>
            </a:xfrm>
            <a:custGeom>
              <a:avLst/>
              <a:gdLst/>
              <a:ahLst/>
              <a:cxnLst/>
              <a:rect l="l" t="t" r="r" b="b"/>
              <a:pathLst>
                <a:path w="1195" h="17780" extrusionOk="0">
                  <a:moveTo>
                    <a:pt x="762" y="0"/>
                  </a:moveTo>
                  <a:lnTo>
                    <a:pt x="1" y="19"/>
                  </a:lnTo>
                  <a:lnTo>
                    <a:pt x="393" y="17779"/>
                  </a:lnTo>
                  <a:lnTo>
                    <a:pt x="1194" y="17759"/>
                  </a:lnTo>
                  <a:lnTo>
                    <a:pt x="7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8" name="Google Shape;2798;p44"/>
            <p:cNvSpPr/>
            <p:nvPr/>
          </p:nvSpPr>
          <p:spPr>
            <a:xfrm>
              <a:off x="2198900" y="2966075"/>
              <a:ext cx="38075" cy="33325"/>
            </a:xfrm>
            <a:custGeom>
              <a:avLst/>
              <a:gdLst/>
              <a:ahLst/>
              <a:cxnLst/>
              <a:rect l="l" t="t" r="r" b="b"/>
              <a:pathLst>
                <a:path w="1523" h="1333" extrusionOk="0">
                  <a:moveTo>
                    <a:pt x="1051" y="1"/>
                  </a:moveTo>
                  <a:lnTo>
                    <a:pt x="507" y="15"/>
                  </a:lnTo>
                  <a:lnTo>
                    <a:pt x="1" y="1332"/>
                  </a:lnTo>
                  <a:lnTo>
                    <a:pt x="1522" y="1296"/>
                  </a:lnTo>
                  <a:lnTo>
                    <a:pt x="105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9" name="Google Shape;2799;p44"/>
            <p:cNvSpPr/>
            <p:nvPr/>
          </p:nvSpPr>
          <p:spPr>
            <a:xfrm>
              <a:off x="2211575" y="2948125"/>
              <a:ext cx="13600" cy="18325"/>
            </a:xfrm>
            <a:custGeom>
              <a:avLst/>
              <a:gdLst/>
              <a:ahLst/>
              <a:cxnLst/>
              <a:rect l="l" t="t" r="r" b="b"/>
              <a:pathLst>
                <a:path w="544" h="733" extrusionOk="0">
                  <a:moveTo>
                    <a:pt x="282" y="1"/>
                  </a:moveTo>
                  <a:lnTo>
                    <a:pt x="0" y="733"/>
                  </a:lnTo>
                  <a:lnTo>
                    <a:pt x="0" y="733"/>
                  </a:lnTo>
                  <a:lnTo>
                    <a:pt x="544" y="719"/>
                  </a:lnTo>
                  <a:lnTo>
                    <a:pt x="28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0" name="Google Shape;2800;p44"/>
            <p:cNvSpPr/>
            <p:nvPr/>
          </p:nvSpPr>
          <p:spPr>
            <a:xfrm>
              <a:off x="2274725" y="3038250"/>
              <a:ext cx="44925" cy="444400"/>
            </a:xfrm>
            <a:custGeom>
              <a:avLst/>
              <a:gdLst/>
              <a:ahLst/>
              <a:cxnLst/>
              <a:rect l="l" t="t" r="r" b="b"/>
              <a:pathLst>
                <a:path w="1797" h="17776" extrusionOk="0">
                  <a:moveTo>
                    <a:pt x="730" y="1"/>
                  </a:moveTo>
                  <a:lnTo>
                    <a:pt x="1" y="44"/>
                  </a:lnTo>
                  <a:lnTo>
                    <a:pt x="1117" y="17775"/>
                  </a:lnTo>
                  <a:lnTo>
                    <a:pt x="1797" y="17734"/>
                  </a:lnTo>
                  <a:lnTo>
                    <a:pt x="73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1" name="Google Shape;2801;p44"/>
            <p:cNvSpPr/>
            <p:nvPr/>
          </p:nvSpPr>
          <p:spPr>
            <a:xfrm>
              <a:off x="2254950" y="3039350"/>
              <a:ext cx="47725" cy="444550"/>
            </a:xfrm>
            <a:custGeom>
              <a:avLst/>
              <a:gdLst/>
              <a:ahLst/>
              <a:cxnLst/>
              <a:rect l="l" t="t" r="r" b="b"/>
              <a:pathLst>
                <a:path w="1909" h="17782" extrusionOk="0">
                  <a:moveTo>
                    <a:pt x="792" y="0"/>
                  </a:moveTo>
                  <a:lnTo>
                    <a:pt x="1" y="48"/>
                  </a:lnTo>
                  <a:lnTo>
                    <a:pt x="1068" y="17782"/>
                  </a:lnTo>
                  <a:lnTo>
                    <a:pt x="1908"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2" name="Google Shape;2802;p44"/>
            <p:cNvSpPr/>
            <p:nvPr/>
          </p:nvSpPr>
          <p:spPr>
            <a:xfrm>
              <a:off x="2254175" y="3026575"/>
              <a:ext cx="38750" cy="14050"/>
            </a:xfrm>
            <a:custGeom>
              <a:avLst/>
              <a:gdLst/>
              <a:ahLst/>
              <a:cxnLst/>
              <a:rect l="l" t="t" r="r" b="b"/>
              <a:pathLst>
                <a:path w="1550" h="562" extrusionOk="0">
                  <a:moveTo>
                    <a:pt x="1521" y="0"/>
                  </a:moveTo>
                  <a:lnTo>
                    <a:pt x="1" y="92"/>
                  </a:lnTo>
                  <a:lnTo>
                    <a:pt x="29"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3" name="Google Shape;2803;p44"/>
            <p:cNvSpPr/>
            <p:nvPr/>
          </p:nvSpPr>
          <p:spPr>
            <a:xfrm>
              <a:off x="2251675" y="2983600"/>
              <a:ext cx="40600" cy="45175"/>
            </a:xfrm>
            <a:custGeom>
              <a:avLst/>
              <a:gdLst/>
              <a:ahLst/>
              <a:cxnLst/>
              <a:rect l="l" t="t" r="r" b="b"/>
              <a:pathLst>
                <a:path w="1624" h="1807" extrusionOk="0">
                  <a:moveTo>
                    <a:pt x="1487" y="1"/>
                  </a:moveTo>
                  <a:cubicBezTo>
                    <a:pt x="1486" y="1"/>
                    <a:pt x="1485" y="1"/>
                    <a:pt x="1485" y="1"/>
                  </a:cubicBezTo>
                  <a:lnTo>
                    <a:pt x="36" y="87"/>
                  </a:lnTo>
                  <a:cubicBezTo>
                    <a:pt x="16" y="88"/>
                    <a:pt x="1" y="105"/>
                    <a:pt x="2" y="125"/>
                  </a:cubicBezTo>
                  <a:lnTo>
                    <a:pt x="104" y="1807"/>
                  </a:lnTo>
                  <a:lnTo>
                    <a:pt x="1624" y="1716"/>
                  </a:lnTo>
                  <a:lnTo>
                    <a:pt x="1523" y="33"/>
                  </a:lnTo>
                  <a:cubicBezTo>
                    <a:pt x="1521" y="14"/>
                    <a:pt x="1506" y="1"/>
                    <a:pt x="14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4" name="Google Shape;2804;p44"/>
            <p:cNvSpPr/>
            <p:nvPr/>
          </p:nvSpPr>
          <p:spPr>
            <a:xfrm>
              <a:off x="2116600" y="3508225"/>
              <a:ext cx="330475" cy="51375"/>
            </a:xfrm>
            <a:custGeom>
              <a:avLst/>
              <a:gdLst/>
              <a:ahLst/>
              <a:cxnLst/>
              <a:rect l="l" t="t" r="r" b="b"/>
              <a:pathLst>
                <a:path w="13219" h="2055" extrusionOk="0">
                  <a:moveTo>
                    <a:pt x="6610" y="1"/>
                  </a:moveTo>
                  <a:cubicBezTo>
                    <a:pt x="2959" y="1"/>
                    <a:pt x="0" y="460"/>
                    <a:pt x="0" y="1027"/>
                  </a:cubicBezTo>
                  <a:cubicBezTo>
                    <a:pt x="0" y="1594"/>
                    <a:pt x="2959" y="2054"/>
                    <a:pt x="6610" y="2054"/>
                  </a:cubicBezTo>
                  <a:cubicBezTo>
                    <a:pt x="10260" y="2054"/>
                    <a:pt x="13219" y="1594"/>
                    <a:pt x="13219" y="1027"/>
                  </a:cubicBezTo>
                  <a:cubicBezTo>
                    <a:pt x="13219" y="460"/>
                    <a:pt x="10260" y="1"/>
                    <a:pt x="66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5" name="Google Shape;2805;p44"/>
            <p:cNvSpPr/>
            <p:nvPr/>
          </p:nvSpPr>
          <p:spPr>
            <a:xfrm>
              <a:off x="2334600" y="3046875"/>
              <a:ext cx="74375" cy="442800"/>
            </a:xfrm>
            <a:custGeom>
              <a:avLst/>
              <a:gdLst/>
              <a:ahLst/>
              <a:cxnLst/>
              <a:rect l="l" t="t" r="r" b="b"/>
              <a:pathLst>
                <a:path w="2975" h="17712" extrusionOk="0">
                  <a:moveTo>
                    <a:pt x="2249" y="0"/>
                  </a:moveTo>
                  <a:lnTo>
                    <a:pt x="0" y="17623"/>
                  </a:lnTo>
                  <a:lnTo>
                    <a:pt x="674" y="17712"/>
                  </a:lnTo>
                  <a:lnTo>
                    <a:pt x="2974" y="95"/>
                  </a:lnTo>
                  <a:lnTo>
                    <a:pt x="224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6" name="Google Shape;2806;p44"/>
            <p:cNvSpPr/>
            <p:nvPr/>
          </p:nvSpPr>
          <p:spPr>
            <a:xfrm>
              <a:off x="2313725" y="3044300"/>
              <a:ext cx="77125" cy="443150"/>
            </a:xfrm>
            <a:custGeom>
              <a:avLst/>
              <a:gdLst/>
              <a:ahLst/>
              <a:cxnLst/>
              <a:rect l="l" t="t" r="r" b="b"/>
              <a:pathLst>
                <a:path w="3085" h="17726" extrusionOk="0">
                  <a:moveTo>
                    <a:pt x="2299" y="1"/>
                  </a:moveTo>
                  <a:lnTo>
                    <a:pt x="0" y="17616"/>
                  </a:lnTo>
                  <a:lnTo>
                    <a:pt x="835" y="17726"/>
                  </a:lnTo>
                  <a:lnTo>
                    <a:pt x="3084" y="103"/>
                  </a:lnTo>
                  <a:lnTo>
                    <a:pt x="229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7" name="Google Shape;2807;p44"/>
            <p:cNvSpPr/>
            <p:nvPr/>
          </p:nvSpPr>
          <p:spPr>
            <a:xfrm>
              <a:off x="2371300" y="3032575"/>
              <a:ext cx="39300" cy="16650"/>
            </a:xfrm>
            <a:custGeom>
              <a:avLst/>
              <a:gdLst/>
              <a:ahLst/>
              <a:cxnLst/>
              <a:rect l="l" t="t" r="r" b="b"/>
              <a:pathLst>
                <a:path w="1572" h="666" extrusionOk="0">
                  <a:moveTo>
                    <a:pt x="62" y="1"/>
                  </a:moveTo>
                  <a:lnTo>
                    <a:pt x="0" y="468"/>
                  </a:lnTo>
                  <a:lnTo>
                    <a:pt x="1511" y="665"/>
                  </a:lnTo>
                  <a:lnTo>
                    <a:pt x="1571" y="198"/>
                  </a:lnTo>
                  <a:lnTo>
                    <a:pt x="6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8" name="Google Shape;2808;p44"/>
            <p:cNvSpPr/>
            <p:nvPr/>
          </p:nvSpPr>
          <p:spPr>
            <a:xfrm>
              <a:off x="2372725" y="2990075"/>
              <a:ext cx="43275" cy="47500"/>
            </a:xfrm>
            <a:custGeom>
              <a:avLst/>
              <a:gdLst/>
              <a:ahLst/>
              <a:cxnLst/>
              <a:rect l="l" t="t" r="r" b="b"/>
              <a:pathLst>
                <a:path w="1731" h="1900" extrusionOk="0">
                  <a:moveTo>
                    <a:pt x="253" y="0"/>
                  </a:moveTo>
                  <a:cubicBezTo>
                    <a:pt x="236" y="0"/>
                    <a:pt x="220" y="14"/>
                    <a:pt x="219" y="32"/>
                  </a:cubicBezTo>
                  <a:lnTo>
                    <a:pt x="1" y="1702"/>
                  </a:lnTo>
                  <a:lnTo>
                    <a:pt x="1510" y="1899"/>
                  </a:lnTo>
                  <a:lnTo>
                    <a:pt x="1728" y="229"/>
                  </a:lnTo>
                  <a:cubicBezTo>
                    <a:pt x="1731" y="209"/>
                    <a:pt x="1717" y="191"/>
                    <a:pt x="1697" y="188"/>
                  </a:cubicBezTo>
                  <a:lnTo>
                    <a:pt x="259" y="1"/>
                  </a:lnTo>
                  <a:cubicBezTo>
                    <a:pt x="257" y="0"/>
                    <a:pt x="255" y="0"/>
                    <a:pt x="2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9" name="Google Shape;2809;p44"/>
            <p:cNvSpPr/>
            <p:nvPr/>
          </p:nvSpPr>
          <p:spPr>
            <a:xfrm>
              <a:off x="2308100" y="2973900"/>
              <a:ext cx="34000" cy="444525"/>
            </a:xfrm>
            <a:custGeom>
              <a:avLst/>
              <a:gdLst/>
              <a:ahLst/>
              <a:cxnLst/>
              <a:rect l="l" t="t" r="r" b="b"/>
              <a:pathLst>
                <a:path w="1360" h="17781" extrusionOk="0">
                  <a:moveTo>
                    <a:pt x="600" y="0"/>
                  </a:moveTo>
                  <a:lnTo>
                    <a:pt x="0" y="17756"/>
                  </a:lnTo>
                  <a:lnTo>
                    <a:pt x="721" y="17780"/>
                  </a:lnTo>
                  <a:lnTo>
                    <a:pt x="1360" y="27"/>
                  </a:lnTo>
                  <a:lnTo>
                    <a:pt x="60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0" name="Google Shape;2810;p44"/>
            <p:cNvSpPr/>
            <p:nvPr/>
          </p:nvSpPr>
          <p:spPr>
            <a:xfrm>
              <a:off x="2326100" y="2974550"/>
              <a:ext cx="35050" cy="444550"/>
            </a:xfrm>
            <a:custGeom>
              <a:avLst/>
              <a:gdLst/>
              <a:ahLst/>
              <a:cxnLst/>
              <a:rect l="l" t="t" r="r" b="b"/>
              <a:pathLst>
                <a:path w="1402" h="17782" extrusionOk="0">
                  <a:moveTo>
                    <a:pt x="640" y="1"/>
                  </a:moveTo>
                  <a:lnTo>
                    <a:pt x="1" y="17754"/>
                  </a:lnTo>
                  <a:lnTo>
                    <a:pt x="802" y="17781"/>
                  </a:lnTo>
                  <a:lnTo>
                    <a:pt x="1401" y="26"/>
                  </a:lnTo>
                  <a:lnTo>
                    <a:pt x="64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1" name="Google Shape;2811;p44"/>
            <p:cNvSpPr/>
            <p:nvPr/>
          </p:nvSpPr>
          <p:spPr>
            <a:xfrm>
              <a:off x="2323075" y="2941775"/>
              <a:ext cx="38050" cy="33475"/>
            </a:xfrm>
            <a:custGeom>
              <a:avLst/>
              <a:gdLst/>
              <a:ahLst/>
              <a:cxnLst/>
              <a:rect l="l" t="t" r="r" b="b"/>
              <a:pathLst>
                <a:path w="1522" h="1339" extrusionOk="0">
                  <a:moveTo>
                    <a:pt x="584" y="0"/>
                  </a:moveTo>
                  <a:lnTo>
                    <a:pt x="1" y="1287"/>
                  </a:lnTo>
                  <a:lnTo>
                    <a:pt x="1521" y="1339"/>
                  </a:lnTo>
                  <a:lnTo>
                    <a:pt x="1126" y="18"/>
                  </a:lnTo>
                  <a:lnTo>
                    <a:pt x="58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2" name="Google Shape;2812;p44"/>
            <p:cNvSpPr/>
            <p:nvPr/>
          </p:nvSpPr>
          <p:spPr>
            <a:xfrm>
              <a:off x="2337650" y="2923925"/>
              <a:ext cx="13575" cy="18325"/>
            </a:xfrm>
            <a:custGeom>
              <a:avLst/>
              <a:gdLst/>
              <a:ahLst/>
              <a:cxnLst/>
              <a:rect l="l" t="t" r="r" b="b"/>
              <a:pathLst>
                <a:path w="543" h="733" extrusionOk="0">
                  <a:moveTo>
                    <a:pt x="324" y="0"/>
                  </a:moveTo>
                  <a:lnTo>
                    <a:pt x="1" y="714"/>
                  </a:lnTo>
                  <a:lnTo>
                    <a:pt x="543" y="732"/>
                  </a:lnTo>
                  <a:lnTo>
                    <a:pt x="3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3" name="Google Shape;2813;p44"/>
            <p:cNvSpPr/>
            <p:nvPr/>
          </p:nvSpPr>
          <p:spPr>
            <a:xfrm>
              <a:off x="2153150" y="3200500"/>
              <a:ext cx="248225" cy="342550"/>
            </a:xfrm>
            <a:custGeom>
              <a:avLst/>
              <a:gdLst/>
              <a:ahLst/>
              <a:cxnLst/>
              <a:rect l="l" t="t" r="r" b="b"/>
              <a:pathLst>
                <a:path w="9929" h="13702" extrusionOk="0">
                  <a:moveTo>
                    <a:pt x="160" y="1"/>
                  </a:moveTo>
                  <a:cubicBezTo>
                    <a:pt x="73" y="1"/>
                    <a:pt x="1" y="71"/>
                    <a:pt x="1" y="158"/>
                  </a:cubicBezTo>
                  <a:lnTo>
                    <a:pt x="1" y="12871"/>
                  </a:lnTo>
                  <a:cubicBezTo>
                    <a:pt x="1" y="13330"/>
                    <a:pt x="372" y="13702"/>
                    <a:pt x="830" y="13702"/>
                  </a:cubicBezTo>
                  <a:lnTo>
                    <a:pt x="9098" y="13702"/>
                  </a:lnTo>
                  <a:cubicBezTo>
                    <a:pt x="9557" y="13702"/>
                    <a:pt x="9928" y="13330"/>
                    <a:pt x="9928" y="12871"/>
                  </a:cubicBezTo>
                  <a:lnTo>
                    <a:pt x="9928" y="158"/>
                  </a:lnTo>
                  <a:cubicBezTo>
                    <a:pt x="9928" y="71"/>
                    <a:pt x="9858" y="1"/>
                    <a:pt x="97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4" name="Google Shape;2814;p44"/>
            <p:cNvSpPr/>
            <p:nvPr/>
          </p:nvSpPr>
          <p:spPr>
            <a:xfrm>
              <a:off x="2153150" y="3200500"/>
              <a:ext cx="97400" cy="342550"/>
            </a:xfrm>
            <a:custGeom>
              <a:avLst/>
              <a:gdLst/>
              <a:ahLst/>
              <a:cxnLst/>
              <a:rect l="l" t="t" r="r" b="b"/>
              <a:pathLst>
                <a:path w="3896" h="13702" extrusionOk="0">
                  <a:moveTo>
                    <a:pt x="160" y="1"/>
                  </a:moveTo>
                  <a:cubicBezTo>
                    <a:pt x="73" y="1"/>
                    <a:pt x="1" y="71"/>
                    <a:pt x="1" y="158"/>
                  </a:cubicBezTo>
                  <a:lnTo>
                    <a:pt x="1" y="12871"/>
                  </a:lnTo>
                  <a:cubicBezTo>
                    <a:pt x="1" y="13330"/>
                    <a:pt x="372" y="13702"/>
                    <a:pt x="830" y="13702"/>
                  </a:cubicBezTo>
                  <a:lnTo>
                    <a:pt x="3896" y="13702"/>
                  </a:lnTo>
                  <a:lnTo>
                    <a:pt x="3896" y="3735"/>
                  </a:lnTo>
                  <a:cubicBezTo>
                    <a:pt x="3896" y="1673"/>
                    <a:pt x="2223" y="1"/>
                    <a:pt x="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815" name="Google Shape;2815;p44"/>
          <p:cNvGrpSpPr/>
          <p:nvPr/>
        </p:nvGrpSpPr>
        <p:grpSpPr>
          <a:xfrm>
            <a:off x="5483640" y="4153128"/>
            <a:ext cx="1550494" cy="614592"/>
            <a:chOff x="2072648" y="2347857"/>
            <a:chExt cx="5599473" cy="2219544"/>
          </a:xfrm>
        </p:grpSpPr>
        <p:sp>
          <p:nvSpPr>
            <p:cNvPr id="2816" name="Google Shape;2816;p44"/>
            <p:cNvSpPr/>
            <p:nvPr/>
          </p:nvSpPr>
          <p:spPr>
            <a:xfrm flipH="1">
              <a:off x="2072648" y="3776749"/>
              <a:ext cx="5599473" cy="790652"/>
            </a:xfrm>
            <a:custGeom>
              <a:avLst/>
              <a:gdLst/>
              <a:ahLst/>
              <a:cxnLst/>
              <a:rect l="l" t="t" r="r" b="b"/>
              <a:pathLst>
                <a:path w="19582" h="2765" extrusionOk="0">
                  <a:moveTo>
                    <a:pt x="14601" y="0"/>
                  </a:moveTo>
                  <a:cubicBezTo>
                    <a:pt x="14601" y="0"/>
                    <a:pt x="762" y="1581"/>
                    <a:pt x="382" y="1710"/>
                  </a:cubicBezTo>
                  <a:cubicBezTo>
                    <a:pt x="1" y="1839"/>
                    <a:pt x="7353" y="2765"/>
                    <a:pt x="7353" y="2765"/>
                  </a:cubicBezTo>
                  <a:lnTo>
                    <a:pt x="19581" y="1192"/>
                  </a:lnTo>
                  <a:lnTo>
                    <a:pt x="146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7" name="Google Shape;2817;p44"/>
            <p:cNvSpPr/>
            <p:nvPr/>
          </p:nvSpPr>
          <p:spPr>
            <a:xfrm flipH="1">
              <a:off x="2072648" y="2507989"/>
              <a:ext cx="3497454" cy="2059412"/>
            </a:xfrm>
            <a:custGeom>
              <a:avLst/>
              <a:gdLst/>
              <a:ahLst/>
              <a:cxnLst/>
              <a:rect l="l" t="t" r="r" b="b"/>
              <a:pathLst>
                <a:path w="12231" h="7202" extrusionOk="0">
                  <a:moveTo>
                    <a:pt x="12230" y="1"/>
                  </a:moveTo>
                  <a:lnTo>
                    <a:pt x="0" y="1574"/>
                  </a:lnTo>
                  <a:lnTo>
                    <a:pt x="0" y="7202"/>
                  </a:lnTo>
                  <a:lnTo>
                    <a:pt x="12230" y="5629"/>
                  </a:lnTo>
                  <a:lnTo>
                    <a:pt x="12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8" name="Google Shape;2818;p44"/>
            <p:cNvSpPr/>
            <p:nvPr/>
          </p:nvSpPr>
          <p:spPr>
            <a:xfrm flipH="1">
              <a:off x="5558379" y="2799086"/>
              <a:ext cx="886731" cy="1768315"/>
            </a:xfrm>
            <a:custGeom>
              <a:avLst/>
              <a:gdLst/>
              <a:ahLst/>
              <a:cxnLst/>
              <a:rect l="l" t="t" r="r" b="b"/>
              <a:pathLst>
                <a:path w="3101" h="6184" extrusionOk="0">
                  <a:moveTo>
                    <a:pt x="0" y="0"/>
                  </a:moveTo>
                  <a:lnTo>
                    <a:pt x="0" y="5622"/>
                  </a:lnTo>
                  <a:lnTo>
                    <a:pt x="3101" y="6184"/>
                  </a:lnTo>
                  <a:lnTo>
                    <a:pt x="3101" y="563"/>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9" name="Google Shape;2819;p44"/>
            <p:cNvSpPr/>
            <p:nvPr/>
          </p:nvSpPr>
          <p:spPr>
            <a:xfrm flipH="1">
              <a:off x="2072648" y="2347857"/>
              <a:ext cx="4373033" cy="610503"/>
            </a:xfrm>
            <a:custGeom>
              <a:avLst/>
              <a:gdLst/>
              <a:ahLst/>
              <a:cxnLst/>
              <a:rect l="l" t="t" r="r" b="b"/>
              <a:pathLst>
                <a:path w="15293" h="2135" extrusionOk="0">
                  <a:moveTo>
                    <a:pt x="12232" y="0"/>
                  </a:moveTo>
                  <a:lnTo>
                    <a:pt x="1" y="1574"/>
                  </a:lnTo>
                  <a:lnTo>
                    <a:pt x="3062" y="2134"/>
                  </a:lnTo>
                  <a:lnTo>
                    <a:pt x="15292" y="561"/>
                  </a:lnTo>
                  <a:lnTo>
                    <a:pt x="1223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0" name="Google Shape;2820;p44"/>
            <p:cNvSpPr/>
            <p:nvPr/>
          </p:nvSpPr>
          <p:spPr>
            <a:xfrm flipH="1">
              <a:off x="2072648" y="2507989"/>
              <a:ext cx="2326203" cy="1909002"/>
            </a:xfrm>
            <a:custGeom>
              <a:avLst/>
              <a:gdLst/>
              <a:ahLst/>
              <a:cxnLst/>
              <a:rect l="l" t="t" r="r" b="b"/>
              <a:pathLst>
                <a:path w="8135" h="6676" extrusionOk="0">
                  <a:moveTo>
                    <a:pt x="8134" y="1"/>
                  </a:moveTo>
                  <a:lnTo>
                    <a:pt x="0" y="1046"/>
                  </a:lnTo>
                  <a:lnTo>
                    <a:pt x="0" y="6675"/>
                  </a:lnTo>
                  <a:lnTo>
                    <a:pt x="8134" y="5629"/>
                  </a:lnTo>
                  <a:lnTo>
                    <a:pt x="81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1" name="Google Shape;2821;p44"/>
            <p:cNvSpPr/>
            <p:nvPr/>
          </p:nvSpPr>
          <p:spPr>
            <a:xfrm flipH="1">
              <a:off x="2072648" y="2347857"/>
              <a:ext cx="3201782" cy="459522"/>
            </a:xfrm>
            <a:custGeom>
              <a:avLst/>
              <a:gdLst/>
              <a:ahLst/>
              <a:cxnLst/>
              <a:rect l="l" t="t" r="r" b="b"/>
              <a:pathLst>
                <a:path w="11197" h="1607" extrusionOk="0">
                  <a:moveTo>
                    <a:pt x="8136" y="0"/>
                  </a:moveTo>
                  <a:lnTo>
                    <a:pt x="1" y="1046"/>
                  </a:lnTo>
                  <a:lnTo>
                    <a:pt x="3062" y="1606"/>
                  </a:lnTo>
                  <a:lnTo>
                    <a:pt x="11196" y="561"/>
                  </a:lnTo>
                  <a:lnTo>
                    <a:pt x="813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22" name="Google Shape;2822;p44"/>
          <p:cNvGrpSpPr/>
          <p:nvPr/>
        </p:nvGrpSpPr>
        <p:grpSpPr>
          <a:xfrm>
            <a:off x="5502187" y="3198190"/>
            <a:ext cx="1624660" cy="871087"/>
            <a:chOff x="739200" y="1918475"/>
            <a:chExt cx="863400" cy="462950"/>
          </a:xfrm>
        </p:grpSpPr>
        <p:sp>
          <p:nvSpPr>
            <p:cNvPr id="2823" name="Google Shape;2823;p44"/>
            <p:cNvSpPr/>
            <p:nvPr/>
          </p:nvSpPr>
          <p:spPr>
            <a:xfrm>
              <a:off x="1117000" y="2307425"/>
              <a:ext cx="43050" cy="74000"/>
            </a:xfrm>
            <a:custGeom>
              <a:avLst/>
              <a:gdLst/>
              <a:ahLst/>
              <a:cxnLst/>
              <a:rect l="l" t="t" r="r" b="b"/>
              <a:pathLst>
                <a:path w="1722" h="2960" extrusionOk="0">
                  <a:moveTo>
                    <a:pt x="822" y="1"/>
                  </a:moveTo>
                  <a:cubicBezTo>
                    <a:pt x="793" y="1"/>
                    <a:pt x="764" y="3"/>
                    <a:pt x="735" y="7"/>
                  </a:cubicBezTo>
                  <a:cubicBezTo>
                    <a:pt x="508" y="40"/>
                    <a:pt x="321" y="210"/>
                    <a:pt x="204" y="398"/>
                  </a:cubicBezTo>
                  <a:cubicBezTo>
                    <a:pt x="108" y="551"/>
                    <a:pt x="80" y="732"/>
                    <a:pt x="163" y="895"/>
                  </a:cubicBezTo>
                  <a:cubicBezTo>
                    <a:pt x="236" y="1043"/>
                    <a:pt x="376" y="1147"/>
                    <a:pt x="507" y="1240"/>
                  </a:cubicBezTo>
                  <a:cubicBezTo>
                    <a:pt x="757" y="1420"/>
                    <a:pt x="1057" y="1591"/>
                    <a:pt x="1239" y="1847"/>
                  </a:cubicBezTo>
                  <a:cubicBezTo>
                    <a:pt x="1333" y="1981"/>
                    <a:pt x="1367" y="2123"/>
                    <a:pt x="1312" y="2280"/>
                  </a:cubicBezTo>
                  <a:cubicBezTo>
                    <a:pt x="1264" y="2413"/>
                    <a:pt x="1170" y="2520"/>
                    <a:pt x="1049" y="2589"/>
                  </a:cubicBezTo>
                  <a:cubicBezTo>
                    <a:pt x="954" y="2642"/>
                    <a:pt x="838" y="2673"/>
                    <a:pt x="724" y="2673"/>
                  </a:cubicBezTo>
                  <a:cubicBezTo>
                    <a:pt x="558" y="2673"/>
                    <a:pt x="397" y="2608"/>
                    <a:pt x="311" y="2456"/>
                  </a:cubicBezTo>
                  <a:cubicBezTo>
                    <a:pt x="283" y="2406"/>
                    <a:pt x="240" y="2386"/>
                    <a:pt x="197" y="2386"/>
                  </a:cubicBezTo>
                  <a:cubicBezTo>
                    <a:pt x="100" y="2386"/>
                    <a:pt x="0" y="2489"/>
                    <a:pt x="63" y="2601"/>
                  </a:cubicBezTo>
                  <a:cubicBezTo>
                    <a:pt x="204" y="2851"/>
                    <a:pt x="450" y="2960"/>
                    <a:pt x="706" y="2960"/>
                  </a:cubicBezTo>
                  <a:cubicBezTo>
                    <a:pt x="1051" y="2960"/>
                    <a:pt x="1414" y="2761"/>
                    <a:pt x="1555" y="2439"/>
                  </a:cubicBezTo>
                  <a:cubicBezTo>
                    <a:pt x="1721" y="2064"/>
                    <a:pt x="1555" y="1717"/>
                    <a:pt x="1270" y="1457"/>
                  </a:cubicBezTo>
                  <a:cubicBezTo>
                    <a:pt x="1147" y="1346"/>
                    <a:pt x="1011" y="1250"/>
                    <a:pt x="877" y="1153"/>
                  </a:cubicBezTo>
                  <a:cubicBezTo>
                    <a:pt x="752" y="1060"/>
                    <a:pt x="612" y="978"/>
                    <a:pt x="500" y="869"/>
                  </a:cubicBezTo>
                  <a:cubicBezTo>
                    <a:pt x="345" y="717"/>
                    <a:pt x="405" y="572"/>
                    <a:pt x="548" y="425"/>
                  </a:cubicBezTo>
                  <a:cubicBezTo>
                    <a:pt x="638" y="333"/>
                    <a:pt x="730" y="295"/>
                    <a:pt x="824" y="295"/>
                  </a:cubicBezTo>
                  <a:cubicBezTo>
                    <a:pt x="932" y="295"/>
                    <a:pt x="1044" y="346"/>
                    <a:pt x="1157" y="420"/>
                  </a:cubicBezTo>
                  <a:cubicBezTo>
                    <a:pt x="1183" y="436"/>
                    <a:pt x="1208" y="443"/>
                    <a:pt x="1231" y="443"/>
                  </a:cubicBezTo>
                  <a:cubicBezTo>
                    <a:pt x="1352" y="443"/>
                    <a:pt x="1432" y="255"/>
                    <a:pt x="1302" y="170"/>
                  </a:cubicBezTo>
                  <a:cubicBezTo>
                    <a:pt x="1157" y="76"/>
                    <a:pt x="995" y="1"/>
                    <a:pt x="8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4" name="Google Shape;2824;p44"/>
            <p:cNvSpPr/>
            <p:nvPr/>
          </p:nvSpPr>
          <p:spPr>
            <a:xfrm>
              <a:off x="1164450" y="2312725"/>
              <a:ext cx="19050" cy="64050"/>
            </a:xfrm>
            <a:custGeom>
              <a:avLst/>
              <a:gdLst/>
              <a:ahLst/>
              <a:cxnLst/>
              <a:rect l="l" t="t" r="r" b="b"/>
              <a:pathLst>
                <a:path w="762" h="2562" extrusionOk="0">
                  <a:moveTo>
                    <a:pt x="152" y="1"/>
                  </a:moveTo>
                  <a:cubicBezTo>
                    <a:pt x="80" y="1"/>
                    <a:pt x="8" y="47"/>
                    <a:pt x="6" y="140"/>
                  </a:cubicBezTo>
                  <a:cubicBezTo>
                    <a:pt x="1" y="547"/>
                    <a:pt x="33" y="956"/>
                    <a:pt x="95" y="1360"/>
                  </a:cubicBezTo>
                  <a:cubicBezTo>
                    <a:pt x="156" y="1746"/>
                    <a:pt x="242" y="2154"/>
                    <a:pt x="446" y="2493"/>
                  </a:cubicBezTo>
                  <a:cubicBezTo>
                    <a:pt x="475" y="2542"/>
                    <a:pt x="519" y="2562"/>
                    <a:pt x="562" y="2562"/>
                  </a:cubicBezTo>
                  <a:cubicBezTo>
                    <a:pt x="662" y="2562"/>
                    <a:pt x="761" y="2459"/>
                    <a:pt x="695" y="2348"/>
                  </a:cubicBezTo>
                  <a:cubicBezTo>
                    <a:pt x="503" y="2032"/>
                    <a:pt x="429" y="1645"/>
                    <a:pt x="372" y="1283"/>
                  </a:cubicBezTo>
                  <a:cubicBezTo>
                    <a:pt x="315" y="906"/>
                    <a:pt x="288" y="521"/>
                    <a:pt x="294" y="140"/>
                  </a:cubicBezTo>
                  <a:cubicBezTo>
                    <a:pt x="295" y="47"/>
                    <a:pt x="224" y="1"/>
                    <a:pt x="1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5" name="Google Shape;2825;p44"/>
            <p:cNvSpPr/>
            <p:nvPr/>
          </p:nvSpPr>
          <p:spPr>
            <a:xfrm>
              <a:off x="1188425" y="2315075"/>
              <a:ext cx="38025" cy="59925"/>
            </a:xfrm>
            <a:custGeom>
              <a:avLst/>
              <a:gdLst/>
              <a:ahLst/>
              <a:cxnLst/>
              <a:rect l="l" t="t" r="r" b="b"/>
              <a:pathLst>
                <a:path w="1521" h="2397" extrusionOk="0">
                  <a:moveTo>
                    <a:pt x="999" y="0"/>
                  </a:moveTo>
                  <a:cubicBezTo>
                    <a:pt x="972" y="0"/>
                    <a:pt x="944" y="7"/>
                    <a:pt x="925" y="21"/>
                  </a:cubicBezTo>
                  <a:cubicBezTo>
                    <a:pt x="661" y="205"/>
                    <a:pt x="456" y="440"/>
                    <a:pt x="333" y="723"/>
                  </a:cubicBezTo>
                  <a:cubicBezTo>
                    <a:pt x="333" y="691"/>
                    <a:pt x="333" y="658"/>
                    <a:pt x="333" y="626"/>
                  </a:cubicBezTo>
                  <a:cubicBezTo>
                    <a:pt x="331" y="534"/>
                    <a:pt x="258" y="487"/>
                    <a:pt x="186" y="487"/>
                  </a:cubicBezTo>
                  <a:cubicBezTo>
                    <a:pt x="115" y="487"/>
                    <a:pt x="44" y="533"/>
                    <a:pt x="45" y="626"/>
                  </a:cubicBezTo>
                  <a:cubicBezTo>
                    <a:pt x="51" y="1181"/>
                    <a:pt x="0" y="1753"/>
                    <a:pt x="151" y="2294"/>
                  </a:cubicBezTo>
                  <a:cubicBezTo>
                    <a:pt x="170" y="2365"/>
                    <a:pt x="225" y="2396"/>
                    <a:pt x="282" y="2396"/>
                  </a:cubicBezTo>
                  <a:cubicBezTo>
                    <a:pt x="354" y="2396"/>
                    <a:pt x="428" y="2345"/>
                    <a:pt x="432" y="2256"/>
                  </a:cubicBezTo>
                  <a:cubicBezTo>
                    <a:pt x="454" y="1891"/>
                    <a:pt x="431" y="1520"/>
                    <a:pt x="499" y="1161"/>
                  </a:cubicBezTo>
                  <a:cubicBezTo>
                    <a:pt x="563" y="823"/>
                    <a:pt x="725" y="544"/>
                    <a:pt x="987" y="332"/>
                  </a:cubicBezTo>
                  <a:cubicBezTo>
                    <a:pt x="1042" y="405"/>
                    <a:pt x="1080" y="506"/>
                    <a:pt x="1107" y="591"/>
                  </a:cubicBezTo>
                  <a:cubicBezTo>
                    <a:pt x="1159" y="765"/>
                    <a:pt x="1184" y="945"/>
                    <a:pt x="1200" y="1126"/>
                  </a:cubicBezTo>
                  <a:cubicBezTo>
                    <a:pt x="1232" y="1480"/>
                    <a:pt x="1224" y="1835"/>
                    <a:pt x="1229" y="2190"/>
                  </a:cubicBezTo>
                  <a:cubicBezTo>
                    <a:pt x="1230" y="2282"/>
                    <a:pt x="1303" y="2329"/>
                    <a:pt x="1375" y="2329"/>
                  </a:cubicBezTo>
                  <a:cubicBezTo>
                    <a:pt x="1447" y="2329"/>
                    <a:pt x="1518" y="2282"/>
                    <a:pt x="1516" y="2190"/>
                  </a:cubicBezTo>
                  <a:cubicBezTo>
                    <a:pt x="1511" y="1800"/>
                    <a:pt x="1521" y="1409"/>
                    <a:pt x="1477" y="1020"/>
                  </a:cubicBezTo>
                  <a:cubicBezTo>
                    <a:pt x="1437" y="671"/>
                    <a:pt x="1376" y="242"/>
                    <a:pt x="1070" y="21"/>
                  </a:cubicBezTo>
                  <a:cubicBezTo>
                    <a:pt x="1051" y="7"/>
                    <a:pt x="1025" y="0"/>
                    <a:pt x="9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6" name="Google Shape;2826;p44"/>
            <p:cNvSpPr/>
            <p:nvPr/>
          </p:nvSpPr>
          <p:spPr>
            <a:xfrm>
              <a:off x="1228100" y="2310950"/>
              <a:ext cx="37525" cy="58550"/>
            </a:xfrm>
            <a:custGeom>
              <a:avLst/>
              <a:gdLst/>
              <a:ahLst/>
              <a:cxnLst/>
              <a:rect l="l" t="t" r="r" b="b"/>
              <a:pathLst>
                <a:path w="1501" h="2342" extrusionOk="0">
                  <a:moveTo>
                    <a:pt x="518" y="410"/>
                  </a:moveTo>
                  <a:cubicBezTo>
                    <a:pt x="550" y="448"/>
                    <a:pt x="580" y="486"/>
                    <a:pt x="606" y="528"/>
                  </a:cubicBezTo>
                  <a:cubicBezTo>
                    <a:pt x="706" y="681"/>
                    <a:pt x="786" y="851"/>
                    <a:pt x="855" y="1022"/>
                  </a:cubicBezTo>
                  <a:cubicBezTo>
                    <a:pt x="908" y="1148"/>
                    <a:pt x="953" y="1277"/>
                    <a:pt x="996" y="1405"/>
                  </a:cubicBezTo>
                  <a:cubicBezTo>
                    <a:pt x="974" y="1395"/>
                    <a:pt x="951" y="1388"/>
                    <a:pt x="927" y="1388"/>
                  </a:cubicBezTo>
                  <a:cubicBezTo>
                    <a:pt x="905" y="1388"/>
                    <a:pt x="883" y="1394"/>
                    <a:pt x="862" y="1407"/>
                  </a:cubicBezTo>
                  <a:cubicBezTo>
                    <a:pt x="841" y="1420"/>
                    <a:pt x="820" y="1433"/>
                    <a:pt x="798" y="1444"/>
                  </a:cubicBezTo>
                  <a:cubicBezTo>
                    <a:pt x="786" y="1450"/>
                    <a:pt x="775" y="1455"/>
                    <a:pt x="763" y="1461"/>
                  </a:cubicBezTo>
                  <a:cubicBezTo>
                    <a:pt x="759" y="1463"/>
                    <a:pt x="756" y="1465"/>
                    <a:pt x="751" y="1467"/>
                  </a:cubicBezTo>
                  <a:lnTo>
                    <a:pt x="751" y="1467"/>
                  </a:lnTo>
                  <a:cubicBezTo>
                    <a:pt x="751" y="1467"/>
                    <a:pt x="751" y="1467"/>
                    <a:pt x="751" y="1467"/>
                  </a:cubicBezTo>
                  <a:lnTo>
                    <a:pt x="751" y="1467"/>
                  </a:lnTo>
                  <a:cubicBezTo>
                    <a:pt x="751" y="1467"/>
                    <a:pt x="751" y="1467"/>
                    <a:pt x="751" y="1467"/>
                  </a:cubicBezTo>
                  <a:lnTo>
                    <a:pt x="751" y="1467"/>
                  </a:lnTo>
                  <a:cubicBezTo>
                    <a:pt x="750" y="1467"/>
                    <a:pt x="749" y="1468"/>
                    <a:pt x="748" y="1468"/>
                  </a:cubicBezTo>
                  <a:cubicBezTo>
                    <a:pt x="747" y="1469"/>
                    <a:pt x="746" y="1469"/>
                    <a:pt x="746" y="1469"/>
                  </a:cubicBezTo>
                  <a:cubicBezTo>
                    <a:pt x="740" y="1472"/>
                    <a:pt x="738" y="1473"/>
                    <a:pt x="737" y="1473"/>
                  </a:cubicBezTo>
                  <a:cubicBezTo>
                    <a:pt x="737" y="1473"/>
                    <a:pt x="740" y="1471"/>
                    <a:pt x="743" y="1469"/>
                  </a:cubicBezTo>
                  <a:lnTo>
                    <a:pt x="743" y="1469"/>
                  </a:lnTo>
                  <a:cubicBezTo>
                    <a:pt x="719" y="1476"/>
                    <a:pt x="695" y="1489"/>
                    <a:pt x="672" y="1496"/>
                  </a:cubicBezTo>
                  <a:cubicBezTo>
                    <a:pt x="644" y="1507"/>
                    <a:pt x="615" y="1516"/>
                    <a:pt x="585" y="1524"/>
                  </a:cubicBezTo>
                  <a:cubicBezTo>
                    <a:pt x="544" y="1536"/>
                    <a:pt x="504" y="1544"/>
                    <a:pt x="463" y="1552"/>
                  </a:cubicBezTo>
                  <a:lnTo>
                    <a:pt x="436" y="1557"/>
                  </a:lnTo>
                  <a:cubicBezTo>
                    <a:pt x="477" y="1177"/>
                    <a:pt x="484" y="792"/>
                    <a:pt x="518" y="410"/>
                  </a:cubicBezTo>
                  <a:close/>
                  <a:moveTo>
                    <a:pt x="402" y="0"/>
                  </a:moveTo>
                  <a:cubicBezTo>
                    <a:pt x="328" y="0"/>
                    <a:pt x="272" y="53"/>
                    <a:pt x="260" y="141"/>
                  </a:cubicBezTo>
                  <a:cubicBezTo>
                    <a:pt x="170" y="815"/>
                    <a:pt x="223" y="1505"/>
                    <a:pt x="32" y="2165"/>
                  </a:cubicBezTo>
                  <a:cubicBezTo>
                    <a:pt x="1" y="2272"/>
                    <a:pt x="89" y="2342"/>
                    <a:pt x="175" y="2342"/>
                  </a:cubicBezTo>
                  <a:cubicBezTo>
                    <a:pt x="232" y="2342"/>
                    <a:pt x="289" y="2311"/>
                    <a:pt x="309" y="2241"/>
                  </a:cubicBezTo>
                  <a:cubicBezTo>
                    <a:pt x="346" y="2114"/>
                    <a:pt x="373" y="1985"/>
                    <a:pt x="394" y="1855"/>
                  </a:cubicBezTo>
                  <a:cubicBezTo>
                    <a:pt x="447" y="1848"/>
                    <a:pt x="501" y="1838"/>
                    <a:pt x="554" y="1827"/>
                  </a:cubicBezTo>
                  <a:cubicBezTo>
                    <a:pt x="566" y="1826"/>
                    <a:pt x="577" y="1824"/>
                    <a:pt x="588" y="1821"/>
                  </a:cubicBezTo>
                  <a:cubicBezTo>
                    <a:pt x="591" y="1821"/>
                    <a:pt x="594" y="1818"/>
                    <a:pt x="596" y="1818"/>
                  </a:cubicBezTo>
                  <a:cubicBezTo>
                    <a:pt x="741" y="1783"/>
                    <a:pt x="884" y="1734"/>
                    <a:pt x="1007" y="1655"/>
                  </a:cubicBezTo>
                  <a:cubicBezTo>
                    <a:pt x="1030" y="1641"/>
                    <a:pt x="1047" y="1619"/>
                    <a:pt x="1060" y="1596"/>
                  </a:cubicBezTo>
                  <a:cubicBezTo>
                    <a:pt x="1103" y="1735"/>
                    <a:pt x="1147" y="1875"/>
                    <a:pt x="1190" y="2014"/>
                  </a:cubicBezTo>
                  <a:cubicBezTo>
                    <a:pt x="1212" y="2084"/>
                    <a:pt x="1269" y="2114"/>
                    <a:pt x="1327" y="2114"/>
                  </a:cubicBezTo>
                  <a:cubicBezTo>
                    <a:pt x="1413" y="2114"/>
                    <a:pt x="1501" y="2045"/>
                    <a:pt x="1468" y="1938"/>
                  </a:cubicBezTo>
                  <a:cubicBezTo>
                    <a:pt x="1355" y="1578"/>
                    <a:pt x="1247" y="1216"/>
                    <a:pt x="1100" y="867"/>
                  </a:cubicBezTo>
                  <a:cubicBezTo>
                    <a:pt x="974" y="567"/>
                    <a:pt x="799" y="153"/>
                    <a:pt x="477" y="17"/>
                  </a:cubicBezTo>
                  <a:cubicBezTo>
                    <a:pt x="451" y="6"/>
                    <a:pt x="426" y="0"/>
                    <a:pt x="4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7" name="Google Shape;2827;p44"/>
            <p:cNvSpPr/>
            <p:nvPr/>
          </p:nvSpPr>
          <p:spPr>
            <a:xfrm>
              <a:off x="1246650" y="2347625"/>
              <a:ext cx="175" cy="75"/>
            </a:xfrm>
            <a:custGeom>
              <a:avLst/>
              <a:gdLst/>
              <a:ahLst/>
              <a:cxnLst/>
              <a:rect l="l" t="t" r="r" b="b"/>
              <a:pathLst>
                <a:path w="7" h="3" extrusionOk="0">
                  <a:moveTo>
                    <a:pt x="5" y="1"/>
                  </a:moveTo>
                  <a:cubicBezTo>
                    <a:pt x="4" y="1"/>
                    <a:pt x="2" y="2"/>
                    <a:pt x="1" y="2"/>
                  </a:cubicBezTo>
                  <a:cubicBezTo>
                    <a:pt x="2" y="2"/>
                    <a:pt x="4" y="1"/>
                    <a:pt x="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8" name="Google Shape;2828;p44"/>
            <p:cNvSpPr/>
            <p:nvPr/>
          </p:nvSpPr>
          <p:spPr>
            <a:xfrm>
              <a:off x="1190700" y="2256150"/>
              <a:ext cx="36025" cy="48600"/>
            </a:xfrm>
            <a:custGeom>
              <a:avLst/>
              <a:gdLst/>
              <a:ahLst/>
              <a:cxnLst/>
              <a:rect l="l" t="t" r="r" b="b"/>
              <a:pathLst>
                <a:path w="1441" h="1944" extrusionOk="0">
                  <a:moveTo>
                    <a:pt x="625" y="0"/>
                  </a:moveTo>
                  <a:cubicBezTo>
                    <a:pt x="513" y="0"/>
                    <a:pt x="400" y="35"/>
                    <a:pt x="305" y="92"/>
                  </a:cubicBezTo>
                  <a:cubicBezTo>
                    <a:pt x="128" y="196"/>
                    <a:pt x="14" y="376"/>
                    <a:pt x="5" y="582"/>
                  </a:cubicBezTo>
                  <a:cubicBezTo>
                    <a:pt x="1" y="659"/>
                    <a:pt x="73" y="725"/>
                    <a:pt x="149" y="725"/>
                  </a:cubicBezTo>
                  <a:cubicBezTo>
                    <a:pt x="229" y="725"/>
                    <a:pt x="289" y="660"/>
                    <a:pt x="292" y="582"/>
                  </a:cubicBezTo>
                  <a:cubicBezTo>
                    <a:pt x="292" y="575"/>
                    <a:pt x="294" y="566"/>
                    <a:pt x="294" y="559"/>
                  </a:cubicBezTo>
                  <a:cubicBezTo>
                    <a:pt x="296" y="542"/>
                    <a:pt x="301" y="527"/>
                    <a:pt x="305" y="511"/>
                  </a:cubicBezTo>
                  <a:cubicBezTo>
                    <a:pt x="306" y="504"/>
                    <a:pt x="315" y="486"/>
                    <a:pt x="315" y="485"/>
                  </a:cubicBezTo>
                  <a:cubicBezTo>
                    <a:pt x="322" y="473"/>
                    <a:pt x="327" y="461"/>
                    <a:pt x="334" y="449"/>
                  </a:cubicBezTo>
                  <a:cubicBezTo>
                    <a:pt x="339" y="442"/>
                    <a:pt x="344" y="434"/>
                    <a:pt x="350" y="425"/>
                  </a:cubicBezTo>
                  <a:cubicBezTo>
                    <a:pt x="351" y="425"/>
                    <a:pt x="368" y="404"/>
                    <a:pt x="372" y="400"/>
                  </a:cubicBezTo>
                  <a:cubicBezTo>
                    <a:pt x="384" y="389"/>
                    <a:pt x="395" y="380"/>
                    <a:pt x="406" y="369"/>
                  </a:cubicBezTo>
                  <a:cubicBezTo>
                    <a:pt x="408" y="368"/>
                    <a:pt x="408" y="368"/>
                    <a:pt x="409" y="366"/>
                  </a:cubicBezTo>
                  <a:cubicBezTo>
                    <a:pt x="411" y="365"/>
                    <a:pt x="413" y="364"/>
                    <a:pt x="414" y="363"/>
                  </a:cubicBezTo>
                  <a:lnTo>
                    <a:pt x="414" y="363"/>
                  </a:lnTo>
                  <a:cubicBezTo>
                    <a:pt x="414" y="363"/>
                    <a:pt x="413" y="364"/>
                    <a:pt x="412" y="365"/>
                  </a:cubicBezTo>
                  <a:cubicBezTo>
                    <a:pt x="414" y="363"/>
                    <a:pt x="415" y="362"/>
                    <a:pt x="416" y="362"/>
                  </a:cubicBezTo>
                  <a:lnTo>
                    <a:pt x="416" y="362"/>
                  </a:lnTo>
                  <a:cubicBezTo>
                    <a:pt x="415" y="362"/>
                    <a:pt x="415" y="362"/>
                    <a:pt x="414" y="363"/>
                  </a:cubicBezTo>
                  <a:lnTo>
                    <a:pt x="414" y="363"/>
                  </a:lnTo>
                  <a:cubicBezTo>
                    <a:pt x="415" y="362"/>
                    <a:pt x="416" y="361"/>
                    <a:pt x="416" y="361"/>
                  </a:cubicBezTo>
                  <a:lnTo>
                    <a:pt x="416" y="361"/>
                  </a:lnTo>
                  <a:cubicBezTo>
                    <a:pt x="416" y="361"/>
                    <a:pt x="416" y="361"/>
                    <a:pt x="416" y="362"/>
                  </a:cubicBezTo>
                  <a:lnTo>
                    <a:pt x="416" y="362"/>
                  </a:lnTo>
                  <a:cubicBezTo>
                    <a:pt x="420" y="359"/>
                    <a:pt x="424" y="356"/>
                    <a:pt x="427" y="354"/>
                  </a:cubicBezTo>
                  <a:cubicBezTo>
                    <a:pt x="439" y="345"/>
                    <a:pt x="451" y="338"/>
                    <a:pt x="463" y="333"/>
                  </a:cubicBezTo>
                  <a:cubicBezTo>
                    <a:pt x="467" y="330"/>
                    <a:pt x="484" y="321"/>
                    <a:pt x="491" y="317"/>
                  </a:cubicBezTo>
                  <a:cubicBezTo>
                    <a:pt x="499" y="314"/>
                    <a:pt x="515" y="309"/>
                    <a:pt x="517" y="307"/>
                  </a:cubicBezTo>
                  <a:cubicBezTo>
                    <a:pt x="533" y="302"/>
                    <a:pt x="550" y="297"/>
                    <a:pt x="567" y="295"/>
                  </a:cubicBezTo>
                  <a:cubicBezTo>
                    <a:pt x="572" y="293"/>
                    <a:pt x="579" y="292"/>
                    <a:pt x="585" y="290"/>
                  </a:cubicBezTo>
                  <a:cubicBezTo>
                    <a:pt x="598" y="290"/>
                    <a:pt x="609" y="289"/>
                    <a:pt x="622" y="289"/>
                  </a:cubicBezTo>
                  <a:cubicBezTo>
                    <a:pt x="634" y="289"/>
                    <a:pt x="646" y="289"/>
                    <a:pt x="658" y="290"/>
                  </a:cubicBezTo>
                  <a:cubicBezTo>
                    <a:pt x="667" y="292"/>
                    <a:pt x="674" y="293"/>
                    <a:pt x="682" y="296"/>
                  </a:cubicBezTo>
                  <a:cubicBezTo>
                    <a:pt x="689" y="297"/>
                    <a:pt x="710" y="306"/>
                    <a:pt x="710" y="306"/>
                  </a:cubicBezTo>
                  <a:cubicBezTo>
                    <a:pt x="711" y="306"/>
                    <a:pt x="710" y="306"/>
                    <a:pt x="710" y="306"/>
                  </a:cubicBezTo>
                  <a:lnTo>
                    <a:pt x="710" y="306"/>
                  </a:lnTo>
                  <a:cubicBezTo>
                    <a:pt x="717" y="309"/>
                    <a:pt x="723" y="311"/>
                    <a:pt x="729" y="314"/>
                  </a:cubicBezTo>
                  <a:cubicBezTo>
                    <a:pt x="737" y="320"/>
                    <a:pt x="745" y="327"/>
                    <a:pt x="747" y="328"/>
                  </a:cubicBezTo>
                  <a:cubicBezTo>
                    <a:pt x="755" y="337"/>
                    <a:pt x="764" y="345"/>
                    <a:pt x="772" y="352"/>
                  </a:cubicBezTo>
                  <a:cubicBezTo>
                    <a:pt x="775" y="359"/>
                    <a:pt x="779" y="365"/>
                    <a:pt x="783" y="371"/>
                  </a:cubicBezTo>
                  <a:cubicBezTo>
                    <a:pt x="787" y="376"/>
                    <a:pt x="797" y="402"/>
                    <a:pt x="798" y="402"/>
                  </a:cubicBezTo>
                  <a:cubicBezTo>
                    <a:pt x="799" y="402"/>
                    <a:pt x="798" y="399"/>
                    <a:pt x="795" y="390"/>
                  </a:cubicBezTo>
                  <a:lnTo>
                    <a:pt x="795" y="390"/>
                  </a:lnTo>
                  <a:cubicBezTo>
                    <a:pt x="800" y="406"/>
                    <a:pt x="805" y="420"/>
                    <a:pt x="809" y="435"/>
                  </a:cubicBezTo>
                  <a:cubicBezTo>
                    <a:pt x="812" y="444"/>
                    <a:pt x="813" y="451"/>
                    <a:pt x="814" y="459"/>
                  </a:cubicBezTo>
                  <a:cubicBezTo>
                    <a:pt x="814" y="462"/>
                    <a:pt x="817" y="476"/>
                    <a:pt x="819" y="482"/>
                  </a:cubicBezTo>
                  <a:cubicBezTo>
                    <a:pt x="837" y="677"/>
                    <a:pt x="767" y="874"/>
                    <a:pt x="679" y="1055"/>
                  </a:cubicBezTo>
                  <a:cubicBezTo>
                    <a:pt x="567" y="1288"/>
                    <a:pt x="422" y="1505"/>
                    <a:pt x="274" y="1718"/>
                  </a:cubicBezTo>
                  <a:cubicBezTo>
                    <a:pt x="225" y="1788"/>
                    <a:pt x="271" y="1915"/>
                    <a:pt x="360" y="1929"/>
                  </a:cubicBezTo>
                  <a:cubicBezTo>
                    <a:pt x="424" y="1939"/>
                    <a:pt x="489" y="1943"/>
                    <a:pt x="553" y="1943"/>
                  </a:cubicBezTo>
                  <a:cubicBezTo>
                    <a:pt x="811" y="1943"/>
                    <a:pt x="1065" y="1873"/>
                    <a:pt x="1321" y="1832"/>
                  </a:cubicBezTo>
                  <a:cubicBezTo>
                    <a:pt x="1399" y="1819"/>
                    <a:pt x="1441" y="1725"/>
                    <a:pt x="1421" y="1656"/>
                  </a:cubicBezTo>
                  <a:cubicBezTo>
                    <a:pt x="1402" y="1585"/>
                    <a:pt x="1342" y="1552"/>
                    <a:pt x="1277" y="1552"/>
                  </a:cubicBezTo>
                  <a:cubicBezTo>
                    <a:pt x="1266" y="1552"/>
                    <a:pt x="1256" y="1553"/>
                    <a:pt x="1245" y="1554"/>
                  </a:cubicBezTo>
                  <a:cubicBezTo>
                    <a:pt x="1057" y="1585"/>
                    <a:pt x="858" y="1643"/>
                    <a:pt x="661" y="1657"/>
                  </a:cubicBezTo>
                  <a:cubicBezTo>
                    <a:pt x="761" y="1506"/>
                    <a:pt x="855" y="1353"/>
                    <a:pt x="933" y="1191"/>
                  </a:cubicBezTo>
                  <a:cubicBezTo>
                    <a:pt x="1047" y="952"/>
                    <a:pt x="1140" y="683"/>
                    <a:pt x="1097" y="416"/>
                  </a:cubicBezTo>
                  <a:cubicBezTo>
                    <a:pt x="1069" y="234"/>
                    <a:pt x="954" y="79"/>
                    <a:pt x="776" y="23"/>
                  </a:cubicBezTo>
                  <a:cubicBezTo>
                    <a:pt x="728" y="7"/>
                    <a:pt x="677" y="0"/>
                    <a:pt x="6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9" name="Google Shape;2829;p44"/>
            <p:cNvSpPr/>
            <p:nvPr/>
          </p:nvSpPr>
          <p:spPr>
            <a:xfrm>
              <a:off x="1281600" y="2306400"/>
              <a:ext cx="34725" cy="50375"/>
            </a:xfrm>
            <a:custGeom>
              <a:avLst/>
              <a:gdLst/>
              <a:ahLst/>
              <a:cxnLst/>
              <a:rect l="l" t="t" r="r" b="b"/>
              <a:pathLst>
                <a:path w="1389" h="2015" extrusionOk="0">
                  <a:moveTo>
                    <a:pt x="613" y="1"/>
                  </a:moveTo>
                  <a:cubicBezTo>
                    <a:pt x="542" y="1"/>
                    <a:pt x="473" y="47"/>
                    <a:pt x="478" y="140"/>
                  </a:cubicBezTo>
                  <a:cubicBezTo>
                    <a:pt x="486" y="311"/>
                    <a:pt x="493" y="485"/>
                    <a:pt x="502" y="658"/>
                  </a:cubicBezTo>
                  <a:lnTo>
                    <a:pt x="120" y="717"/>
                  </a:lnTo>
                  <a:cubicBezTo>
                    <a:pt x="44" y="729"/>
                    <a:pt x="1" y="825"/>
                    <a:pt x="20" y="894"/>
                  </a:cubicBezTo>
                  <a:cubicBezTo>
                    <a:pt x="40" y="964"/>
                    <a:pt x="99" y="997"/>
                    <a:pt x="164" y="997"/>
                  </a:cubicBezTo>
                  <a:cubicBezTo>
                    <a:pt x="174" y="997"/>
                    <a:pt x="185" y="996"/>
                    <a:pt x="196" y="994"/>
                  </a:cubicBezTo>
                  <a:cubicBezTo>
                    <a:pt x="303" y="977"/>
                    <a:pt x="410" y="962"/>
                    <a:pt x="516" y="945"/>
                  </a:cubicBezTo>
                  <a:cubicBezTo>
                    <a:pt x="533" y="1254"/>
                    <a:pt x="554" y="1563"/>
                    <a:pt x="589" y="1871"/>
                  </a:cubicBezTo>
                  <a:cubicBezTo>
                    <a:pt x="597" y="1948"/>
                    <a:pt x="648" y="2015"/>
                    <a:pt x="732" y="2015"/>
                  </a:cubicBezTo>
                  <a:cubicBezTo>
                    <a:pt x="803" y="2015"/>
                    <a:pt x="884" y="1948"/>
                    <a:pt x="876" y="1871"/>
                  </a:cubicBezTo>
                  <a:cubicBezTo>
                    <a:pt x="839" y="1547"/>
                    <a:pt x="818" y="1224"/>
                    <a:pt x="801" y="900"/>
                  </a:cubicBezTo>
                  <a:cubicBezTo>
                    <a:pt x="958" y="876"/>
                    <a:pt x="1114" y="852"/>
                    <a:pt x="1269" y="827"/>
                  </a:cubicBezTo>
                  <a:cubicBezTo>
                    <a:pt x="1346" y="815"/>
                    <a:pt x="1388" y="720"/>
                    <a:pt x="1370" y="651"/>
                  </a:cubicBezTo>
                  <a:cubicBezTo>
                    <a:pt x="1351" y="579"/>
                    <a:pt x="1290" y="547"/>
                    <a:pt x="1224" y="547"/>
                  </a:cubicBezTo>
                  <a:cubicBezTo>
                    <a:pt x="1214" y="547"/>
                    <a:pt x="1203" y="548"/>
                    <a:pt x="1193" y="549"/>
                  </a:cubicBezTo>
                  <a:lnTo>
                    <a:pt x="787" y="613"/>
                  </a:lnTo>
                  <a:cubicBezTo>
                    <a:pt x="780" y="455"/>
                    <a:pt x="773" y="297"/>
                    <a:pt x="765" y="140"/>
                  </a:cubicBezTo>
                  <a:cubicBezTo>
                    <a:pt x="760" y="47"/>
                    <a:pt x="685" y="1"/>
                    <a:pt x="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0" name="Google Shape;2830;p44"/>
            <p:cNvSpPr/>
            <p:nvPr/>
          </p:nvSpPr>
          <p:spPr>
            <a:xfrm>
              <a:off x="1343575" y="2277425"/>
              <a:ext cx="36250" cy="71000"/>
            </a:xfrm>
            <a:custGeom>
              <a:avLst/>
              <a:gdLst/>
              <a:ahLst/>
              <a:cxnLst/>
              <a:rect l="l" t="t" r="r" b="b"/>
              <a:pathLst>
                <a:path w="1450" h="2840" extrusionOk="0">
                  <a:moveTo>
                    <a:pt x="848" y="1"/>
                  </a:moveTo>
                  <a:cubicBezTo>
                    <a:pt x="778" y="1"/>
                    <a:pt x="707" y="15"/>
                    <a:pt x="638" y="43"/>
                  </a:cubicBezTo>
                  <a:cubicBezTo>
                    <a:pt x="285" y="187"/>
                    <a:pt x="133" y="613"/>
                    <a:pt x="62" y="958"/>
                  </a:cubicBezTo>
                  <a:cubicBezTo>
                    <a:pt x="0" y="1258"/>
                    <a:pt x="12" y="1539"/>
                    <a:pt x="88" y="1836"/>
                  </a:cubicBezTo>
                  <a:cubicBezTo>
                    <a:pt x="161" y="2128"/>
                    <a:pt x="280" y="2449"/>
                    <a:pt x="499" y="2664"/>
                  </a:cubicBezTo>
                  <a:cubicBezTo>
                    <a:pt x="600" y="2764"/>
                    <a:pt x="734" y="2839"/>
                    <a:pt x="878" y="2839"/>
                  </a:cubicBezTo>
                  <a:cubicBezTo>
                    <a:pt x="886" y="2839"/>
                    <a:pt x="893" y="2839"/>
                    <a:pt x="901" y="2839"/>
                  </a:cubicBezTo>
                  <a:cubicBezTo>
                    <a:pt x="1088" y="2827"/>
                    <a:pt x="1240" y="2706"/>
                    <a:pt x="1357" y="2571"/>
                  </a:cubicBezTo>
                  <a:cubicBezTo>
                    <a:pt x="1449" y="2464"/>
                    <a:pt x="1354" y="2320"/>
                    <a:pt x="1249" y="2320"/>
                  </a:cubicBezTo>
                  <a:cubicBezTo>
                    <a:pt x="1217" y="2320"/>
                    <a:pt x="1183" y="2334"/>
                    <a:pt x="1154" y="2367"/>
                  </a:cubicBezTo>
                  <a:cubicBezTo>
                    <a:pt x="1087" y="2446"/>
                    <a:pt x="1004" y="2537"/>
                    <a:pt x="897" y="2551"/>
                  </a:cubicBezTo>
                  <a:cubicBezTo>
                    <a:pt x="892" y="2552"/>
                    <a:pt x="886" y="2553"/>
                    <a:pt x="880" y="2553"/>
                  </a:cubicBezTo>
                  <a:cubicBezTo>
                    <a:pt x="835" y="2553"/>
                    <a:pt x="779" y="2528"/>
                    <a:pt x="729" y="2487"/>
                  </a:cubicBezTo>
                  <a:cubicBezTo>
                    <a:pt x="556" y="2342"/>
                    <a:pt x="463" y="2095"/>
                    <a:pt x="400" y="1887"/>
                  </a:cubicBezTo>
                  <a:cubicBezTo>
                    <a:pt x="337" y="1683"/>
                    <a:pt x="287" y="1463"/>
                    <a:pt x="306" y="1249"/>
                  </a:cubicBezTo>
                  <a:cubicBezTo>
                    <a:pt x="327" y="983"/>
                    <a:pt x="403" y="678"/>
                    <a:pt x="563" y="461"/>
                  </a:cubicBezTo>
                  <a:cubicBezTo>
                    <a:pt x="628" y="372"/>
                    <a:pt x="732" y="285"/>
                    <a:pt x="847" y="285"/>
                  </a:cubicBezTo>
                  <a:cubicBezTo>
                    <a:pt x="866" y="285"/>
                    <a:pt x="886" y="287"/>
                    <a:pt x="905" y="292"/>
                  </a:cubicBezTo>
                  <a:cubicBezTo>
                    <a:pt x="1077" y="337"/>
                    <a:pt x="1126" y="565"/>
                    <a:pt x="1129" y="717"/>
                  </a:cubicBezTo>
                  <a:cubicBezTo>
                    <a:pt x="1131" y="810"/>
                    <a:pt x="1204" y="856"/>
                    <a:pt x="1276" y="856"/>
                  </a:cubicBezTo>
                  <a:cubicBezTo>
                    <a:pt x="1348" y="856"/>
                    <a:pt x="1418" y="810"/>
                    <a:pt x="1416" y="717"/>
                  </a:cubicBezTo>
                  <a:cubicBezTo>
                    <a:pt x="1413" y="506"/>
                    <a:pt x="1352" y="277"/>
                    <a:pt x="1188" y="132"/>
                  </a:cubicBezTo>
                  <a:cubicBezTo>
                    <a:pt x="1091" y="44"/>
                    <a:pt x="971" y="1"/>
                    <a:pt x="8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1" name="Google Shape;2831;p44"/>
            <p:cNvSpPr/>
            <p:nvPr/>
          </p:nvSpPr>
          <p:spPr>
            <a:xfrm>
              <a:off x="1389925" y="2288125"/>
              <a:ext cx="37375" cy="54900"/>
            </a:xfrm>
            <a:custGeom>
              <a:avLst/>
              <a:gdLst/>
              <a:ahLst/>
              <a:cxnLst/>
              <a:rect l="l" t="t" r="r" b="b"/>
              <a:pathLst>
                <a:path w="1495" h="2196" extrusionOk="0">
                  <a:moveTo>
                    <a:pt x="781" y="515"/>
                  </a:moveTo>
                  <a:cubicBezTo>
                    <a:pt x="781" y="515"/>
                    <a:pt x="781" y="515"/>
                    <a:pt x="781" y="515"/>
                  </a:cubicBezTo>
                  <a:lnTo>
                    <a:pt x="781" y="515"/>
                  </a:lnTo>
                  <a:cubicBezTo>
                    <a:pt x="781" y="515"/>
                    <a:pt x="781" y="515"/>
                    <a:pt x="781" y="515"/>
                  </a:cubicBezTo>
                  <a:close/>
                  <a:moveTo>
                    <a:pt x="719" y="488"/>
                  </a:moveTo>
                  <a:cubicBezTo>
                    <a:pt x="723" y="488"/>
                    <a:pt x="726" y="489"/>
                    <a:pt x="728" y="489"/>
                  </a:cubicBezTo>
                  <a:cubicBezTo>
                    <a:pt x="733" y="489"/>
                    <a:pt x="739" y="491"/>
                    <a:pt x="743" y="493"/>
                  </a:cubicBezTo>
                  <a:cubicBezTo>
                    <a:pt x="752" y="498"/>
                    <a:pt x="761" y="503"/>
                    <a:pt x="770" y="508"/>
                  </a:cubicBezTo>
                  <a:cubicBezTo>
                    <a:pt x="783" y="515"/>
                    <a:pt x="786" y="517"/>
                    <a:pt x="786" y="517"/>
                  </a:cubicBezTo>
                  <a:cubicBezTo>
                    <a:pt x="786" y="517"/>
                    <a:pt x="783" y="516"/>
                    <a:pt x="781" y="515"/>
                  </a:cubicBezTo>
                  <a:lnTo>
                    <a:pt x="781" y="515"/>
                  </a:lnTo>
                  <a:cubicBezTo>
                    <a:pt x="877" y="595"/>
                    <a:pt x="916" y="660"/>
                    <a:pt x="978" y="779"/>
                  </a:cubicBezTo>
                  <a:cubicBezTo>
                    <a:pt x="1042" y="900"/>
                    <a:pt x="1085" y="1027"/>
                    <a:pt x="1116" y="1175"/>
                  </a:cubicBezTo>
                  <a:cubicBezTo>
                    <a:pt x="1133" y="1252"/>
                    <a:pt x="1137" y="1285"/>
                    <a:pt x="1142" y="1365"/>
                  </a:cubicBezTo>
                  <a:cubicBezTo>
                    <a:pt x="1143" y="1400"/>
                    <a:pt x="1143" y="1434"/>
                    <a:pt x="1142" y="1469"/>
                  </a:cubicBezTo>
                  <a:cubicBezTo>
                    <a:pt x="1140" y="1486"/>
                    <a:pt x="1139" y="1503"/>
                    <a:pt x="1137" y="1520"/>
                  </a:cubicBezTo>
                  <a:cubicBezTo>
                    <a:pt x="1136" y="1535"/>
                    <a:pt x="1137" y="1535"/>
                    <a:pt x="1137" y="1535"/>
                  </a:cubicBezTo>
                  <a:cubicBezTo>
                    <a:pt x="1137" y="1535"/>
                    <a:pt x="1137" y="1535"/>
                    <a:pt x="1133" y="1551"/>
                  </a:cubicBezTo>
                  <a:cubicBezTo>
                    <a:pt x="1127" y="1580"/>
                    <a:pt x="1122" y="1610"/>
                    <a:pt x="1113" y="1638"/>
                  </a:cubicBezTo>
                  <a:cubicBezTo>
                    <a:pt x="1099" y="1684"/>
                    <a:pt x="1104" y="1674"/>
                    <a:pt x="1085" y="1707"/>
                  </a:cubicBezTo>
                  <a:cubicBezTo>
                    <a:pt x="1051" y="1772"/>
                    <a:pt x="1043" y="1786"/>
                    <a:pt x="984" y="1832"/>
                  </a:cubicBezTo>
                  <a:lnTo>
                    <a:pt x="984" y="1832"/>
                  </a:lnTo>
                  <a:cubicBezTo>
                    <a:pt x="989" y="1828"/>
                    <a:pt x="990" y="1827"/>
                    <a:pt x="990" y="1827"/>
                  </a:cubicBezTo>
                  <a:lnTo>
                    <a:pt x="990" y="1827"/>
                  </a:lnTo>
                  <a:cubicBezTo>
                    <a:pt x="989" y="1827"/>
                    <a:pt x="968" y="1841"/>
                    <a:pt x="964" y="1843"/>
                  </a:cubicBezTo>
                  <a:cubicBezTo>
                    <a:pt x="952" y="1850"/>
                    <a:pt x="940" y="1857"/>
                    <a:pt x="928" y="1864"/>
                  </a:cubicBezTo>
                  <a:cubicBezTo>
                    <a:pt x="912" y="1871"/>
                    <a:pt x="883" y="1883"/>
                    <a:pt x="845" y="1891"/>
                  </a:cubicBezTo>
                  <a:cubicBezTo>
                    <a:pt x="802" y="1901"/>
                    <a:pt x="752" y="1907"/>
                    <a:pt x="701" y="1907"/>
                  </a:cubicBezTo>
                  <a:cubicBezTo>
                    <a:pt x="673" y="1907"/>
                    <a:pt x="644" y="1905"/>
                    <a:pt x="615" y="1901"/>
                  </a:cubicBezTo>
                  <a:cubicBezTo>
                    <a:pt x="546" y="1893"/>
                    <a:pt x="484" y="1871"/>
                    <a:pt x="442" y="1839"/>
                  </a:cubicBezTo>
                  <a:cubicBezTo>
                    <a:pt x="407" y="1812"/>
                    <a:pt x="370" y="1757"/>
                    <a:pt x="358" y="1721"/>
                  </a:cubicBezTo>
                  <a:cubicBezTo>
                    <a:pt x="311" y="1590"/>
                    <a:pt x="321" y="1435"/>
                    <a:pt x="349" y="1289"/>
                  </a:cubicBezTo>
                  <a:cubicBezTo>
                    <a:pt x="400" y="1027"/>
                    <a:pt x="494" y="769"/>
                    <a:pt x="614" y="527"/>
                  </a:cubicBezTo>
                  <a:cubicBezTo>
                    <a:pt x="616" y="527"/>
                    <a:pt x="618" y="527"/>
                    <a:pt x="620" y="527"/>
                  </a:cubicBezTo>
                  <a:cubicBezTo>
                    <a:pt x="645" y="527"/>
                    <a:pt x="671" y="520"/>
                    <a:pt x="697" y="502"/>
                  </a:cubicBezTo>
                  <a:cubicBezTo>
                    <a:pt x="704" y="496"/>
                    <a:pt x="711" y="492"/>
                    <a:pt x="719" y="488"/>
                  </a:cubicBezTo>
                  <a:close/>
                  <a:moveTo>
                    <a:pt x="656" y="1"/>
                  </a:moveTo>
                  <a:cubicBezTo>
                    <a:pt x="613" y="1"/>
                    <a:pt x="570" y="21"/>
                    <a:pt x="541" y="68"/>
                  </a:cubicBezTo>
                  <a:cubicBezTo>
                    <a:pt x="328" y="412"/>
                    <a:pt x="152" y="806"/>
                    <a:pt x="75" y="1203"/>
                  </a:cubicBezTo>
                  <a:cubicBezTo>
                    <a:pt x="0" y="1579"/>
                    <a:pt x="38" y="2052"/>
                    <a:pt x="477" y="2166"/>
                  </a:cubicBezTo>
                  <a:cubicBezTo>
                    <a:pt x="552" y="2185"/>
                    <a:pt x="628" y="2195"/>
                    <a:pt x="702" y="2195"/>
                  </a:cubicBezTo>
                  <a:cubicBezTo>
                    <a:pt x="1004" y="2195"/>
                    <a:pt x="1286" y="2035"/>
                    <a:pt x="1386" y="1726"/>
                  </a:cubicBezTo>
                  <a:cubicBezTo>
                    <a:pt x="1495" y="1394"/>
                    <a:pt x="1401" y="1007"/>
                    <a:pt x="1258" y="700"/>
                  </a:cubicBezTo>
                  <a:cubicBezTo>
                    <a:pt x="1181" y="530"/>
                    <a:pt x="1002" y="254"/>
                    <a:pt x="792" y="204"/>
                  </a:cubicBezTo>
                  <a:cubicBezTo>
                    <a:pt x="848" y="98"/>
                    <a:pt x="752" y="1"/>
                    <a:pt x="6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2" name="Google Shape;2832;p44"/>
            <p:cNvSpPr/>
            <p:nvPr/>
          </p:nvSpPr>
          <p:spPr>
            <a:xfrm>
              <a:off x="1425250" y="2286975"/>
              <a:ext cx="40250" cy="49325"/>
            </a:xfrm>
            <a:custGeom>
              <a:avLst/>
              <a:gdLst/>
              <a:ahLst/>
              <a:cxnLst/>
              <a:rect l="l" t="t" r="r" b="b"/>
              <a:pathLst>
                <a:path w="1610" h="1973" extrusionOk="0">
                  <a:moveTo>
                    <a:pt x="701" y="1"/>
                  </a:moveTo>
                  <a:cubicBezTo>
                    <a:pt x="532" y="1"/>
                    <a:pt x="354" y="55"/>
                    <a:pt x="230" y="130"/>
                  </a:cubicBezTo>
                  <a:cubicBezTo>
                    <a:pt x="103" y="207"/>
                    <a:pt x="0" y="334"/>
                    <a:pt x="2" y="489"/>
                  </a:cubicBezTo>
                  <a:cubicBezTo>
                    <a:pt x="3" y="637"/>
                    <a:pt x="109" y="746"/>
                    <a:pt x="225" y="821"/>
                  </a:cubicBezTo>
                  <a:cubicBezTo>
                    <a:pt x="346" y="897"/>
                    <a:pt x="486" y="943"/>
                    <a:pt x="620" y="990"/>
                  </a:cubicBezTo>
                  <a:cubicBezTo>
                    <a:pt x="649" y="1000"/>
                    <a:pt x="679" y="1011"/>
                    <a:pt x="708" y="1021"/>
                  </a:cubicBezTo>
                  <a:cubicBezTo>
                    <a:pt x="722" y="1026"/>
                    <a:pt x="735" y="1032"/>
                    <a:pt x="749" y="1036"/>
                  </a:cubicBezTo>
                  <a:cubicBezTo>
                    <a:pt x="750" y="1038"/>
                    <a:pt x="763" y="1042"/>
                    <a:pt x="770" y="1045"/>
                  </a:cubicBezTo>
                  <a:cubicBezTo>
                    <a:pt x="819" y="1067"/>
                    <a:pt x="867" y="1095"/>
                    <a:pt x="914" y="1122"/>
                  </a:cubicBezTo>
                  <a:cubicBezTo>
                    <a:pt x="1036" y="1191"/>
                    <a:pt x="1173" y="1269"/>
                    <a:pt x="1259" y="1383"/>
                  </a:cubicBezTo>
                  <a:cubicBezTo>
                    <a:pt x="1287" y="1421"/>
                    <a:pt x="1304" y="1457"/>
                    <a:pt x="1298" y="1499"/>
                  </a:cubicBezTo>
                  <a:cubicBezTo>
                    <a:pt x="1297" y="1506"/>
                    <a:pt x="1292" y="1519"/>
                    <a:pt x="1281" y="1539"/>
                  </a:cubicBezTo>
                  <a:cubicBezTo>
                    <a:pt x="1277" y="1544"/>
                    <a:pt x="1275" y="1547"/>
                    <a:pt x="1274" y="1549"/>
                  </a:cubicBezTo>
                  <a:cubicBezTo>
                    <a:pt x="1274" y="1550"/>
                    <a:pt x="1273" y="1551"/>
                    <a:pt x="1271" y="1553"/>
                  </a:cubicBezTo>
                  <a:cubicBezTo>
                    <a:pt x="1260" y="1566"/>
                    <a:pt x="1247" y="1577"/>
                    <a:pt x="1235" y="1587"/>
                  </a:cubicBezTo>
                  <a:cubicBezTo>
                    <a:pt x="1230" y="1589"/>
                    <a:pt x="1212" y="1602"/>
                    <a:pt x="1212" y="1602"/>
                  </a:cubicBezTo>
                  <a:cubicBezTo>
                    <a:pt x="1197" y="1611"/>
                    <a:pt x="1181" y="1619"/>
                    <a:pt x="1164" y="1627"/>
                  </a:cubicBezTo>
                  <a:cubicBezTo>
                    <a:pt x="1159" y="1629"/>
                    <a:pt x="1135" y="1639"/>
                    <a:pt x="1136" y="1639"/>
                  </a:cubicBezTo>
                  <a:cubicBezTo>
                    <a:pt x="1115" y="1646"/>
                    <a:pt x="1095" y="1651"/>
                    <a:pt x="1074" y="1657"/>
                  </a:cubicBezTo>
                  <a:cubicBezTo>
                    <a:pt x="998" y="1677"/>
                    <a:pt x="946" y="1682"/>
                    <a:pt x="866" y="1684"/>
                  </a:cubicBezTo>
                  <a:cubicBezTo>
                    <a:pt x="854" y="1684"/>
                    <a:pt x="843" y="1684"/>
                    <a:pt x="832" y="1684"/>
                  </a:cubicBezTo>
                  <a:cubicBezTo>
                    <a:pt x="771" y="1684"/>
                    <a:pt x="726" y="1680"/>
                    <a:pt x="674" y="1670"/>
                  </a:cubicBezTo>
                  <a:cubicBezTo>
                    <a:pt x="646" y="1663"/>
                    <a:pt x="620" y="1656"/>
                    <a:pt x="593" y="1646"/>
                  </a:cubicBezTo>
                  <a:cubicBezTo>
                    <a:pt x="589" y="1644"/>
                    <a:pt x="584" y="1642"/>
                    <a:pt x="583" y="1640"/>
                  </a:cubicBezTo>
                  <a:cubicBezTo>
                    <a:pt x="572" y="1633"/>
                    <a:pt x="562" y="1627"/>
                    <a:pt x="551" y="1620"/>
                  </a:cubicBezTo>
                  <a:cubicBezTo>
                    <a:pt x="531" y="1605"/>
                    <a:pt x="508" y="1599"/>
                    <a:pt x="484" y="1599"/>
                  </a:cubicBezTo>
                  <a:cubicBezTo>
                    <a:pt x="433" y="1599"/>
                    <a:pt x="379" y="1630"/>
                    <a:pt x="355" y="1671"/>
                  </a:cubicBezTo>
                  <a:cubicBezTo>
                    <a:pt x="311" y="1746"/>
                    <a:pt x="344" y="1820"/>
                    <a:pt x="406" y="1868"/>
                  </a:cubicBezTo>
                  <a:cubicBezTo>
                    <a:pt x="501" y="1940"/>
                    <a:pt x="638" y="1958"/>
                    <a:pt x="753" y="1968"/>
                  </a:cubicBezTo>
                  <a:cubicBezTo>
                    <a:pt x="787" y="1971"/>
                    <a:pt x="820" y="1973"/>
                    <a:pt x="855" y="1973"/>
                  </a:cubicBezTo>
                  <a:cubicBezTo>
                    <a:pt x="965" y="1973"/>
                    <a:pt x="1077" y="1957"/>
                    <a:pt x="1181" y="1926"/>
                  </a:cubicBezTo>
                  <a:cubicBezTo>
                    <a:pt x="1318" y="1884"/>
                    <a:pt x="1454" y="1809"/>
                    <a:pt x="1529" y="1684"/>
                  </a:cubicBezTo>
                  <a:cubicBezTo>
                    <a:pt x="1609" y="1546"/>
                    <a:pt x="1599" y="1381"/>
                    <a:pt x="1513" y="1249"/>
                  </a:cubicBezTo>
                  <a:cubicBezTo>
                    <a:pt x="1425" y="1111"/>
                    <a:pt x="1285" y="1011"/>
                    <a:pt x="1147" y="927"/>
                  </a:cubicBezTo>
                  <a:cubicBezTo>
                    <a:pt x="1040" y="860"/>
                    <a:pt x="931" y="800"/>
                    <a:pt x="812" y="755"/>
                  </a:cubicBezTo>
                  <a:cubicBezTo>
                    <a:pt x="697" y="711"/>
                    <a:pt x="567" y="672"/>
                    <a:pt x="467" y="624"/>
                  </a:cubicBezTo>
                  <a:cubicBezTo>
                    <a:pt x="420" y="603"/>
                    <a:pt x="349" y="561"/>
                    <a:pt x="331" y="545"/>
                  </a:cubicBezTo>
                  <a:cubicBezTo>
                    <a:pt x="321" y="535"/>
                    <a:pt x="311" y="527"/>
                    <a:pt x="303" y="517"/>
                  </a:cubicBezTo>
                  <a:cubicBezTo>
                    <a:pt x="300" y="514"/>
                    <a:pt x="301" y="516"/>
                    <a:pt x="300" y="514"/>
                  </a:cubicBezTo>
                  <a:cubicBezTo>
                    <a:pt x="299" y="511"/>
                    <a:pt x="299" y="511"/>
                    <a:pt x="296" y="506"/>
                  </a:cubicBezTo>
                  <a:cubicBezTo>
                    <a:pt x="294" y="504"/>
                    <a:pt x="294" y="503"/>
                    <a:pt x="293" y="501"/>
                  </a:cubicBezTo>
                  <a:cubicBezTo>
                    <a:pt x="293" y="500"/>
                    <a:pt x="293" y="499"/>
                    <a:pt x="292" y="497"/>
                  </a:cubicBezTo>
                  <a:cubicBezTo>
                    <a:pt x="290" y="493"/>
                    <a:pt x="290" y="493"/>
                    <a:pt x="290" y="492"/>
                  </a:cubicBezTo>
                  <a:cubicBezTo>
                    <a:pt x="290" y="487"/>
                    <a:pt x="290" y="483"/>
                    <a:pt x="290" y="479"/>
                  </a:cubicBezTo>
                  <a:cubicBezTo>
                    <a:pt x="292" y="472"/>
                    <a:pt x="293" y="463"/>
                    <a:pt x="293" y="462"/>
                  </a:cubicBezTo>
                  <a:cubicBezTo>
                    <a:pt x="294" y="459"/>
                    <a:pt x="294" y="459"/>
                    <a:pt x="296" y="456"/>
                  </a:cubicBezTo>
                  <a:cubicBezTo>
                    <a:pt x="300" y="449"/>
                    <a:pt x="304" y="442"/>
                    <a:pt x="308" y="435"/>
                  </a:cubicBezTo>
                  <a:cubicBezTo>
                    <a:pt x="313" y="428"/>
                    <a:pt x="314" y="428"/>
                    <a:pt x="314" y="427"/>
                  </a:cubicBezTo>
                  <a:cubicBezTo>
                    <a:pt x="317" y="424"/>
                    <a:pt x="317" y="424"/>
                    <a:pt x="321" y="420"/>
                  </a:cubicBezTo>
                  <a:cubicBezTo>
                    <a:pt x="325" y="416"/>
                    <a:pt x="352" y="393"/>
                    <a:pt x="352" y="393"/>
                  </a:cubicBezTo>
                  <a:lnTo>
                    <a:pt x="352" y="393"/>
                  </a:lnTo>
                  <a:cubicBezTo>
                    <a:pt x="352" y="393"/>
                    <a:pt x="351" y="394"/>
                    <a:pt x="349" y="396"/>
                  </a:cubicBezTo>
                  <a:cubicBezTo>
                    <a:pt x="410" y="351"/>
                    <a:pt x="462" y="334"/>
                    <a:pt x="538" y="314"/>
                  </a:cubicBezTo>
                  <a:cubicBezTo>
                    <a:pt x="598" y="300"/>
                    <a:pt x="643" y="294"/>
                    <a:pt x="703" y="294"/>
                  </a:cubicBezTo>
                  <a:cubicBezTo>
                    <a:pt x="714" y="294"/>
                    <a:pt x="726" y="294"/>
                    <a:pt x="739" y="295"/>
                  </a:cubicBezTo>
                  <a:cubicBezTo>
                    <a:pt x="750" y="295"/>
                    <a:pt x="762" y="296"/>
                    <a:pt x="773" y="296"/>
                  </a:cubicBezTo>
                  <a:cubicBezTo>
                    <a:pt x="776" y="297"/>
                    <a:pt x="804" y="302"/>
                    <a:pt x="808" y="303"/>
                  </a:cubicBezTo>
                  <a:cubicBezTo>
                    <a:pt x="815" y="304"/>
                    <a:pt x="822" y="306"/>
                    <a:pt x="829" y="309"/>
                  </a:cubicBezTo>
                  <a:cubicBezTo>
                    <a:pt x="828" y="308"/>
                    <a:pt x="828" y="308"/>
                    <a:pt x="827" y="308"/>
                  </a:cubicBezTo>
                  <a:cubicBezTo>
                    <a:pt x="823" y="308"/>
                    <a:pt x="836" y="316"/>
                    <a:pt x="840" y="316"/>
                  </a:cubicBezTo>
                  <a:cubicBezTo>
                    <a:pt x="841" y="316"/>
                    <a:pt x="841" y="315"/>
                    <a:pt x="838" y="311"/>
                  </a:cubicBezTo>
                  <a:cubicBezTo>
                    <a:pt x="836" y="310"/>
                    <a:pt x="835" y="308"/>
                    <a:pt x="833" y="307"/>
                  </a:cubicBezTo>
                  <a:lnTo>
                    <a:pt x="833" y="307"/>
                  </a:lnTo>
                  <a:cubicBezTo>
                    <a:pt x="864" y="330"/>
                    <a:pt x="900" y="343"/>
                    <a:pt x="935" y="343"/>
                  </a:cubicBezTo>
                  <a:cubicBezTo>
                    <a:pt x="969" y="343"/>
                    <a:pt x="1002" y="331"/>
                    <a:pt x="1031" y="303"/>
                  </a:cubicBezTo>
                  <a:cubicBezTo>
                    <a:pt x="1080" y="252"/>
                    <a:pt x="1092" y="147"/>
                    <a:pt x="1031" y="99"/>
                  </a:cubicBezTo>
                  <a:cubicBezTo>
                    <a:pt x="941" y="29"/>
                    <a:pt x="823" y="1"/>
                    <a:pt x="7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3" name="Google Shape;2833;p44"/>
            <p:cNvSpPr/>
            <p:nvPr/>
          </p:nvSpPr>
          <p:spPr>
            <a:xfrm>
              <a:off x="1470850" y="2268550"/>
              <a:ext cx="45975" cy="63150"/>
            </a:xfrm>
            <a:custGeom>
              <a:avLst/>
              <a:gdLst/>
              <a:ahLst/>
              <a:cxnLst/>
              <a:rect l="l" t="t" r="r" b="b"/>
              <a:pathLst>
                <a:path w="1839" h="2526" extrusionOk="0">
                  <a:moveTo>
                    <a:pt x="805" y="511"/>
                  </a:moveTo>
                  <a:cubicBezTo>
                    <a:pt x="963" y="827"/>
                    <a:pt x="1114" y="1147"/>
                    <a:pt x="1257" y="1469"/>
                  </a:cubicBezTo>
                  <a:cubicBezTo>
                    <a:pt x="1121" y="1490"/>
                    <a:pt x="984" y="1507"/>
                    <a:pt x="848" y="1531"/>
                  </a:cubicBezTo>
                  <a:cubicBezTo>
                    <a:pt x="755" y="1548"/>
                    <a:pt x="658" y="1568"/>
                    <a:pt x="568" y="1602"/>
                  </a:cubicBezTo>
                  <a:cubicBezTo>
                    <a:pt x="603" y="1503"/>
                    <a:pt x="634" y="1402"/>
                    <a:pt x="658" y="1299"/>
                  </a:cubicBezTo>
                  <a:cubicBezTo>
                    <a:pt x="714" y="1040"/>
                    <a:pt x="739" y="770"/>
                    <a:pt x="805" y="511"/>
                  </a:cubicBezTo>
                  <a:close/>
                  <a:moveTo>
                    <a:pt x="778" y="0"/>
                  </a:moveTo>
                  <a:cubicBezTo>
                    <a:pt x="728" y="0"/>
                    <a:pt x="679" y="23"/>
                    <a:pt x="658" y="72"/>
                  </a:cubicBezTo>
                  <a:cubicBezTo>
                    <a:pt x="496" y="426"/>
                    <a:pt x="468" y="809"/>
                    <a:pt x="387" y="1186"/>
                  </a:cubicBezTo>
                  <a:cubicBezTo>
                    <a:pt x="304" y="1585"/>
                    <a:pt x="90" y="1944"/>
                    <a:pt x="20" y="2346"/>
                  </a:cubicBezTo>
                  <a:cubicBezTo>
                    <a:pt x="1" y="2455"/>
                    <a:pt x="93" y="2526"/>
                    <a:pt x="177" y="2526"/>
                  </a:cubicBezTo>
                  <a:cubicBezTo>
                    <a:pt x="233" y="2526"/>
                    <a:pt x="284" y="2495"/>
                    <a:pt x="297" y="2422"/>
                  </a:cubicBezTo>
                  <a:cubicBezTo>
                    <a:pt x="330" y="2238"/>
                    <a:pt x="393" y="2065"/>
                    <a:pt x="459" y="1890"/>
                  </a:cubicBezTo>
                  <a:cubicBezTo>
                    <a:pt x="483" y="1907"/>
                    <a:pt x="512" y="1916"/>
                    <a:pt x="540" y="1916"/>
                  </a:cubicBezTo>
                  <a:cubicBezTo>
                    <a:pt x="564" y="1916"/>
                    <a:pt x="587" y="1910"/>
                    <a:pt x="610" y="1897"/>
                  </a:cubicBezTo>
                  <a:cubicBezTo>
                    <a:pt x="618" y="1892"/>
                    <a:pt x="628" y="1887"/>
                    <a:pt x="637" y="1883"/>
                  </a:cubicBezTo>
                  <a:lnTo>
                    <a:pt x="634" y="1883"/>
                  </a:lnTo>
                  <a:cubicBezTo>
                    <a:pt x="635" y="1883"/>
                    <a:pt x="637" y="1882"/>
                    <a:pt x="638" y="1882"/>
                  </a:cubicBezTo>
                  <a:cubicBezTo>
                    <a:pt x="639" y="1882"/>
                    <a:pt x="641" y="1880"/>
                    <a:pt x="641" y="1880"/>
                  </a:cubicBezTo>
                  <a:cubicBezTo>
                    <a:pt x="646" y="1878"/>
                    <a:pt x="649" y="1877"/>
                    <a:pt x="650" y="1877"/>
                  </a:cubicBezTo>
                  <a:cubicBezTo>
                    <a:pt x="650" y="1877"/>
                    <a:pt x="651" y="1877"/>
                    <a:pt x="651" y="1877"/>
                  </a:cubicBezTo>
                  <a:lnTo>
                    <a:pt x="651" y="1876"/>
                  </a:lnTo>
                  <a:cubicBezTo>
                    <a:pt x="679" y="1866"/>
                    <a:pt x="707" y="1858"/>
                    <a:pt x="735" y="1849"/>
                  </a:cubicBezTo>
                  <a:cubicBezTo>
                    <a:pt x="801" y="1831"/>
                    <a:pt x="869" y="1818"/>
                    <a:pt x="936" y="1807"/>
                  </a:cubicBezTo>
                  <a:cubicBezTo>
                    <a:pt x="1073" y="1783"/>
                    <a:pt x="1209" y="1766"/>
                    <a:pt x="1346" y="1745"/>
                  </a:cubicBezTo>
                  <a:cubicBezTo>
                    <a:pt x="1356" y="1744"/>
                    <a:pt x="1363" y="1737"/>
                    <a:pt x="1371" y="1734"/>
                  </a:cubicBezTo>
                  <a:cubicBezTo>
                    <a:pt x="1422" y="1854"/>
                    <a:pt x="1473" y="1975"/>
                    <a:pt x="1521" y="2096"/>
                  </a:cubicBezTo>
                  <a:cubicBezTo>
                    <a:pt x="1547" y="2163"/>
                    <a:pt x="1607" y="2192"/>
                    <a:pt x="1664" y="2192"/>
                  </a:cubicBezTo>
                  <a:cubicBezTo>
                    <a:pt x="1753" y="2192"/>
                    <a:pt x="1839" y="2124"/>
                    <a:pt x="1798" y="2020"/>
                  </a:cubicBezTo>
                  <a:cubicBezTo>
                    <a:pt x="1536" y="1354"/>
                    <a:pt x="1231" y="708"/>
                    <a:pt x="905" y="72"/>
                  </a:cubicBezTo>
                  <a:cubicBezTo>
                    <a:pt x="882" y="25"/>
                    <a:pt x="829" y="0"/>
                    <a:pt x="7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4" name="Google Shape;2834;p44"/>
            <p:cNvSpPr/>
            <p:nvPr/>
          </p:nvSpPr>
          <p:spPr>
            <a:xfrm>
              <a:off x="1486750" y="2315475"/>
              <a:ext cx="350" cy="175"/>
            </a:xfrm>
            <a:custGeom>
              <a:avLst/>
              <a:gdLst/>
              <a:ahLst/>
              <a:cxnLst/>
              <a:rect l="l" t="t" r="r" b="b"/>
              <a:pathLst>
                <a:path w="14" h="7" extrusionOk="0">
                  <a:moveTo>
                    <a:pt x="13" y="0"/>
                  </a:moveTo>
                  <a:cubicBezTo>
                    <a:pt x="10" y="2"/>
                    <a:pt x="6" y="3"/>
                    <a:pt x="2" y="5"/>
                  </a:cubicBezTo>
                  <a:cubicBezTo>
                    <a:pt x="2" y="5"/>
                    <a:pt x="1" y="5"/>
                    <a:pt x="1" y="6"/>
                  </a:cubicBezTo>
                  <a:cubicBezTo>
                    <a:pt x="6" y="5"/>
                    <a:pt x="13" y="2"/>
                    <a:pt x="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5" name="Google Shape;2835;p44"/>
            <p:cNvSpPr/>
            <p:nvPr/>
          </p:nvSpPr>
          <p:spPr>
            <a:xfrm>
              <a:off x="1434525" y="2221425"/>
              <a:ext cx="40175" cy="49000"/>
            </a:xfrm>
            <a:custGeom>
              <a:avLst/>
              <a:gdLst/>
              <a:ahLst/>
              <a:cxnLst/>
              <a:rect l="l" t="t" r="r" b="b"/>
              <a:pathLst>
                <a:path w="1607" h="1960" extrusionOk="0">
                  <a:moveTo>
                    <a:pt x="709" y="1"/>
                  </a:moveTo>
                  <a:cubicBezTo>
                    <a:pt x="685" y="1"/>
                    <a:pt x="660" y="3"/>
                    <a:pt x="636" y="7"/>
                  </a:cubicBezTo>
                  <a:cubicBezTo>
                    <a:pt x="430" y="42"/>
                    <a:pt x="299" y="225"/>
                    <a:pt x="256" y="417"/>
                  </a:cubicBezTo>
                  <a:cubicBezTo>
                    <a:pt x="230" y="525"/>
                    <a:pt x="321" y="597"/>
                    <a:pt x="406" y="597"/>
                  </a:cubicBezTo>
                  <a:cubicBezTo>
                    <a:pt x="462" y="597"/>
                    <a:pt x="516" y="566"/>
                    <a:pt x="533" y="494"/>
                  </a:cubicBezTo>
                  <a:cubicBezTo>
                    <a:pt x="537" y="473"/>
                    <a:pt x="543" y="453"/>
                    <a:pt x="548" y="434"/>
                  </a:cubicBezTo>
                  <a:cubicBezTo>
                    <a:pt x="551" y="427"/>
                    <a:pt x="554" y="420"/>
                    <a:pt x="557" y="411"/>
                  </a:cubicBezTo>
                  <a:cubicBezTo>
                    <a:pt x="557" y="411"/>
                    <a:pt x="557" y="411"/>
                    <a:pt x="558" y="410"/>
                  </a:cubicBezTo>
                  <a:cubicBezTo>
                    <a:pt x="565" y="393"/>
                    <a:pt x="575" y="379"/>
                    <a:pt x="584" y="363"/>
                  </a:cubicBezTo>
                  <a:cubicBezTo>
                    <a:pt x="585" y="360"/>
                    <a:pt x="586" y="359"/>
                    <a:pt x="588" y="356"/>
                  </a:cubicBezTo>
                  <a:cubicBezTo>
                    <a:pt x="589" y="355"/>
                    <a:pt x="599" y="342"/>
                    <a:pt x="602" y="339"/>
                  </a:cubicBezTo>
                  <a:cubicBezTo>
                    <a:pt x="610" y="332"/>
                    <a:pt x="619" y="324"/>
                    <a:pt x="627" y="315"/>
                  </a:cubicBezTo>
                  <a:cubicBezTo>
                    <a:pt x="631" y="313"/>
                    <a:pt x="636" y="310"/>
                    <a:pt x="641" y="307"/>
                  </a:cubicBezTo>
                  <a:cubicBezTo>
                    <a:pt x="650" y="303"/>
                    <a:pt x="664" y="297"/>
                    <a:pt x="665" y="296"/>
                  </a:cubicBezTo>
                  <a:cubicBezTo>
                    <a:pt x="675" y="293"/>
                    <a:pt x="685" y="290"/>
                    <a:pt x="695" y="287"/>
                  </a:cubicBezTo>
                  <a:lnTo>
                    <a:pt x="703" y="287"/>
                  </a:lnTo>
                  <a:lnTo>
                    <a:pt x="730" y="289"/>
                  </a:lnTo>
                  <a:cubicBezTo>
                    <a:pt x="727" y="289"/>
                    <a:pt x="744" y="291"/>
                    <a:pt x="754" y="293"/>
                  </a:cubicBezTo>
                  <a:cubicBezTo>
                    <a:pt x="758" y="294"/>
                    <a:pt x="764" y="297"/>
                    <a:pt x="768" y="299"/>
                  </a:cubicBezTo>
                  <a:cubicBezTo>
                    <a:pt x="779" y="304"/>
                    <a:pt x="790" y="311"/>
                    <a:pt x="803" y="318"/>
                  </a:cubicBezTo>
                  <a:cubicBezTo>
                    <a:pt x="806" y="320"/>
                    <a:pt x="806" y="320"/>
                    <a:pt x="806" y="320"/>
                  </a:cubicBezTo>
                  <a:cubicBezTo>
                    <a:pt x="807" y="321"/>
                    <a:pt x="807" y="322"/>
                    <a:pt x="812" y="325"/>
                  </a:cubicBezTo>
                  <a:cubicBezTo>
                    <a:pt x="820" y="335"/>
                    <a:pt x="830" y="345"/>
                    <a:pt x="840" y="355"/>
                  </a:cubicBezTo>
                  <a:cubicBezTo>
                    <a:pt x="845" y="363"/>
                    <a:pt x="851" y="372"/>
                    <a:pt x="855" y="380"/>
                  </a:cubicBezTo>
                  <a:cubicBezTo>
                    <a:pt x="879" y="420"/>
                    <a:pt x="893" y="474"/>
                    <a:pt x="895" y="532"/>
                  </a:cubicBezTo>
                  <a:cubicBezTo>
                    <a:pt x="896" y="618"/>
                    <a:pt x="879" y="693"/>
                    <a:pt x="847" y="777"/>
                  </a:cubicBezTo>
                  <a:cubicBezTo>
                    <a:pt x="776" y="956"/>
                    <a:pt x="644" y="1108"/>
                    <a:pt x="515" y="1247"/>
                  </a:cubicBezTo>
                  <a:cubicBezTo>
                    <a:pt x="363" y="1410"/>
                    <a:pt x="198" y="1562"/>
                    <a:pt x="66" y="1743"/>
                  </a:cubicBezTo>
                  <a:cubicBezTo>
                    <a:pt x="0" y="1830"/>
                    <a:pt x="86" y="1959"/>
                    <a:pt x="186" y="1959"/>
                  </a:cubicBezTo>
                  <a:cubicBezTo>
                    <a:pt x="187" y="1959"/>
                    <a:pt x="188" y="1959"/>
                    <a:pt x="189" y="1959"/>
                  </a:cubicBezTo>
                  <a:cubicBezTo>
                    <a:pt x="607" y="1947"/>
                    <a:pt x="1030" y="1959"/>
                    <a:pt x="1441" y="1864"/>
                  </a:cubicBezTo>
                  <a:cubicBezTo>
                    <a:pt x="1607" y="1824"/>
                    <a:pt x="1553" y="1582"/>
                    <a:pt x="1400" y="1582"/>
                  </a:cubicBezTo>
                  <a:cubicBezTo>
                    <a:pt x="1388" y="1582"/>
                    <a:pt x="1376" y="1583"/>
                    <a:pt x="1363" y="1586"/>
                  </a:cubicBezTo>
                  <a:cubicBezTo>
                    <a:pt x="1083" y="1651"/>
                    <a:pt x="795" y="1661"/>
                    <a:pt x="507" y="1665"/>
                  </a:cubicBezTo>
                  <a:cubicBezTo>
                    <a:pt x="592" y="1578"/>
                    <a:pt x="681" y="1492"/>
                    <a:pt x="758" y="1406"/>
                  </a:cubicBezTo>
                  <a:cubicBezTo>
                    <a:pt x="923" y="1225"/>
                    <a:pt x="1079" y="1022"/>
                    <a:pt x="1147" y="784"/>
                  </a:cubicBezTo>
                  <a:cubicBezTo>
                    <a:pt x="1200" y="594"/>
                    <a:pt x="1200" y="367"/>
                    <a:pt x="1080" y="201"/>
                  </a:cubicBezTo>
                  <a:cubicBezTo>
                    <a:pt x="992" y="77"/>
                    <a:pt x="857" y="1"/>
                    <a:pt x="7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6" name="Google Shape;2836;p44"/>
            <p:cNvSpPr/>
            <p:nvPr/>
          </p:nvSpPr>
          <p:spPr>
            <a:xfrm>
              <a:off x="1526025" y="2277475"/>
              <a:ext cx="26300" cy="9925"/>
            </a:xfrm>
            <a:custGeom>
              <a:avLst/>
              <a:gdLst/>
              <a:ahLst/>
              <a:cxnLst/>
              <a:rect l="l" t="t" r="r" b="b"/>
              <a:pathLst>
                <a:path w="1052" h="397" extrusionOk="0">
                  <a:moveTo>
                    <a:pt x="887" y="0"/>
                  </a:moveTo>
                  <a:cubicBezTo>
                    <a:pt x="876" y="0"/>
                    <a:pt x="865" y="1"/>
                    <a:pt x="853" y="3"/>
                  </a:cubicBezTo>
                  <a:lnTo>
                    <a:pt x="123" y="117"/>
                  </a:lnTo>
                  <a:cubicBezTo>
                    <a:pt x="48" y="128"/>
                    <a:pt x="0" y="226"/>
                    <a:pt x="23" y="293"/>
                  </a:cubicBezTo>
                  <a:cubicBezTo>
                    <a:pt x="46" y="364"/>
                    <a:pt x="102" y="397"/>
                    <a:pt x="169" y="397"/>
                  </a:cubicBezTo>
                  <a:cubicBezTo>
                    <a:pt x="179" y="397"/>
                    <a:pt x="190" y="396"/>
                    <a:pt x="200" y="394"/>
                  </a:cubicBezTo>
                  <a:lnTo>
                    <a:pt x="929" y="280"/>
                  </a:lnTo>
                  <a:cubicBezTo>
                    <a:pt x="1004" y="268"/>
                    <a:pt x="1052" y="171"/>
                    <a:pt x="1029" y="103"/>
                  </a:cubicBezTo>
                  <a:cubicBezTo>
                    <a:pt x="1008" y="33"/>
                    <a:pt x="952" y="0"/>
                    <a:pt x="8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7" name="Google Shape;2837;p44"/>
            <p:cNvSpPr/>
            <p:nvPr/>
          </p:nvSpPr>
          <p:spPr>
            <a:xfrm>
              <a:off x="1526225" y="2290600"/>
              <a:ext cx="24900" cy="8925"/>
            </a:xfrm>
            <a:custGeom>
              <a:avLst/>
              <a:gdLst/>
              <a:ahLst/>
              <a:cxnLst/>
              <a:rect l="l" t="t" r="r" b="b"/>
              <a:pathLst>
                <a:path w="996" h="357" extrusionOk="0">
                  <a:moveTo>
                    <a:pt x="163" y="0"/>
                  </a:moveTo>
                  <a:cubicBezTo>
                    <a:pt x="124" y="0"/>
                    <a:pt x="83" y="15"/>
                    <a:pt x="59" y="43"/>
                  </a:cubicBezTo>
                  <a:cubicBezTo>
                    <a:pt x="1" y="105"/>
                    <a:pt x="8" y="182"/>
                    <a:pt x="59" y="245"/>
                  </a:cubicBezTo>
                  <a:cubicBezTo>
                    <a:pt x="128" y="334"/>
                    <a:pt x="247" y="356"/>
                    <a:pt x="359" y="356"/>
                  </a:cubicBezTo>
                  <a:cubicBezTo>
                    <a:pt x="389" y="356"/>
                    <a:pt x="419" y="355"/>
                    <a:pt x="447" y="352"/>
                  </a:cubicBezTo>
                  <a:cubicBezTo>
                    <a:pt x="562" y="341"/>
                    <a:pt x="677" y="317"/>
                    <a:pt x="794" y="317"/>
                  </a:cubicBezTo>
                  <a:cubicBezTo>
                    <a:pt x="812" y="317"/>
                    <a:pt x="830" y="317"/>
                    <a:pt x="848" y="318"/>
                  </a:cubicBezTo>
                  <a:cubicBezTo>
                    <a:pt x="850" y="319"/>
                    <a:pt x="852" y="319"/>
                    <a:pt x="854" y="319"/>
                  </a:cubicBezTo>
                  <a:cubicBezTo>
                    <a:pt x="927" y="319"/>
                    <a:pt x="996" y="246"/>
                    <a:pt x="992" y="173"/>
                  </a:cubicBezTo>
                  <a:cubicBezTo>
                    <a:pt x="989" y="92"/>
                    <a:pt x="928" y="36"/>
                    <a:pt x="848" y="30"/>
                  </a:cubicBezTo>
                  <a:cubicBezTo>
                    <a:pt x="832" y="29"/>
                    <a:pt x="815" y="28"/>
                    <a:pt x="799" y="28"/>
                  </a:cubicBezTo>
                  <a:cubicBezTo>
                    <a:pt x="690" y="28"/>
                    <a:pt x="581" y="50"/>
                    <a:pt x="475" y="61"/>
                  </a:cubicBezTo>
                  <a:cubicBezTo>
                    <a:pt x="435" y="66"/>
                    <a:pt x="395" y="67"/>
                    <a:pt x="356" y="67"/>
                  </a:cubicBezTo>
                  <a:cubicBezTo>
                    <a:pt x="340" y="67"/>
                    <a:pt x="324" y="67"/>
                    <a:pt x="308" y="67"/>
                  </a:cubicBezTo>
                  <a:cubicBezTo>
                    <a:pt x="303" y="65"/>
                    <a:pt x="301" y="65"/>
                    <a:pt x="296" y="64"/>
                  </a:cubicBezTo>
                  <a:cubicBezTo>
                    <a:pt x="295" y="64"/>
                    <a:pt x="289" y="62"/>
                    <a:pt x="285" y="61"/>
                  </a:cubicBezTo>
                  <a:cubicBezTo>
                    <a:pt x="282" y="58"/>
                    <a:pt x="275" y="54"/>
                    <a:pt x="271" y="52"/>
                  </a:cubicBezTo>
                  <a:cubicBezTo>
                    <a:pt x="267" y="48"/>
                    <a:pt x="263" y="44"/>
                    <a:pt x="261" y="43"/>
                  </a:cubicBezTo>
                  <a:cubicBezTo>
                    <a:pt x="239" y="14"/>
                    <a:pt x="201" y="0"/>
                    <a:pt x="1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8" name="Google Shape;2838;p44"/>
            <p:cNvSpPr/>
            <p:nvPr/>
          </p:nvSpPr>
          <p:spPr>
            <a:xfrm>
              <a:off x="1571125" y="2257400"/>
              <a:ext cx="31475" cy="54900"/>
            </a:xfrm>
            <a:custGeom>
              <a:avLst/>
              <a:gdLst/>
              <a:ahLst/>
              <a:cxnLst/>
              <a:rect l="l" t="t" r="r" b="b"/>
              <a:pathLst>
                <a:path w="1259" h="2196" extrusionOk="0">
                  <a:moveTo>
                    <a:pt x="1001" y="0"/>
                  </a:moveTo>
                  <a:cubicBezTo>
                    <a:pt x="967" y="0"/>
                    <a:pt x="933" y="13"/>
                    <a:pt x="903" y="40"/>
                  </a:cubicBezTo>
                  <a:cubicBezTo>
                    <a:pt x="658" y="271"/>
                    <a:pt x="415" y="508"/>
                    <a:pt x="130" y="692"/>
                  </a:cubicBezTo>
                  <a:cubicBezTo>
                    <a:pt x="1" y="776"/>
                    <a:pt x="81" y="964"/>
                    <a:pt x="201" y="964"/>
                  </a:cubicBezTo>
                  <a:cubicBezTo>
                    <a:pt x="225" y="964"/>
                    <a:pt x="250" y="956"/>
                    <a:pt x="275" y="940"/>
                  </a:cubicBezTo>
                  <a:cubicBezTo>
                    <a:pt x="488" y="803"/>
                    <a:pt x="679" y="639"/>
                    <a:pt x="865" y="468"/>
                  </a:cubicBezTo>
                  <a:lnTo>
                    <a:pt x="865" y="468"/>
                  </a:lnTo>
                  <a:cubicBezTo>
                    <a:pt x="861" y="694"/>
                    <a:pt x="847" y="917"/>
                    <a:pt x="841" y="1141"/>
                  </a:cubicBezTo>
                  <a:cubicBezTo>
                    <a:pt x="833" y="1459"/>
                    <a:pt x="836" y="1794"/>
                    <a:pt x="943" y="2098"/>
                  </a:cubicBezTo>
                  <a:cubicBezTo>
                    <a:pt x="967" y="2166"/>
                    <a:pt x="1026" y="2196"/>
                    <a:pt x="1083" y="2196"/>
                  </a:cubicBezTo>
                  <a:cubicBezTo>
                    <a:pt x="1172" y="2196"/>
                    <a:pt x="1258" y="2127"/>
                    <a:pt x="1220" y="2021"/>
                  </a:cubicBezTo>
                  <a:cubicBezTo>
                    <a:pt x="1117" y="1731"/>
                    <a:pt x="1121" y="1414"/>
                    <a:pt x="1130" y="1110"/>
                  </a:cubicBezTo>
                  <a:cubicBezTo>
                    <a:pt x="1138" y="788"/>
                    <a:pt x="1166" y="466"/>
                    <a:pt x="1148" y="142"/>
                  </a:cubicBezTo>
                  <a:cubicBezTo>
                    <a:pt x="1143" y="57"/>
                    <a:pt x="1074" y="0"/>
                    <a:pt x="10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9" name="Google Shape;2839;p44"/>
            <p:cNvSpPr/>
            <p:nvPr/>
          </p:nvSpPr>
          <p:spPr>
            <a:xfrm>
              <a:off x="1228575" y="2025050"/>
              <a:ext cx="35850" cy="62900"/>
            </a:xfrm>
            <a:custGeom>
              <a:avLst/>
              <a:gdLst/>
              <a:ahLst/>
              <a:cxnLst/>
              <a:rect l="l" t="t" r="r" b="b"/>
              <a:pathLst>
                <a:path w="1434" h="2516" extrusionOk="0">
                  <a:moveTo>
                    <a:pt x="1083" y="335"/>
                  </a:moveTo>
                  <a:cubicBezTo>
                    <a:pt x="1083" y="335"/>
                    <a:pt x="1084" y="336"/>
                    <a:pt x="1084" y="336"/>
                  </a:cubicBezTo>
                  <a:cubicBezTo>
                    <a:pt x="1084" y="336"/>
                    <a:pt x="1083" y="335"/>
                    <a:pt x="1083" y="335"/>
                  </a:cubicBezTo>
                  <a:close/>
                  <a:moveTo>
                    <a:pt x="909" y="290"/>
                  </a:moveTo>
                  <a:cubicBezTo>
                    <a:pt x="977" y="290"/>
                    <a:pt x="1032" y="300"/>
                    <a:pt x="1083" y="335"/>
                  </a:cubicBezTo>
                  <a:lnTo>
                    <a:pt x="1083" y="335"/>
                  </a:lnTo>
                  <a:cubicBezTo>
                    <a:pt x="1081" y="334"/>
                    <a:pt x="1081" y="334"/>
                    <a:pt x="1081" y="334"/>
                  </a:cubicBezTo>
                  <a:lnTo>
                    <a:pt x="1081" y="334"/>
                  </a:lnTo>
                  <a:cubicBezTo>
                    <a:pt x="1081" y="334"/>
                    <a:pt x="1089" y="339"/>
                    <a:pt x="1097" y="349"/>
                  </a:cubicBezTo>
                  <a:cubicBezTo>
                    <a:pt x="1100" y="354"/>
                    <a:pt x="1105" y="364"/>
                    <a:pt x="1110" y="373"/>
                  </a:cubicBezTo>
                  <a:cubicBezTo>
                    <a:pt x="1112" y="380"/>
                    <a:pt x="1119" y="399"/>
                    <a:pt x="1121" y="405"/>
                  </a:cubicBezTo>
                  <a:cubicBezTo>
                    <a:pt x="1122" y="415"/>
                    <a:pt x="1124" y="419"/>
                    <a:pt x="1125" y="420"/>
                  </a:cubicBezTo>
                  <a:cubicBezTo>
                    <a:pt x="1124" y="422"/>
                    <a:pt x="1124" y="426"/>
                    <a:pt x="1124" y="434"/>
                  </a:cubicBezTo>
                  <a:cubicBezTo>
                    <a:pt x="1124" y="440"/>
                    <a:pt x="1121" y="472"/>
                    <a:pt x="1122" y="477"/>
                  </a:cubicBezTo>
                  <a:cubicBezTo>
                    <a:pt x="1119" y="495"/>
                    <a:pt x="1115" y="512"/>
                    <a:pt x="1111" y="529"/>
                  </a:cubicBezTo>
                  <a:cubicBezTo>
                    <a:pt x="1095" y="587"/>
                    <a:pt x="1095" y="584"/>
                    <a:pt x="1070" y="633"/>
                  </a:cubicBezTo>
                  <a:cubicBezTo>
                    <a:pt x="1024" y="722"/>
                    <a:pt x="986" y="771"/>
                    <a:pt x="910" y="840"/>
                  </a:cubicBezTo>
                  <a:cubicBezTo>
                    <a:pt x="815" y="925"/>
                    <a:pt x="702" y="978"/>
                    <a:pt x="585" y="978"/>
                  </a:cubicBezTo>
                  <a:cubicBezTo>
                    <a:pt x="521" y="978"/>
                    <a:pt x="456" y="962"/>
                    <a:pt x="393" y="927"/>
                  </a:cubicBezTo>
                  <a:cubicBezTo>
                    <a:pt x="376" y="919"/>
                    <a:pt x="361" y="916"/>
                    <a:pt x="345" y="913"/>
                  </a:cubicBezTo>
                  <a:cubicBezTo>
                    <a:pt x="345" y="898"/>
                    <a:pt x="347" y="883"/>
                    <a:pt x="347" y="868"/>
                  </a:cubicBezTo>
                  <a:cubicBezTo>
                    <a:pt x="347" y="734"/>
                    <a:pt x="330" y="550"/>
                    <a:pt x="417" y="437"/>
                  </a:cubicBezTo>
                  <a:cubicBezTo>
                    <a:pt x="503" y="326"/>
                    <a:pt x="708" y="301"/>
                    <a:pt x="841" y="292"/>
                  </a:cubicBezTo>
                  <a:cubicBezTo>
                    <a:pt x="865" y="291"/>
                    <a:pt x="888" y="290"/>
                    <a:pt x="909" y="290"/>
                  </a:cubicBezTo>
                  <a:close/>
                  <a:moveTo>
                    <a:pt x="863" y="1"/>
                  </a:moveTo>
                  <a:cubicBezTo>
                    <a:pt x="527" y="1"/>
                    <a:pt x="156" y="151"/>
                    <a:pt x="85" y="501"/>
                  </a:cubicBezTo>
                  <a:cubicBezTo>
                    <a:pt x="33" y="755"/>
                    <a:pt x="58" y="1030"/>
                    <a:pt x="44" y="1289"/>
                  </a:cubicBezTo>
                  <a:cubicBezTo>
                    <a:pt x="23" y="1652"/>
                    <a:pt x="0" y="2014"/>
                    <a:pt x="16" y="2377"/>
                  </a:cubicBezTo>
                  <a:cubicBezTo>
                    <a:pt x="19" y="2469"/>
                    <a:pt x="94" y="2516"/>
                    <a:pt x="166" y="2516"/>
                  </a:cubicBezTo>
                  <a:cubicBezTo>
                    <a:pt x="237" y="2516"/>
                    <a:pt x="307" y="2470"/>
                    <a:pt x="303" y="2377"/>
                  </a:cubicBezTo>
                  <a:cubicBezTo>
                    <a:pt x="286" y="1990"/>
                    <a:pt x="318" y="1603"/>
                    <a:pt x="335" y="1216"/>
                  </a:cubicBezTo>
                  <a:cubicBezTo>
                    <a:pt x="414" y="1245"/>
                    <a:pt x="494" y="1258"/>
                    <a:pt x="574" y="1258"/>
                  </a:cubicBezTo>
                  <a:cubicBezTo>
                    <a:pt x="977" y="1258"/>
                    <a:pt x="1367" y="911"/>
                    <a:pt x="1408" y="494"/>
                  </a:cubicBezTo>
                  <a:cubicBezTo>
                    <a:pt x="1433" y="243"/>
                    <a:pt x="1267" y="50"/>
                    <a:pt x="1022" y="12"/>
                  </a:cubicBezTo>
                  <a:cubicBezTo>
                    <a:pt x="971" y="5"/>
                    <a:pt x="918" y="1"/>
                    <a:pt x="8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0" name="Google Shape;2840;p44"/>
            <p:cNvSpPr/>
            <p:nvPr/>
          </p:nvSpPr>
          <p:spPr>
            <a:xfrm>
              <a:off x="1269025" y="2035625"/>
              <a:ext cx="34350" cy="46975"/>
            </a:xfrm>
            <a:custGeom>
              <a:avLst/>
              <a:gdLst/>
              <a:ahLst/>
              <a:cxnLst/>
              <a:rect l="l" t="t" r="r" b="b"/>
              <a:pathLst>
                <a:path w="1374" h="1879" extrusionOk="0">
                  <a:moveTo>
                    <a:pt x="1179" y="0"/>
                  </a:moveTo>
                  <a:cubicBezTo>
                    <a:pt x="1136" y="0"/>
                    <a:pt x="1095" y="22"/>
                    <a:pt x="1069" y="73"/>
                  </a:cubicBezTo>
                  <a:cubicBezTo>
                    <a:pt x="944" y="328"/>
                    <a:pt x="892" y="603"/>
                    <a:pt x="843" y="879"/>
                  </a:cubicBezTo>
                  <a:cubicBezTo>
                    <a:pt x="816" y="1033"/>
                    <a:pt x="788" y="1190"/>
                    <a:pt x="746" y="1340"/>
                  </a:cubicBezTo>
                  <a:cubicBezTo>
                    <a:pt x="698" y="1184"/>
                    <a:pt x="653" y="1026"/>
                    <a:pt x="584" y="879"/>
                  </a:cubicBezTo>
                  <a:cubicBezTo>
                    <a:pt x="480" y="660"/>
                    <a:pt x="304" y="437"/>
                    <a:pt x="292" y="186"/>
                  </a:cubicBezTo>
                  <a:cubicBezTo>
                    <a:pt x="288" y="94"/>
                    <a:pt x="214" y="48"/>
                    <a:pt x="142" y="48"/>
                  </a:cubicBezTo>
                  <a:cubicBezTo>
                    <a:pt x="70" y="48"/>
                    <a:pt x="0" y="94"/>
                    <a:pt x="5" y="186"/>
                  </a:cubicBezTo>
                  <a:cubicBezTo>
                    <a:pt x="18" y="479"/>
                    <a:pt x="187" y="725"/>
                    <a:pt x="314" y="980"/>
                  </a:cubicBezTo>
                  <a:cubicBezTo>
                    <a:pt x="444" y="1243"/>
                    <a:pt x="488" y="1541"/>
                    <a:pt x="616" y="1808"/>
                  </a:cubicBezTo>
                  <a:cubicBezTo>
                    <a:pt x="640" y="1856"/>
                    <a:pt x="688" y="1878"/>
                    <a:pt x="736" y="1878"/>
                  </a:cubicBezTo>
                  <a:cubicBezTo>
                    <a:pt x="787" y="1878"/>
                    <a:pt x="839" y="1854"/>
                    <a:pt x="864" y="1808"/>
                  </a:cubicBezTo>
                  <a:cubicBezTo>
                    <a:pt x="1002" y="1560"/>
                    <a:pt x="1062" y="1284"/>
                    <a:pt x="1112" y="1007"/>
                  </a:cubicBezTo>
                  <a:cubicBezTo>
                    <a:pt x="1158" y="741"/>
                    <a:pt x="1196" y="463"/>
                    <a:pt x="1317" y="218"/>
                  </a:cubicBezTo>
                  <a:cubicBezTo>
                    <a:pt x="1373" y="105"/>
                    <a:pt x="1273" y="0"/>
                    <a:pt x="11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1" name="Google Shape;2841;p44"/>
            <p:cNvSpPr/>
            <p:nvPr/>
          </p:nvSpPr>
          <p:spPr>
            <a:xfrm>
              <a:off x="1312325" y="2046800"/>
              <a:ext cx="31750" cy="9150"/>
            </a:xfrm>
            <a:custGeom>
              <a:avLst/>
              <a:gdLst/>
              <a:ahLst/>
              <a:cxnLst/>
              <a:rect l="l" t="t" r="r" b="b"/>
              <a:pathLst>
                <a:path w="1270" h="366" extrusionOk="0">
                  <a:moveTo>
                    <a:pt x="900" y="0"/>
                  </a:moveTo>
                  <a:cubicBezTo>
                    <a:pt x="823" y="0"/>
                    <a:pt x="745" y="9"/>
                    <a:pt x="669" y="19"/>
                  </a:cubicBezTo>
                  <a:cubicBezTo>
                    <a:pt x="570" y="32"/>
                    <a:pt x="472" y="47"/>
                    <a:pt x="373" y="61"/>
                  </a:cubicBezTo>
                  <a:cubicBezTo>
                    <a:pt x="371" y="63"/>
                    <a:pt x="371" y="63"/>
                    <a:pt x="371" y="63"/>
                  </a:cubicBezTo>
                  <a:lnTo>
                    <a:pt x="365" y="63"/>
                  </a:lnTo>
                  <a:cubicBezTo>
                    <a:pt x="354" y="64"/>
                    <a:pt x="342" y="66"/>
                    <a:pt x="331" y="67"/>
                  </a:cubicBezTo>
                  <a:cubicBezTo>
                    <a:pt x="310" y="70"/>
                    <a:pt x="289" y="71"/>
                    <a:pt x="268" y="74"/>
                  </a:cubicBezTo>
                  <a:cubicBezTo>
                    <a:pt x="227" y="77"/>
                    <a:pt x="185" y="78"/>
                    <a:pt x="144" y="78"/>
                  </a:cubicBezTo>
                  <a:cubicBezTo>
                    <a:pt x="143" y="78"/>
                    <a:pt x="142" y="78"/>
                    <a:pt x="142" y="78"/>
                  </a:cubicBezTo>
                  <a:cubicBezTo>
                    <a:pt x="65" y="78"/>
                    <a:pt x="0" y="147"/>
                    <a:pt x="0" y="222"/>
                  </a:cubicBezTo>
                  <a:cubicBezTo>
                    <a:pt x="0" y="301"/>
                    <a:pt x="67" y="364"/>
                    <a:pt x="144" y="365"/>
                  </a:cubicBezTo>
                  <a:cubicBezTo>
                    <a:pt x="153" y="366"/>
                    <a:pt x="162" y="366"/>
                    <a:pt x="171" y="366"/>
                  </a:cubicBezTo>
                  <a:cubicBezTo>
                    <a:pt x="337" y="366"/>
                    <a:pt x="502" y="330"/>
                    <a:pt x="665" y="308"/>
                  </a:cubicBezTo>
                  <a:cubicBezTo>
                    <a:pt x="669" y="308"/>
                    <a:pt x="672" y="306"/>
                    <a:pt x="675" y="306"/>
                  </a:cubicBezTo>
                  <a:lnTo>
                    <a:pt x="703" y="302"/>
                  </a:lnTo>
                  <a:cubicBezTo>
                    <a:pt x="722" y="301"/>
                    <a:pt x="744" y="298"/>
                    <a:pt x="763" y="295"/>
                  </a:cubicBezTo>
                  <a:cubicBezTo>
                    <a:pt x="804" y="292"/>
                    <a:pt x="845" y="288"/>
                    <a:pt x="886" y="288"/>
                  </a:cubicBezTo>
                  <a:cubicBezTo>
                    <a:pt x="905" y="288"/>
                    <a:pt x="925" y="288"/>
                    <a:pt x="945" y="289"/>
                  </a:cubicBezTo>
                  <a:cubicBezTo>
                    <a:pt x="956" y="289"/>
                    <a:pt x="981" y="292"/>
                    <a:pt x="981" y="292"/>
                  </a:cubicBezTo>
                  <a:cubicBezTo>
                    <a:pt x="993" y="295"/>
                    <a:pt x="1005" y="296"/>
                    <a:pt x="1018" y="299"/>
                  </a:cubicBezTo>
                  <a:cubicBezTo>
                    <a:pt x="1024" y="302"/>
                    <a:pt x="1029" y="303"/>
                    <a:pt x="1036" y="305"/>
                  </a:cubicBezTo>
                  <a:cubicBezTo>
                    <a:pt x="1060" y="317"/>
                    <a:pt x="1086" y="323"/>
                    <a:pt x="1111" y="323"/>
                  </a:cubicBezTo>
                  <a:cubicBezTo>
                    <a:pt x="1159" y="323"/>
                    <a:pt x="1205" y="300"/>
                    <a:pt x="1232" y="254"/>
                  </a:cubicBezTo>
                  <a:cubicBezTo>
                    <a:pt x="1270" y="191"/>
                    <a:pt x="1250" y="92"/>
                    <a:pt x="1181" y="57"/>
                  </a:cubicBezTo>
                  <a:cubicBezTo>
                    <a:pt x="1093" y="14"/>
                    <a:pt x="997" y="0"/>
                    <a:pt x="9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2" name="Google Shape;2842;p44"/>
            <p:cNvSpPr/>
            <p:nvPr/>
          </p:nvSpPr>
          <p:spPr>
            <a:xfrm>
              <a:off x="1321250" y="2059825"/>
              <a:ext cx="24500" cy="10475"/>
            </a:xfrm>
            <a:custGeom>
              <a:avLst/>
              <a:gdLst/>
              <a:ahLst/>
              <a:cxnLst/>
              <a:rect l="l" t="t" r="r" b="b"/>
              <a:pathLst>
                <a:path w="980" h="419" extrusionOk="0">
                  <a:moveTo>
                    <a:pt x="224" y="0"/>
                  </a:moveTo>
                  <a:cubicBezTo>
                    <a:pt x="213" y="0"/>
                    <a:pt x="202" y="1"/>
                    <a:pt x="191" y="3"/>
                  </a:cubicBezTo>
                  <a:cubicBezTo>
                    <a:pt x="80" y="25"/>
                    <a:pt x="11" y="116"/>
                    <a:pt x="5" y="226"/>
                  </a:cubicBezTo>
                  <a:cubicBezTo>
                    <a:pt x="1" y="293"/>
                    <a:pt x="53" y="343"/>
                    <a:pt x="111" y="364"/>
                  </a:cubicBezTo>
                  <a:cubicBezTo>
                    <a:pt x="225" y="407"/>
                    <a:pt x="345" y="418"/>
                    <a:pt x="467" y="418"/>
                  </a:cubicBezTo>
                  <a:cubicBezTo>
                    <a:pt x="589" y="418"/>
                    <a:pt x="712" y="407"/>
                    <a:pt x="831" y="407"/>
                  </a:cubicBezTo>
                  <a:cubicBezTo>
                    <a:pt x="907" y="406"/>
                    <a:pt x="979" y="341"/>
                    <a:pt x="975" y="264"/>
                  </a:cubicBezTo>
                  <a:cubicBezTo>
                    <a:pt x="972" y="185"/>
                    <a:pt x="912" y="119"/>
                    <a:pt x="831" y="119"/>
                  </a:cubicBezTo>
                  <a:cubicBezTo>
                    <a:pt x="717" y="120"/>
                    <a:pt x="602" y="129"/>
                    <a:pt x="488" y="130"/>
                  </a:cubicBezTo>
                  <a:cubicBezTo>
                    <a:pt x="460" y="130"/>
                    <a:pt x="433" y="130"/>
                    <a:pt x="406" y="129"/>
                  </a:cubicBezTo>
                  <a:cubicBezTo>
                    <a:pt x="395" y="129"/>
                    <a:pt x="382" y="129"/>
                    <a:pt x="370" y="127"/>
                  </a:cubicBezTo>
                  <a:cubicBezTo>
                    <a:pt x="368" y="120"/>
                    <a:pt x="370" y="112"/>
                    <a:pt x="367" y="105"/>
                  </a:cubicBezTo>
                  <a:cubicBezTo>
                    <a:pt x="345" y="37"/>
                    <a:pt x="289" y="0"/>
                    <a:pt x="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3" name="Google Shape;2843;p44"/>
            <p:cNvSpPr/>
            <p:nvPr/>
          </p:nvSpPr>
          <p:spPr>
            <a:xfrm>
              <a:off x="1388425" y="1997675"/>
              <a:ext cx="56925" cy="46100"/>
            </a:xfrm>
            <a:custGeom>
              <a:avLst/>
              <a:gdLst/>
              <a:ahLst/>
              <a:cxnLst/>
              <a:rect l="l" t="t" r="r" b="b"/>
              <a:pathLst>
                <a:path w="2277" h="1844" extrusionOk="0">
                  <a:moveTo>
                    <a:pt x="139" y="0"/>
                  </a:moveTo>
                  <a:cubicBezTo>
                    <a:pt x="68" y="0"/>
                    <a:pt x="1" y="46"/>
                    <a:pt x="9" y="137"/>
                  </a:cubicBezTo>
                  <a:cubicBezTo>
                    <a:pt x="57" y="654"/>
                    <a:pt x="139" y="1166"/>
                    <a:pt x="222" y="1677"/>
                  </a:cubicBezTo>
                  <a:cubicBezTo>
                    <a:pt x="233" y="1745"/>
                    <a:pt x="296" y="1781"/>
                    <a:pt x="360" y="1781"/>
                  </a:cubicBezTo>
                  <a:cubicBezTo>
                    <a:pt x="411" y="1781"/>
                    <a:pt x="461" y="1758"/>
                    <a:pt x="485" y="1711"/>
                  </a:cubicBezTo>
                  <a:cubicBezTo>
                    <a:pt x="557" y="1572"/>
                    <a:pt x="591" y="1411"/>
                    <a:pt x="636" y="1262"/>
                  </a:cubicBezTo>
                  <a:cubicBezTo>
                    <a:pt x="695" y="1069"/>
                    <a:pt x="755" y="874"/>
                    <a:pt x="850" y="696"/>
                  </a:cubicBezTo>
                  <a:cubicBezTo>
                    <a:pt x="892" y="619"/>
                    <a:pt x="927" y="558"/>
                    <a:pt x="992" y="506"/>
                  </a:cubicBezTo>
                  <a:cubicBezTo>
                    <a:pt x="1012" y="489"/>
                    <a:pt x="1024" y="484"/>
                    <a:pt x="1040" y="484"/>
                  </a:cubicBezTo>
                  <a:cubicBezTo>
                    <a:pt x="1051" y="484"/>
                    <a:pt x="1063" y="487"/>
                    <a:pt x="1082" y="489"/>
                  </a:cubicBezTo>
                  <a:cubicBezTo>
                    <a:pt x="1084" y="496"/>
                    <a:pt x="1085" y="498"/>
                    <a:pt x="1085" y="498"/>
                  </a:cubicBezTo>
                  <a:cubicBezTo>
                    <a:pt x="1086" y="498"/>
                    <a:pt x="1086" y="497"/>
                    <a:pt x="1087" y="497"/>
                  </a:cubicBezTo>
                  <a:cubicBezTo>
                    <a:pt x="1088" y="497"/>
                    <a:pt x="1090" y="498"/>
                    <a:pt x="1093" y="503"/>
                  </a:cubicBezTo>
                  <a:cubicBezTo>
                    <a:pt x="1110" y="529"/>
                    <a:pt x="1120" y="561"/>
                    <a:pt x="1130" y="608"/>
                  </a:cubicBezTo>
                  <a:cubicBezTo>
                    <a:pt x="1154" y="705"/>
                    <a:pt x="1159" y="805"/>
                    <a:pt x="1161" y="903"/>
                  </a:cubicBezTo>
                  <a:cubicBezTo>
                    <a:pt x="1162" y="1006"/>
                    <a:pt x="1162" y="1110"/>
                    <a:pt x="1155" y="1213"/>
                  </a:cubicBezTo>
                  <a:cubicBezTo>
                    <a:pt x="1134" y="1334"/>
                    <a:pt x="1118" y="1455"/>
                    <a:pt x="1103" y="1576"/>
                  </a:cubicBezTo>
                  <a:cubicBezTo>
                    <a:pt x="1091" y="1666"/>
                    <a:pt x="1167" y="1715"/>
                    <a:pt x="1244" y="1715"/>
                  </a:cubicBezTo>
                  <a:cubicBezTo>
                    <a:pt x="1306" y="1715"/>
                    <a:pt x="1368" y="1683"/>
                    <a:pt x="1385" y="1614"/>
                  </a:cubicBezTo>
                  <a:cubicBezTo>
                    <a:pt x="1414" y="1496"/>
                    <a:pt x="1430" y="1372"/>
                    <a:pt x="1439" y="1247"/>
                  </a:cubicBezTo>
                  <a:cubicBezTo>
                    <a:pt x="1462" y="1120"/>
                    <a:pt x="1489" y="993"/>
                    <a:pt x="1525" y="871"/>
                  </a:cubicBezTo>
                  <a:cubicBezTo>
                    <a:pt x="1569" y="720"/>
                    <a:pt x="1641" y="512"/>
                    <a:pt x="1770" y="413"/>
                  </a:cubicBezTo>
                  <a:cubicBezTo>
                    <a:pt x="1969" y="812"/>
                    <a:pt x="1987" y="1265"/>
                    <a:pt x="1978" y="1705"/>
                  </a:cubicBezTo>
                  <a:cubicBezTo>
                    <a:pt x="1976" y="1798"/>
                    <a:pt x="2047" y="1844"/>
                    <a:pt x="2119" y="1844"/>
                  </a:cubicBezTo>
                  <a:cubicBezTo>
                    <a:pt x="2191" y="1844"/>
                    <a:pt x="2264" y="1798"/>
                    <a:pt x="2266" y="1705"/>
                  </a:cubicBezTo>
                  <a:cubicBezTo>
                    <a:pt x="2277" y="1172"/>
                    <a:pt x="2243" y="617"/>
                    <a:pt x="1956" y="151"/>
                  </a:cubicBezTo>
                  <a:cubicBezTo>
                    <a:pt x="1929" y="106"/>
                    <a:pt x="1881" y="81"/>
                    <a:pt x="1831" y="81"/>
                  </a:cubicBezTo>
                  <a:cubicBezTo>
                    <a:pt x="1819" y="81"/>
                    <a:pt x="1806" y="82"/>
                    <a:pt x="1794" y="85"/>
                  </a:cubicBezTo>
                  <a:cubicBezTo>
                    <a:pt x="1603" y="132"/>
                    <a:pt x="1476" y="278"/>
                    <a:pt x="1386" y="447"/>
                  </a:cubicBezTo>
                  <a:cubicBezTo>
                    <a:pt x="1362" y="384"/>
                    <a:pt x="1328" y="326"/>
                    <a:pt x="1280" y="281"/>
                  </a:cubicBezTo>
                  <a:cubicBezTo>
                    <a:pt x="1216" y="222"/>
                    <a:pt x="1141" y="196"/>
                    <a:pt x="1064" y="196"/>
                  </a:cubicBezTo>
                  <a:cubicBezTo>
                    <a:pt x="945" y="196"/>
                    <a:pt x="824" y="258"/>
                    <a:pt x="741" y="349"/>
                  </a:cubicBezTo>
                  <a:cubicBezTo>
                    <a:pt x="584" y="523"/>
                    <a:pt x="499" y="760"/>
                    <a:pt x="426" y="978"/>
                  </a:cubicBezTo>
                  <a:cubicBezTo>
                    <a:pt x="419" y="995"/>
                    <a:pt x="415" y="1012"/>
                    <a:pt x="409" y="1028"/>
                  </a:cubicBezTo>
                  <a:cubicBezTo>
                    <a:pt x="365" y="733"/>
                    <a:pt x="325" y="436"/>
                    <a:pt x="296" y="137"/>
                  </a:cubicBezTo>
                  <a:cubicBezTo>
                    <a:pt x="288" y="46"/>
                    <a:pt x="211"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4" name="Google Shape;2844;p44"/>
            <p:cNvSpPr/>
            <p:nvPr/>
          </p:nvSpPr>
          <p:spPr>
            <a:xfrm>
              <a:off x="1377550" y="2049725"/>
              <a:ext cx="87650" cy="12250"/>
            </a:xfrm>
            <a:custGeom>
              <a:avLst/>
              <a:gdLst/>
              <a:ahLst/>
              <a:cxnLst/>
              <a:rect l="l" t="t" r="r" b="b"/>
              <a:pathLst>
                <a:path w="3506" h="490" extrusionOk="0">
                  <a:moveTo>
                    <a:pt x="3321" y="1"/>
                  </a:moveTo>
                  <a:cubicBezTo>
                    <a:pt x="2273" y="5"/>
                    <a:pt x="1234" y="178"/>
                    <a:pt x="187" y="202"/>
                  </a:cubicBezTo>
                  <a:cubicBezTo>
                    <a:pt x="4" y="206"/>
                    <a:pt x="1" y="489"/>
                    <a:pt x="183" y="489"/>
                  </a:cubicBezTo>
                  <a:cubicBezTo>
                    <a:pt x="184" y="489"/>
                    <a:pt x="185" y="489"/>
                    <a:pt x="187" y="489"/>
                  </a:cubicBezTo>
                  <a:cubicBezTo>
                    <a:pt x="1234" y="465"/>
                    <a:pt x="2273" y="292"/>
                    <a:pt x="3321" y="289"/>
                  </a:cubicBezTo>
                  <a:cubicBezTo>
                    <a:pt x="3506" y="288"/>
                    <a:pt x="3506" y="1"/>
                    <a:pt x="33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5" name="Google Shape;2845;p44"/>
            <p:cNvSpPr/>
            <p:nvPr/>
          </p:nvSpPr>
          <p:spPr>
            <a:xfrm>
              <a:off x="1388225" y="2069175"/>
              <a:ext cx="52475" cy="72000"/>
            </a:xfrm>
            <a:custGeom>
              <a:avLst/>
              <a:gdLst/>
              <a:ahLst/>
              <a:cxnLst/>
              <a:rect l="l" t="t" r="r" b="b"/>
              <a:pathLst>
                <a:path w="2099" h="2880" extrusionOk="0">
                  <a:moveTo>
                    <a:pt x="1793" y="0"/>
                  </a:moveTo>
                  <a:cubicBezTo>
                    <a:pt x="1769" y="0"/>
                    <a:pt x="1744" y="6"/>
                    <a:pt x="1722" y="18"/>
                  </a:cubicBezTo>
                  <a:cubicBezTo>
                    <a:pt x="1432" y="178"/>
                    <a:pt x="1298" y="537"/>
                    <a:pt x="1208" y="837"/>
                  </a:cubicBezTo>
                  <a:cubicBezTo>
                    <a:pt x="1148" y="1040"/>
                    <a:pt x="1104" y="1248"/>
                    <a:pt x="1072" y="1456"/>
                  </a:cubicBezTo>
                  <a:cubicBezTo>
                    <a:pt x="856" y="1036"/>
                    <a:pt x="806" y="511"/>
                    <a:pt x="431" y="192"/>
                  </a:cubicBezTo>
                  <a:cubicBezTo>
                    <a:pt x="401" y="166"/>
                    <a:pt x="363" y="153"/>
                    <a:pt x="326" y="153"/>
                  </a:cubicBezTo>
                  <a:cubicBezTo>
                    <a:pt x="267" y="153"/>
                    <a:pt x="210" y="188"/>
                    <a:pt x="190" y="256"/>
                  </a:cubicBezTo>
                  <a:cubicBezTo>
                    <a:pt x="75" y="664"/>
                    <a:pt x="124" y="1083"/>
                    <a:pt x="140" y="1500"/>
                  </a:cubicBezTo>
                  <a:cubicBezTo>
                    <a:pt x="147" y="1706"/>
                    <a:pt x="145" y="1907"/>
                    <a:pt x="103" y="2108"/>
                  </a:cubicBezTo>
                  <a:cubicBezTo>
                    <a:pt x="58" y="2318"/>
                    <a:pt x="0" y="2525"/>
                    <a:pt x="19" y="2742"/>
                  </a:cubicBezTo>
                  <a:cubicBezTo>
                    <a:pt x="26" y="2833"/>
                    <a:pt x="101" y="2879"/>
                    <a:pt x="173" y="2879"/>
                  </a:cubicBezTo>
                  <a:cubicBezTo>
                    <a:pt x="245" y="2879"/>
                    <a:pt x="313" y="2834"/>
                    <a:pt x="306" y="2742"/>
                  </a:cubicBezTo>
                  <a:cubicBezTo>
                    <a:pt x="288" y="2533"/>
                    <a:pt x="350" y="2340"/>
                    <a:pt x="389" y="2139"/>
                  </a:cubicBezTo>
                  <a:cubicBezTo>
                    <a:pt x="428" y="1943"/>
                    <a:pt x="435" y="1746"/>
                    <a:pt x="428" y="1548"/>
                  </a:cubicBezTo>
                  <a:cubicBezTo>
                    <a:pt x="418" y="1241"/>
                    <a:pt x="383" y="929"/>
                    <a:pt x="414" y="625"/>
                  </a:cubicBezTo>
                  <a:lnTo>
                    <a:pt x="414" y="625"/>
                  </a:lnTo>
                  <a:cubicBezTo>
                    <a:pt x="509" y="784"/>
                    <a:pt x="568" y="968"/>
                    <a:pt x="631" y="1138"/>
                  </a:cubicBezTo>
                  <a:cubicBezTo>
                    <a:pt x="738" y="1428"/>
                    <a:pt x="852" y="1718"/>
                    <a:pt x="1066" y="1949"/>
                  </a:cubicBezTo>
                  <a:cubicBezTo>
                    <a:pt x="1094" y="1979"/>
                    <a:pt x="1127" y="1992"/>
                    <a:pt x="1160" y="1992"/>
                  </a:cubicBezTo>
                  <a:cubicBezTo>
                    <a:pt x="1233" y="1992"/>
                    <a:pt x="1304" y="1927"/>
                    <a:pt x="1311" y="1846"/>
                  </a:cubicBezTo>
                  <a:cubicBezTo>
                    <a:pt x="1338" y="1554"/>
                    <a:pt x="1387" y="1259"/>
                    <a:pt x="1467" y="976"/>
                  </a:cubicBezTo>
                  <a:cubicBezTo>
                    <a:pt x="1515" y="805"/>
                    <a:pt x="1578" y="587"/>
                    <a:pt x="1695" y="428"/>
                  </a:cubicBezTo>
                  <a:lnTo>
                    <a:pt x="1695" y="428"/>
                  </a:lnTo>
                  <a:cubicBezTo>
                    <a:pt x="1763" y="1061"/>
                    <a:pt x="1612" y="1713"/>
                    <a:pt x="1791" y="2338"/>
                  </a:cubicBezTo>
                  <a:cubicBezTo>
                    <a:pt x="1811" y="2409"/>
                    <a:pt x="1867" y="2440"/>
                    <a:pt x="1924" y="2440"/>
                  </a:cubicBezTo>
                  <a:cubicBezTo>
                    <a:pt x="2010" y="2440"/>
                    <a:pt x="2099" y="2369"/>
                    <a:pt x="2068" y="2262"/>
                  </a:cubicBezTo>
                  <a:cubicBezTo>
                    <a:pt x="1867" y="1559"/>
                    <a:pt x="2086" y="815"/>
                    <a:pt x="1933" y="104"/>
                  </a:cubicBezTo>
                  <a:cubicBezTo>
                    <a:pt x="1919" y="37"/>
                    <a:pt x="1856" y="0"/>
                    <a:pt x="17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6" name="Google Shape;2846;p44"/>
            <p:cNvSpPr/>
            <p:nvPr/>
          </p:nvSpPr>
          <p:spPr>
            <a:xfrm>
              <a:off x="1473975" y="2029600"/>
              <a:ext cx="40075" cy="66600"/>
            </a:xfrm>
            <a:custGeom>
              <a:avLst/>
              <a:gdLst/>
              <a:ahLst/>
              <a:cxnLst/>
              <a:rect l="l" t="t" r="r" b="b"/>
              <a:pathLst>
                <a:path w="1603" h="2664" extrusionOk="0">
                  <a:moveTo>
                    <a:pt x="1032" y="288"/>
                  </a:moveTo>
                  <a:cubicBezTo>
                    <a:pt x="1066" y="288"/>
                    <a:pt x="1097" y="290"/>
                    <a:pt x="1120" y="295"/>
                  </a:cubicBezTo>
                  <a:cubicBezTo>
                    <a:pt x="1177" y="307"/>
                    <a:pt x="1214" y="320"/>
                    <a:pt x="1248" y="366"/>
                  </a:cubicBezTo>
                  <a:cubicBezTo>
                    <a:pt x="1274" y="402"/>
                    <a:pt x="1290" y="472"/>
                    <a:pt x="1289" y="514"/>
                  </a:cubicBezTo>
                  <a:cubicBezTo>
                    <a:pt x="1289" y="516"/>
                    <a:pt x="1289" y="520"/>
                    <a:pt x="1283" y="541"/>
                  </a:cubicBezTo>
                  <a:cubicBezTo>
                    <a:pt x="1279" y="551"/>
                    <a:pt x="1280" y="551"/>
                    <a:pt x="1280" y="551"/>
                  </a:cubicBezTo>
                  <a:cubicBezTo>
                    <a:pt x="1280" y="551"/>
                    <a:pt x="1279" y="554"/>
                    <a:pt x="1276" y="559"/>
                  </a:cubicBezTo>
                  <a:cubicBezTo>
                    <a:pt x="1258" y="595"/>
                    <a:pt x="1259" y="590"/>
                    <a:pt x="1234" y="617"/>
                  </a:cubicBezTo>
                  <a:cubicBezTo>
                    <a:pt x="1152" y="700"/>
                    <a:pt x="1014" y="759"/>
                    <a:pt x="894" y="807"/>
                  </a:cubicBezTo>
                  <a:cubicBezTo>
                    <a:pt x="778" y="852"/>
                    <a:pt x="657" y="892"/>
                    <a:pt x="544" y="944"/>
                  </a:cubicBezTo>
                  <a:cubicBezTo>
                    <a:pt x="554" y="751"/>
                    <a:pt x="555" y="557"/>
                    <a:pt x="533" y="366"/>
                  </a:cubicBezTo>
                  <a:cubicBezTo>
                    <a:pt x="536" y="366"/>
                    <a:pt x="538" y="366"/>
                    <a:pt x="540" y="366"/>
                  </a:cubicBezTo>
                  <a:cubicBezTo>
                    <a:pt x="543" y="366"/>
                    <a:pt x="545" y="366"/>
                    <a:pt x="547" y="365"/>
                  </a:cubicBezTo>
                  <a:cubicBezTo>
                    <a:pt x="673" y="343"/>
                    <a:pt x="810" y="305"/>
                    <a:pt x="931" y="293"/>
                  </a:cubicBezTo>
                  <a:cubicBezTo>
                    <a:pt x="963" y="290"/>
                    <a:pt x="999" y="288"/>
                    <a:pt x="1032" y="288"/>
                  </a:cubicBezTo>
                  <a:close/>
                  <a:moveTo>
                    <a:pt x="1023" y="0"/>
                  </a:moveTo>
                  <a:cubicBezTo>
                    <a:pt x="837" y="0"/>
                    <a:pt x="657" y="54"/>
                    <a:pt x="476" y="86"/>
                  </a:cubicBezTo>
                  <a:cubicBezTo>
                    <a:pt x="452" y="32"/>
                    <a:pt x="403" y="8"/>
                    <a:pt x="353" y="8"/>
                  </a:cubicBezTo>
                  <a:cubicBezTo>
                    <a:pt x="268" y="8"/>
                    <a:pt x="181" y="77"/>
                    <a:pt x="209" y="185"/>
                  </a:cubicBezTo>
                  <a:cubicBezTo>
                    <a:pt x="414" y="968"/>
                    <a:pt x="1" y="1829"/>
                    <a:pt x="344" y="2589"/>
                  </a:cubicBezTo>
                  <a:cubicBezTo>
                    <a:pt x="368" y="2642"/>
                    <a:pt x="409" y="2664"/>
                    <a:pt x="451" y="2664"/>
                  </a:cubicBezTo>
                  <a:cubicBezTo>
                    <a:pt x="544" y="2664"/>
                    <a:pt x="644" y="2559"/>
                    <a:pt x="592" y="2444"/>
                  </a:cubicBezTo>
                  <a:cubicBezTo>
                    <a:pt x="437" y="2102"/>
                    <a:pt x="495" y="1673"/>
                    <a:pt x="519" y="1310"/>
                  </a:cubicBezTo>
                  <a:lnTo>
                    <a:pt x="519" y="1310"/>
                  </a:lnTo>
                  <a:cubicBezTo>
                    <a:pt x="627" y="1388"/>
                    <a:pt x="740" y="1460"/>
                    <a:pt x="845" y="1542"/>
                  </a:cubicBezTo>
                  <a:cubicBezTo>
                    <a:pt x="970" y="1636"/>
                    <a:pt x="1103" y="1752"/>
                    <a:pt x="1134" y="1912"/>
                  </a:cubicBezTo>
                  <a:cubicBezTo>
                    <a:pt x="1146" y="1976"/>
                    <a:pt x="1212" y="2017"/>
                    <a:pt x="1274" y="2017"/>
                  </a:cubicBezTo>
                  <a:cubicBezTo>
                    <a:pt x="1286" y="2017"/>
                    <a:pt x="1298" y="2015"/>
                    <a:pt x="1310" y="2012"/>
                  </a:cubicBezTo>
                  <a:cubicBezTo>
                    <a:pt x="1390" y="1991"/>
                    <a:pt x="1425" y="1912"/>
                    <a:pt x="1411" y="1836"/>
                  </a:cubicBezTo>
                  <a:cubicBezTo>
                    <a:pt x="1350" y="1511"/>
                    <a:pt x="1049" y="1332"/>
                    <a:pt x="787" y="1151"/>
                  </a:cubicBezTo>
                  <a:cubicBezTo>
                    <a:pt x="1030" y="1058"/>
                    <a:pt x="1303" y="989"/>
                    <a:pt x="1472" y="780"/>
                  </a:cubicBezTo>
                  <a:cubicBezTo>
                    <a:pt x="1597" y="625"/>
                    <a:pt x="1602" y="423"/>
                    <a:pt x="1511" y="247"/>
                  </a:cubicBezTo>
                  <a:cubicBezTo>
                    <a:pt x="1419" y="74"/>
                    <a:pt x="1231" y="3"/>
                    <a:pt x="1044" y="1"/>
                  </a:cubicBezTo>
                  <a:cubicBezTo>
                    <a:pt x="1037" y="0"/>
                    <a:pt x="1030" y="0"/>
                    <a:pt x="10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7" name="Google Shape;2847;p44"/>
            <p:cNvSpPr/>
            <p:nvPr/>
          </p:nvSpPr>
          <p:spPr>
            <a:xfrm>
              <a:off x="1519225" y="2024525"/>
              <a:ext cx="32325" cy="59425"/>
            </a:xfrm>
            <a:custGeom>
              <a:avLst/>
              <a:gdLst/>
              <a:ahLst/>
              <a:cxnLst/>
              <a:rect l="l" t="t" r="r" b="b"/>
              <a:pathLst>
                <a:path w="1293" h="2377" extrusionOk="0">
                  <a:moveTo>
                    <a:pt x="1000" y="1"/>
                  </a:moveTo>
                  <a:cubicBezTo>
                    <a:pt x="714" y="1"/>
                    <a:pt x="431" y="42"/>
                    <a:pt x="144" y="44"/>
                  </a:cubicBezTo>
                  <a:cubicBezTo>
                    <a:pt x="67" y="46"/>
                    <a:pt x="1" y="111"/>
                    <a:pt x="1" y="188"/>
                  </a:cubicBezTo>
                  <a:cubicBezTo>
                    <a:pt x="1" y="265"/>
                    <a:pt x="67" y="333"/>
                    <a:pt x="144" y="333"/>
                  </a:cubicBezTo>
                  <a:cubicBezTo>
                    <a:pt x="258" y="332"/>
                    <a:pt x="371" y="323"/>
                    <a:pt x="485" y="315"/>
                  </a:cubicBezTo>
                  <a:cubicBezTo>
                    <a:pt x="493" y="958"/>
                    <a:pt x="600" y="1594"/>
                    <a:pt x="603" y="2237"/>
                  </a:cubicBezTo>
                  <a:cubicBezTo>
                    <a:pt x="604" y="2330"/>
                    <a:pt x="676" y="2377"/>
                    <a:pt x="748" y="2377"/>
                  </a:cubicBezTo>
                  <a:cubicBezTo>
                    <a:pt x="820" y="2377"/>
                    <a:pt x="892" y="2330"/>
                    <a:pt x="892" y="2237"/>
                  </a:cubicBezTo>
                  <a:cubicBezTo>
                    <a:pt x="889" y="1589"/>
                    <a:pt x="779" y="945"/>
                    <a:pt x="772" y="296"/>
                  </a:cubicBezTo>
                  <a:cubicBezTo>
                    <a:pt x="852" y="292"/>
                    <a:pt x="932" y="289"/>
                    <a:pt x="1012" y="289"/>
                  </a:cubicBezTo>
                  <a:cubicBezTo>
                    <a:pt x="1058" y="289"/>
                    <a:pt x="1104" y="290"/>
                    <a:pt x="1149" y="292"/>
                  </a:cubicBezTo>
                  <a:cubicBezTo>
                    <a:pt x="1151" y="292"/>
                    <a:pt x="1154" y="292"/>
                    <a:pt x="1156" y="292"/>
                  </a:cubicBezTo>
                  <a:cubicBezTo>
                    <a:pt x="1230" y="292"/>
                    <a:pt x="1293" y="221"/>
                    <a:pt x="1293" y="149"/>
                  </a:cubicBezTo>
                  <a:cubicBezTo>
                    <a:pt x="1293" y="67"/>
                    <a:pt x="1227" y="9"/>
                    <a:pt x="1149" y="5"/>
                  </a:cubicBezTo>
                  <a:cubicBezTo>
                    <a:pt x="1099" y="2"/>
                    <a:pt x="1050" y="1"/>
                    <a:pt x="10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8" name="Google Shape;2848;p44"/>
            <p:cNvSpPr/>
            <p:nvPr/>
          </p:nvSpPr>
          <p:spPr>
            <a:xfrm>
              <a:off x="971825" y="2151850"/>
              <a:ext cx="7425" cy="20200"/>
            </a:xfrm>
            <a:custGeom>
              <a:avLst/>
              <a:gdLst/>
              <a:ahLst/>
              <a:cxnLst/>
              <a:rect l="l" t="t" r="r" b="b"/>
              <a:pathLst>
                <a:path w="297" h="808" extrusionOk="0">
                  <a:moveTo>
                    <a:pt x="152" y="0"/>
                  </a:moveTo>
                  <a:cubicBezTo>
                    <a:pt x="150" y="0"/>
                    <a:pt x="148" y="0"/>
                    <a:pt x="146" y="0"/>
                  </a:cubicBezTo>
                  <a:cubicBezTo>
                    <a:pt x="68" y="3"/>
                    <a:pt x="1" y="64"/>
                    <a:pt x="1" y="144"/>
                  </a:cubicBezTo>
                  <a:lnTo>
                    <a:pt x="8" y="663"/>
                  </a:lnTo>
                  <a:cubicBezTo>
                    <a:pt x="8" y="736"/>
                    <a:pt x="69" y="807"/>
                    <a:pt x="145" y="807"/>
                  </a:cubicBezTo>
                  <a:cubicBezTo>
                    <a:pt x="147" y="807"/>
                    <a:pt x="149" y="807"/>
                    <a:pt x="151" y="807"/>
                  </a:cubicBezTo>
                  <a:cubicBezTo>
                    <a:pt x="229" y="804"/>
                    <a:pt x="296" y="744"/>
                    <a:pt x="295" y="663"/>
                  </a:cubicBezTo>
                  <a:lnTo>
                    <a:pt x="289" y="144"/>
                  </a:lnTo>
                  <a:cubicBezTo>
                    <a:pt x="288" y="71"/>
                    <a:pt x="227" y="0"/>
                    <a:pt x="1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9" name="Google Shape;2849;p44"/>
            <p:cNvSpPr/>
            <p:nvPr/>
          </p:nvSpPr>
          <p:spPr>
            <a:xfrm>
              <a:off x="972225" y="2183925"/>
              <a:ext cx="7475" cy="26300"/>
            </a:xfrm>
            <a:custGeom>
              <a:avLst/>
              <a:gdLst/>
              <a:ahLst/>
              <a:cxnLst/>
              <a:rect l="l" t="t" r="r" b="b"/>
              <a:pathLst>
                <a:path w="299" h="1052" extrusionOk="0">
                  <a:moveTo>
                    <a:pt x="152" y="1"/>
                  </a:moveTo>
                  <a:cubicBezTo>
                    <a:pt x="150" y="1"/>
                    <a:pt x="148" y="1"/>
                    <a:pt x="145" y="1"/>
                  </a:cubicBezTo>
                  <a:cubicBezTo>
                    <a:pt x="68" y="4"/>
                    <a:pt x="0" y="63"/>
                    <a:pt x="2" y="145"/>
                  </a:cubicBezTo>
                  <a:lnTo>
                    <a:pt x="10" y="908"/>
                  </a:lnTo>
                  <a:cubicBezTo>
                    <a:pt x="12" y="981"/>
                    <a:pt x="73" y="1051"/>
                    <a:pt x="147" y="1051"/>
                  </a:cubicBezTo>
                  <a:cubicBezTo>
                    <a:pt x="149" y="1051"/>
                    <a:pt x="152" y="1051"/>
                    <a:pt x="154" y="1051"/>
                  </a:cubicBezTo>
                  <a:cubicBezTo>
                    <a:pt x="231" y="1048"/>
                    <a:pt x="299" y="989"/>
                    <a:pt x="299" y="908"/>
                  </a:cubicBezTo>
                  <a:lnTo>
                    <a:pt x="289" y="145"/>
                  </a:lnTo>
                  <a:cubicBezTo>
                    <a:pt x="288" y="71"/>
                    <a:pt x="226" y="1"/>
                    <a:pt x="1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0" name="Google Shape;2850;p44"/>
            <p:cNvSpPr/>
            <p:nvPr/>
          </p:nvSpPr>
          <p:spPr>
            <a:xfrm>
              <a:off x="972650" y="2216975"/>
              <a:ext cx="7375" cy="18050"/>
            </a:xfrm>
            <a:custGeom>
              <a:avLst/>
              <a:gdLst/>
              <a:ahLst/>
              <a:cxnLst/>
              <a:rect l="l" t="t" r="r" b="b"/>
              <a:pathLst>
                <a:path w="295" h="722" extrusionOk="0">
                  <a:moveTo>
                    <a:pt x="148" y="1"/>
                  </a:moveTo>
                  <a:cubicBezTo>
                    <a:pt x="147" y="1"/>
                    <a:pt x="145" y="1"/>
                    <a:pt x="144" y="1"/>
                  </a:cubicBezTo>
                  <a:cubicBezTo>
                    <a:pt x="68" y="5"/>
                    <a:pt x="0" y="64"/>
                    <a:pt x="0" y="144"/>
                  </a:cubicBezTo>
                  <a:cubicBezTo>
                    <a:pt x="3" y="289"/>
                    <a:pt x="4" y="433"/>
                    <a:pt x="6" y="576"/>
                  </a:cubicBezTo>
                  <a:cubicBezTo>
                    <a:pt x="7" y="651"/>
                    <a:pt x="70" y="721"/>
                    <a:pt x="145" y="721"/>
                  </a:cubicBezTo>
                  <a:cubicBezTo>
                    <a:pt x="147" y="721"/>
                    <a:pt x="148" y="721"/>
                    <a:pt x="149" y="721"/>
                  </a:cubicBezTo>
                  <a:cubicBezTo>
                    <a:pt x="227" y="717"/>
                    <a:pt x="294" y="658"/>
                    <a:pt x="293" y="576"/>
                  </a:cubicBezTo>
                  <a:cubicBezTo>
                    <a:pt x="292" y="433"/>
                    <a:pt x="290" y="289"/>
                    <a:pt x="289" y="144"/>
                  </a:cubicBezTo>
                  <a:cubicBezTo>
                    <a:pt x="287" y="71"/>
                    <a:pt x="225" y="1"/>
                    <a:pt x="1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1" name="Google Shape;2851;p44"/>
            <p:cNvSpPr/>
            <p:nvPr/>
          </p:nvSpPr>
          <p:spPr>
            <a:xfrm>
              <a:off x="739200" y="1918475"/>
              <a:ext cx="465800" cy="432400"/>
            </a:xfrm>
            <a:custGeom>
              <a:avLst/>
              <a:gdLst/>
              <a:ahLst/>
              <a:cxnLst/>
              <a:rect l="l" t="t" r="r" b="b"/>
              <a:pathLst>
                <a:path w="18632" h="17296" extrusionOk="0">
                  <a:moveTo>
                    <a:pt x="299" y="915"/>
                  </a:moveTo>
                  <a:cubicBezTo>
                    <a:pt x="2244" y="2602"/>
                    <a:pt x="4188" y="4288"/>
                    <a:pt x="6133" y="5976"/>
                  </a:cubicBezTo>
                  <a:cubicBezTo>
                    <a:pt x="6632" y="6408"/>
                    <a:pt x="7130" y="6840"/>
                    <a:pt x="7629" y="7273"/>
                  </a:cubicBezTo>
                  <a:cubicBezTo>
                    <a:pt x="6440" y="7280"/>
                    <a:pt x="5252" y="7287"/>
                    <a:pt x="4063" y="7294"/>
                  </a:cubicBezTo>
                  <a:cubicBezTo>
                    <a:pt x="2835" y="7301"/>
                    <a:pt x="1607" y="7307"/>
                    <a:pt x="378" y="7313"/>
                  </a:cubicBezTo>
                  <a:cubicBezTo>
                    <a:pt x="364" y="6160"/>
                    <a:pt x="350" y="5007"/>
                    <a:pt x="336" y="3854"/>
                  </a:cubicBezTo>
                  <a:cubicBezTo>
                    <a:pt x="324" y="2875"/>
                    <a:pt x="312" y="1895"/>
                    <a:pt x="299" y="915"/>
                  </a:cubicBezTo>
                  <a:close/>
                  <a:moveTo>
                    <a:pt x="9047" y="8011"/>
                  </a:moveTo>
                  <a:cubicBezTo>
                    <a:pt x="9053" y="8015"/>
                    <a:pt x="9060" y="8019"/>
                    <a:pt x="9067" y="8022"/>
                  </a:cubicBezTo>
                  <a:lnTo>
                    <a:pt x="9067" y="8024"/>
                  </a:lnTo>
                  <a:cubicBezTo>
                    <a:pt x="9062" y="8022"/>
                    <a:pt x="9057" y="8019"/>
                    <a:pt x="9055" y="8019"/>
                  </a:cubicBezTo>
                  <a:cubicBezTo>
                    <a:pt x="9054" y="8018"/>
                    <a:pt x="9053" y="8016"/>
                    <a:pt x="9048" y="8014"/>
                  </a:cubicBezTo>
                  <a:cubicBezTo>
                    <a:pt x="9047" y="8012"/>
                    <a:pt x="9047" y="8012"/>
                    <a:pt x="9047" y="8011"/>
                  </a:cubicBezTo>
                  <a:close/>
                  <a:moveTo>
                    <a:pt x="143" y="0"/>
                  </a:moveTo>
                  <a:cubicBezTo>
                    <a:pt x="72" y="0"/>
                    <a:pt x="1" y="46"/>
                    <a:pt x="2" y="138"/>
                  </a:cubicBezTo>
                  <a:lnTo>
                    <a:pt x="165" y="13437"/>
                  </a:lnTo>
                  <a:cubicBezTo>
                    <a:pt x="181" y="14677"/>
                    <a:pt x="196" y="15917"/>
                    <a:pt x="212" y="17157"/>
                  </a:cubicBezTo>
                  <a:cubicBezTo>
                    <a:pt x="213" y="17249"/>
                    <a:pt x="286" y="17295"/>
                    <a:pt x="357" y="17295"/>
                  </a:cubicBezTo>
                  <a:cubicBezTo>
                    <a:pt x="429" y="17295"/>
                    <a:pt x="500" y="17249"/>
                    <a:pt x="499" y="17157"/>
                  </a:cubicBezTo>
                  <a:cubicBezTo>
                    <a:pt x="479" y="15550"/>
                    <a:pt x="459" y="13942"/>
                    <a:pt x="440" y="12335"/>
                  </a:cubicBezTo>
                  <a:cubicBezTo>
                    <a:pt x="1254" y="11745"/>
                    <a:pt x="2279" y="11471"/>
                    <a:pt x="3286" y="11471"/>
                  </a:cubicBezTo>
                  <a:cubicBezTo>
                    <a:pt x="3477" y="11471"/>
                    <a:pt x="3668" y="11481"/>
                    <a:pt x="3857" y="11500"/>
                  </a:cubicBezTo>
                  <a:cubicBezTo>
                    <a:pt x="5056" y="11627"/>
                    <a:pt x="6135" y="12252"/>
                    <a:pt x="7282" y="12577"/>
                  </a:cubicBezTo>
                  <a:cubicBezTo>
                    <a:pt x="8886" y="13032"/>
                    <a:pt x="10587" y="13293"/>
                    <a:pt x="12279" y="13293"/>
                  </a:cubicBezTo>
                  <a:cubicBezTo>
                    <a:pt x="13235" y="13293"/>
                    <a:pt x="14189" y="13210"/>
                    <a:pt x="15119" y="13030"/>
                  </a:cubicBezTo>
                  <a:cubicBezTo>
                    <a:pt x="15814" y="12896"/>
                    <a:pt x="16469" y="12660"/>
                    <a:pt x="17080" y="12304"/>
                  </a:cubicBezTo>
                  <a:cubicBezTo>
                    <a:pt x="17368" y="12135"/>
                    <a:pt x="17677" y="11982"/>
                    <a:pt x="17952" y="11794"/>
                  </a:cubicBezTo>
                  <a:cubicBezTo>
                    <a:pt x="18048" y="11731"/>
                    <a:pt x="18135" y="11659"/>
                    <a:pt x="18227" y="11590"/>
                  </a:cubicBezTo>
                  <a:cubicBezTo>
                    <a:pt x="18289" y="11544"/>
                    <a:pt x="18378" y="11454"/>
                    <a:pt x="18456" y="11442"/>
                  </a:cubicBezTo>
                  <a:cubicBezTo>
                    <a:pt x="18632" y="11420"/>
                    <a:pt x="18568" y="11164"/>
                    <a:pt x="18402" y="11164"/>
                  </a:cubicBezTo>
                  <a:cubicBezTo>
                    <a:pt x="18395" y="11164"/>
                    <a:pt x="18388" y="11164"/>
                    <a:pt x="18380" y="11165"/>
                  </a:cubicBezTo>
                  <a:cubicBezTo>
                    <a:pt x="18221" y="11188"/>
                    <a:pt x="18062" y="11359"/>
                    <a:pt x="17941" y="11451"/>
                  </a:cubicBezTo>
                  <a:cubicBezTo>
                    <a:pt x="17727" y="11611"/>
                    <a:pt x="17487" y="11730"/>
                    <a:pt x="17257" y="11866"/>
                  </a:cubicBezTo>
                  <a:cubicBezTo>
                    <a:pt x="16687" y="12204"/>
                    <a:pt x="16125" y="12491"/>
                    <a:pt x="15479" y="12656"/>
                  </a:cubicBezTo>
                  <a:cubicBezTo>
                    <a:pt x="14496" y="12909"/>
                    <a:pt x="13451" y="12995"/>
                    <a:pt x="12424" y="12995"/>
                  </a:cubicBezTo>
                  <a:cubicBezTo>
                    <a:pt x="12114" y="12995"/>
                    <a:pt x="11807" y="12987"/>
                    <a:pt x="11503" y="12974"/>
                  </a:cubicBezTo>
                  <a:cubicBezTo>
                    <a:pt x="10157" y="12916"/>
                    <a:pt x="8820" y="12701"/>
                    <a:pt x="7521" y="12345"/>
                  </a:cubicBezTo>
                  <a:cubicBezTo>
                    <a:pt x="7378" y="12305"/>
                    <a:pt x="7234" y="12262"/>
                    <a:pt x="7092" y="12215"/>
                  </a:cubicBezTo>
                  <a:cubicBezTo>
                    <a:pt x="7765" y="11613"/>
                    <a:pt x="8437" y="11010"/>
                    <a:pt x="9112" y="10408"/>
                  </a:cubicBezTo>
                  <a:cubicBezTo>
                    <a:pt x="9220" y="10311"/>
                    <a:pt x="9118" y="10166"/>
                    <a:pt x="9003" y="10166"/>
                  </a:cubicBezTo>
                  <a:cubicBezTo>
                    <a:pt x="8971" y="10166"/>
                    <a:pt x="8938" y="10177"/>
                    <a:pt x="8908" y="10204"/>
                  </a:cubicBezTo>
                  <a:lnTo>
                    <a:pt x="6782" y="12107"/>
                  </a:lnTo>
                  <a:cubicBezTo>
                    <a:pt x="6347" y="11951"/>
                    <a:pt x="5916" y="11773"/>
                    <a:pt x="5482" y="11617"/>
                  </a:cubicBezTo>
                  <a:cubicBezTo>
                    <a:pt x="6691" y="10535"/>
                    <a:pt x="7900" y="9452"/>
                    <a:pt x="9110" y="8370"/>
                  </a:cubicBezTo>
                  <a:cubicBezTo>
                    <a:pt x="9119" y="8475"/>
                    <a:pt x="9123" y="8580"/>
                    <a:pt x="9123" y="8685"/>
                  </a:cubicBezTo>
                  <a:cubicBezTo>
                    <a:pt x="9123" y="8758"/>
                    <a:pt x="9185" y="8829"/>
                    <a:pt x="9260" y="8829"/>
                  </a:cubicBezTo>
                  <a:cubicBezTo>
                    <a:pt x="9262" y="8829"/>
                    <a:pt x="9264" y="8829"/>
                    <a:pt x="9266" y="8829"/>
                  </a:cubicBezTo>
                  <a:cubicBezTo>
                    <a:pt x="9345" y="8826"/>
                    <a:pt x="9410" y="8765"/>
                    <a:pt x="9411" y="8685"/>
                  </a:cubicBezTo>
                  <a:cubicBezTo>
                    <a:pt x="9411" y="8515"/>
                    <a:pt x="9400" y="8346"/>
                    <a:pt x="9378" y="8177"/>
                  </a:cubicBezTo>
                  <a:cubicBezTo>
                    <a:pt x="9376" y="8163"/>
                    <a:pt x="9373" y="8149"/>
                    <a:pt x="9372" y="8135"/>
                  </a:cubicBezTo>
                  <a:lnTo>
                    <a:pt x="9464" y="8053"/>
                  </a:lnTo>
                  <a:cubicBezTo>
                    <a:pt x="9571" y="7957"/>
                    <a:pt x="9471" y="7814"/>
                    <a:pt x="9357" y="7814"/>
                  </a:cubicBezTo>
                  <a:cubicBezTo>
                    <a:pt x="9328" y="7814"/>
                    <a:pt x="9299" y="7823"/>
                    <a:pt x="9272" y="7843"/>
                  </a:cubicBezTo>
                  <a:cubicBezTo>
                    <a:pt x="9243" y="7804"/>
                    <a:pt x="9206" y="7772"/>
                    <a:pt x="9157" y="7753"/>
                  </a:cubicBezTo>
                  <a:cubicBezTo>
                    <a:pt x="9144" y="7749"/>
                    <a:pt x="9132" y="7747"/>
                    <a:pt x="9119" y="7747"/>
                  </a:cubicBezTo>
                  <a:cubicBezTo>
                    <a:pt x="9057" y="7747"/>
                    <a:pt x="8993" y="7795"/>
                    <a:pt x="8979" y="7853"/>
                  </a:cubicBezTo>
                  <a:cubicBezTo>
                    <a:pt x="8965" y="7918"/>
                    <a:pt x="8991" y="7971"/>
                    <a:pt x="9038" y="8007"/>
                  </a:cubicBezTo>
                  <a:cubicBezTo>
                    <a:pt x="9040" y="8007"/>
                    <a:pt x="9040" y="8008"/>
                    <a:pt x="9041" y="8009"/>
                  </a:cubicBezTo>
                  <a:cubicBezTo>
                    <a:pt x="9043" y="8011"/>
                    <a:pt x="9044" y="8012"/>
                    <a:pt x="9044" y="8015"/>
                  </a:cubicBezTo>
                  <a:cubicBezTo>
                    <a:pt x="9047" y="8018"/>
                    <a:pt x="9048" y="8022"/>
                    <a:pt x="9050" y="8026"/>
                  </a:cubicBezTo>
                  <a:cubicBezTo>
                    <a:pt x="9051" y="8029"/>
                    <a:pt x="9053" y="8032"/>
                    <a:pt x="9054" y="8035"/>
                  </a:cubicBezTo>
                  <a:cubicBezTo>
                    <a:pt x="9017" y="8067"/>
                    <a:pt x="8981" y="8100"/>
                    <a:pt x="8946" y="8132"/>
                  </a:cubicBezTo>
                  <a:cubicBezTo>
                    <a:pt x="7690" y="9257"/>
                    <a:pt x="6434" y="10380"/>
                    <a:pt x="5179" y="11503"/>
                  </a:cubicBezTo>
                  <a:cubicBezTo>
                    <a:pt x="5176" y="11506"/>
                    <a:pt x="5176" y="11509"/>
                    <a:pt x="5173" y="11511"/>
                  </a:cubicBezTo>
                  <a:cubicBezTo>
                    <a:pt x="4816" y="11393"/>
                    <a:pt x="4454" y="11296"/>
                    <a:pt x="4080" y="11241"/>
                  </a:cubicBezTo>
                  <a:cubicBezTo>
                    <a:pt x="3877" y="11213"/>
                    <a:pt x="3671" y="11195"/>
                    <a:pt x="3465" y="11188"/>
                  </a:cubicBezTo>
                  <a:cubicBezTo>
                    <a:pt x="3477" y="11182"/>
                    <a:pt x="3491" y="11176"/>
                    <a:pt x="3503" y="11165"/>
                  </a:cubicBezTo>
                  <a:cubicBezTo>
                    <a:pt x="4520" y="10255"/>
                    <a:pt x="5538" y="9344"/>
                    <a:pt x="6556" y="8433"/>
                  </a:cubicBezTo>
                  <a:cubicBezTo>
                    <a:pt x="6663" y="8336"/>
                    <a:pt x="6562" y="8191"/>
                    <a:pt x="6447" y="8191"/>
                  </a:cubicBezTo>
                  <a:cubicBezTo>
                    <a:pt x="6415" y="8191"/>
                    <a:pt x="6381" y="8202"/>
                    <a:pt x="6351" y="8229"/>
                  </a:cubicBezTo>
                  <a:cubicBezTo>
                    <a:pt x="5335" y="9140"/>
                    <a:pt x="4318" y="10050"/>
                    <a:pt x="3300" y="10961"/>
                  </a:cubicBezTo>
                  <a:cubicBezTo>
                    <a:pt x="3215" y="11037"/>
                    <a:pt x="3259" y="11141"/>
                    <a:pt x="3336" y="11183"/>
                  </a:cubicBezTo>
                  <a:cubicBezTo>
                    <a:pt x="3313" y="11183"/>
                    <a:pt x="3289" y="11183"/>
                    <a:pt x="3266" y="11183"/>
                  </a:cubicBezTo>
                  <a:cubicBezTo>
                    <a:pt x="2272" y="11183"/>
                    <a:pt x="1258" y="11444"/>
                    <a:pt x="435" y="11989"/>
                  </a:cubicBezTo>
                  <a:cubicBezTo>
                    <a:pt x="417" y="10526"/>
                    <a:pt x="400" y="9062"/>
                    <a:pt x="382" y="7600"/>
                  </a:cubicBezTo>
                  <a:cubicBezTo>
                    <a:pt x="2437" y="7591"/>
                    <a:pt x="4492" y="7580"/>
                    <a:pt x="6548" y="7567"/>
                  </a:cubicBezTo>
                  <a:cubicBezTo>
                    <a:pt x="8467" y="7555"/>
                    <a:pt x="10385" y="7544"/>
                    <a:pt x="12304" y="7534"/>
                  </a:cubicBezTo>
                  <a:cubicBezTo>
                    <a:pt x="13434" y="7528"/>
                    <a:pt x="14566" y="7524"/>
                    <a:pt x="15698" y="7518"/>
                  </a:cubicBezTo>
                  <a:lnTo>
                    <a:pt x="15698" y="7518"/>
                  </a:lnTo>
                  <a:cubicBezTo>
                    <a:pt x="15595" y="7584"/>
                    <a:pt x="15493" y="7651"/>
                    <a:pt x="15391" y="7710"/>
                  </a:cubicBezTo>
                  <a:cubicBezTo>
                    <a:pt x="15323" y="7749"/>
                    <a:pt x="15299" y="7839"/>
                    <a:pt x="15339" y="7907"/>
                  </a:cubicBezTo>
                  <a:cubicBezTo>
                    <a:pt x="15365" y="7952"/>
                    <a:pt x="15414" y="7977"/>
                    <a:pt x="15463" y="7977"/>
                  </a:cubicBezTo>
                  <a:cubicBezTo>
                    <a:pt x="15488" y="7977"/>
                    <a:pt x="15513" y="7971"/>
                    <a:pt x="15536" y="7957"/>
                  </a:cubicBezTo>
                  <a:cubicBezTo>
                    <a:pt x="15691" y="7869"/>
                    <a:pt x="15838" y="7767"/>
                    <a:pt x="15993" y="7676"/>
                  </a:cubicBezTo>
                  <a:cubicBezTo>
                    <a:pt x="16107" y="7610"/>
                    <a:pt x="16210" y="7553"/>
                    <a:pt x="16327" y="7515"/>
                  </a:cubicBezTo>
                  <a:lnTo>
                    <a:pt x="16428" y="7515"/>
                  </a:lnTo>
                  <a:cubicBezTo>
                    <a:pt x="16521" y="7515"/>
                    <a:pt x="16567" y="7441"/>
                    <a:pt x="16566" y="7368"/>
                  </a:cubicBezTo>
                  <a:cubicBezTo>
                    <a:pt x="16566" y="7368"/>
                    <a:pt x="16566" y="7366"/>
                    <a:pt x="16566" y="7366"/>
                  </a:cubicBezTo>
                  <a:cubicBezTo>
                    <a:pt x="16567" y="7362"/>
                    <a:pt x="16569" y="7358"/>
                    <a:pt x="16569" y="7354"/>
                  </a:cubicBezTo>
                  <a:cubicBezTo>
                    <a:pt x="16569" y="7349"/>
                    <a:pt x="16572" y="7345"/>
                    <a:pt x="16572" y="7341"/>
                  </a:cubicBezTo>
                  <a:cubicBezTo>
                    <a:pt x="16570" y="7330"/>
                    <a:pt x="16567" y="7318"/>
                    <a:pt x="16566" y="7308"/>
                  </a:cubicBezTo>
                  <a:cubicBezTo>
                    <a:pt x="16566" y="7306"/>
                    <a:pt x="16566" y="7304"/>
                    <a:pt x="16566" y="7303"/>
                  </a:cubicBezTo>
                  <a:cubicBezTo>
                    <a:pt x="16566" y="7303"/>
                    <a:pt x="16565" y="7301"/>
                    <a:pt x="16565" y="7301"/>
                  </a:cubicBezTo>
                  <a:cubicBezTo>
                    <a:pt x="16538" y="7141"/>
                    <a:pt x="16407" y="7002"/>
                    <a:pt x="16297" y="6892"/>
                  </a:cubicBezTo>
                  <a:cubicBezTo>
                    <a:pt x="16148" y="6745"/>
                    <a:pt x="15982" y="6612"/>
                    <a:pt x="15805" y="6502"/>
                  </a:cubicBezTo>
                  <a:cubicBezTo>
                    <a:pt x="15726" y="6453"/>
                    <a:pt x="15643" y="6406"/>
                    <a:pt x="15554" y="6381"/>
                  </a:cubicBezTo>
                  <a:cubicBezTo>
                    <a:pt x="15543" y="6378"/>
                    <a:pt x="15531" y="6376"/>
                    <a:pt x="15519" y="6376"/>
                  </a:cubicBezTo>
                  <a:cubicBezTo>
                    <a:pt x="15456" y="6376"/>
                    <a:pt x="15392" y="6418"/>
                    <a:pt x="15377" y="6482"/>
                  </a:cubicBezTo>
                  <a:cubicBezTo>
                    <a:pt x="15360" y="6558"/>
                    <a:pt x="15401" y="6637"/>
                    <a:pt x="15478" y="6658"/>
                  </a:cubicBezTo>
                  <a:cubicBezTo>
                    <a:pt x="15491" y="6662"/>
                    <a:pt x="15503" y="6667"/>
                    <a:pt x="15515" y="6671"/>
                  </a:cubicBezTo>
                  <a:cubicBezTo>
                    <a:pt x="15520" y="6674"/>
                    <a:pt x="15524" y="6675"/>
                    <a:pt x="15530" y="6678"/>
                  </a:cubicBezTo>
                  <a:cubicBezTo>
                    <a:pt x="15564" y="6693"/>
                    <a:pt x="15595" y="6712"/>
                    <a:pt x="15627" y="6730"/>
                  </a:cubicBezTo>
                  <a:cubicBezTo>
                    <a:pt x="15703" y="6775"/>
                    <a:pt x="15776" y="6827"/>
                    <a:pt x="15847" y="6881"/>
                  </a:cubicBezTo>
                  <a:cubicBezTo>
                    <a:pt x="15851" y="6882"/>
                    <a:pt x="15850" y="6882"/>
                    <a:pt x="15851" y="6883"/>
                  </a:cubicBezTo>
                  <a:cubicBezTo>
                    <a:pt x="15852" y="6885"/>
                    <a:pt x="15854" y="6885"/>
                    <a:pt x="15858" y="6888"/>
                  </a:cubicBezTo>
                  <a:cubicBezTo>
                    <a:pt x="15866" y="6895"/>
                    <a:pt x="15875" y="6902"/>
                    <a:pt x="15883" y="6909"/>
                  </a:cubicBezTo>
                  <a:cubicBezTo>
                    <a:pt x="15903" y="6924"/>
                    <a:pt x="15921" y="6940"/>
                    <a:pt x="15940" y="6955"/>
                  </a:cubicBezTo>
                  <a:cubicBezTo>
                    <a:pt x="15976" y="6986"/>
                    <a:pt x="16013" y="7019"/>
                    <a:pt x="16047" y="7051"/>
                  </a:cubicBezTo>
                  <a:cubicBezTo>
                    <a:pt x="16082" y="7083"/>
                    <a:pt x="16116" y="7117"/>
                    <a:pt x="16148" y="7151"/>
                  </a:cubicBezTo>
                  <a:cubicBezTo>
                    <a:pt x="16161" y="7165"/>
                    <a:pt x="16175" y="7180"/>
                    <a:pt x="16187" y="7194"/>
                  </a:cubicBezTo>
                  <a:cubicBezTo>
                    <a:pt x="16193" y="7202"/>
                    <a:pt x="16199" y="7209"/>
                    <a:pt x="16206" y="7217"/>
                  </a:cubicBezTo>
                  <a:cubicBezTo>
                    <a:pt x="16207" y="7218"/>
                    <a:pt x="16210" y="7224"/>
                    <a:pt x="16214" y="7228"/>
                  </a:cubicBezTo>
                  <a:cubicBezTo>
                    <a:pt x="14018" y="7238"/>
                    <a:pt x="11821" y="7248"/>
                    <a:pt x="9624" y="7261"/>
                  </a:cubicBezTo>
                  <a:cubicBezTo>
                    <a:pt x="9100" y="7263"/>
                    <a:pt x="8577" y="7268"/>
                    <a:pt x="8053" y="7270"/>
                  </a:cubicBezTo>
                  <a:cubicBezTo>
                    <a:pt x="8048" y="7262"/>
                    <a:pt x="8043" y="7254"/>
                    <a:pt x="8035" y="7245"/>
                  </a:cubicBezTo>
                  <a:lnTo>
                    <a:pt x="4216" y="3933"/>
                  </a:lnTo>
                  <a:cubicBezTo>
                    <a:pt x="5795" y="3933"/>
                    <a:pt x="7373" y="3995"/>
                    <a:pt x="8953" y="4001"/>
                  </a:cubicBezTo>
                  <a:cubicBezTo>
                    <a:pt x="8839" y="4071"/>
                    <a:pt x="8726" y="4144"/>
                    <a:pt x="8620" y="4225"/>
                  </a:cubicBezTo>
                  <a:cubicBezTo>
                    <a:pt x="8561" y="4271"/>
                    <a:pt x="8523" y="4351"/>
                    <a:pt x="8568" y="4422"/>
                  </a:cubicBezTo>
                  <a:cubicBezTo>
                    <a:pt x="8595" y="4463"/>
                    <a:pt x="8649" y="4495"/>
                    <a:pt x="8700" y="4495"/>
                  </a:cubicBezTo>
                  <a:cubicBezTo>
                    <a:pt x="8723" y="4495"/>
                    <a:pt x="8746" y="4489"/>
                    <a:pt x="8765" y="4474"/>
                  </a:cubicBezTo>
                  <a:cubicBezTo>
                    <a:pt x="8908" y="4364"/>
                    <a:pt x="9060" y="4268"/>
                    <a:pt x="9213" y="4175"/>
                  </a:cubicBezTo>
                  <a:cubicBezTo>
                    <a:pt x="9347" y="4095"/>
                    <a:pt x="9483" y="4013"/>
                    <a:pt x="9625" y="3950"/>
                  </a:cubicBezTo>
                  <a:cubicBezTo>
                    <a:pt x="9651" y="3939"/>
                    <a:pt x="9666" y="3918"/>
                    <a:pt x="9679" y="3894"/>
                  </a:cubicBezTo>
                  <a:cubicBezTo>
                    <a:pt x="9718" y="3877"/>
                    <a:pt x="9751" y="3847"/>
                    <a:pt x="9761" y="3804"/>
                  </a:cubicBezTo>
                  <a:cubicBezTo>
                    <a:pt x="9777" y="3728"/>
                    <a:pt x="9738" y="3646"/>
                    <a:pt x="9661" y="3626"/>
                  </a:cubicBezTo>
                  <a:cubicBezTo>
                    <a:pt x="9623" y="3616"/>
                    <a:pt x="9585" y="3605"/>
                    <a:pt x="9548" y="3591"/>
                  </a:cubicBezTo>
                  <a:cubicBezTo>
                    <a:pt x="9540" y="3588"/>
                    <a:pt x="9531" y="3584"/>
                    <a:pt x="9523" y="3581"/>
                  </a:cubicBezTo>
                  <a:cubicBezTo>
                    <a:pt x="9521" y="3581"/>
                    <a:pt x="9511" y="3577"/>
                    <a:pt x="9507" y="3576"/>
                  </a:cubicBezTo>
                  <a:cubicBezTo>
                    <a:pt x="9503" y="3573"/>
                    <a:pt x="9494" y="3570"/>
                    <a:pt x="9493" y="3569"/>
                  </a:cubicBezTo>
                  <a:cubicBezTo>
                    <a:pt x="9485" y="3564"/>
                    <a:pt x="9476" y="3562"/>
                    <a:pt x="9468" y="3557"/>
                  </a:cubicBezTo>
                  <a:cubicBezTo>
                    <a:pt x="9397" y="3524"/>
                    <a:pt x="9328" y="3486"/>
                    <a:pt x="9259" y="3446"/>
                  </a:cubicBezTo>
                  <a:cubicBezTo>
                    <a:pt x="9117" y="3367"/>
                    <a:pt x="8977" y="3287"/>
                    <a:pt x="8823" y="3232"/>
                  </a:cubicBezTo>
                  <a:cubicBezTo>
                    <a:pt x="8811" y="3228"/>
                    <a:pt x="8799" y="3226"/>
                    <a:pt x="8786" y="3226"/>
                  </a:cubicBezTo>
                  <a:cubicBezTo>
                    <a:pt x="8724" y="3226"/>
                    <a:pt x="8660" y="3274"/>
                    <a:pt x="8646" y="3334"/>
                  </a:cubicBezTo>
                  <a:cubicBezTo>
                    <a:pt x="8627" y="3414"/>
                    <a:pt x="8671" y="3483"/>
                    <a:pt x="8747" y="3510"/>
                  </a:cubicBezTo>
                  <a:cubicBezTo>
                    <a:pt x="8764" y="3517"/>
                    <a:pt x="8781" y="3522"/>
                    <a:pt x="8798" y="3529"/>
                  </a:cubicBezTo>
                  <a:cubicBezTo>
                    <a:pt x="8799" y="3529"/>
                    <a:pt x="8802" y="3531"/>
                    <a:pt x="8803" y="3531"/>
                  </a:cubicBezTo>
                  <a:cubicBezTo>
                    <a:pt x="8813" y="3535"/>
                    <a:pt x="8823" y="3540"/>
                    <a:pt x="8833" y="3545"/>
                  </a:cubicBezTo>
                  <a:cubicBezTo>
                    <a:pt x="8867" y="3560"/>
                    <a:pt x="8899" y="3576"/>
                    <a:pt x="8931" y="3594"/>
                  </a:cubicBezTo>
                  <a:cubicBezTo>
                    <a:pt x="9002" y="3631"/>
                    <a:pt x="9069" y="3670"/>
                    <a:pt x="9138" y="3708"/>
                  </a:cubicBezTo>
                  <a:cubicBezTo>
                    <a:pt x="9141" y="3709"/>
                    <a:pt x="9144" y="3711"/>
                    <a:pt x="9147" y="3714"/>
                  </a:cubicBezTo>
                  <a:cubicBezTo>
                    <a:pt x="7496" y="3712"/>
                    <a:pt x="5846" y="3644"/>
                    <a:pt x="4195" y="3644"/>
                  </a:cubicBezTo>
                  <a:cubicBezTo>
                    <a:pt x="4132" y="3644"/>
                    <a:pt x="4069" y="3644"/>
                    <a:pt x="4005" y="3645"/>
                  </a:cubicBezTo>
                  <a:cubicBezTo>
                    <a:pt x="3968" y="3645"/>
                    <a:pt x="3942" y="3659"/>
                    <a:pt x="3919" y="3676"/>
                  </a:cubicBezTo>
                  <a:cubicBezTo>
                    <a:pt x="3287" y="3128"/>
                    <a:pt x="2654" y="2579"/>
                    <a:pt x="2022" y="2030"/>
                  </a:cubicBezTo>
                  <a:cubicBezTo>
                    <a:pt x="1455" y="1539"/>
                    <a:pt x="889" y="1048"/>
                    <a:pt x="323" y="556"/>
                  </a:cubicBezTo>
                  <a:cubicBezTo>
                    <a:pt x="313" y="548"/>
                    <a:pt x="303" y="545"/>
                    <a:pt x="293" y="540"/>
                  </a:cubicBezTo>
                  <a:cubicBezTo>
                    <a:pt x="292" y="406"/>
                    <a:pt x="291" y="272"/>
                    <a:pt x="289" y="138"/>
                  </a:cubicBezTo>
                  <a:cubicBezTo>
                    <a:pt x="288" y="46"/>
                    <a:pt x="215" y="0"/>
                    <a:pt x="1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2" name="Google Shape;2852;p44"/>
            <p:cNvSpPr/>
            <p:nvPr/>
          </p:nvSpPr>
          <p:spPr>
            <a:xfrm>
              <a:off x="757000" y="2115225"/>
              <a:ext cx="55075" cy="46950"/>
            </a:xfrm>
            <a:custGeom>
              <a:avLst/>
              <a:gdLst/>
              <a:ahLst/>
              <a:cxnLst/>
              <a:rect l="l" t="t" r="r" b="b"/>
              <a:pathLst>
                <a:path w="2203" h="1878" extrusionOk="0">
                  <a:moveTo>
                    <a:pt x="1987" y="1"/>
                  </a:moveTo>
                  <a:cubicBezTo>
                    <a:pt x="1955" y="1"/>
                    <a:pt x="1921" y="12"/>
                    <a:pt x="1891" y="40"/>
                  </a:cubicBezTo>
                  <a:cubicBezTo>
                    <a:pt x="1297" y="572"/>
                    <a:pt x="703" y="1104"/>
                    <a:pt x="108" y="1636"/>
                  </a:cubicBezTo>
                  <a:cubicBezTo>
                    <a:pt x="0" y="1732"/>
                    <a:pt x="101" y="1877"/>
                    <a:pt x="216" y="1877"/>
                  </a:cubicBezTo>
                  <a:cubicBezTo>
                    <a:pt x="248" y="1877"/>
                    <a:pt x="282" y="1866"/>
                    <a:pt x="312" y="1838"/>
                  </a:cubicBezTo>
                  <a:cubicBezTo>
                    <a:pt x="906" y="1306"/>
                    <a:pt x="1500" y="774"/>
                    <a:pt x="2095" y="242"/>
                  </a:cubicBezTo>
                  <a:cubicBezTo>
                    <a:pt x="2203" y="146"/>
                    <a:pt x="2102" y="1"/>
                    <a:pt x="19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3" name="Google Shape;2853;p44"/>
            <p:cNvSpPr/>
            <p:nvPr/>
          </p:nvSpPr>
          <p:spPr>
            <a:xfrm>
              <a:off x="767750" y="2109675"/>
              <a:ext cx="93675" cy="81475"/>
            </a:xfrm>
            <a:custGeom>
              <a:avLst/>
              <a:gdLst/>
              <a:ahLst/>
              <a:cxnLst/>
              <a:rect l="l" t="t" r="r" b="b"/>
              <a:pathLst>
                <a:path w="3747" h="3259" extrusionOk="0">
                  <a:moveTo>
                    <a:pt x="3531" y="0"/>
                  </a:moveTo>
                  <a:cubicBezTo>
                    <a:pt x="3499" y="0"/>
                    <a:pt x="3466" y="12"/>
                    <a:pt x="3436" y="39"/>
                  </a:cubicBezTo>
                  <a:cubicBezTo>
                    <a:pt x="2327" y="1031"/>
                    <a:pt x="1218" y="2024"/>
                    <a:pt x="108" y="3018"/>
                  </a:cubicBezTo>
                  <a:cubicBezTo>
                    <a:pt x="1" y="3113"/>
                    <a:pt x="102" y="3258"/>
                    <a:pt x="217" y="3258"/>
                  </a:cubicBezTo>
                  <a:cubicBezTo>
                    <a:pt x="249" y="3258"/>
                    <a:pt x="282" y="3247"/>
                    <a:pt x="313" y="3220"/>
                  </a:cubicBezTo>
                  <a:cubicBezTo>
                    <a:pt x="1420" y="2228"/>
                    <a:pt x="2529" y="1234"/>
                    <a:pt x="3639" y="242"/>
                  </a:cubicBezTo>
                  <a:cubicBezTo>
                    <a:pt x="3746" y="145"/>
                    <a:pt x="3646" y="0"/>
                    <a:pt x="35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4" name="Google Shape;2854;p44"/>
            <p:cNvSpPr/>
            <p:nvPr/>
          </p:nvSpPr>
          <p:spPr>
            <a:xfrm>
              <a:off x="938550" y="2252175"/>
              <a:ext cx="43725" cy="51225"/>
            </a:xfrm>
            <a:custGeom>
              <a:avLst/>
              <a:gdLst/>
              <a:ahLst/>
              <a:cxnLst/>
              <a:rect l="l" t="t" r="r" b="b"/>
              <a:pathLst>
                <a:path w="1749" h="2049" extrusionOk="0">
                  <a:moveTo>
                    <a:pt x="1264" y="0"/>
                  </a:moveTo>
                  <a:cubicBezTo>
                    <a:pt x="1128" y="0"/>
                    <a:pt x="991" y="24"/>
                    <a:pt x="881" y="99"/>
                  </a:cubicBezTo>
                  <a:cubicBezTo>
                    <a:pt x="576" y="307"/>
                    <a:pt x="659" y="610"/>
                    <a:pt x="793" y="897"/>
                  </a:cubicBezTo>
                  <a:cubicBezTo>
                    <a:pt x="590" y="919"/>
                    <a:pt x="389" y="939"/>
                    <a:pt x="185" y="942"/>
                  </a:cubicBezTo>
                  <a:cubicBezTo>
                    <a:pt x="1" y="945"/>
                    <a:pt x="0" y="1231"/>
                    <a:pt x="183" y="1231"/>
                  </a:cubicBezTo>
                  <a:cubicBezTo>
                    <a:pt x="184" y="1231"/>
                    <a:pt x="184" y="1231"/>
                    <a:pt x="185" y="1231"/>
                  </a:cubicBezTo>
                  <a:cubicBezTo>
                    <a:pt x="434" y="1226"/>
                    <a:pt x="680" y="1197"/>
                    <a:pt x="925" y="1169"/>
                  </a:cubicBezTo>
                  <a:cubicBezTo>
                    <a:pt x="946" y="1212"/>
                    <a:pt x="966" y="1254"/>
                    <a:pt x="983" y="1294"/>
                  </a:cubicBezTo>
                  <a:cubicBezTo>
                    <a:pt x="1024" y="1395"/>
                    <a:pt x="1069" y="1519"/>
                    <a:pt x="1070" y="1619"/>
                  </a:cubicBezTo>
                  <a:cubicBezTo>
                    <a:pt x="1071" y="1671"/>
                    <a:pt x="1076" y="1685"/>
                    <a:pt x="1055" y="1733"/>
                  </a:cubicBezTo>
                  <a:cubicBezTo>
                    <a:pt x="1055" y="1731"/>
                    <a:pt x="1055" y="1731"/>
                    <a:pt x="1055" y="1731"/>
                  </a:cubicBezTo>
                  <a:cubicBezTo>
                    <a:pt x="1054" y="1731"/>
                    <a:pt x="1040" y="1750"/>
                    <a:pt x="1038" y="1753"/>
                  </a:cubicBezTo>
                  <a:cubicBezTo>
                    <a:pt x="1026" y="1764"/>
                    <a:pt x="1018" y="1770"/>
                    <a:pt x="990" y="1784"/>
                  </a:cubicBezTo>
                  <a:cubicBezTo>
                    <a:pt x="847" y="1855"/>
                    <a:pt x="935" y="2048"/>
                    <a:pt x="1067" y="2048"/>
                  </a:cubicBezTo>
                  <a:cubicBezTo>
                    <a:pt x="1089" y="2048"/>
                    <a:pt x="1112" y="2043"/>
                    <a:pt x="1135" y="2031"/>
                  </a:cubicBezTo>
                  <a:cubicBezTo>
                    <a:pt x="1478" y="1860"/>
                    <a:pt x="1354" y="1435"/>
                    <a:pt x="1226" y="1138"/>
                  </a:cubicBezTo>
                  <a:cubicBezTo>
                    <a:pt x="1238" y="1136"/>
                    <a:pt x="1247" y="1135"/>
                    <a:pt x="1259" y="1133"/>
                  </a:cubicBezTo>
                  <a:cubicBezTo>
                    <a:pt x="1336" y="1126"/>
                    <a:pt x="1402" y="1073"/>
                    <a:pt x="1402" y="990"/>
                  </a:cubicBezTo>
                  <a:cubicBezTo>
                    <a:pt x="1402" y="921"/>
                    <a:pt x="1342" y="846"/>
                    <a:pt x="1268" y="846"/>
                  </a:cubicBezTo>
                  <a:cubicBezTo>
                    <a:pt x="1265" y="846"/>
                    <a:pt x="1262" y="846"/>
                    <a:pt x="1259" y="846"/>
                  </a:cubicBezTo>
                  <a:cubicBezTo>
                    <a:pt x="1204" y="850"/>
                    <a:pt x="1149" y="857"/>
                    <a:pt x="1093" y="863"/>
                  </a:cubicBezTo>
                  <a:cubicBezTo>
                    <a:pt x="1045" y="773"/>
                    <a:pt x="998" y="682"/>
                    <a:pt x="972" y="586"/>
                  </a:cubicBezTo>
                  <a:cubicBezTo>
                    <a:pt x="952" y="514"/>
                    <a:pt x="945" y="437"/>
                    <a:pt x="994" y="378"/>
                  </a:cubicBezTo>
                  <a:cubicBezTo>
                    <a:pt x="1010" y="359"/>
                    <a:pt x="1028" y="345"/>
                    <a:pt x="1048" y="332"/>
                  </a:cubicBezTo>
                  <a:cubicBezTo>
                    <a:pt x="1059" y="325"/>
                    <a:pt x="1073" y="318"/>
                    <a:pt x="1086" y="311"/>
                  </a:cubicBezTo>
                  <a:cubicBezTo>
                    <a:pt x="1097" y="309"/>
                    <a:pt x="1109" y="306"/>
                    <a:pt x="1121" y="303"/>
                  </a:cubicBezTo>
                  <a:cubicBezTo>
                    <a:pt x="1128" y="302"/>
                    <a:pt x="1152" y="297"/>
                    <a:pt x="1156" y="297"/>
                  </a:cubicBezTo>
                  <a:cubicBezTo>
                    <a:pt x="1197" y="292"/>
                    <a:pt x="1239" y="290"/>
                    <a:pt x="1280" y="290"/>
                  </a:cubicBezTo>
                  <a:cubicBezTo>
                    <a:pt x="1315" y="290"/>
                    <a:pt x="1351" y="291"/>
                    <a:pt x="1385" y="294"/>
                  </a:cubicBezTo>
                  <a:cubicBezTo>
                    <a:pt x="1390" y="330"/>
                    <a:pt x="1402" y="365"/>
                    <a:pt x="1426" y="387"/>
                  </a:cubicBezTo>
                  <a:cubicBezTo>
                    <a:pt x="1454" y="416"/>
                    <a:pt x="1488" y="429"/>
                    <a:pt x="1522" y="429"/>
                  </a:cubicBezTo>
                  <a:cubicBezTo>
                    <a:pt x="1559" y="429"/>
                    <a:pt x="1597" y="413"/>
                    <a:pt x="1629" y="387"/>
                  </a:cubicBezTo>
                  <a:cubicBezTo>
                    <a:pt x="1716" y="318"/>
                    <a:pt x="1749" y="193"/>
                    <a:pt x="1668" y="104"/>
                  </a:cubicBezTo>
                  <a:cubicBezTo>
                    <a:pt x="1611" y="43"/>
                    <a:pt x="1526" y="24"/>
                    <a:pt x="1444" y="13"/>
                  </a:cubicBezTo>
                  <a:cubicBezTo>
                    <a:pt x="1387" y="5"/>
                    <a:pt x="1325" y="0"/>
                    <a:pt x="12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5" name="Google Shape;2855;p44"/>
            <p:cNvSpPr/>
            <p:nvPr/>
          </p:nvSpPr>
          <p:spPr>
            <a:xfrm>
              <a:off x="978250" y="2262550"/>
              <a:ext cx="36675" cy="43050"/>
            </a:xfrm>
            <a:custGeom>
              <a:avLst/>
              <a:gdLst/>
              <a:ahLst/>
              <a:cxnLst/>
              <a:rect l="l" t="t" r="r" b="b"/>
              <a:pathLst>
                <a:path w="1467" h="1722" extrusionOk="0">
                  <a:moveTo>
                    <a:pt x="358" y="1"/>
                  </a:moveTo>
                  <a:cubicBezTo>
                    <a:pt x="294" y="1"/>
                    <a:pt x="243" y="45"/>
                    <a:pt x="220" y="106"/>
                  </a:cubicBezTo>
                  <a:cubicBezTo>
                    <a:pt x="121" y="366"/>
                    <a:pt x="17" y="634"/>
                    <a:pt x="8" y="915"/>
                  </a:cubicBezTo>
                  <a:cubicBezTo>
                    <a:pt x="0" y="1222"/>
                    <a:pt x="139" y="1493"/>
                    <a:pt x="379" y="1681"/>
                  </a:cubicBezTo>
                  <a:cubicBezTo>
                    <a:pt x="411" y="1706"/>
                    <a:pt x="449" y="1721"/>
                    <a:pt x="486" y="1721"/>
                  </a:cubicBezTo>
                  <a:cubicBezTo>
                    <a:pt x="520" y="1721"/>
                    <a:pt x="553" y="1709"/>
                    <a:pt x="581" y="1681"/>
                  </a:cubicBezTo>
                  <a:cubicBezTo>
                    <a:pt x="617" y="1646"/>
                    <a:pt x="631" y="1585"/>
                    <a:pt x="617" y="1535"/>
                  </a:cubicBezTo>
                  <a:lnTo>
                    <a:pt x="617" y="1535"/>
                  </a:lnTo>
                  <a:cubicBezTo>
                    <a:pt x="628" y="1537"/>
                    <a:pt x="638" y="1538"/>
                    <a:pt x="649" y="1538"/>
                  </a:cubicBezTo>
                  <a:cubicBezTo>
                    <a:pt x="714" y="1538"/>
                    <a:pt x="765" y="1498"/>
                    <a:pt x="790" y="1433"/>
                  </a:cubicBezTo>
                  <a:lnTo>
                    <a:pt x="795" y="1419"/>
                  </a:lnTo>
                  <a:cubicBezTo>
                    <a:pt x="795" y="1419"/>
                    <a:pt x="795" y="1418"/>
                    <a:pt x="795" y="1418"/>
                  </a:cubicBezTo>
                  <a:cubicBezTo>
                    <a:pt x="797" y="1417"/>
                    <a:pt x="797" y="1417"/>
                    <a:pt x="797" y="1415"/>
                  </a:cubicBezTo>
                  <a:cubicBezTo>
                    <a:pt x="800" y="1409"/>
                    <a:pt x="801" y="1407"/>
                    <a:pt x="801" y="1407"/>
                  </a:cubicBezTo>
                  <a:lnTo>
                    <a:pt x="801" y="1407"/>
                  </a:lnTo>
                  <a:cubicBezTo>
                    <a:pt x="801" y="1407"/>
                    <a:pt x="800" y="1409"/>
                    <a:pt x="800" y="1411"/>
                  </a:cubicBezTo>
                  <a:cubicBezTo>
                    <a:pt x="805" y="1401"/>
                    <a:pt x="811" y="1386"/>
                    <a:pt x="815" y="1377"/>
                  </a:cubicBezTo>
                  <a:cubicBezTo>
                    <a:pt x="826" y="1352"/>
                    <a:pt x="839" y="1328"/>
                    <a:pt x="853" y="1304"/>
                  </a:cubicBezTo>
                  <a:cubicBezTo>
                    <a:pt x="864" y="1283"/>
                    <a:pt x="878" y="1265"/>
                    <a:pt x="890" y="1245"/>
                  </a:cubicBezTo>
                  <a:cubicBezTo>
                    <a:pt x="1012" y="1318"/>
                    <a:pt x="1137" y="1386"/>
                    <a:pt x="1271" y="1439"/>
                  </a:cubicBezTo>
                  <a:cubicBezTo>
                    <a:pt x="1284" y="1444"/>
                    <a:pt x="1297" y="1447"/>
                    <a:pt x="1310" y="1447"/>
                  </a:cubicBezTo>
                  <a:cubicBezTo>
                    <a:pt x="1371" y="1447"/>
                    <a:pt x="1434" y="1397"/>
                    <a:pt x="1447" y="1339"/>
                  </a:cubicBezTo>
                  <a:cubicBezTo>
                    <a:pt x="1467" y="1256"/>
                    <a:pt x="1422" y="1193"/>
                    <a:pt x="1347" y="1163"/>
                  </a:cubicBezTo>
                  <a:cubicBezTo>
                    <a:pt x="1343" y="1160"/>
                    <a:pt x="1341" y="1160"/>
                    <a:pt x="1341" y="1160"/>
                  </a:cubicBezTo>
                  <a:cubicBezTo>
                    <a:pt x="1336" y="1158"/>
                    <a:pt x="1332" y="1156"/>
                    <a:pt x="1327" y="1153"/>
                  </a:cubicBezTo>
                  <a:cubicBezTo>
                    <a:pt x="1310" y="1146"/>
                    <a:pt x="1294" y="1139"/>
                    <a:pt x="1277" y="1131"/>
                  </a:cubicBezTo>
                  <a:cubicBezTo>
                    <a:pt x="1246" y="1115"/>
                    <a:pt x="1213" y="1100"/>
                    <a:pt x="1182" y="1083"/>
                  </a:cubicBezTo>
                  <a:cubicBezTo>
                    <a:pt x="1137" y="1058"/>
                    <a:pt x="1092" y="1031"/>
                    <a:pt x="1049" y="1006"/>
                  </a:cubicBezTo>
                  <a:cubicBezTo>
                    <a:pt x="1082" y="956"/>
                    <a:pt x="1118" y="906"/>
                    <a:pt x="1150" y="855"/>
                  </a:cubicBezTo>
                  <a:cubicBezTo>
                    <a:pt x="1191" y="792"/>
                    <a:pt x="1164" y="694"/>
                    <a:pt x="1098" y="659"/>
                  </a:cubicBezTo>
                  <a:cubicBezTo>
                    <a:pt x="1074" y="647"/>
                    <a:pt x="1049" y="640"/>
                    <a:pt x="1025" y="640"/>
                  </a:cubicBezTo>
                  <a:cubicBezTo>
                    <a:pt x="976" y="640"/>
                    <a:pt x="930" y="665"/>
                    <a:pt x="901" y="710"/>
                  </a:cubicBezTo>
                  <a:cubicBezTo>
                    <a:pt x="870" y="759"/>
                    <a:pt x="838" y="806"/>
                    <a:pt x="805" y="854"/>
                  </a:cubicBezTo>
                  <a:cubicBezTo>
                    <a:pt x="753" y="820"/>
                    <a:pt x="701" y="786"/>
                    <a:pt x="649" y="752"/>
                  </a:cubicBezTo>
                  <a:cubicBezTo>
                    <a:pt x="628" y="739"/>
                    <a:pt x="603" y="733"/>
                    <a:pt x="578" y="733"/>
                  </a:cubicBezTo>
                  <a:cubicBezTo>
                    <a:pt x="527" y="733"/>
                    <a:pt x="476" y="759"/>
                    <a:pt x="452" y="804"/>
                  </a:cubicBezTo>
                  <a:cubicBezTo>
                    <a:pt x="414" y="875"/>
                    <a:pt x="435" y="958"/>
                    <a:pt x="503" y="1001"/>
                  </a:cubicBezTo>
                  <a:cubicBezTo>
                    <a:pt x="552" y="1031"/>
                    <a:pt x="600" y="1063"/>
                    <a:pt x="649" y="1094"/>
                  </a:cubicBezTo>
                  <a:cubicBezTo>
                    <a:pt x="597" y="1177"/>
                    <a:pt x="549" y="1263"/>
                    <a:pt x="512" y="1357"/>
                  </a:cubicBezTo>
                  <a:cubicBezTo>
                    <a:pt x="507" y="1376"/>
                    <a:pt x="505" y="1394"/>
                    <a:pt x="507" y="1412"/>
                  </a:cubicBezTo>
                  <a:cubicBezTo>
                    <a:pt x="359" y="1269"/>
                    <a:pt x="284" y="1094"/>
                    <a:pt x="298" y="879"/>
                  </a:cubicBezTo>
                  <a:cubicBezTo>
                    <a:pt x="313" y="640"/>
                    <a:pt x="412" y="404"/>
                    <a:pt x="497" y="182"/>
                  </a:cubicBezTo>
                  <a:cubicBezTo>
                    <a:pt x="525" y="110"/>
                    <a:pt x="467" y="24"/>
                    <a:pt x="397" y="6"/>
                  </a:cubicBezTo>
                  <a:cubicBezTo>
                    <a:pt x="383" y="2"/>
                    <a:pt x="370" y="1"/>
                    <a:pt x="3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6" name="Google Shape;2856;p44"/>
            <p:cNvSpPr/>
            <p:nvPr/>
          </p:nvSpPr>
          <p:spPr>
            <a:xfrm>
              <a:off x="998150" y="2297825"/>
              <a:ext cx="125" cy="225"/>
            </a:xfrm>
            <a:custGeom>
              <a:avLst/>
              <a:gdLst/>
              <a:ahLst/>
              <a:cxnLst/>
              <a:rect l="l" t="t" r="r" b="b"/>
              <a:pathLst>
                <a:path w="5" h="9" extrusionOk="0">
                  <a:moveTo>
                    <a:pt x="5" y="0"/>
                  </a:moveTo>
                  <a:lnTo>
                    <a:pt x="5" y="0"/>
                  </a:lnTo>
                  <a:cubicBezTo>
                    <a:pt x="3" y="3"/>
                    <a:pt x="2" y="6"/>
                    <a:pt x="1" y="7"/>
                  </a:cubicBezTo>
                  <a:cubicBezTo>
                    <a:pt x="1" y="7"/>
                    <a:pt x="1" y="8"/>
                    <a:pt x="1" y="8"/>
                  </a:cubicBezTo>
                  <a:cubicBezTo>
                    <a:pt x="2" y="6"/>
                    <a:pt x="3" y="3"/>
                    <a:pt x="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7" name="Google Shape;2857;p44"/>
            <p:cNvSpPr/>
            <p:nvPr/>
          </p:nvSpPr>
          <p:spPr>
            <a:xfrm>
              <a:off x="1000225" y="2254750"/>
              <a:ext cx="32475" cy="60650"/>
            </a:xfrm>
            <a:custGeom>
              <a:avLst/>
              <a:gdLst/>
              <a:ahLst/>
              <a:cxnLst/>
              <a:rect l="l" t="t" r="r" b="b"/>
              <a:pathLst>
                <a:path w="1299" h="2426" extrusionOk="0">
                  <a:moveTo>
                    <a:pt x="203" y="1"/>
                  </a:moveTo>
                  <a:cubicBezTo>
                    <a:pt x="81" y="1"/>
                    <a:pt x="1" y="189"/>
                    <a:pt x="132" y="272"/>
                  </a:cubicBezTo>
                  <a:cubicBezTo>
                    <a:pt x="453" y="476"/>
                    <a:pt x="693" y="816"/>
                    <a:pt x="826" y="1170"/>
                  </a:cubicBezTo>
                  <a:cubicBezTo>
                    <a:pt x="949" y="1496"/>
                    <a:pt x="1013" y="1892"/>
                    <a:pt x="834" y="2211"/>
                  </a:cubicBezTo>
                  <a:cubicBezTo>
                    <a:pt x="772" y="2322"/>
                    <a:pt x="871" y="2426"/>
                    <a:pt x="969" y="2426"/>
                  </a:cubicBezTo>
                  <a:cubicBezTo>
                    <a:pt x="1012" y="2426"/>
                    <a:pt x="1055" y="2405"/>
                    <a:pt x="1083" y="2355"/>
                  </a:cubicBezTo>
                  <a:cubicBezTo>
                    <a:pt x="1299" y="1969"/>
                    <a:pt x="1255" y="1493"/>
                    <a:pt x="1103" y="1092"/>
                  </a:cubicBezTo>
                  <a:cubicBezTo>
                    <a:pt x="942" y="667"/>
                    <a:pt x="665" y="270"/>
                    <a:pt x="277" y="24"/>
                  </a:cubicBezTo>
                  <a:cubicBezTo>
                    <a:pt x="251" y="8"/>
                    <a:pt x="226" y="1"/>
                    <a:pt x="2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58" name="Google Shape;2858;p44"/>
          <p:cNvGrpSpPr/>
          <p:nvPr/>
        </p:nvGrpSpPr>
        <p:grpSpPr>
          <a:xfrm>
            <a:off x="3172289" y="563802"/>
            <a:ext cx="1665156" cy="3132689"/>
            <a:chOff x="2848682" y="2218279"/>
            <a:chExt cx="647190" cy="1270559"/>
          </a:xfrm>
        </p:grpSpPr>
        <p:sp>
          <p:nvSpPr>
            <p:cNvPr id="2859" name="Google Shape;2859;p44"/>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0" name="Google Shape;2860;p44"/>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1" name="Google Shape;2861;p44"/>
            <p:cNvSpPr/>
            <p:nvPr/>
          </p:nvSpPr>
          <p:spPr>
            <a:xfrm rot="-3502086">
              <a:off x="2853666" y="3341171"/>
              <a:ext cx="32604" cy="30672"/>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2" name="Google Shape;2862;p44"/>
            <p:cNvSpPr/>
            <p:nvPr/>
          </p:nvSpPr>
          <p:spPr>
            <a:xfrm rot="-3502086">
              <a:off x="2906892" y="3348086"/>
              <a:ext cx="127865" cy="110872"/>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63" name="Google Shape;2863;p44"/>
          <p:cNvGrpSpPr/>
          <p:nvPr/>
        </p:nvGrpSpPr>
        <p:grpSpPr>
          <a:xfrm>
            <a:off x="1929961" y="3988859"/>
            <a:ext cx="565024" cy="179274"/>
            <a:chOff x="3623433" y="2095006"/>
            <a:chExt cx="212775" cy="70450"/>
          </a:xfrm>
        </p:grpSpPr>
        <p:sp>
          <p:nvSpPr>
            <p:cNvPr id="2864" name="Google Shape;2864;p44"/>
            <p:cNvSpPr/>
            <p:nvPr/>
          </p:nvSpPr>
          <p:spPr>
            <a:xfrm>
              <a:off x="3623433" y="2095006"/>
              <a:ext cx="43525" cy="70450"/>
            </a:xfrm>
            <a:custGeom>
              <a:avLst/>
              <a:gdLst/>
              <a:ahLst/>
              <a:cxnLst/>
              <a:rect l="l" t="t" r="r" b="b"/>
              <a:pathLst>
                <a:path w="1741" h="2818" extrusionOk="0">
                  <a:moveTo>
                    <a:pt x="263" y="0"/>
                  </a:moveTo>
                  <a:cubicBezTo>
                    <a:pt x="202" y="0"/>
                    <a:pt x="141" y="24"/>
                    <a:pt x="94" y="71"/>
                  </a:cubicBezTo>
                  <a:cubicBezTo>
                    <a:pt x="1" y="164"/>
                    <a:pt x="1" y="316"/>
                    <a:pt x="94" y="410"/>
                  </a:cubicBezTo>
                  <a:lnTo>
                    <a:pt x="1138" y="1453"/>
                  </a:lnTo>
                  <a:lnTo>
                    <a:pt x="184" y="2407"/>
                  </a:lnTo>
                  <a:cubicBezTo>
                    <a:pt x="90" y="2500"/>
                    <a:pt x="90" y="2652"/>
                    <a:pt x="184" y="2747"/>
                  </a:cubicBezTo>
                  <a:cubicBezTo>
                    <a:pt x="230" y="2793"/>
                    <a:pt x="292" y="2817"/>
                    <a:pt x="353" y="2817"/>
                  </a:cubicBezTo>
                  <a:cubicBezTo>
                    <a:pt x="415" y="2817"/>
                    <a:pt x="475" y="2793"/>
                    <a:pt x="523" y="2747"/>
                  </a:cubicBezTo>
                  <a:lnTo>
                    <a:pt x="1646" y="1623"/>
                  </a:lnTo>
                  <a:cubicBezTo>
                    <a:pt x="1741" y="1529"/>
                    <a:pt x="1741" y="1377"/>
                    <a:pt x="1646" y="1284"/>
                  </a:cubicBezTo>
                  <a:lnTo>
                    <a:pt x="433" y="71"/>
                  </a:lnTo>
                  <a:cubicBezTo>
                    <a:pt x="386" y="24"/>
                    <a:pt x="325" y="0"/>
                    <a:pt x="2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5" name="Google Shape;2865;p44"/>
            <p:cNvSpPr/>
            <p:nvPr/>
          </p:nvSpPr>
          <p:spPr>
            <a:xfrm>
              <a:off x="3665733" y="2095006"/>
              <a:ext cx="43525" cy="70450"/>
            </a:xfrm>
            <a:custGeom>
              <a:avLst/>
              <a:gdLst/>
              <a:ahLst/>
              <a:cxnLst/>
              <a:rect l="l" t="t" r="r" b="b"/>
              <a:pathLst>
                <a:path w="1741" h="2818" extrusionOk="0">
                  <a:moveTo>
                    <a:pt x="264" y="0"/>
                  </a:moveTo>
                  <a:cubicBezTo>
                    <a:pt x="203" y="0"/>
                    <a:pt x="142" y="24"/>
                    <a:pt x="95" y="71"/>
                  </a:cubicBezTo>
                  <a:cubicBezTo>
                    <a:pt x="1" y="164"/>
                    <a:pt x="1" y="316"/>
                    <a:pt x="95" y="410"/>
                  </a:cubicBezTo>
                  <a:lnTo>
                    <a:pt x="1138" y="1453"/>
                  </a:lnTo>
                  <a:lnTo>
                    <a:pt x="185" y="2407"/>
                  </a:lnTo>
                  <a:cubicBezTo>
                    <a:pt x="91" y="2500"/>
                    <a:pt x="91" y="2652"/>
                    <a:pt x="185" y="2747"/>
                  </a:cubicBezTo>
                  <a:cubicBezTo>
                    <a:pt x="232" y="2793"/>
                    <a:pt x="292" y="2817"/>
                    <a:pt x="354" y="2817"/>
                  </a:cubicBezTo>
                  <a:cubicBezTo>
                    <a:pt x="416" y="2817"/>
                    <a:pt x="477" y="2793"/>
                    <a:pt x="523" y="2747"/>
                  </a:cubicBezTo>
                  <a:lnTo>
                    <a:pt x="1648" y="1623"/>
                  </a:lnTo>
                  <a:cubicBezTo>
                    <a:pt x="1740" y="1529"/>
                    <a:pt x="1740" y="1377"/>
                    <a:pt x="1648" y="1284"/>
                  </a:cubicBezTo>
                  <a:lnTo>
                    <a:pt x="434" y="71"/>
                  </a:lnTo>
                  <a:cubicBezTo>
                    <a:pt x="387" y="24"/>
                    <a:pt x="326" y="0"/>
                    <a:pt x="2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6" name="Google Shape;2866;p44"/>
            <p:cNvSpPr/>
            <p:nvPr/>
          </p:nvSpPr>
          <p:spPr>
            <a:xfrm>
              <a:off x="3708083" y="2095006"/>
              <a:ext cx="43500" cy="70450"/>
            </a:xfrm>
            <a:custGeom>
              <a:avLst/>
              <a:gdLst/>
              <a:ahLst/>
              <a:cxnLst/>
              <a:rect l="l" t="t" r="r" b="b"/>
              <a:pathLst>
                <a:path w="1740" h="2818" extrusionOk="0">
                  <a:moveTo>
                    <a:pt x="263" y="0"/>
                  </a:moveTo>
                  <a:cubicBezTo>
                    <a:pt x="202" y="0"/>
                    <a:pt x="140" y="24"/>
                    <a:pt x="93" y="71"/>
                  </a:cubicBezTo>
                  <a:cubicBezTo>
                    <a:pt x="0" y="164"/>
                    <a:pt x="0" y="316"/>
                    <a:pt x="93" y="410"/>
                  </a:cubicBezTo>
                  <a:lnTo>
                    <a:pt x="1137" y="1453"/>
                  </a:lnTo>
                  <a:lnTo>
                    <a:pt x="183" y="2407"/>
                  </a:lnTo>
                  <a:cubicBezTo>
                    <a:pt x="90" y="2500"/>
                    <a:pt x="90" y="2652"/>
                    <a:pt x="183" y="2747"/>
                  </a:cubicBezTo>
                  <a:cubicBezTo>
                    <a:pt x="231" y="2793"/>
                    <a:pt x="291" y="2817"/>
                    <a:pt x="353" y="2817"/>
                  </a:cubicBezTo>
                  <a:cubicBezTo>
                    <a:pt x="414" y="2817"/>
                    <a:pt x="476" y="2793"/>
                    <a:pt x="522" y="2747"/>
                  </a:cubicBezTo>
                  <a:lnTo>
                    <a:pt x="1645" y="1623"/>
                  </a:lnTo>
                  <a:cubicBezTo>
                    <a:pt x="1740" y="1529"/>
                    <a:pt x="1740" y="1377"/>
                    <a:pt x="1645" y="1284"/>
                  </a:cubicBezTo>
                  <a:lnTo>
                    <a:pt x="432" y="71"/>
                  </a:lnTo>
                  <a:cubicBezTo>
                    <a:pt x="386" y="24"/>
                    <a:pt x="324" y="0"/>
                    <a:pt x="2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7" name="Google Shape;2867;p44"/>
            <p:cNvSpPr/>
            <p:nvPr/>
          </p:nvSpPr>
          <p:spPr>
            <a:xfrm>
              <a:off x="3750408" y="2095006"/>
              <a:ext cx="43525" cy="70450"/>
            </a:xfrm>
            <a:custGeom>
              <a:avLst/>
              <a:gdLst/>
              <a:ahLst/>
              <a:cxnLst/>
              <a:rect l="l" t="t" r="r" b="b"/>
              <a:pathLst>
                <a:path w="1741" h="2818" extrusionOk="0">
                  <a:moveTo>
                    <a:pt x="263" y="0"/>
                  </a:moveTo>
                  <a:cubicBezTo>
                    <a:pt x="202" y="0"/>
                    <a:pt x="140" y="24"/>
                    <a:pt x="93" y="71"/>
                  </a:cubicBezTo>
                  <a:cubicBezTo>
                    <a:pt x="0" y="164"/>
                    <a:pt x="0" y="316"/>
                    <a:pt x="93" y="410"/>
                  </a:cubicBezTo>
                  <a:lnTo>
                    <a:pt x="1138" y="1453"/>
                  </a:lnTo>
                  <a:lnTo>
                    <a:pt x="183" y="2407"/>
                  </a:lnTo>
                  <a:cubicBezTo>
                    <a:pt x="89" y="2500"/>
                    <a:pt x="89" y="2652"/>
                    <a:pt x="183" y="2747"/>
                  </a:cubicBezTo>
                  <a:cubicBezTo>
                    <a:pt x="230" y="2793"/>
                    <a:pt x="292" y="2817"/>
                    <a:pt x="352" y="2817"/>
                  </a:cubicBezTo>
                  <a:cubicBezTo>
                    <a:pt x="414" y="2817"/>
                    <a:pt x="475" y="2793"/>
                    <a:pt x="523" y="2747"/>
                  </a:cubicBezTo>
                  <a:lnTo>
                    <a:pt x="1646" y="1623"/>
                  </a:lnTo>
                  <a:cubicBezTo>
                    <a:pt x="1740" y="1529"/>
                    <a:pt x="1740" y="1377"/>
                    <a:pt x="1646" y="1284"/>
                  </a:cubicBezTo>
                  <a:lnTo>
                    <a:pt x="432" y="71"/>
                  </a:lnTo>
                  <a:cubicBezTo>
                    <a:pt x="385" y="24"/>
                    <a:pt x="324" y="0"/>
                    <a:pt x="2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8" name="Google Shape;2868;p44"/>
            <p:cNvSpPr/>
            <p:nvPr/>
          </p:nvSpPr>
          <p:spPr>
            <a:xfrm>
              <a:off x="3792708" y="2095006"/>
              <a:ext cx="43500" cy="70450"/>
            </a:xfrm>
            <a:custGeom>
              <a:avLst/>
              <a:gdLst/>
              <a:ahLst/>
              <a:cxnLst/>
              <a:rect l="l" t="t" r="r" b="b"/>
              <a:pathLst>
                <a:path w="1740" h="2818" extrusionOk="0">
                  <a:moveTo>
                    <a:pt x="264" y="0"/>
                  </a:moveTo>
                  <a:cubicBezTo>
                    <a:pt x="202" y="0"/>
                    <a:pt x="141" y="24"/>
                    <a:pt x="95" y="71"/>
                  </a:cubicBezTo>
                  <a:cubicBezTo>
                    <a:pt x="0" y="164"/>
                    <a:pt x="0" y="316"/>
                    <a:pt x="95" y="410"/>
                  </a:cubicBezTo>
                  <a:lnTo>
                    <a:pt x="1138" y="1453"/>
                  </a:lnTo>
                  <a:lnTo>
                    <a:pt x="185" y="2407"/>
                  </a:lnTo>
                  <a:cubicBezTo>
                    <a:pt x="90" y="2500"/>
                    <a:pt x="90" y="2652"/>
                    <a:pt x="185" y="2747"/>
                  </a:cubicBezTo>
                  <a:cubicBezTo>
                    <a:pt x="231" y="2793"/>
                    <a:pt x="292" y="2817"/>
                    <a:pt x="354" y="2817"/>
                  </a:cubicBezTo>
                  <a:cubicBezTo>
                    <a:pt x="414" y="2817"/>
                    <a:pt x="476" y="2793"/>
                    <a:pt x="522" y="2747"/>
                  </a:cubicBezTo>
                  <a:lnTo>
                    <a:pt x="1647" y="1623"/>
                  </a:lnTo>
                  <a:cubicBezTo>
                    <a:pt x="1740" y="1529"/>
                    <a:pt x="1740" y="1377"/>
                    <a:pt x="1647" y="1284"/>
                  </a:cubicBezTo>
                  <a:lnTo>
                    <a:pt x="434" y="71"/>
                  </a:lnTo>
                  <a:cubicBezTo>
                    <a:pt x="387" y="24"/>
                    <a:pt x="325" y="0"/>
                    <a:pt x="2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0" name="Google Shape;2731;p43">
            <a:extLst>
              <a:ext uri="{FF2B5EF4-FFF2-40B4-BE49-F238E27FC236}">
                <a16:creationId xmlns:a16="http://schemas.microsoft.com/office/drawing/2014/main" xmlns="" id="{76FF23D3-4D99-4FCE-ADAC-9134F6BAF94F}"/>
              </a:ext>
            </a:extLst>
          </p:cNvPr>
          <p:cNvSpPr/>
          <p:nvPr/>
        </p:nvSpPr>
        <p:spPr>
          <a:xfrm>
            <a:off x="486703" y="404700"/>
            <a:ext cx="940250" cy="925891"/>
          </a:xfrm>
          <a:custGeom>
            <a:avLst/>
            <a:gdLst/>
            <a:ahLst/>
            <a:cxnLst/>
            <a:rect l="l" t="t" r="r" b="b"/>
            <a:pathLst>
              <a:path w="1264" h="1265" extrusionOk="0">
                <a:moveTo>
                  <a:pt x="631" y="1"/>
                </a:moveTo>
                <a:cubicBezTo>
                  <a:pt x="282" y="1"/>
                  <a:pt x="1" y="284"/>
                  <a:pt x="1" y="633"/>
                </a:cubicBezTo>
                <a:cubicBezTo>
                  <a:pt x="1" y="982"/>
                  <a:pt x="282" y="1265"/>
                  <a:pt x="631" y="1265"/>
                </a:cubicBezTo>
                <a:cubicBezTo>
                  <a:pt x="980" y="1265"/>
                  <a:pt x="1263" y="982"/>
                  <a:pt x="1263" y="633"/>
                </a:cubicBezTo>
                <a:cubicBezTo>
                  <a:pt x="1263" y="284"/>
                  <a:pt x="980" y="1"/>
                  <a:pt x="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734;p43">
            <a:extLst>
              <a:ext uri="{FF2B5EF4-FFF2-40B4-BE49-F238E27FC236}">
                <a16:creationId xmlns:a16="http://schemas.microsoft.com/office/drawing/2014/main" xmlns="" id="{F0DA55FD-53BF-4A0E-BCC4-D2E721E5969F}"/>
              </a:ext>
            </a:extLst>
          </p:cNvPr>
          <p:cNvSpPr txBox="1">
            <a:spLocks/>
          </p:cNvSpPr>
          <p:nvPr/>
        </p:nvSpPr>
        <p:spPr>
          <a:xfrm>
            <a:off x="656830" y="639045"/>
            <a:ext cx="731400" cy="457200"/>
          </a:xfrm>
          <a:prstGeom prst="rect">
            <a:avLst/>
          </a:prstGeom>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4400" b="1" dirty="0">
                <a:solidFill>
                  <a:schemeClr val="lt1"/>
                </a:solidFill>
                <a:latin typeface="+mj-lt"/>
              </a:rPr>
              <a:t>02</a:t>
            </a:r>
          </a:p>
        </p:txBody>
      </p:sp>
      <p:sp>
        <p:nvSpPr>
          <p:cNvPr id="112" name="TextBox 111">
            <a:extLst>
              <a:ext uri="{FF2B5EF4-FFF2-40B4-BE49-F238E27FC236}">
                <a16:creationId xmlns:a16="http://schemas.microsoft.com/office/drawing/2014/main" xmlns="" id="{D916CEA3-E875-479E-9324-4ECBF1925492}"/>
              </a:ext>
            </a:extLst>
          </p:cNvPr>
          <p:cNvSpPr txBox="1"/>
          <p:nvPr/>
        </p:nvSpPr>
        <p:spPr>
          <a:xfrm>
            <a:off x="1552765" y="1125627"/>
            <a:ext cx="3284680" cy="707886"/>
          </a:xfrm>
          <a:prstGeom prst="rect">
            <a:avLst/>
          </a:prstGeom>
          <a:noFill/>
        </p:spPr>
        <p:txBody>
          <a:bodyPr wrap="square">
            <a:spAutoFit/>
          </a:bodyPr>
          <a:lstStyle/>
          <a:p>
            <a:r>
              <a:rPr kumimoji="0" lang="vi-VN" sz="4000" b="1" i="0" u="none" strike="noStrike" kern="0" cap="none" spc="0" normalizeH="0" baseline="0" noProof="0" dirty="0">
                <a:ln>
                  <a:noFill/>
                </a:ln>
                <a:solidFill>
                  <a:srgbClr val="007491"/>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CHỈNH HỢP </a:t>
            </a:r>
            <a:endParaRPr lang="en-US" sz="2400" dirty="0">
              <a:solidFill>
                <a:srgbClr val="007491"/>
              </a:solidFill>
            </a:endParaRPr>
          </a:p>
        </p:txBody>
      </p:sp>
    </p:spTree>
    <p:extLst>
      <p:ext uri="{BB962C8B-B14F-4D97-AF65-F5344CB8AC3E}">
        <p14:creationId xmlns:p14="http://schemas.microsoft.com/office/powerpoint/2010/main" val="1228488183"/>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a:extLst>
              <a:ext uri="{FF2B5EF4-FFF2-40B4-BE49-F238E27FC236}">
                <a16:creationId xmlns:a16="http://schemas.microsoft.com/office/drawing/2014/main" xmlns="" id="{C77669C9-B5D2-4CB5-9879-B7225A9D80D8}"/>
              </a:ext>
            </a:extLst>
          </p:cNvPr>
          <p:cNvGrpSpPr/>
          <p:nvPr/>
        </p:nvGrpSpPr>
        <p:grpSpPr>
          <a:xfrm>
            <a:off x="603267" y="831997"/>
            <a:ext cx="8032554" cy="3813565"/>
            <a:chOff x="603267" y="831997"/>
            <a:chExt cx="8032554" cy="3813565"/>
          </a:xfrm>
        </p:grpSpPr>
        <p:grpSp>
          <p:nvGrpSpPr>
            <p:cNvPr id="8" name="Group 10">
              <a:extLst>
                <a:ext uri="{FF2B5EF4-FFF2-40B4-BE49-F238E27FC236}">
                  <a16:creationId xmlns:a16="http://schemas.microsoft.com/office/drawing/2014/main" xmlns="" id="{00161BD1-3526-4FDC-BF38-6D874B900EB8}"/>
                </a:ext>
              </a:extLst>
            </p:cNvPr>
            <p:cNvGrpSpPr/>
            <p:nvPr/>
          </p:nvGrpSpPr>
          <p:grpSpPr>
            <a:xfrm>
              <a:off x="603267" y="831997"/>
              <a:ext cx="8032554" cy="3813565"/>
              <a:chOff x="0" y="0"/>
              <a:chExt cx="3660582" cy="2226039"/>
            </a:xfrm>
          </p:grpSpPr>
          <p:sp>
            <p:nvSpPr>
              <p:cNvPr id="9" name="Freeform 11">
                <a:extLst>
                  <a:ext uri="{FF2B5EF4-FFF2-40B4-BE49-F238E27FC236}">
                    <a16:creationId xmlns:a16="http://schemas.microsoft.com/office/drawing/2014/main" xmlns="" id="{D82E657B-53DD-47BB-A8DE-BBE9B7998FB3}"/>
                  </a:ext>
                </a:extLst>
              </p:cNvPr>
              <p:cNvSpPr/>
              <p:nvPr/>
            </p:nvSpPr>
            <p:spPr>
              <a:xfrm>
                <a:off x="-9098" y="-6509"/>
                <a:ext cx="3674913" cy="2258093"/>
              </a:xfrm>
              <a:custGeom>
                <a:avLst/>
                <a:gdLst/>
                <a:ahLst/>
                <a:cxnLst/>
                <a:rect l="l" t="t" r="r" b="b"/>
                <a:pathLst>
                  <a:path w="3674913" h="2258093">
                    <a:moveTo>
                      <a:pt x="63030" y="1664539"/>
                    </a:moveTo>
                    <a:cubicBezTo>
                      <a:pt x="63030" y="1664539"/>
                      <a:pt x="0" y="1417975"/>
                      <a:pt x="10218" y="1214762"/>
                    </a:cubicBezTo>
                    <a:cubicBezTo>
                      <a:pt x="18651" y="990971"/>
                      <a:pt x="65033" y="645332"/>
                      <a:pt x="65033" y="645332"/>
                    </a:cubicBezTo>
                    <a:cubicBezTo>
                      <a:pt x="82233" y="502466"/>
                      <a:pt x="56685" y="337866"/>
                      <a:pt x="181385" y="223925"/>
                    </a:cubicBezTo>
                    <a:cubicBezTo>
                      <a:pt x="346794" y="72788"/>
                      <a:pt x="621643" y="0"/>
                      <a:pt x="2781840" y="6965"/>
                    </a:cubicBezTo>
                    <a:lnTo>
                      <a:pt x="2781841" y="6965"/>
                    </a:lnTo>
                    <a:cubicBezTo>
                      <a:pt x="2998588" y="16819"/>
                      <a:pt x="3202903" y="36481"/>
                      <a:pt x="3337091" y="101690"/>
                    </a:cubicBezTo>
                    <a:cubicBezTo>
                      <a:pt x="3593137" y="226120"/>
                      <a:pt x="3674913" y="459160"/>
                      <a:pt x="3669425" y="704684"/>
                    </a:cubicBezTo>
                    <a:cubicBezTo>
                      <a:pt x="3669425" y="704684"/>
                      <a:pt x="3626137" y="1013073"/>
                      <a:pt x="3633570" y="1248607"/>
                    </a:cubicBezTo>
                    <a:cubicBezTo>
                      <a:pt x="3640694" y="1406341"/>
                      <a:pt x="3647850" y="1601944"/>
                      <a:pt x="3647850" y="1601944"/>
                    </a:cubicBezTo>
                    <a:cubicBezTo>
                      <a:pt x="3631169" y="1817676"/>
                      <a:pt x="3516525" y="2028288"/>
                      <a:pt x="3319655" y="2139912"/>
                    </a:cubicBezTo>
                    <a:cubicBezTo>
                      <a:pt x="3169304" y="2225161"/>
                      <a:pt x="2971273" y="2240259"/>
                      <a:pt x="2354272" y="2229517"/>
                    </a:cubicBezTo>
                    <a:lnTo>
                      <a:pt x="2354247" y="2229517"/>
                    </a:lnTo>
                    <a:cubicBezTo>
                      <a:pt x="645952" y="2224240"/>
                      <a:pt x="384604" y="2258093"/>
                      <a:pt x="254278" y="2148935"/>
                    </a:cubicBezTo>
                    <a:cubicBezTo>
                      <a:pt x="145767" y="2058050"/>
                      <a:pt x="81795" y="1864739"/>
                      <a:pt x="63030" y="1664539"/>
                    </a:cubicBezTo>
                    <a:close/>
                  </a:path>
                </a:pathLst>
              </a:custGeom>
              <a:solidFill>
                <a:srgbClr val="D0EBC8"/>
              </a:solidFill>
            </p:spPr>
          </p:sp>
        </p:grpSp>
        <p:grpSp>
          <p:nvGrpSpPr>
            <p:cNvPr id="10" name="Group 10">
              <a:extLst>
                <a:ext uri="{FF2B5EF4-FFF2-40B4-BE49-F238E27FC236}">
                  <a16:creationId xmlns:a16="http://schemas.microsoft.com/office/drawing/2014/main" xmlns="" id="{1CF4914F-D132-4B2B-93FE-FA6C1158AB2F}"/>
                </a:ext>
              </a:extLst>
            </p:cNvPr>
            <p:cNvGrpSpPr/>
            <p:nvPr/>
          </p:nvGrpSpPr>
          <p:grpSpPr>
            <a:xfrm>
              <a:off x="892792" y="1055536"/>
              <a:ext cx="7419760" cy="3339326"/>
              <a:chOff x="0" y="0"/>
              <a:chExt cx="3660582" cy="2226039"/>
            </a:xfrm>
            <a:noFill/>
          </p:grpSpPr>
          <p:sp>
            <p:nvSpPr>
              <p:cNvPr id="11" name="Freeform 11">
                <a:extLst>
                  <a:ext uri="{FF2B5EF4-FFF2-40B4-BE49-F238E27FC236}">
                    <a16:creationId xmlns:a16="http://schemas.microsoft.com/office/drawing/2014/main" xmlns="" id="{62F8AD0A-22A1-4B79-A2FD-408942B1C302}"/>
                  </a:ext>
                </a:extLst>
              </p:cNvPr>
              <p:cNvSpPr/>
              <p:nvPr/>
            </p:nvSpPr>
            <p:spPr>
              <a:xfrm>
                <a:off x="-9098" y="-6509"/>
                <a:ext cx="3674913" cy="2258093"/>
              </a:xfrm>
              <a:custGeom>
                <a:avLst/>
                <a:gdLst/>
                <a:ahLst/>
                <a:cxnLst/>
                <a:rect l="l" t="t" r="r" b="b"/>
                <a:pathLst>
                  <a:path w="3674913" h="2258093">
                    <a:moveTo>
                      <a:pt x="63030" y="1664539"/>
                    </a:moveTo>
                    <a:cubicBezTo>
                      <a:pt x="63030" y="1664539"/>
                      <a:pt x="0" y="1417975"/>
                      <a:pt x="10218" y="1214762"/>
                    </a:cubicBezTo>
                    <a:cubicBezTo>
                      <a:pt x="18651" y="990971"/>
                      <a:pt x="65033" y="645332"/>
                      <a:pt x="65033" y="645332"/>
                    </a:cubicBezTo>
                    <a:cubicBezTo>
                      <a:pt x="82233" y="502466"/>
                      <a:pt x="56685" y="337866"/>
                      <a:pt x="181385" y="223925"/>
                    </a:cubicBezTo>
                    <a:cubicBezTo>
                      <a:pt x="346794" y="72788"/>
                      <a:pt x="621643" y="0"/>
                      <a:pt x="2781840" y="6965"/>
                    </a:cubicBezTo>
                    <a:lnTo>
                      <a:pt x="2781841" y="6965"/>
                    </a:lnTo>
                    <a:cubicBezTo>
                      <a:pt x="2998588" y="16819"/>
                      <a:pt x="3202903" y="36481"/>
                      <a:pt x="3337091" y="101690"/>
                    </a:cubicBezTo>
                    <a:cubicBezTo>
                      <a:pt x="3593137" y="226120"/>
                      <a:pt x="3674913" y="459160"/>
                      <a:pt x="3669425" y="704684"/>
                    </a:cubicBezTo>
                    <a:cubicBezTo>
                      <a:pt x="3669425" y="704684"/>
                      <a:pt x="3626137" y="1013073"/>
                      <a:pt x="3633570" y="1248607"/>
                    </a:cubicBezTo>
                    <a:cubicBezTo>
                      <a:pt x="3640694" y="1406341"/>
                      <a:pt x="3647850" y="1601944"/>
                      <a:pt x="3647850" y="1601944"/>
                    </a:cubicBezTo>
                    <a:cubicBezTo>
                      <a:pt x="3631169" y="1817676"/>
                      <a:pt x="3516525" y="2028288"/>
                      <a:pt x="3319655" y="2139912"/>
                    </a:cubicBezTo>
                    <a:cubicBezTo>
                      <a:pt x="3169304" y="2225161"/>
                      <a:pt x="2971273" y="2240259"/>
                      <a:pt x="2354272" y="2229517"/>
                    </a:cubicBezTo>
                    <a:lnTo>
                      <a:pt x="2354247" y="2229517"/>
                    </a:lnTo>
                    <a:cubicBezTo>
                      <a:pt x="645952" y="2224240"/>
                      <a:pt x="384604" y="2258093"/>
                      <a:pt x="254278" y="2148935"/>
                    </a:cubicBezTo>
                    <a:cubicBezTo>
                      <a:pt x="145767" y="2058050"/>
                      <a:pt x="81795" y="1864739"/>
                      <a:pt x="63030" y="1664539"/>
                    </a:cubicBezTo>
                    <a:close/>
                  </a:path>
                </a:pathLst>
              </a:custGeom>
              <a:grpFill/>
              <a:ln w="28575">
                <a:solidFill>
                  <a:schemeClr val="accent6"/>
                </a:solidFill>
                <a:prstDash val="dash"/>
              </a:ln>
            </p:spPr>
          </p:sp>
        </p:grpSp>
      </p:grpSp>
      <p:grpSp>
        <p:nvGrpSpPr>
          <p:cNvPr id="3" name="Group 2">
            <a:extLst>
              <a:ext uri="{FF2B5EF4-FFF2-40B4-BE49-F238E27FC236}">
                <a16:creationId xmlns:a16="http://schemas.microsoft.com/office/drawing/2014/main" xmlns="" id="{9EA41AF5-6898-4B40-B6D6-921CEACBE7D8}"/>
              </a:ext>
            </a:extLst>
          </p:cNvPr>
          <p:cNvGrpSpPr/>
          <p:nvPr/>
        </p:nvGrpSpPr>
        <p:grpSpPr>
          <a:xfrm>
            <a:off x="502314" y="296546"/>
            <a:ext cx="2095440" cy="682951"/>
            <a:chOff x="3601941" y="108761"/>
            <a:chExt cx="1807928" cy="531531"/>
          </a:xfrm>
        </p:grpSpPr>
        <p:sp>
          <p:nvSpPr>
            <p:cNvPr id="4" name="Rectangle: Rounded Corners 3">
              <a:extLst>
                <a:ext uri="{FF2B5EF4-FFF2-40B4-BE49-F238E27FC236}">
                  <a16:creationId xmlns:a16="http://schemas.microsoft.com/office/drawing/2014/main" xmlns="" id="{B8384E99-39FD-4777-8D7A-2EBD8C95F2D3}"/>
                </a:ext>
              </a:extLst>
            </p:cNvPr>
            <p:cNvSpPr/>
            <p:nvPr/>
          </p:nvSpPr>
          <p:spPr>
            <a:xfrm>
              <a:off x="3601941" y="135988"/>
              <a:ext cx="1723444" cy="504304"/>
            </a:xfrm>
            <a:prstGeom prst="roundRect">
              <a:avLst/>
            </a:prstGeom>
            <a:solidFill>
              <a:srgbClr val="FFCA5F"/>
            </a:solidFill>
            <a:ln>
              <a:solidFill>
                <a:srgbClr val="00749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TextBox 4">
              <a:extLst>
                <a:ext uri="{FF2B5EF4-FFF2-40B4-BE49-F238E27FC236}">
                  <a16:creationId xmlns:a16="http://schemas.microsoft.com/office/drawing/2014/main" xmlns="" id="{A0EFE493-D209-48B0-AEA6-3149F3A27228}"/>
                </a:ext>
              </a:extLst>
            </p:cNvPr>
            <p:cNvSpPr txBox="1"/>
            <p:nvPr/>
          </p:nvSpPr>
          <p:spPr>
            <a:xfrm>
              <a:off x="3686425" y="108761"/>
              <a:ext cx="1723444" cy="45661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chemeClr val="accent6"/>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Hoạt động 2</a:t>
              </a:r>
              <a:endParaRPr kumimoji="0" lang="en-US" sz="2400" b="0" i="0" u="none" strike="noStrike" kern="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sp>
        <p:nvSpPr>
          <p:cNvPr id="7" name="TextBox 6">
            <a:extLst>
              <a:ext uri="{FF2B5EF4-FFF2-40B4-BE49-F238E27FC236}">
                <a16:creationId xmlns:a16="http://schemas.microsoft.com/office/drawing/2014/main" xmlns="" id="{49DD6CAC-92A8-4D16-A119-AE52A428FC32}"/>
              </a:ext>
            </a:extLst>
          </p:cNvPr>
          <p:cNvSpPr txBox="1"/>
          <p:nvPr/>
        </p:nvSpPr>
        <p:spPr>
          <a:xfrm>
            <a:off x="1346022" y="1336144"/>
            <a:ext cx="6631522" cy="2806666"/>
          </a:xfrm>
          <a:prstGeom prst="roundRect">
            <a:avLst>
              <a:gd name="adj" fmla="val 0"/>
            </a:avLst>
          </a:prstGeom>
          <a:noFill/>
          <a:ln w="28575">
            <a:noFill/>
            <a:prstDash val="dash"/>
          </a:ln>
        </p:spPr>
        <p:txBody>
          <a:bodyPr wrap="square">
            <a:spAutoFit/>
          </a:bodyPr>
          <a:lstStyle/>
          <a:p>
            <a:pPr marL="30480" marR="30480" algn="just">
              <a:lnSpc>
                <a:spcPct val="150000"/>
              </a:lnSpc>
            </a:pPr>
            <a:r>
              <a:rPr lang="en-US" sz="2000" dirty="0">
                <a:solidFill>
                  <a:srgbClr val="000000"/>
                </a:solidFill>
                <a:effectLst/>
                <a:latin typeface="Arial" panose="020B0604020202020204" pitchFamily="34" charset="0"/>
                <a:ea typeface="Times New Roman" panose="02020603050405020304" pitchFamily="18" charset="0"/>
              </a:rPr>
              <a:t>Trong lớp 10T có bốn bạn Tuấn, Hương, Việt, Dung tham gia cuộc thi hùng biện của trường. Hỏi có bao nhiêu cách chọn:</a:t>
            </a:r>
            <a:endParaRPr lang="en-US" sz="2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2000" dirty="0">
                <a:solidFill>
                  <a:srgbClr val="000000"/>
                </a:solidFill>
                <a:effectLst/>
                <a:latin typeface="Arial" panose="020B0604020202020204" pitchFamily="34" charset="0"/>
                <a:ea typeface="Times New Roman" panose="02020603050405020304" pitchFamily="18" charset="0"/>
              </a:rPr>
              <a:t>a) Hai bạn phụ trách nhóm từ bốn bạn?</a:t>
            </a:r>
            <a:endParaRPr lang="en-US" sz="2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2000" dirty="0">
                <a:solidFill>
                  <a:srgbClr val="000000"/>
                </a:solidFill>
                <a:effectLst/>
                <a:latin typeface="Arial" panose="020B0604020202020204" pitchFamily="34" charset="0"/>
                <a:ea typeface="Times New Roman" panose="02020603050405020304" pitchFamily="18" charset="0"/>
              </a:rPr>
              <a:t>b) Hai bạn phụ trách nhóm, trong đó một bạn làm nhóm trưởng, một bạn làm nhóm phó?</a:t>
            </a:r>
            <a:endParaRPr lang="en-US" sz="2000" dirty="0">
              <a:effectLst/>
              <a:latin typeface="Times New Roman" panose="02020603050405020304" pitchFamily="18" charset="0"/>
              <a:ea typeface="Times New Roman" panose="02020603050405020304" pitchFamily="18" charset="0"/>
            </a:endParaRPr>
          </a:p>
        </p:txBody>
      </p:sp>
      <p:grpSp>
        <p:nvGrpSpPr>
          <p:cNvPr id="12" name="Google Shape;817;p15">
            <a:extLst>
              <a:ext uri="{FF2B5EF4-FFF2-40B4-BE49-F238E27FC236}">
                <a16:creationId xmlns:a16="http://schemas.microsoft.com/office/drawing/2014/main" xmlns="" id="{A2456726-5FEB-4CFB-B87D-89BE52749A97}"/>
              </a:ext>
            </a:extLst>
          </p:cNvPr>
          <p:cNvGrpSpPr/>
          <p:nvPr/>
        </p:nvGrpSpPr>
        <p:grpSpPr>
          <a:xfrm>
            <a:off x="830499" y="4408183"/>
            <a:ext cx="1434691" cy="1090468"/>
            <a:chOff x="20150" y="3375613"/>
            <a:chExt cx="1278349" cy="971724"/>
          </a:xfrm>
        </p:grpSpPr>
        <p:sp>
          <p:nvSpPr>
            <p:cNvPr id="13" name="Google Shape;818;p15">
              <a:extLst>
                <a:ext uri="{FF2B5EF4-FFF2-40B4-BE49-F238E27FC236}">
                  <a16:creationId xmlns:a16="http://schemas.microsoft.com/office/drawing/2014/main" xmlns="" id="{C96839C9-476B-4EF4-BACA-1B094F329D02}"/>
                </a:ext>
              </a:extLst>
            </p:cNvPr>
            <p:cNvSpPr/>
            <p:nvPr/>
          </p:nvSpPr>
          <p:spPr>
            <a:xfrm>
              <a:off x="239268" y="3552258"/>
              <a:ext cx="563178" cy="501201"/>
            </a:xfrm>
            <a:custGeom>
              <a:avLst/>
              <a:gdLst/>
              <a:ahLst/>
              <a:cxnLst/>
              <a:rect l="l" t="t" r="r" b="b"/>
              <a:pathLst>
                <a:path w="16311" h="14516" extrusionOk="0">
                  <a:moveTo>
                    <a:pt x="6720" y="2546"/>
                  </a:moveTo>
                  <a:cubicBezTo>
                    <a:pt x="6876" y="2551"/>
                    <a:pt x="7069" y="2658"/>
                    <a:pt x="7314" y="2872"/>
                  </a:cubicBezTo>
                  <a:lnTo>
                    <a:pt x="8759" y="4137"/>
                  </a:lnTo>
                  <a:cubicBezTo>
                    <a:pt x="8528" y="4287"/>
                    <a:pt x="8296" y="4436"/>
                    <a:pt x="8067" y="4588"/>
                  </a:cubicBezTo>
                  <a:cubicBezTo>
                    <a:pt x="8033" y="4549"/>
                    <a:pt x="7984" y="4528"/>
                    <a:pt x="7933" y="4528"/>
                  </a:cubicBezTo>
                  <a:cubicBezTo>
                    <a:pt x="7922" y="4528"/>
                    <a:pt x="7910" y="4529"/>
                    <a:pt x="7898" y="4532"/>
                  </a:cubicBezTo>
                  <a:cubicBezTo>
                    <a:pt x="7857" y="4541"/>
                    <a:pt x="7820" y="4567"/>
                    <a:pt x="7798" y="4602"/>
                  </a:cubicBezTo>
                  <a:cubicBezTo>
                    <a:pt x="7788" y="4599"/>
                    <a:pt x="7780" y="4596"/>
                    <a:pt x="7771" y="4594"/>
                  </a:cubicBezTo>
                  <a:lnTo>
                    <a:pt x="5984" y="4427"/>
                  </a:lnTo>
                  <a:cubicBezTo>
                    <a:pt x="6220" y="3819"/>
                    <a:pt x="6461" y="3214"/>
                    <a:pt x="6706" y="2612"/>
                  </a:cubicBezTo>
                  <a:cubicBezTo>
                    <a:pt x="6715" y="2591"/>
                    <a:pt x="6720" y="2568"/>
                    <a:pt x="6720" y="2546"/>
                  </a:cubicBezTo>
                  <a:close/>
                  <a:moveTo>
                    <a:pt x="681" y="4277"/>
                  </a:moveTo>
                  <a:lnTo>
                    <a:pt x="5499" y="4727"/>
                  </a:lnTo>
                  <a:cubicBezTo>
                    <a:pt x="4473" y="7416"/>
                    <a:pt x="3567" y="10162"/>
                    <a:pt x="2793" y="12925"/>
                  </a:cubicBezTo>
                  <a:cubicBezTo>
                    <a:pt x="1885" y="10096"/>
                    <a:pt x="1178" y="7205"/>
                    <a:pt x="677" y="4277"/>
                  </a:cubicBezTo>
                  <a:close/>
                  <a:moveTo>
                    <a:pt x="7435" y="0"/>
                  </a:moveTo>
                  <a:cubicBezTo>
                    <a:pt x="7360" y="0"/>
                    <a:pt x="7294" y="48"/>
                    <a:pt x="7271" y="120"/>
                  </a:cubicBezTo>
                  <a:lnTo>
                    <a:pt x="163" y="3672"/>
                  </a:lnTo>
                  <a:cubicBezTo>
                    <a:pt x="0" y="3753"/>
                    <a:pt x="58" y="3998"/>
                    <a:pt x="239" y="3998"/>
                  </a:cubicBezTo>
                  <a:cubicBezTo>
                    <a:pt x="252" y="3997"/>
                    <a:pt x="265" y="3994"/>
                    <a:pt x="277" y="3990"/>
                  </a:cubicBezTo>
                  <a:cubicBezTo>
                    <a:pt x="812" y="7227"/>
                    <a:pt x="1598" y="10418"/>
                    <a:pt x="2627" y="13536"/>
                  </a:cubicBezTo>
                  <a:cubicBezTo>
                    <a:pt x="2576" y="13550"/>
                    <a:pt x="2528" y="13569"/>
                    <a:pt x="2482" y="13591"/>
                  </a:cubicBezTo>
                  <a:cubicBezTo>
                    <a:pt x="2394" y="13631"/>
                    <a:pt x="2358" y="13734"/>
                    <a:pt x="2399" y="13820"/>
                  </a:cubicBezTo>
                  <a:cubicBezTo>
                    <a:pt x="2427" y="13882"/>
                    <a:pt x="2489" y="13920"/>
                    <a:pt x="2554" y="13920"/>
                  </a:cubicBezTo>
                  <a:cubicBezTo>
                    <a:pt x="2578" y="13920"/>
                    <a:pt x="2603" y="13914"/>
                    <a:pt x="2627" y="13903"/>
                  </a:cubicBezTo>
                  <a:cubicBezTo>
                    <a:pt x="2771" y="13835"/>
                    <a:pt x="2932" y="13812"/>
                    <a:pt x="3099" y="13812"/>
                  </a:cubicBezTo>
                  <a:cubicBezTo>
                    <a:pt x="3285" y="13812"/>
                    <a:pt x="3477" y="13841"/>
                    <a:pt x="3657" y="13868"/>
                  </a:cubicBezTo>
                  <a:cubicBezTo>
                    <a:pt x="5940" y="14207"/>
                    <a:pt x="8240" y="14424"/>
                    <a:pt x="10547" y="14515"/>
                  </a:cubicBezTo>
                  <a:lnTo>
                    <a:pt x="10554" y="14515"/>
                  </a:lnTo>
                  <a:cubicBezTo>
                    <a:pt x="10647" y="14515"/>
                    <a:pt x="10723" y="14439"/>
                    <a:pt x="10724" y="14346"/>
                  </a:cubicBezTo>
                  <a:cubicBezTo>
                    <a:pt x="10726" y="14254"/>
                    <a:pt x="10652" y="14176"/>
                    <a:pt x="10559" y="14172"/>
                  </a:cubicBezTo>
                  <a:cubicBezTo>
                    <a:pt x="8265" y="14080"/>
                    <a:pt x="5978" y="13865"/>
                    <a:pt x="3706" y="13527"/>
                  </a:cubicBezTo>
                  <a:cubicBezTo>
                    <a:pt x="3522" y="13500"/>
                    <a:pt x="3313" y="13470"/>
                    <a:pt x="3102" y="13470"/>
                  </a:cubicBezTo>
                  <a:cubicBezTo>
                    <a:pt x="3066" y="13470"/>
                    <a:pt x="3031" y="13471"/>
                    <a:pt x="2995" y="13472"/>
                  </a:cubicBezTo>
                  <a:cubicBezTo>
                    <a:pt x="3802" y="10535"/>
                    <a:pt x="4763" y="7616"/>
                    <a:pt x="5855" y="4761"/>
                  </a:cubicBezTo>
                  <a:lnTo>
                    <a:pt x="7556" y="4920"/>
                  </a:lnTo>
                  <a:cubicBezTo>
                    <a:pt x="7476" y="4972"/>
                    <a:pt x="7454" y="5079"/>
                    <a:pt x="7507" y="5158"/>
                  </a:cubicBezTo>
                  <a:cubicBezTo>
                    <a:pt x="7526" y="5186"/>
                    <a:pt x="7554" y="5209"/>
                    <a:pt x="7587" y="5220"/>
                  </a:cubicBezTo>
                  <a:cubicBezTo>
                    <a:pt x="7516" y="5245"/>
                    <a:pt x="7470" y="5313"/>
                    <a:pt x="7473" y="5387"/>
                  </a:cubicBezTo>
                  <a:lnTo>
                    <a:pt x="7526" y="6412"/>
                  </a:lnTo>
                  <a:cubicBezTo>
                    <a:pt x="7532" y="6504"/>
                    <a:pt x="7606" y="6574"/>
                    <a:pt x="7698" y="6574"/>
                  </a:cubicBezTo>
                  <a:cubicBezTo>
                    <a:pt x="7700" y="6575"/>
                    <a:pt x="7702" y="6575"/>
                    <a:pt x="7703" y="6575"/>
                  </a:cubicBezTo>
                  <a:cubicBezTo>
                    <a:pt x="7705" y="6575"/>
                    <a:pt x="7706" y="6575"/>
                    <a:pt x="7708" y="6574"/>
                  </a:cubicBezTo>
                  <a:cubicBezTo>
                    <a:pt x="7802" y="6570"/>
                    <a:pt x="7875" y="6488"/>
                    <a:pt x="7871" y="6394"/>
                  </a:cubicBezTo>
                  <a:lnTo>
                    <a:pt x="7816" y="5370"/>
                  </a:lnTo>
                  <a:cubicBezTo>
                    <a:pt x="7812" y="5303"/>
                    <a:pt x="7771" y="5244"/>
                    <a:pt x="7708" y="5218"/>
                  </a:cubicBezTo>
                  <a:cubicBezTo>
                    <a:pt x="7720" y="5216"/>
                    <a:pt x="7733" y="5213"/>
                    <a:pt x="7746" y="5207"/>
                  </a:cubicBezTo>
                  <a:cubicBezTo>
                    <a:pt x="7785" y="5180"/>
                    <a:pt x="7827" y="5154"/>
                    <a:pt x="7867" y="5127"/>
                  </a:cubicBezTo>
                  <a:cubicBezTo>
                    <a:pt x="8454" y="7525"/>
                    <a:pt x="9093" y="9934"/>
                    <a:pt x="9773" y="12311"/>
                  </a:cubicBezTo>
                  <a:lnTo>
                    <a:pt x="8635" y="12539"/>
                  </a:lnTo>
                  <a:cubicBezTo>
                    <a:pt x="8544" y="12560"/>
                    <a:pt x="8486" y="12649"/>
                    <a:pt x="8504" y="12740"/>
                  </a:cubicBezTo>
                  <a:cubicBezTo>
                    <a:pt x="8521" y="12821"/>
                    <a:pt x="8592" y="12878"/>
                    <a:pt x="8674" y="12878"/>
                  </a:cubicBezTo>
                  <a:cubicBezTo>
                    <a:pt x="8683" y="12878"/>
                    <a:pt x="8693" y="12877"/>
                    <a:pt x="8703" y="12876"/>
                  </a:cubicBezTo>
                  <a:lnTo>
                    <a:pt x="9867" y="12643"/>
                  </a:lnTo>
                  <a:cubicBezTo>
                    <a:pt x="9944" y="12911"/>
                    <a:pt x="10019" y="13180"/>
                    <a:pt x="10098" y="13447"/>
                  </a:cubicBezTo>
                  <a:cubicBezTo>
                    <a:pt x="10120" y="13521"/>
                    <a:pt x="10187" y="13569"/>
                    <a:pt x="10262" y="13569"/>
                  </a:cubicBezTo>
                  <a:cubicBezTo>
                    <a:pt x="10278" y="13569"/>
                    <a:pt x="10294" y="13567"/>
                    <a:pt x="10310" y="13562"/>
                  </a:cubicBezTo>
                  <a:cubicBezTo>
                    <a:pt x="10400" y="13536"/>
                    <a:pt x="10453" y="13441"/>
                    <a:pt x="10427" y="13350"/>
                  </a:cubicBezTo>
                  <a:cubicBezTo>
                    <a:pt x="10353" y="13094"/>
                    <a:pt x="10281" y="12833"/>
                    <a:pt x="10206" y="12576"/>
                  </a:cubicBezTo>
                  <a:lnTo>
                    <a:pt x="10319" y="12553"/>
                  </a:lnTo>
                  <a:cubicBezTo>
                    <a:pt x="10410" y="12534"/>
                    <a:pt x="10469" y="12443"/>
                    <a:pt x="10451" y="12352"/>
                  </a:cubicBezTo>
                  <a:cubicBezTo>
                    <a:pt x="10435" y="12269"/>
                    <a:pt x="10362" y="12213"/>
                    <a:pt x="10281" y="12213"/>
                  </a:cubicBezTo>
                  <a:cubicBezTo>
                    <a:pt x="10271" y="12213"/>
                    <a:pt x="10261" y="12214"/>
                    <a:pt x="10251" y="12215"/>
                  </a:cubicBezTo>
                  <a:lnTo>
                    <a:pt x="10110" y="12244"/>
                  </a:lnTo>
                  <a:cubicBezTo>
                    <a:pt x="9419" y="9824"/>
                    <a:pt x="8768" y="7372"/>
                    <a:pt x="8172" y="4930"/>
                  </a:cubicBezTo>
                  <a:cubicBezTo>
                    <a:pt x="8457" y="4743"/>
                    <a:pt x="8742" y="4560"/>
                    <a:pt x="9028" y="4374"/>
                  </a:cubicBezTo>
                  <a:lnTo>
                    <a:pt x="15475" y="10015"/>
                  </a:lnTo>
                  <a:cubicBezTo>
                    <a:pt x="15507" y="10045"/>
                    <a:pt x="15548" y="10060"/>
                    <a:pt x="15589" y="10060"/>
                  </a:cubicBezTo>
                  <a:cubicBezTo>
                    <a:pt x="15637" y="10060"/>
                    <a:pt x="15685" y="10040"/>
                    <a:pt x="15720" y="10001"/>
                  </a:cubicBezTo>
                  <a:cubicBezTo>
                    <a:pt x="15782" y="9928"/>
                    <a:pt x="15774" y="9818"/>
                    <a:pt x="15701" y="9756"/>
                  </a:cubicBezTo>
                  <a:lnTo>
                    <a:pt x="9328" y="4180"/>
                  </a:lnTo>
                  <a:cubicBezTo>
                    <a:pt x="10624" y="3338"/>
                    <a:pt x="11929" y="2505"/>
                    <a:pt x="13232" y="1702"/>
                  </a:cubicBezTo>
                  <a:cubicBezTo>
                    <a:pt x="13315" y="1655"/>
                    <a:pt x="13344" y="1546"/>
                    <a:pt x="13292" y="1463"/>
                  </a:cubicBezTo>
                  <a:cubicBezTo>
                    <a:pt x="13259" y="1411"/>
                    <a:pt x="13203" y="1381"/>
                    <a:pt x="13145" y="1381"/>
                  </a:cubicBezTo>
                  <a:cubicBezTo>
                    <a:pt x="13113" y="1381"/>
                    <a:pt x="13080" y="1391"/>
                    <a:pt x="13051" y="1410"/>
                  </a:cubicBezTo>
                  <a:cubicBezTo>
                    <a:pt x="11719" y="2230"/>
                    <a:pt x="10385" y="3083"/>
                    <a:pt x="9059" y="3943"/>
                  </a:cubicBezTo>
                  <a:lnTo>
                    <a:pt x="7540" y="2615"/>
                  </a:lnTo>
                  <a:cubicBezTo>
                    <a:pt x="7325" y="2426"/>
                    <a:pt x="7026" y="2201"/>
                    <a:pt x="6707" y="2201"/>
                  </a:cubicBezTo>
                  <a:cubicBezTo>
                    <a:pt x="6619" y="2201"/>
                    <a:pt x="6529" y="2218"/>
                    <a:pt x="6440" y="2258"/>
                  </a:cubicBezTo>
                  <a:cubicBezTo>
                    <a:pt x="6331" y="2295"/>
                    <a:pt x="6297" y="2432"/>
                    <a:pt x="6375" y="2516"/>
                  </a:cubicBezTo>
                  <a:cubicBezTo>
                    <a:pt x="6119" y="3138"/>
                    <a:pt x="5870" y="3764"/>
                    <a:pt x="5627" y="4395"/>
                  </a:cubicBezTo>
                  <a:lnTo>
                    <a:pt x="714" y="3936"/>
                  </a:lnTo>
                  <a:cubicBezTo>
                    <a:pt x="710" y="3936"/>
                    <a:pt x="705" y="3936"/>
                    <a:pt x="701" y="3936"/>
                  </a:cubicBezTo>
                  <a:cubicBezTo>
                    <a:pt x="673" y="3936"/>
                    <a:pt x="645" y="3944"/>
                    <a:pt x="621" y="3957"/>
                  </a:cubicBezTo>
                  <a:cubicBezTo>
                    <a:pt x="618" y="3936"/>
                    <a:pt x="614" y="3915"/>
                    <a:pt x="611" y="3895"/>
                  </a:cubicBezTo>
                  <a:cubicBezTo>
                    <a:pt x="607" y="3877"/>
                    <a:pt x="601" y="3860"/>
                    <a:pt x="591" y="3845"/>
                  </a:cubicBezTo>
                  <a:lnTo>
                    <a:pt x="7570" y="357"/>
                  </a:lnTo>
                  <a:lnTo>
                    <a:pt x="13815" y="906"/>
                  </a:lnTo>
                  <a:cubicBezTo>
                    <a:pt x="13805" y="931"/>
                    <a:pt x="13804" y="959"/>
                    <a:pt x="13808" y="986"/>
                  </a:cubicBezTo>
                  <a:cubicBezTo>
                    <a:pt x="14358" y="4054"/>
                    <a:pt x="15055" y="7134"/>
                    <a:pt x="15879" y="10139"/>
                  </a:cubicBezTo>
                  <a:lnTo>
                    <a:pt x="10503" y="13848"/>
                  </a:lnTo>
                  <a:cubicBezTo>
                    <a:pt x="10365" y="13944"/>
                    <a:pt x="10433" y="14162"/>
                    <a:pt x="10602" y="14162"/>
                  </a:cubicBezTo>
                  <a:cubicBezTo>
                    <a:pt x="10637" y="14162"/>
                    <a:pt x="10671" y="14151"/>
                    <a:pt x="10699" y="14131"/>
                  </a:cubicBezTo>
                  <a:lnTo>
                    <a:pt x="16211" y="10328"/>
                  </a:lnTo>
                  <a:cubicBezTo>
                    <a:pt x="16311" y="10260"/>
                    <a:pt x="16311" y="10111"/>
                    <a:pt x="16209" y="10044"/>
                  </a:cubicBezTo>
                  <a:lnTo>
                    <a:pt x="16209" y="10045"/>
                  </a:lnTo>
                  <a:cubicBezTo>
                    <a:pt x="15389" y="7050"/>
                    <a:pt x="14696" y="3981"/>
                    <a:pt x="14146" y="925"/>
                  </a:cubicBezTo>
                  <a:cubicBezTo>
                    <a:pt x="14139" y="890"/>
                    <a:pt x="14121" y="858"/>
                    <a:pt x="14094" y="834"/>
                  </a:cubicBezTo>
                  <a:cubicBezTo>
                    <a:pt x="14164" y="727"/>
                    <a:pt x="14092" y="582"/>
                    <a:pt x="13964" y="574"/>
                  </a:cubicBezTo>
                  <a:lnTo>
                    <a:pt x="7447" y="1"/>
                  </a:lnTo>
                  <a:cubicBezTo>
                    <a:pt x="7443" y="0"/>
                    <a:pt x="7439" y="0"/>
                    <a:pt x="7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9;p15">
              <a:extLst>
                <a:ext uri="{FF2B5EF4-FFF2-40B4-BE49-F238E27FC236}">
                  <a16:creationId xmlns:a16="http://schemas.microsoft.com/office/drawing/2014/main" xmlns="" id="{D461730D-D347-478E-9D68-6C9DC5DD4F19}"/>
                </a:ext>
              </a:extLst>
            </p:cNvPr>
            <p:cNvSpPr/>
            <p:nvPr/>
          </p:nvSpPr>
          <p:spPr>
            <a:xfrm>
              <a:off x="359358" y="3956963"/>
              <a:ext cx="61252" cy="49409"/>
            </a:xfrm>
            <a:custGeom>
              <a:avLst/>
              <a:gdLst/>
              <a:ahLst/>
              <a:cxnLst/>
              <a:rect l="l" t="t" r="r" b="b"/>
              <a:pathLst>
                <a:path w="1774" h="1431" extrusionOk="0">
                  <a:moveTo>
                    <a:pt x="1578" y="1"/>
                  </a:moveTo>
                  <a:cubicBezTo>
                    <a:pt x="1548" y="1"/>
                    <a:pt x="1517" y="9"/>
                    <a:pt x="1489" y="26"/>
                  </a:cubicBezTo>
                  <a:cubicBezTo>
                    <a:pt x="968" y="335"/>
                    <a:pt x="490" y="710"/>
                    <a:pt x="65" y="1140"/>
                  </a:cubicBezTo>
                  <a:cubicBezTo>
                    <a:pt x="0" y="1208"/>
                    <a:pt x="3" y="1315"/>
                    <a:pt x="69" y="1380"/>
                  </a:cubicBezTo>
                  <a:cubicBezTo>
                    <a:pt x="103" y="1413"/>
                    <a:pt x="147" y="1430"/>
                    <a:pt x="191" y="1430"/>
                  </a:cubicBezTo>
                  <a:cubicBezTo>
                    <a:pt x="233" y="1430"/>
                    <a:pt x="276" y="1414"/>
                    <a:pt x="308" y="1383"/>
                  </a:cubicBezTo>
                  <a:cubicBezTo>
                    <a:pt x="715" y="973"/>
                    <a:pt x="1171" y="615"/>
                    <a:pt x="1667" y="321"/>
                  </a:cubicBezTo>
                  <a:cubicBezTo>
                    <a:pt x="1748" y="272"/>
                    <a:pt x="1774" y="166"/>
                    <a:pt x="1726" y="85"/>
                  </a:cubicBezTo>
                  <a:cubicBezTo>
                    <a:pt x="1693" y="31"/>
                    <a:pt x="1636"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0;p15">
              <a:extLst>
                <a:ext uri="{FF2B5EF4-FFF2-40B4-BE49-F238E27FC236}">
                  <a16:creationId xmlns:a16="http://schemas.microsoft.com/office/drawing/2014/main" xmlns="" id="{AB3686BF-C5D6-46F3-B6EB-1AB9B98D19A6}"/>
                </a:ext>
              </a:extLst>
            </p:cNvPr>
            <p:cNvSpPr/>
            <p:nvPr/>
          </p:nvSpPr>
          <p:spPr>
            <a:xfrm>
              <a:off x="432870" y="3922055"/>
              <a:ext cx="54519" cy="29797"/>
            </a:xfrm>
            <a:custGeom>
              <a:avLst/>
              <a:gdLst/>
              <a:ahLst/>
              <a:cxnLst/>
              <a:rect l="l" t="t" r="r" b="b"/>
              <a:pathLst>
                <a:path w="1579" h="863" extrusionOk="0">
                  <a:moveTo>
                    <a:pt x="1394" y="1"/>
                  </a:moveTo>
                  <a:cubicBezTo>
                    <a:pt x="1384" y="1"/>
                    <a:pt x="1374" y="2"/>
                    <a:pt x="1363" y="4"/>
                  </a:cubicBezTo>
                  <a:cubicBezTo>
                    <a:pt x="903" y="87"/>
                    <a:pt x="468" y="274"/>
                    <a:pt x="94" y="551"/>
                  </a:cubicBezTo>
                  <a:cubicBezTo>
                    <a:pt x="16" y="607"/>
                    <a:pt x="1" y="716"/>
                    <a:pt x="58" y="793"/>
                  </a:cubicBezTo>
                  <a:cubicBezTo>
                    <a:pt x="92" y="838"/>
                    <a:pt x="143" y="862"/>
                    <a:pt x="196" y="862"/>
                  </a:cubicBezTo>
                  <a:cubicBezTo>
                    <a:pt x="231" y="862"/>
                    <a:pt x="267" y="851"/>
                    <a:pt x="298" y="828"/>
                  </a:cubicBezTo>
                  <a:cubicBezTo>
                    <a:pt x="631" y="581"/>
                    <a:pt x="1016" y="416"/>
                    <a:pt x="1422" y="343"/>
                  </a:cubicBezTo>
                  <a:cubicBezTo>
                    <a:pt x="1517" y="326"/>
                    <a:pt x="1579" y="237"/>
                    <a:pt x="1562" y="144"/>
                  </a:cubicBezTo>
                  <a:cubicBezTo>
                    <a:pt x="1548" y="60"/>
                    <a:pt x="1476" y="1"/>
                    <a:pt x="1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1;p15">
              <a:extLst>
                <a:ext uri="{FF2B5EF4-FFF2-40B4-BE49-F238E27FC236}">
                  <a16:creationId xmlns:a16="http://schemas.microsoft.com/office/drawing/2014/main" xmlns="" id="{45D56776-C535-484D-A958-8A98EA8A5C8A}"/>
                </a:ext>
              </a:extLst>
            </p:cNvPr>
            <p:cNvSpPr/>
            <p:nvPr/>
          </p:nvSpPr>
          <p:spPr>
            <a:xfrm>
              <a:off x="575093" y="3884384"/>
              <a:ext cx="46232" cy="19335"/>
            </a:xfrm>
            <a:custGeom>
              <a:avLst/>
              <a:gdLst/>
              <a:ahLst/>
              <a:cxnLst/>
              <a:rect l="l" t="t" r="r" b="b"/>
              <a:pathLst>
                <a:path w="1339" h="560" extrusionOk="0">
                  <a:moveTo>
                    <a:pt x="1152" y="1"/>
                  </a:moveTo>
                  <a:cubicBezTo>
                    <a:pt x="1139" y="1"/>
                    <a:pt x="1126" y="2"/>
                    <a:pt x="1114" y="5"/>
                  </a:cubicBezTo>
                  <a:lnTo>
                    <a:pt x="144" y="220"/>
                  </a:lnTo>
                  <a:cubicBezTo>
                    <a:pt x="58" y="239"/>
                    <a:pt x="0" y="319"/>
                    <a:pt x="10" y="406"/>
                  </a:cubicBezTo>
                  <a:cubicBezTo>
                    <a:pt x="19" y="494"/>
                    <a:pt x="93" y="560"/>
                    <a:pt x="180" y="560"/>
                  </a:cubicBezTo>
                  <a:cubicBezTo>
                    <a:pt x="193" y="560"/>
                    <a:pt x="206" y="558"/>
                    <a:pt x="217" y="557"/>
                  </a:cubicBezTo>
                  <a:lnTo>
                    <a:pt x="1188" y="342"/>
                  </a:lnTo>
                  <a:cubicBezTo>
                    <a:pt x="1281" y="320"/>
                    <a:pt x="1339" y="229"/>
                    <a:pt x="1319" y="136"/>
                  </a:cubicBezTo>
                  <a:cubicBezTo>
                    <a:pt x="1301" y="56"/>
                    <a:pt x="1230" y="1"/>
                    <a:pt x="1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2;p15">
              <a:extLst>
                <a:ext uri="{FF2B5EF4-FFF2-40B4-BE49-F238E27FC236}">
                  <a16:creationId xmlns:a16="http://schemas.microsoft.com/office/drawing/2014/main" xmlns="" id="{10CE7D43-D371-4EE6-B443-07C59EFDDE17}"/>
                </a:ext>
              </a:extLst>
            </p:cNvPr>
            <p:cNvSpPr/>
            <p:nvPr/>
          </p:nvSpPr>
          <p:spPr>
            <a:xfrm>
              <a:off x="645980" y="3882693"/>
              <a:ext cx="47441" cy="13776"/>
            </a:xfrm>
            <a:custGeom>
              <a:avLst/>
              <a:gdLst/>
              <a:ahLst/>
              <a:cxnLst/>
              <a:rect l="l" t="t" r="r" b="b"/>
              <a:pathLst>
                <a:path w="1374" h="399" extrusionOk="0">
                  <a:moveTo>
                    <a:pt x="165" y="0"/>
                  </a:moveTo>
                  <a:cubicBezTo>
                    <a:pt x="80" y="0"/>
                    <a:pt x="10" y="77"/>
                    <a:pt x="5" y="164"/>
                  </a:cubicBezTo>
                  <a:cubicBezTo>
                    <a:pt x="1" y="260"/>
                    <a:pt x="74" y="340"/>
                    <a:pt x="168" y="345"/>
                  </a:cubicBezTo>
                  <a:lnTo>
                    <a:pt x="1192" y="399"/>
                  </a:lnTo>
                  <a:lnTo>
                    <a:pt x="1201" y="399"/>
                  </a:lnTo>
                  <a:cubicBezTo>
                    <a:pt x="1293" y="398"/>
                    <a:pt x="1369" y="324"/>
                    <a:pt x="1372" y="231"/>
                  </a:cubicBezTo>
                  <a:cubicBezTo>
                    <a:pt x="1373" y="139"/>
                    <a:pt x="1303" y="61"/>
                    <a:pt x="1210" y="56"/>
                  </a:cubicBezTo>
                  <a:lnTo>
                    <a:pt x="187" y="2"/>
                  </a:lnTo>
                  <a:cubicBezTo>
                    <a:pt x="179" y="1"/>
                    <a:pt x="172"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23;p15">
              <a:extLst>
                <a:ext uri="{FF2B5EF4-FFF2-40B4-BE49-F238E27FC236}">
                  <a16:creationId xmlns:a16="http://schemas.microsoft.com/office/drawing/2014/main" xmlns="" id="{16D1078A-FEF9-4CE1-8AED-27680B06CAE7}"/>
                </a:ext>
              </a:extLst>
            </p:cNvPr>
            <p:cNvSpPr/>
            <p:nvPr/>
          </p:nvSpPr>
          <p:spPr>
            <a:xfrm>
              <a:off x="707337" y="3886387"/>
              <a:ext cx="45714" cy="13846"/>
            </a:xfrm>
            <a:custGeom>
              <a:avLst/>
              <a:gdLst/>
              <a:ahLst/>
              <a:cxnLst/>
              <a:rect l="l" t="t" r="r" b="b"/>
              <a:pathLst>
                <a:path w="1324" h="401" extrusionOk="0">
                  <a:moveTo>
                    <a:pt x="169" y="1"/>
                  </a:moveTo>
                  <a:cubicBezTo>
                    <a:pt x="82" y="1"/>
                    <a:pt x="11" y="76"/>
                    <a:pt x="6" y="164"/>
                  </a:cubicBezTo>
                  <a:cubicBezTo>
                    <a:pt x="0" y="260"/>
                    <a:pt x="73" y="340"/>
                    <a:pt x="168" y="345"/>
                  </a:cubicBezTo>
                  <a:lnTo>
                    <a:pt x="1137" y="400"/>
                  </a:lnTo>
                  <a:lnTo>
                    <a:pt x="1147" y="400"/>
                  </a:lnTo>
                  <a:cubicBezTo>
                    <a:pt x="1242" y="400"/>
                    <a:pt x="1319" y="326"/>
                    <a:pt x="1320" y="233"/>
                  </a:cubicBezTo>
                  <a:cubicBezTo>
                    <a:pt x="1323" y="139"/>
                    <a:pt x="1250" y="60"/>
                    <a:pt x="1157" y="55"/>
                  </a:cubicBezTo>
                  <a:lnTo>
                    <a:pt x="187" y="2"/>
                  </a:lnTo>
                  <a:cubicBezTo>
                    <a:pt x="181" y="1"/>
                    <a:pt x="175"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4;p15">
              <a:extLst>
                <a:ext uri="{FF2B5EF4-FFF2-40B4-BE49-F238E27FC236}">
                  <a16:creationId xmlns:a16="http://schemas.microsoft.com/office/drawing/2014/main" xmlns="" id="{DC34F255-369F-4862-B134-8B64C32056F8}"/>
                </a:ext>
              </a:extLst>
            </p:cNvPr>
            <p:cNvSpPr/>
            <p:nvPr/>
          </p:nvSpPr>
          <p:spPr>
            <a:xfrm>
              <a:off x="757541" y="3893880"/>
              <a:ext cx="14156" cy="11947"/>
            </a:xfrm>
            <a:custGeom>
              <a:avLst/>
              <a:gdLst/>
              <a:ahLst/>
              <a:cxnLst/>
              <a:rect l="l" t="t" r="r" b="b"/>
              <a:pathLst>
                <a:path w="410" h="346" extrusionOk="0">
                  <a:moveTo>
                    <a:pt x="174" y="0"/>
                  </a:moveTo>
                  <a:cubicBezTo>
                    <a:pt x="78" y="0"/>
                    <a:pt x="0" y="77"/>
                    <a:pt x="0" y="172"/>
                  </a:cubicBezTo>
                  <a:cubicBezTo>
                    <a:pt x="0" y="268"/>
                    <a:pt x="78" y="345"/>
                    <a:pt x="174" y="345"/>
                  </a:cubicBezTo>
                  <a:cubicBezTo>
                    <a:pt x="176" y="345"/>
                    <a:pt x="177" y="345"/>
                    <a:pt x="179" y="345"/>
                  </a:cubicBezTo>
                  <a:lnTo>
                    <a:pt x="232" y="345"/>
                  </a:lnTo>
                  <a:cubicBezTo>
                    <a:pt x="234" y="345"/>
                    <a:pt x="236" y="345"/>
                    <a:pt x="237" y="345"/>
                  </a:cubicBezTo>
                  <a:cubicBezTo>
                    <a:pt x="332" y="345"/>
                    <a:pt x="410" y="268"/>
                    <a:pt x="410" y="172"/>
                  </a:cubicBezTo>
                  <a:cubicBezTo>
                    <a:pt x="410" y="77"/>
                    <a:pt x="332" y="0"/>
                    <a:pt x="238" y="0"/>
                  </a:cubicBezTo>
                  <a:cubicBezTo>
                    <a:pt x="236" y="0"/>
                    <a:pt x="234" y="0"/>
                    <a:pt x="232" y="0"/>
                  </a:cubicBezTo>
                  <a:lnTo>
                    <a:pt x="179" y="0"/>
                  </a:lnTo>
                  <a:cubicBezTo>
                    <a:pt x="177" y="0"/>
                    <a:pt x="175"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5;p15">
              <a:extLst>
                <a:ext uri="{FF2B5EF4-FFF2-40B4-BE49-F238E27FC236}">
                  <a16:creationId xmlns:a16="http://schemas.microsoft.com/office/drawing/2014/main" xmlns="" id="{330DC279-8BBE-4211-9ACE-BC72F3E7203A}"/>
                </a:ext>
              </a:extLst>
            </p:cNvPr>
            <p:cNvSpPr/>
            <p:nvPr/>
          </p:nvSpPr>
          <p:spPr>
            <a:xfrm>
              <a:off x="402312" y="3991249"/>
              <a:ext cx="122296" cy="21821"/>
            </a:xfrm>
            <a:custGeom>
              <a:avLst/>
              <a:gdLst/>
              <a:ahLst/>
              <a:cxnLst/>
              <a:rect l="l" t="t" r="r" b="b"/>
              <a:pathLst>
                <a:path w="3542" h="632" extrusionOk="0">
                  <a:moveTo>
                    <a:pt x="3353" y="1"/>
                  </a:moveTo>
                  <a:cubicBezTo>
                    <a:pt x="3342" y="1"/>
                    <a:pt x="3331" y="2"/>
                    <a:pt x="3319" y="4"/>
                  </a:cubicBezTo>
                  <a:cubicBezTo>
                    <a:pt x="2510" y="193"/>
                    <a:pt x="1684" y="288"/>
                    <a:pt x="855" y="288"/>
                  </a:cubicBezTo>
                  <a:cubicBezTo>
                    <a:pt x="632" y="288"/>
                    <a:pt x="410" y="281"/>
                    <a:pt x="188" y="267"/>
                  </a:cubicBezTo>
                  <a:cubicBezTo>
                    <a:pt x="183" y="267"/>
                    <a:pt x="178" y="266"/>
                    <a:pt x="173" y="266"/>
                  </a:cubicBezTo>
                  <a:cubicBezTo>
                    <a:pt x="85" y="266"/>
                    <a:pt x="10" y="337"/>
                    <a:pt x="6" y="428"/>
                  </a:cubicBezTo>
                  <a:cubicBezTo>
                    <a:pt x="0" y="522"/>
                    <a:pt x="72" y="604"/>
                    <a:pt x="166" y="611"/>
                  </a:cubicBezTo>
                  <a:cubicBezTo>
                    <a:pt x="397" y="625"/>
                    <a:pt x="630" y="632"/>
                    <a:pt x="860" y="632"/>
                  </a:cubicBezTo>
                  <a:cubicBezTo>
                    <a:pt x="1715" y="632"/>
                    <a:pt x="2565" y="533"/>
                    <a:pt x="3397" y="339"/>
                  </a:cubicBezTo>
                  <a:cubicBezTo>
                    <a:pt x="3487" y="315"/>
                    <a:pt x="3542" y="225"/>
                    <a:pt x="3521" y="133"/>
                  </a:cubicBezTo>
                  <a:cubicBezTo>
                    <a:pt x="3502" y="55"/>
                    <a:pt x="3431" y="1"/>
                    <a:pt x="3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26;p15">
              <a:extLst>
                <a:ext uri="{FF2B5EF4-FFF2-40B4-BE49-F238E27FC236}">
                  <a16:creationId xmlns:a16="http://schemas.microsoft.com/office/drawing/2014/main" xmlns="" id="{C95CFE08-3673-4139-86BE-63454CDC7203}"/>
                </a:ext>
              </a:extLst>
            </p:cNvPr>
            <p:cNvSpPr/>
            <p:nvPr/>
          </p:nvSpPr>
          <p:spPr>
            <a:xfrm>
              <a:off x="606237" y="3949850"/>
              <a:ext cx="61563" cy="32214"/>
            </a:xfrm>
            <a:custGeom>
              <a:avLst/>
              <a:gdLst/>
              <a:ahLst/>
              <a:cxnLst/>
              <a:rect l="l" t="t" r="r" b="b"/>
              <a:pathLst>
                <a:path w="1783" h="933" extrusionOk="0">
                  <a:moveTo>
                    <a:pt x="1588" y="0"/>
                  </a:moveTo>
                  <a:cubicBezTo>
                    <a:pt x="1568" y="0"/>
                    <a:pt x="1548" y="4"/>
                    <a:pt x="1529" y="11"/>
                  </a:cubicBezTo>
                  <a:lnTo>
                    <a:pt x="129" y="603"/>
                  </a:lnTo>
                  <a:cubicBezTo>
                    <a:pt x="41" y="640"/>
                    <a:pt x="0" y="740"/>
                    <a:pt x="37" y="827"/>
                  </a:cubicBezTo>
                  <a:cubicBezTo>
                    <a:pt x="64" y="892"/>
                    <a:pt x="127" y="933"/>
                    <a:pt x="196" y="933"/>
                  </a:cubicBezTo>
                  <a:cubicBezTo>
                    <a:pt x="219" y="933"/>
                    <a:pt x="241" y="928"/>
                    <a:pt x="262" y="920"/>
                  </a:cubicBezTo>
                  <a:lnTo>
                    <a:pt x="1664" y="327"/>
                  </a:lnTo>
                  <a:cubicBezTo>
                    <a:pt x="1746" y="287"/>
                    <a:pt x="1782" y="189"/>
                    <a:pt x="1747" y="105"/>
                  </a:cubicBezTo>
                  <a:cubicBezTo>
                    <a:pt x="1719" y="40"/>
                    <a:pt x="1655" y="0"/>
                    <a:pt x="1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7;p15">
              <a:extLst>
                <a:ext uri="{FF2B5EF4-FFF2-40B4-BE49-F238E27FC236}">
                  <a16:creationId xmlns:a16="http://schemas.microsoft.com/office/drawing/2014/main" xmlns="" id="{C0E83D1F-832F-4806-AE02-0C70A439CD42}"/>
                </a:ext>
              </a:extLst>
            </p:cNvPr>
            <p:cNvSpPr/>
            <p:nvPr/>
          </p:nvSpPr>
          <p:spPr>
            <a:xfrm>
              <a:off x="689935" y="3921709"/>
              <a:ext cx="36047" cy="26862"/>
            </a:xfrm>
            <a:custGeom>
              <a:avLst/>
              <a:gdLst/>
              <a:ahLst/>
              <a:cxnLst/>
              <a:rect l="l" t="t" r="r" b="b"/>
              <a:pathLst>
                <a:path w="1044" h="778" extrusionOk="0">
                  <a:moveTo>
                    <a:pt x="847" y="1"/>
                  </a:moveTo>
                  <a:cubicBezTo>
                    <a:pt x="812" y="1"/>
                    <a:pt x="778" y="11"/>
                    <a:pt x="748" y="32"/>
                  </a:cubicBezTo>
                  <a:lnTo>
                    <a:pt x="102" y="463"/>
                  </a:lnTo>
                  <a:cubicBezTo>
                    <a:pt x="21" y="515"/>
                    <a:pt x="0" y="622"/>
                    <a:pt x="54" y="702"/>
                  </a:cubicBezTo>
                  <a:cubicBezTo>
                    <a:pt x="86" y="751"/>
                    <a:pt x="140" y="778"/>
                    <a:pt x="196" y="778"/>
                  </a:cubicBezTo>
                  <a:cubicBezTo>
                    <a:pt x="229" y="778"/>
                    <a:pt x="262" y="768"/>
                    <a:pt x="292" y="748"/>
                  </a:cubicBezTo>
                  <a:lnTo>
                    <a:pt x="939" y="318"/>
                  </a:lnTo>
                  <a:cubicBezTo>
                    <a:pt x="1019" y="266"/>
                    <a:pt x="1043" y="157"/>
                    <a:pt x="990" y="77"/>
                  </a:cubicBezTo>
                  <a:cubicBezTo>
                    <a:pt x="957" y="27"/>
                    <a:pt x="902"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8;p15">
              <a:extLst>
                <a:ext uri="{FF2B5EF4-FFF2-40B4-BE49-F238E27FC236}">
                  <a16:creationId xmlns:a16="http://schemas.microsoft.com/office/drawing/2014/main" xmlns="" id="{9A8CFF0A-F3B0-4C0F-9A08-8FDF3E2798F4}"/>
                </a:ext>
              </a:extLst>
            </p:cNvPr>
            <p:cNvSpPr/>
            <p:nvPr/>
          </p:nvSpPr>
          <p:spPr>
            <a:xfrm>
              <a:off x="202081" y="3826964"/>
              <a:ext cx="58490" cy="59802"/>
            </a:xfrm>
            <a:custGeom>
              <a:avLst/>
              <a:gdLst/>
              <a:ahLst/>
              <a:cxnLst/>
              <a:rect l="l" t="t" r="r" b="b"/>
              <a:pathLst>
                <a:path w="1694" h="1732" extrusionOk="0">
                  <a:moveTo>
                    <a:pt x="729" y="344"/>
                  </a:moveTo>
                  <a:cubicBezTo>
                    <a:pt x="739" y="344"/>
                    <a:pt x="748" y="345"/>
                    <a:pt x="758" y="346"/>
                  </a:cubicBezTo>
                  <a:cubicBezTo>
                    <a:pt x="773" y="348"/>
                    <a:pt x="787" y="356"/>
                    <a:pt x="797" y="369"/>
                  </a:cubicBezTo>
                  <a:lnTo>
                    <a:pt x="800" y="376"/>
                  </a:lnTo>
                  <a:cubicBezTo>
                    <a:pt x="791" y="576"/>
                    <a:pt x="776" y="777"/>
                    <a:pt x="712" y="960"/>
                  </a:cubicBezTo>
                  <a:cubicBezTo>
                    <a:pt x="656" y="1122"/>
                    <a:pt x="562" y="1257"/>
                    <a:pt x="446" y="1337"/>
                  </a:cubicBezTo>
                  <a:cubicBezTo>
                    <a:pt x="383" y="1198"/>
                    <a:pt x="387" y="990"/>
                    <a:pt x="461" y="712"/>
                  </a:cubicBezTo>
                  <a:cubicBezTo>
                    <a:pt x="494" y="589"/>
                    <a:pt x="538" y="449"/>
                    <a:pt x="627" y="377"/>
                  </a:cubicBezTo>
                  <a:cubicBezTo>
                    <a:pt x="656" y="356"/>
                    <a:pt x="693" y="344"/>
                    <a:pt x="729" y="344"/>
                  </a:cubicBezTo>
                  <a:close/>
                  <a:moveTo>
                    <a:pt x="728" y="1"/>
                  </a:moveTo>
                  <a:cubicBezTo>
                    <a:pt x="615" y="1"/>
                    <a:pt x="505" y="38"/>
                    <a:pt x="414" y="109"/>
                  </a:cubicBezTo>
                  <a:cubicBezTo>
                    <a:pt x="251" y="238"/>
                    <a:pt x="180" y="432"/>
                    <a:pt x="128" y="624"/>
                  </a:cubicBezTo>
                  <a:cubicBezTo>
                    <a:pt x="0" y="1104"/>
                    <a:pt x="50" y="1460"/>
                    <a:pt x="278" y="1682"/>
                  </a:cubicBezTo>
                  <a:cubicBezTo>
                    <a:pt x="309" y="1713"/>
                    <a:pt x="352" y="1730"/>
                    <a:pt x="397" y="1731"/>
                  </a:cubicBezTo>
                  <a:cubicBezTo>
                    <a:pt x="417" y="1731"/>
                    <a:pt x="438" y="1727"/>
                    <a:pt x="456" y="1720"/>
                  </a:cubicBezTo>
                  <a:cubicBezTo>
                    <a:pt x="718" y="1623"/>
                    <a:pt x="931" y="1385"/>
                    <a:pt x="1039" y="1071"/>
                  </a:cubicBezTo>
                  <a:cubicBezTo>
                    <a:pt x="1060" y="1009"/>
                    <a:pt x="1077" y="946"/>
                    <a:pt x="1091" y="881"/>
                  </a:cubicBezTo>
                  <a:cubicBezTo>
                    <a:pt x="1181" y="1076"/>
                    <a:pt x="1263" y="1273"/>
                    <a:pt x="1337" y="1471"/>
                  </a:cubicBezTo>
                  <a:cubicBezTo>
                    <a:pt x="1364" y="1541"/>
                    <a:pt x="1429" y="1584"/>
                    <a:pt x="1498" y="1584"/>
                  </a:cubicBezTo>
                  <a:cubicBezTo>
                    <a:pt x="1518" y="1584"/>
                    <a:pt x="1538" y="1580"/>
                    <a:pt x="1558" y="1572"/>
                  </a:cubicBezTo>
                  <a:cubicBezTo>
                    <a:pt x="1649" y="1540"/>
                    <a:pt x="1694" y="1440"/>
                    <a:pt x="1660" y="1351"/>
                  </a:cubicBezTo>
                  <a:cubicBezTo>
                    <a:pt x="1511" y="953"/>
                    <a:pt x="1333" y="566"/>
                    <a:pt x="1128" y="193"/>
                  </a:cubicBezTo>
                  <a:cubicBezTo>
                    <a:pt x="1107" y="155"/>
                    <a:pt x="1071" y="125"/>
                    <a:pt x="1029" y="113"/>
                  </a:cubicBezTo>
                  <a:cubicBezTo>
                    <a:pt x="973" y="59"/>
                    <a:pt x="903" y="24"/>
                    <a:pt x="826" y="10"/>
                  </a:cubicBezTo>
                  <a:cubicBezTo>
                    <a:pt x="794" y="4"/>
                    <a:pt x="761" y="1"/>
                    <a:pt x="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29;p15">
              <a:extLst>
                <a:ext uri="{FF2B5EF4-FFF2-40B4-BE49-F238E27FC236}">
                  <a16:creationId xmlns:a16="http://schemas.microsoft.com/office/drawing/2014/main" xmlns="" id="{74FA5967-F377-4949-9094-7DFFDDFD9158}"/>
                </a:ext>
              </a:extLst>
            </p:cNvPr>
            <p:cNvSpPr/>
            <p:nvPr/>
          </p:nvSpPr>
          <p:spPr>
            <a:xfrm>
              <a:off x="479828" y="3653909"/>
              <a:ext cx="20993" cy="54623"/>
            </a:xfrm>
            <a:custGeom>
              <a:avLst/>
              <a:gdLst/>
              <a:ahLst/>
              <a:cxnLst/>
              <a:rect l="l" t="t" r="r" b="b"/>
              <a:pathLst>
                <a:path w="608" h="1582" extrusionOk="0">
                  <a:moveTo>
                    <a:pt x="188" y="1"/>
                  </a:moveTo>
                  <a:cubicBezTo>
                    <a:pt x="177" y="1"/>
                    <a:pt x="166" y="2"/>
                    <a:pt x="155" y="4"/>
                  </a:cubicBezTo>
                  <a:cubicBezTo>
                    <a:pt x="61" y="22"/>
                    <a:pt x="0" y="111"/>
                    <a:pt x="17" y="205"/>
                  </a:cubicBezTo>
                  <a:lnTo>
                    <a:pt x="252" y="1441"/>
                  </a:lnTo>
                  <a:cubicBezTo>
                    <a:pt x="266" y="1521"/>
                    <a:pt x="338" y="1582"/>
                    <a:pt x="421" y="1582"/>
                  </a:cubicBezTo>
                  <a:cubicBezTo>
                    <a:pt x="431" y="1582"/>
                    <a:pt x="442" y="1581"/>
                    <a:pt x="454" y="1578"/>
                  </a:cubicBezTo>
                  <a:cubicBezTo>
                    <a:pt x="547" y="1561"/>
                    <a:pt x="607" y="1471"/>
                    <a:pt x="590" y="1378"/>
                  </a:cubicBezTo>
                  <a:lnTo>
                    <a:pt x="357" y="141"/>
                  </a:lnTo>
                  <a:cubicBezTo>
                    <a:pt x="340" y="59"/>
                    <a:pt x="268"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0;p15">
              <a:extLst>
                <a:ext uri="{FF2B5EF4-FFF2-40B4-BE49-F238E27FC236}">
                  <a16:creationId xmlns:a16="http://schemas.microsoft.com/office/drawing/2014/main" xmlns="" id="{983DACBF-EAA6-4661-AE69-FDE95C0EBF85}"/>
                </a:ext>
              </a:extLst>
            </p:cNvPr>
            <p:cNvSpPr/>
            <p:nvPr/>
          </p:nvSpPr>
          <p:spPr>
            <a:xfrm>
              <a:off x="506105" y="3806454"/>
              <a:ext cx="18403" cy="45404"/>
            </a:xfrm>
            <a:custGeom>
              <a:avLst/>
              <a:gdLst/>
              <a:ahLst/>
              <a:cxnLst/>
              <a:rect l="l" t="t" r="r" b="b"/>
              <a:pathLst>
                <a:path w="533" h="1315" extrusionOk="0">
                  <a:moveTo>
                    <a:pt x="188" y="0"/>
                  </a:moveTo>
                  <a:cubicBezTo>
                    <a:pt x="178" y="0"/>
                    <a:pt x="167" y="1"/>
                    <a:pt x="157" y="3"/>
                  </a:cubicBezTo>
                  <a:cubicBezTo>
                    <a:pt x="64" y="20"/>
                    <a:pt x="1" y="107"/>
                    <a:pt x="16" y="201"/>
                  </a:cubicBezTo>
                  <a:lnTo>
                    <a:pt x="178" y="1171"/>
                  </a:lnTo>
                  <a:cubicBezTo>
                    <a:pt x="192" y="1254"/>
                    <a:pt x="264" y="1315"/>
                    <a:pt x="347" y="1315"/>
                  </a:cubicBezTo>
                  <a:cubicBezTo>
                    <a:pt x="357" y="1315"/>
                    <a:pt x="367" y="1313"/>
                    <a:pt x="377" y="1312"/>
                  </a:cubicBezTo>
                  <a:cubicBezTo>
                    <a:pt x="470" y="1297"/>
                    <a:pt x="533" y="1208"/>
                    <a:pt x="517" y="1114"/>
                  </a:cubicBezTo>
                  <a:lnTo>
                    <a:pt x="356" y="144"/>
                  </a:lnTo>
                  <a:cubicBezTo>
                    <a:pt x="342" y="60"/>
                    <a:pt x="270" y="0"/>
                    <a:pt x="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1;p15">
              <a:extLst>
                <a:ext uri="{FF2B5EF4-FFF2-40B4-BE49-F238E27FC236}">
                  <a16:creationId xmlns:a16="http://schemas.microsoft.com/office/drawing/2014/main" xmlns="" id="{1EEF4AF9-54B1-41CD-AF2F-F674BD3D6ACE}"/>
                </a:ext>
              </a:extLst>
            </p:cNvPr>
            <p:cNvSpPr/>
            <p:nvPr/>
          </p:nvSpPr>
          <p:spPr>
            <a:xfrm>
              <a:off x="491223" y="3854932"/>
              <a:ext cx="55865" cy="76927"/>
            </a:xfrm>
            <a:custGeom>
              <a:avLst/>
              <a:gdLst/>
              <a:ahLst/>
              <a:cxnLst/>
              <a:rect l="l" t="t" r="r" b="b"/>
              <a:pathLst>
                <a:path w="1618" h="2228" extrusionOk="0">
                  <a:moveTo>
                    <a:pt x="887" y="0"/>
                  </a:moveTo>
                  <a:cubicBezTo>
                    <a:pt x="879" y="0"/>
                    <a:pt x="870" y="1"/>
                    <a:pt x="861" y="2"/>
                  </a:cubicBezTo>
                  <a:cubicBezTo>
                    <a:pt x="768" y="16"/>
                    <a:pt x="704" y="102"/>
                    <a:pt x="716" y="195"/>
                  </a:cubicBezTo>
                  <a:lnTo>
                    <a:pt x="877" y="1272"/>
                  </a:lnTo>
                  <a:cubicBezTo>
                    <a:pt x="887" y="1334"/>
                    <a:pt x="929" y="1386"/>
                    <a:pt x="986" y="1407"/>
                  </a:cubicBezTo>
                  <a:cubicBezTo>
                    <a:pt x="985" y="1417"/>
                    <a:pt x="985" y="1427"/>
                    <a:pt x="985" y="1437"/>
                  </a:cubicBezTo>
                  <a:lnTo>
                    <a:pt x="986" y="1444"/>
                  </a:lnTo>
                  <a:lnTo>
                    <a:pt x="183" y="1739"/>
                  </a:lnTo>
                  <a:cubicBezTo>
                    <a:pt x="1" y="1804"/>
                    <a:pt x="47" y="2073"/>
                    <a:pt x="239" y="2073"/>
                  </a:cubicBezTo>
                  <a:cubicBezTo>
                    <a:pt x="240" y="2073"/>
                    <a:pt x="241" y="2073"/>
                    <a:pt x="242" y="2073"/>
                  </a:cubicBezTo>
                  <a:cubicBezTo>
                    <a:pt x="262" y="2073"/>
                    <a:pt x="283" y="2070"/>
                    <a:pt x="301" y="2063"/>
                  </a:cubicBezTo>
                  <a:lnTo>
                    <a:pt x="1044" y="1790"/>
                  </a:lnTo>
                  <a:lnTo>
                    <a:pt x="1093" y="2083"/>
                  </a:lnTo>
                  <a:cubicBezTo>
                    <a:pt x="1108" y="2166"/>
                    <a:pt x="1179" y="2228"/>
                    <a:pt x="1264" y="2228"/>
                  </a:cubicBezTo>
                  <a:cubicBezTo>
                    <a:pt x="1274" y="2228"/>
                    <a:pt x="1282" y="2226"/>
                    <a:pt x="1292" y="2225"/>
                  </a:cubicBezTo>
                  <a:cubicBezTo>
                    <a:pt x="1385" y="2209"/>
                    <a:pt x="1448" y="2121"/>
                    <a:pt x="1433" y="2026"/>
                  </a:cubicBezTo>
                  <a:lnTo>
                    <a:pt x="1374" y="1669"/>
                  </a:lnTo>
                  <a:lnTo>
                    <a:pt x="1485" y="1627"/>
                  </a:lnTo>
                  <a:cubicBezTo>
                    <a:pt x="1572" y="1593"/>
                    <a:pt x="1617" y="1496"/>
                    <a:pt x="1585" y="1407"/>
                  </a:cubicBezTo>
                  <a:cubicBezTo>
                    <a:pt x="1559" y="1338"/>
                    <a:pt x="1493" y="1295"/>
                    <a:pt x="1423" y="1295"/>
                  </a:cubicBezTo>
                  <a:cubicBezTo>
                    <a:pt x="1404" y="1295"/>
                    <a:pt x="1385" y="1298"/>
                    <a:pt x="1367" y="1304"/>
                  </a:cubicBezTo>
                  <a:lnTo>
                    <a:pt x="1305" y="1327"/>
                  </a:lnTo>
                  <a:cubicBezTo>
                    <a:pt x="1285" y="1292"/>
                    <a:pt x="1254" y="1265"/>
                    <a:pt x="1216" y="1251"/>
                  </a:cubicBezTo>
                  <a:cubicBezTo>
                    <a:pt x="1217" y="1241"/>
                    <a:pt x="1219" y="1231"/>
                    <a:pt x="1217" y="1221"/>
                  </a:cubicBezTo>
                  <a:lnTo>
                    <a:pt x="1057" y="144"/>
                  </a:lnTo>
                  <a:cubicBezTo>
                    <a:pt x="1042" y="60"/>
                    <a:pt x="970" y="0"/>
                    <a:pt x="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2;p15">
              <a:extLst>
                <a:ext uri="{FF2B5EF4-FFF2-40B4-BE49-F238E27FC236}">
                  <a16:creationId xmlns:a16="http://schemas.microsoft.com/office/drawing/2014/main" xmlns="" id="{FFDB9E25-3DB0-4FC9-8ACC-0DB82A7271B2}"/>
                </a:ext>
              </a:extLst>
            </p:cNvPr>
            <p:cNvSpPr/>
            <p:nvPr/>
          </p:nvSpPr>
          <p:spPr>
            <a:xfrm>
              <a:off x="437773" y="3795060"/>
              <a:ext cx="63807" cy="77169"/>
            </a:xfrm>
            <a:custGeom>
              <a:avLst/>
              <a:gdLst/>
              <a:ahLst/>
              <a:cxnLst/>
              <a:rect l="l" t="t" r="r" b="b"/>
              <a:pathLst>
                <a:path w="1848" h="2235" extrusionOk="0">
                  <a:moveTo>
                    <a:pt x="194" y="1"/>
                  </a:moveTo>
                  <a:cubicBezTo>
                    <a:pt x="178" y="1"/>
                    <a:pt x="162" y="3"/>
                    <a:pt x="146" y="8"/>
                  </a:cubicBezTo>
                  <a:cubicBezTo>
                    <a:pt x="54" y="33"/>
                    <a:pt x="1" y="129"/>
                    <a:pt x="28" y="220"/>
                  </a:cubicBezTo>
                  <a:lnTo>
                    <a:pt x="454" y="1707"/>
                  </a:lnTo>
                  <a:cubicBezTo>
                    <a:pt x="477" y="1788"/>
                    <a:pt x="548" y="1831"/>
                    <a:pt x="619" y="1831"/>
                  </a:cubicBezTo>
                  <a:cubicBezTo>
                    <a:pt x="676" y="1831"/>
                    <a:pt x="734" y="1804"/>
                    <a:pt x="768" y="1746"/>
                  </a:cubicBezTo>
                  <a:cubicBezTo>
                    <a:pt x="903" y="1513"/>
                    <a:pt x="1061" y="1293"/>
                    <a:pt x="1235" y="1089"/>
                  </a:cubicBezTo>
                  <a:cubicBezTo>
                    <a:pt x="1413" y="1373"/>
                    <a:pt x="1484" y="1708"/>
                    <a:pt x="1441" y="2039"/>
                  </a:cubicBezTo>
                  <a:cubicBezTo>
                    <a:pt x="1428" y="2133"/>
                    <a:pt x="1493" y="2219"/>
                    <a:pt x="1587" y="2233"/>
                  </a:cubicBezTo>
                  <a:cubicBezTo>
                    <a:pt x="1594" y="2235"/>
                    <a:pt x="1603" y="2235"/>
                    <a:pt x="1611" y="2235"/>
                  </a:cubicBezTo>
                  <a:cubicBezTo>
                    <a:pt x="1697" y="2235"/>
                    <a:pt x="1769" y="2171"/>
                    <a:pt x="1781" y="2087"/>
                  </a:cubicBezTo>
                  <a:cubicBezTo>
                    <a:pt x="1848" y="1590"/>
                    <a:pt x="1703" y="1090"/>
                    <a:pt x="1382" y="706"/>
                  </a:cubicBezTo>
                  <a:cubicBezTo>
                    <a:pt x="1349" y="669"/>
                    <a:pt x="1303" y="647"/>
                    <a:pt x="1255" y="645"/>
                  </a:cubicBezTo>
                  <a:cubicBezTo>
                    <a:pt x="1252" y="645"/>
                    <a:pt x="1249" y="645"/>
                    <a:pt x="1246" y="645"/>
                  </a:cubicBezTo>
                  <a:cubicBezTo>
                    <a:pt x="1200" y="645"/>
                    <a:pt x="1156" y="665"/>
                    <a:pt x="1124" y="699"/>
                  </a:cubicBezTo>
                  <a:cubicBezTo>
                    <a:pt x="964" y="871"/>
                    <a:pt x="814" y="1052"/>
                    <a:pt x="679" y="1245"/>
                  </a:cubicBezTo>
                  <a:lnTo>
                    <a:pt x="358" y="126"/>
                  </a:lnTo>
                  <a:cubicBezTo>
                    <a:pt x="336" y="51"/>
                    <a:pt x="268"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3;p15">
              <a:extLst>
                <a:ext uri="{FF2B5EF4-FFF2-40B4-BE49-F238E27FC236}">
                  <a16:creationId xmlns:a16="http://schemas.microsoft.com/office/drawing/2014/main" xmlns="" id="{0E42645F-16C0-477E-B256-A54FC71DF2B2}"/>
                </a:ext>
              </a:extLst>
            </p:cNvPr>
            <p:cNvSpPr/>
            <p:nvPr/>
          </p:nvSpPr>
          <p:spPr>
            <a:xfrm>
              <a:off x="329422" y="3759427"/>
              <a:ext cx="38671" cy="75615"/>
            </a:xfrm>
            <a:custGeom>
              <a:avLst/>
              <a:gdLst/>
              <a:ahLst/>
              <a:cxnLst/>
              <a:rect l="l" t="t" r="r" b="b"/>
              <a:pathLst>
                <a:path w="1120" h="2190" extrusionOk="0">
                  <a:moveTo>
                    <a:pt x="926" y="1"/>
                  </a:moveTo>
                  <a:cubicBezTo>
                    <a:pt x="887" y="1"/>
                    <a:pt x="848" y="14"/>
                    <a:pt x="816" y="40"/>
                  </a:cubicBezTo>
                  <a:cubicBezTo>
                    <a:pt x="590" y="233"/>
                    <a:pt x="417" y="480"/>
                    <a:pt x="310" y="757"/>
                  </a:cubicBezTo>
                  <a:cubicBezTo>
                    <a:pt x="275" y="726"/>
                    <a:pt x="235" y="712"/>
                    <a:pt x="196" y="712"/>
                  </a:cubicBezTo>
                  <a:cubicBezTo>
                    <a:pt x="95" y="712"/>
                    <a:pt x="1" y="805"/>
                    <a:pt x="28" y="923"/>
                  </a:cubicBezTo>
                  <a:lnTo>
                    <a:pt x="187" y="1616"/>
                  </a:lnTo>
                  <a:cubicBezTo>
                    <a:pt x="203" y="1775"/>
                    <a:pt x="239" y="1932"/>
                    <a:pt x="297" y="2081"/>
                  </a:cubicBezTo>
                  <a:cubicBezTo>
                    <a:pt x="322" y="2146"/>
                    <a:pt x="386" y="2190"/>
                    <a:pt x="458" y="2190"/>
                  </a:cubicBezTo>
                  <a:cubicBezTo>
                    <a:pt x="474" y="2190"/>
                    <a:pt x="491" y="2187"/>
                    <a:pt x="508" y="2183"/>
                  </a:cubicBezTo>
                  <a:cubicBezTo>
                    <a:pt x="594" y="2156"/>
                    <a:pt x="645" y="2067"/>
                    <a:pt x="625" y="1980"/>
                  </a:cubicBezTo>
                  <a:lnTo>
                    <a:pt x="526" y="1556"/>
                  </a:lnTo>
                  <a:cubicBezTo>
                    <a:pt x="491" y="1091"/>
                    <a:pt x="678" y="606"/>
                    <a:pt x="1037" y="305"/>
                  </a:cubicBezTo>
                  <a:cubicBezTo>
                    <a:pt x="1111" y="243"/>
                    <a:pt x="1119" y="135"/>
                    <a:pt x="1059" y="62"/>
                  </a:cubicBezTo>
                  <a:cubicBezTo>
                    <a:pt x="1024" y="22"/>
                    <a:pt x="975"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4;p15">
              <a:extLst>
                <a:ext uri="{FF2B5EF4-FFF2-40B4-BE49-F238E27FC236}">
                  <a16:creationId xmlns:a16="http://schemas.microsoft.com/office/drawing/2014/main" xmlns="" id="{E232590D-D4C0-4426-8C9C-DEEA5F5E37AD}"/>
                </a:ext>
              </a:extLst>
            </p:cNvPr>
            <p:cNvSpPr/>
            <p:nvPr/>
          </p:nvSpPr>
          <p:spPr>
            <a:xfrm>
              <a:off x="815964" y="3662748"/>
              <a:ext cx="52309" cy="56936"/>
            </a:xfrm>
            <a:custGeom>
              <a:avLst/>
              <a:gdLst/>
              <a:ahLst/>
              <a:cxnLst/>
              <a:rect l="l" t="t" r="r" b="b"/>
              <a:pathLst>
                <a:path w="1515" h="1649" extrusionOk="0">
                  <a:moveTo>
                    <a:pt x="840" y="377"/>
                  </a:moveTo>
                  <a:lnTo>
                    <a:pt x="907" y="401"/>
                  </a:lnTo>
                  <a:cubicBezTo>
                    <a:pt x="909" y="403"/>
                    <a:pt x="912" y="403"/>
                    <a:pt x="915" y="404"/>
                  </a:cubicBezTo>
                  <a:cubicBezTo>
                    <a:pt x="814" y="532"/>
                    <a:pt x="750" y="684"/>
                    <a:pt x="691" y="823"/>
                  </a:cubicBezTo>
                  <a:cubicBezTo>
                    <a:pt x="670" y="876"/>
                    <a:pt x="648" y="928"/>
                    <a:pt x="625" y="977"/>
                  </a:cubicBezTo>
                  <a:cubicBezTo>
                    <a:pt x="574" y="1085"/>
                    <a:pt x="496" y="1189"/>
                    <a:pt x="411" y="1249"/>
                  </a:cubicBezTo>
                  <a:cubicBezTo>
                    <a:pt x="500" y="935"/>
                    <a:pt x="645" y="639"/>
                    <a:pt x="840" y="377"/>
                  </a:cubicBezTo>
                  <a:close/>
                  <a:moveTo>
                    <a:pt x="782" y="1"/>
                  </a:moveTo>
                  <a:cubicBezTo>
                    <a:pt x="732" y="1"/>
                    <a:pt x="682" y="23"/>
                    <a:pt x="649" y="65"/>
                  </a:cubicBezTo>
                  <a:cubicBezTo>
                    <a:pt x="325" y="460"/>
                    <a:pt x="107" y="932"/>
                    <a:pt x="16" y="1437"/>
                  </a:cubicBezTo>
                  <a:cubicBezTo>
                    <a:pt x="0" y="1526"/>
                    <a:pt x="56" y="1613"/>
                    <a:pt x="145" y="1634"/>
                  </a:cubicBezTo>
                  <a:cubicBezTo>
                    <a:pt x="186" y="1644"/>
                    <a:pt x="227" y="1648"/>
                    <a:pt x="267" y="1648"/>
                  </a:cubicBezTo>
                  <a:cubicBezTo>
                    <a:pt x="557" y="1648"/>
                    <a:pt x="807" y="1399"/>
                    <a:pt x="936" y="1125"/>
                  </a:cubicBezTo>
                  <a:cubicBezTo>
                    <a:pt x="961" y="1070"/>
                    <a:pt x="985" y="1013"/>
                    <a:pt x="1008" y="957"/>
                  </a:cubicBezTo>
                  <a:cubicBezTo>
                    <a:pt x="1029" y="909"/>
                    <a:pt x="1049" y="861"/>
                    <a:pt x="1070" y="816"/>
                  </a:cubicBezTo>
                  <a:lnTo>
                    <a:pt x="1163" y="1453"/>
                  </a:lnTo>
                  <a:cubicBezTo>
                    <a:pt x="1177" y="1537"/>
                    <a:pt x="1250" y="1596"/>
                    <a:pt x="1333" y="1596"/>
                  </a:cubicBezTo>
                  <a:cubicBezTo>
                    <a:pt x="1341" y="1596"/>
                    <a:pt x="1349" y="1596"/>
                    <a:pt x="1357" y="1595"/>
                  </a:cubicBezTo>
                  <a:cubicBezTo>
                    <a:pt x="1450" y="1581"/>
                    <a:pt x="1515" y="1496"/>
                    <a:pt x="1502" y="1403"/>
                  </a:cubicBezTo>
                  <a:lnTo>
                    <a:pt x="1351" y="362"/>
                  </a:lnTo>
                  <a:cubicBezTo>
                    <a:pt x="1343" y="301"/>
                    <a:pt x="1305" y="251"/>
                    <a:pt x="1250" y="227"/>
                  </a:cubicBezTo>
                  <a:cubicBezTo>
                    <a:pt x="1235" y="231"/>
                    <a:pt x="1219" y="232"/>
                    <a:pt x="1204" y="232"/>
                  </a:cubicBezTo>
                  <a:cubicBezTo>
                    <a:pt x="1117" y="232"/>
                    <a:pt x="1038" y="169"/>
                    <a:pt x="1023" y="77"/>
                  </a:cubicBezTo>
                  <a:lnTo>
                    <a:pt x="842" y="11"/>
                  </a:lnTo>
                  <a:cubicBezTo>
                    <a:pt x="822" y="4"/>
                    <a:pt x="802" y="1"/>
                    <a:pt x="7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5;p15">
              <a:extLst>
                <a:ext uri="{FF2B5EF4-FFF2-40B4-BE49-F238E27FC236}">
                  <a16:creationId xmlns:a16="http://schemas.microsoft.com/office/drawing/2014/main" xmlns="" id="{6A907873-86C8-4769-82AE-2EDD096D0DD2}"/>
                </a:ext>
              </a:extLst>
            </p:cNvPr>
            <p:cNvSpPr/>
            <p:nvPr/>
          </p:nvSpPr>
          <p:spPr>
            <a:xfrm>
              <a:off x="844381" y="3600218"/>
              <a:ext cx="94709" cy="105171"/>
            </a:xfrm>
            <a:custGeom>
              <a:avLst/>
              <a:gdLst/>
              <a:ahLst/>
              <a:cxnLst/>
              <a:rect l="l" t="t" r="r" b="b"/>
              <a:pathLst>
                <a:path w="2743" h="3046" extrusionOk="0">
                  <a:moveTo>
                    <a:pt x="422" y="0"/>
                  </a:moveTo>
                  <a:cubicBezTo>
                    <a:pt x="383" y="0"/>
                    <a:pt x="344" y="5"/>
                    <a:pt x="306" y="14"/>
                  </a:cubicBezTo>
                  <a:cubicBezTo>
                    <a:pt x="151" y="52"/>
                    <a:pt x="44" y="160"/>
                    <a:pt x="17" y="305"/>
                  </a:cubicBezTo>
                  <a:cubicBezTo>
                    <a:pt x="0" y="398"/>
                    <a:pt x="78" y="480"/>
                    <a:pt x="171" y="496"/>
                  </a:cubicBezTo>
                  <a:cubicBezTo>
                    <a:pt x="180" y="498"/>
                    <a:pt x="190" y="499"/>
                    <a:pt x="199" y="499"/>
                  </a:cubicBezTo>
                  <a:cubicBezTo>
                    <a:pt x="285" y="499"/>
                    <a:pt x="371" y="433"/>
                    <a:pt x="386" y="349"/>
                  </a:cubicBezTo>
                  <a:cubicBezTo>
                    <a:pt x="397" y="346"/>
                    <a:pt x="409" y="344"/>
                    <a:pt x="421" y="344"/>
                  </a:cubicBezTo>
                  <a:cubicBezTo>
                    <a:pt x="467" y="344"/>
                    <a:pt x="517" y="364"/>
                    <a:pt x="540" y="394"/>
                  </a:cubicBezTo>
                  <a:cubicBezTo>
                    <a:pt x="624" y="503"/>
                    <a:pt x="609" y="689"/>
                    <a:pt x="586" y="868"/>
                  </a:cubicBezTo>
                  <a:cubicBezTo>
                    <a:pt x="572" y="978"/>
                    <a:pt x="555" y="1113"/>
                    <a:pt x="597" y="1251"/>
                  </a:cubicBezTo>
                  <a:cubicBezTo>
                    <a:pt x="685" y="1531"/>
                    <a:pt x="970" y="1667"/>
                    <a:pt x="1215" y="1680"/>
                  </a:cubicBezTo>
                  <a:cubicBezTo>
                    <a:pt x="1229" y="1682"/>
                    <a:pt x="1245" y="1682"/>
                    <a:pt x="1260" y="1682"/>
                  </a:cubicBezTo>
                  <a:cubicBezTo>
                    <a:pt x="1477" y="1682"/>
                    <a:pt x="1678" y="1607"/>
                    <a:pt x="1856" y="1541"/>
                  </a:cubicBezTo>
                  <a:cubicBezTo>
                    <a:pt x="1918" y="1517"/>
                    <a:pt x="1960" y="1461"/>
                    <a:pt x="1965" y="1394"/>
                  </a:cubicBezTo>
                  <a:lnTo>
                    <a:pt x="1965" y="1394"/>
                  </a:lnTo>
                  <a:cubicBezTo>
                    <a:pt x="1960" y="1563"/>
                    <a:pt x="1956" y="1732"/>
                    <a:pt x="1957" y="1901"/>
                  </a:cubicBezTo>
                  <a:cubicBezTo>
                    <a:pt x="1931" y="1905"/>
                    <a:pt x="1905" y="1906"/>
                    <a:pt x="1879" y="1906"/>
                  </a:cubicBezTo>
                  <a:cubicBezTo>
                    <a:pt x="1862" y="1906"/>
                    <a:pt x="1845" y="1906"/>
                    <a:pt x="1827" y="1904"/>
                  </a:cubicBezTo>
                  <a:cubicBezTo>
                    <a:pt x="1820" y="1903"/>
                    <a:pt x="1813" y="1902"/>
                    <a:pt x="1805" y="1902"/>
                  </a:cubicBezTo>
                  <a:cubicBezTo>
                    <a:pt x="1719" y="1902"/>
                    <a:pt x="1645" y="1969"/>
                    <a:pt x="1639" y="2057"/>
                  </a:cubicBezTo>
                  <a:cubicBezTo>
                    <a:pt x="1629" y="2152"/>
                    <a:pt x="1697" y="2236"/>
                    <a:pt x="1792" y="2246"/>
                  </a:cubicBezTo>
                  <a:cubicBezTo>
                    <a:pt x="1823" y="2249"/>
                    <a:pt x="1854" y="2252"/>
                    <a:pt x="1885" y="2252"/>
                  </a:cubicBezTo>
                  <a:cubicBezTo>
                    <a:pt x="1913" y="2252"/>
                    <a:pt x="1940" y="2246"/>
                    <a:pt x="1968" y="2243"/>
                  </a:cubicBezTo>
                  <a:cubicBezTo>
                    <a:pt x="1971" y="2304"/>
                    <a:pt x="1971" y="2367"/>
                    <a:pt x="1974" y="2426"/>
                  </a:cubicBezTo>
                  <a:cubicBezTo>
                    <a:pt x="1982" y="2574"/>
                    <a:pt x="1999" y="2727"/>
                    <a:pt x="2094" y="2861"/>
                  </a:cubicBezTo>
                  <a:cubicBezTo>
                    <a:pt x="2162" y="2957"/>
                    <a:pt x="2267" y="3022"/>
                    <a:pt x="2383" y="3041"/>
                  </a:cubicBezTo>
                  <a:cubicBezTo>
                    <a:pt x="2403" y="3044"/>
                    <a:pt x="2423" y="3045"/>
                    <a:pt x="2443" y="3045"/>
                  </a:cubicBezTo>
                  <a:cubicBezTo>
                    <a:pt x="2445" y="3046"/>
                    <a:pt x="2447" y="3046"/>
                    <a:pt x="2448" y="3046"/>
                  </a:cubicBezTo>
                  <a:cubicBezTo>
                    <a:pt x="2521" y="3046"/>
                    <a:pt x="2593" y="3020"/>
                    <a:pt x="2651" y="2977"/>
                  </a:cubicBezTo>
                  <a:cubicBezTo>
                    <a:pt x="2727" y="2919"/>
                    <a:pt x="2742" y="2810"/>
                    <a:pt x="2685" y="2734"/>
                  </a:cubicBezTo>
                  <a:cubicBezTo>
                    <a:pt x="2651" y="2689"/>
                    <a:pt x="2600" y="2666"/>
                    <a:pt x="2548" y="2666"/>
                  </a:cubicBezTo>
                  <a:cubicBezTo>
                    <a:pt x="2512" y="2666"/>
                    <a:pt x="2476" y="2677"/>
                    <a:pt x="2445" y="2701"/>
                  </a:cubicBezTo>
                  <a:cubicBezTo>
                    <a:pt x="2444" y="2701"/>
                    <a:pt x="2442" y="2701"/>
                    <a:pt x="2440" y="2701"/>
                  </a:cubicBezTo>
                  <a:cubicBezTo>
                    <a:pt x="2425" y="2701"/>
                    <a:pt x="2392" y="2687"/>
                    <a:pt x="2374" y="2663"/>
                  </a:cubicBezTo>
                  <a:cubicBezTo>
                    <a:pt x="2333" y="2603"/>
                    <a:pt x="2323" y="2508"/>
                    <a:pt x="2317" y="2406"/>
                  </a:cubicBezTo>
                  <a:cubicBezTo>
                    <a:pt x="2313" y="2321"/>
                    <a:pt x="2312" y="2233"/>
                    <a:pt x="2309" y="2146"/>
                  </a:cubicBezTo>
                  <a:cubicBezTo>
                    <a:pt x="2383" y="2111"/>
                    <a:pt x="2452" y="2066"/>
                    <a:pt x="2516" y="2011"/>
                  </a:cubicBezTo>
                  <a:cubicBezTo>
                    <a:pt x="2586" y="1948"/>
                    <a:pt x="2592" y="1839"/>
                    <a:pt x="2528" y="1769"/>
                  </a:cubicBezTo>
                  <a:cubicBezTo>
                    <a:pt x="2495" y="1732"/>
                    <a:pt x="2449" y="1713"/>
                    <a:pt x="2403" y="1713"/>
                  </a:cubicBezTo>
                  <a:cubicBezTo>
                    <a:pt x="2368" y="1713"/>
                    <a:pt x="2333" y="1723"/>
                    <a:pt x="2303" y="1745"/>
                  </a:cubicBezTo>
                  <a:cubicBezTo>
                    <a:pt x="2305" y="1615"/>
                    <a:pt x="2305" y="1484"/>
                    <a:pt x="2310" y="1356"/>
                  </a:cubicBezTo>
                  <a:cubicBezTo>
                    <a:pt x="2314" y="1262"/>
                    <a:pt x="2241" y="1182"/>
                    <a:pt x="2147" y="1178"/>
                  </a:cubicBezTo>
                  <a:cubicBezTo>
                    <a:pt x="2142" y="1177"/>
                    <a:pt x="2137" y="1177"/>
                    <a:pt x="2132" y="1177"/>
                  </a:cubicBezTo>
                  <a:cubicBezTo>
                    <a:pt x="2049" y="1177"/>
                    <a:pt x="1971" y="1252"/>
                    <a:pt x="1967" y="1341"/>
                  </a:cubicBezTo>
                  <a:lnTo>
                    <a:pt x="1967" y="1372"/>
                  </a:lnTo>
                  <a:lnTo>
                    <a:pt x="1967" y="1372"/>
                  </a:lnTo>
                  <a:cubicBezTo>
                    <a:pt x="1966" y="1276"/>
                    <a:pt x="1886" y="1205"/>
                    <a:pt x="1798" y="1205"/>
                  </a:cubicBezTo>
                  <a:cubicBezTo>
                    <a:pt x="1777" y="1205"/>
                    <a:pt x="1756" y="1209"/>
                    <a:pt x="1736" y="1217"/>
                  </a:cubicBezTo>
                  <a:cubicBezTo>
                    <a:pt x="1574" y="1278"/>
                    <a:pt x="1406" y="1337"/>
                    <a:pt x="1248" y="1337"/>
                  </a:cubicBezTo>
                  <a:cubicBezTo>
                    <a:pt x="1243" y="1337"/>
                    <a:pt x="1237" y="1337"/>
                    <a:pt x="1232" y="1337"/>
                  </a:cubicBezTo>
                  <a:cubicBezTo>
                    <a:pt x="1107" y="1330"/>
                    <a:pt x="962" y="1264"/>
                    <a:pt x="927" y="1148"/>
                  </a:cubicBezTo>
                  <a:cubicBezTo>
                    <a:pt x="906" y="1083"/>
                    <a:pt x="917" y="996"/>
                    <a:pt x="928" y="912"/>
                  </a:cubicBezTo>
                  <a:cubicBezTo>
                    <a:pt x="951" y="726"/>
                    <a:pt x="990" y="416"/>
                    <a:pt x="814" y="185"/>
                  </a:cubicBezTo>
                  <a:cubicBezTo>
                    <a:pt x="726" y="69"/>
                    <a:pt x="57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6;p15">
              <a:extLst>
                <a:ext uri="{FF2B5EF4-FFF2-40B4-BE49-F238E27FC236}">
                  <a16:creationId xmlns:a16="http://schemas.microsoft.com/office/drawing/2014/main" xmlns="" id="{3D646993-493E-4E83-BDC8-3F2AE3F8E4DF}"/>
                </a:ext>
              </a:extLst>
            </p:cNvPr>
            <p:cNvSpPr/>
            <p:nvPr/>
          </p:nvSpPr>
          <p:spPr>
            <a:xfrm>
              <a:off x="955528" y="3590619"/>
              <a:ext cx="51066" cy="99232"/>
            </a:xfrm>
            <a:custGeom>
              <a:avLst/>
              <a:gdLst/>
              <a:ahLst/>
              <a:cxnLst/>
              <a:rect l="l" t="t" r="r" b="b"/>
              <a:pathLst>
                <a:path w="1479" h="2874" extrusionOk="0">
                  <a:moveTo>
                    <a:pt x="169" y="0"/>
                  </a:moveTo>
                  <a:cubicBezTo>
                    <a:pt x="75" y="3"/>
                    <a:pt x="1" y="82"/>
                    <a:pt x="3" y="178"/>
                  </a:cubicBezTo>
                  <a:cubicBezTo>
                    <a:pt x="22" y="796"/>
                    <a:pt x="71" y="1420"/>
                    <a:pt x="151" y="2034"/>
                  </a:cubicBezTo>
                  <a:cubicBezTo>
                    <a:pt x="158" y="2090"/>
                    <a:pt x="178" y="2241"/>
                    <a:pt x="314" y="2313"/>
                  </a:cubicBezTo>
                  <a:cubicBezTo>
                    <a:pt x="356" y="2334"/>
                    <a:pt x="398" y="2342"/>
                    <a:pt x="436" y="2342"/>
                  </a:cubicBezTo>
                  <a:cubicBezTo>
                    <a:pt x="528" y="2342"/>
                    <a:pt x="606" y="2297"/>
                    <a:pt x="642" y="2278"/>
                  </a:cubicBezTo>
                  <a:lnTo>
                    <a:pt x="1100" y="2017"/>
                  </a:lnTo>
                  <a:lnTo>
                    <a:pt x="1100" y="2017"/>
                  </a:lnTo>
                  <a:cubicBezTo>
                    <a:pt x="1111" y="2230"/>
                    <a:pt x="1079" y="2441"/>
                    <a:pt x="1006" y="2641"/>
                  </a:cubicBezTo>
                  <a:cubicBezTo>
                    <a:pt x="973" y="2729"/>
                    <a:pt x="1018" y="2829"/>
                    <a:pt x="1107" y="2862"/>
                  </a:cubicBezTo>
                  <a:cubicBezTo>
                    <a:pt x="1127" y="2869"/>
                    <a:pt x="1146" y="2873"/>
                    <a:pt x="1167" y="2873"/>
                  </a:cubicBezTo>
                  <a:cubicBezTo>
                    <a:pt x="1239" y="2873"/>
                    <a:pt x="1304" y="2828"/>
                    <a:pt x="1329" y="2760"/>
                  </a:cubicBezTo>
                  <a:cubicBezTo>
                    <a:pt x="1452" y="2423"/>
                    <a:pt x="1478" y="2057"/>
                    <a:pt x="1405" y="1705"/>
                  </a:cubicBezTo>
                  <a:cubicBezTo>
                    <a:pt x="1394" y="1651"/>
                    <a:pt x="1357" y="1606"/>
                    <a:pt x="1307" y="1584"/>
                  </a:cubicBezTo>
                  <a:cubicBezTo>
                    <a:pt x="1285" y="1574"/>
                    <a:pt x="1261" y="1569"/>
                    <a:pt x="1237" y="1569"/>
                  </a:cubicBezTo>
                  <a:cubicBezTo>
                    <a:pt x="1208" y="1569"/>
                    <a:pt x="1178" y="1576"/>
                    <a:pt x="1152" y="1591"/>
                  </a:cubicBezTo>
                  <a:lnTo>
                    <a:pt x="489" y="1968"/>
                  </a:lnTo>
                  <a:cubicBezTo>
                    <a:pt x="413" y="1373"/>
                    <a:pt x="365" y="766"/>
                    <a:pt x="347" y="166"/>
                  </a:cubicBezTo>
                  <a:cubicBezTo>
                    <a:pt x="344" y="71"/>
                    <a:pt x="264" y="7"/>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7;p15">
              <a:extLst>
                <a:ext uri="{FF2B5EF4-FFF2-40B4-BE49-F238E27FC236}">
                  <a16:creationId xmlns:a16="http://schemas.microsoft.com/office/drawing/2014/main" xmlns="" id="{CE605DD6-4F67-4AE0-A25C-E40712CAF66D}"/>
                </a:ext>
              </a:extLst>
            </p:cNvPr>
            <p:cNvSpPr/>
            <p:nvPr/>
          </p:nvSpPr>
          <p:spPr>
            <a:xfrm>
              <a:off x="989366" y="3566829"/>
              <a:ext cx="50755" cy="53172"/>
            </a:xfrm>
            <a:custGeom>
              <a:avLst/>
              <a:gdLst/>
              <a:ahLst/>
              <a:cxnLst/>
              <a:rect l="l" t="t" r="r" b="b"/>
              <a:pathLst>
                <a:path w="1470" h="1540" extrusionOk="0">
                  <a:moveTo>
                    <a:pt x="246" y="0"/>
                  </a:moveTo>
                  <a:cubicBezTo>
                    <a:pt x="196" y="0"/>
                    <a:pt x="147" y="14"/>
                    <a:pt x="104" y="43"/>
                  </a:cubicBezTo>
                  <a:cubicBezTo>
                    <a:pt x="38" y="85"/>
                    <a:pt x="0" y="160"/>
                    <a:pt x="4" y="237"/>
                  </a:cubicBezTo>
                  <a:cubicBezTo>
                    <a:pt x="6" y="330"/>
                    <a:pt x="80" y="401"/>
                    <a:pt x="171" y="401"/>
                  </a:cubicBezTo>
                  <a:cubicBezTo>
                    <a:pt x="176" y="401"/>
                    <a:pt x="181" y="401"/>
                    <a:pt x="186" y="401"/>
                  </a:cubicBezTo>
                  <a:cubicBezTo>
                    <a:pt x="197" y="401"/>
                    <a:pt x="210" y="398"/>
                    <a:pt x="223" y="395"/>
                  </a:cubicBezTo>
                  <a:lnTo>
                    <a:pt x="549" y="1083"/>
                  </a:lnTo>
                  <a:cubicBezTo>
                    <a:pt x="611" y="1211"/>
                    <a:pt x="703" y="1406"/>
                    <a:pt x="891" y="1499"/>
                  </a:cubicBezTo>
                  <a:cubicBezTo>
                    <a:pt x="947" y="1525"/>
                    <a:pt x="1011" y="1539"/>
                    <a:pt x="1074" y="1539"/>
                  </a:cubicBezTo>
                  <a:cubicBezTo>
                    <a:pt x="1154" y="1539"/>
                    <a:pt x="1233" y="1517"/>
                    <a:pt x="1302" y="1476"/>
                  </a:cubicBezTo>
                  <a:cubicBezTo>
                    <a:pt x="1404" y="1417"/>
                    <a:pt x="1467" y="1311"/>
                    <a:pt x="1468" y="1195"/>
                  </a:cubicBezTo>
                  <a:cubicBezTo>
                    <a:pt x="1470" y="1099"/>
                    <a:pt x="1396" y="1014"/>
                    <a:pt x="1301" y="1014"/>
                  </a:cubicBezTo>
                  <a:lnTo>
                    <a:pt x="1298" y="1014"/>
                  </a:lnTo>
                  <a:cubicBezTo>
                    <a:pt x="1296" y="1014"/>
                    <a:pt x="1295" y="1014"/>
                    <a:pt x="1293" y="1014"/>
                  </a:cubicBezTo>
                  <a:cubicBezTo>
                    <a:pt x="1204" y="1014"/>
                    <a:pt x="1129" y="1086"/>
                    <a:pt x="1129" y="1178"/>
                  </a:cubicBezTo>
                  <a:cubicBezTo>
                    <a:pt x="1113" y="1189"/>
                    <a:pt x="1094" y="1194"/>
                    <a:pt x="1074" y="1194"/>
                  </a:cubicBezTo>
                  <a:cubicBezTo>
                    <a:pt x="1064" y="1194"/>
                    <a:pt x="1053" y="1192"/>
                    <a:pt x="1043" y="1189"/>
                  </a:cubicBezTo>
                  <a:cubicBezTo>
                    <a:pt x="967" y="1151"/>
                    <a:pt x="914" y="1048"/>
                    <a:pt x="860" y="936"/>
                  </a:cubicBezTo>
                  <a:lnTo>
                    <a:pt x="514" y="208"/>
                  </a:lnTo>
                  <a:cubicBezTo>
                    <a:pt x="491" y="159"/>
                    <a:pt x="448" y="69"/>
                    <a:pt x="349" y="22"/>
                  </a:cubicBezTo>
                  <a:cubicBezTo>
                    <a:pt x="316" y="7"/>
                    <a:pt x="281" y="0"/>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8;p15">
              <a:extLst>
                <a:ext uri="{FF2B5EF4-FFF2-40B4-BE49-F238E27FC236}">
                  <a16:creationId xmlns:a16="http://schemas.microsoft.com/office/drawing/2014/main" xmlns="" id="{BFBDAA68-C023-42AC-8122-70FD7026C4DF}"/>
                </a:ext>
              </a:extLst>
            </p:cNvPr>
            <p:cNvSpPr/>
            <p:nvPr/>
          </p:nvSpPr>
          <p:spPr>
            <a:xfrm>
              <a:off x="781642" y="3714230"/>
              <a:ext cx="213484" cy="76513"/>
            </a:xfrm>
            <a:custGeom>
              <a:avLst/>
              <a:gdLst/>
              <a:ahLst/>
              <a:cxnLst/>
              <a:rect l="l" t="t" r="r" b="b"/>
              <a:pathLst>
                <a:path w="6183" h="2216" extrusionOk="0">
                  <a:moveTo>
                    <a:pt x="5995" y="1"/>
                  </a:moveTo>
                  <a:cubicBezTo>
                    <a:pt x="5984" y="1"/>
                    <a:pt x="5973" y="2"/>
                    <a:pt x="5961" y="4"/>
                  </a:cubicBezTo>
                  <a:lnTo>
                    <a:pt x="5961" y="2"/>
                  </a:lnTo>
                  <a:cubicBezTo>
                    <a:pt x="5042" y="201"/>
                    <a:pt x="4157" y="556"/>
                    <a:pt x="3301" y="900"/>
                  </a:cubicBezTo>
                  <a:cubicBezTo>
                    <a:pt x="2289" y="1307"/>
                    <a:pt x="1242" y="1727"/>
                    <a:pt x="157" y="1873"/>
                  </a:cubicBezTo>
                  <a:cubicBezTo>
                    <a:pt x="66" y="1884"/>
                    <a:pt x="0" y="1965"/>
                    <a:pt x="6" y="2055"/>
                  </a:cubicBezTo>
                  <a:cubicBezTo>
                    <a:pt x="13" y="2145"/>
                    <a:pt x="88" y="2215"/>
                    <a:pt x="179" y="2215"/>
                  </a:cubicBezTo>
                  <a:cubicBezTo>
                    <a:pt x="186" y="2215"/>
                    <a:pt x="195" y="2215"/>
                    <a:pt x="202" y="2214"/>
                  </a:cubicBezTo>
                  <a:cubicBezTo>
                    <a:pt x="1329" y="2063"/>
                    <a:pt x="2397" y="1634"/>
                    <a:pt x="3429" y="1220"/>
                  </a:cubicBezTo>
                  <a:cubicBezTo>
                    <a:pt x="4272" y="882"/>
                    <a:pt x="5144" y="532"/>
                    <a:pt x="6033" y="340"/>
                  </a:cubicBezTo>
                  <a:cubicBezTo>
                    <a:pt x="6125" y="319"/>
                    <a:pt x="6182" y="228"/>
                    <a:pt x="6163" y="136"/>
                  </a:cubicBezTo>
                  <a:cubicBezTo>
                    <a:pt x="6145" y="56"/>
                    <a:pt x="6074" y="1"/>
                    <a:pt x="5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9;p15">
              <a:extLst>
                <a:ext uri="{FF2B5EF4-FFF2-40B4-BE49-F238E27FC236}">
                  <a16:creationId xmlns:a16="http://schemas.microsoft.com/office/drawing/2014/main" xmlns="" id="{29FA8908-15CC-4050-BF0E-FDCFAF92FD8E}"/>
                </a:ext>
              </a:extLst>
            </p:cNvPr>
            <p:cNvSpPr/>
            <p:nvPr/>
          </p:nvSpPr>
          <p:spPr>
            <a:xfrm>
              <a:off x="865478" y="3809044"/>
              <a:ext cx="22098" cy="68779"/>
            </a:xfrm>
            <a:custGeom>
              <a:avLst/>
              <a:gdLst/>
              <a:ahLst/>
              <a:cxnLst/>
              <a:rect l="l" t="t" r="r" b="b"/>
              <a:pathLst>
                <a:path w="640" h="1992" extrusionOk="0">
                  <a:moveTo>
                    <a:pt x="443" y="1"/>
                  </a:moveTo>
                  <a:cubicBezTo>
                    <a:pt x="381" y="1"/>
                    <a:pt x="322" y="34"/>
                    <a:pt x="292" y="93"/>
                  </a:cubicBezTo>
                  <a:cubicBezTo>
                    <a:pt x="220" y="231"/>
                    <a:pt x="162" y="377"/>
                    <a:pt x="123" y="526"/>
                  </a:cubicBezTo>
                  <a:cubicBezTo>
                    <a:pt x="48" y="552"/>
                    <a:pt x="0" y="625"/>
                    <a:pt x="6" y="702"/>
                  </a:cubicBezTo>
                  <a:cubicBezTo>
                    <a:pt x="16" y="827"/>
                    <a:pt x="27" y="953"/>
                    <a:pt x="41" y="1078"/>
                  </a:cubicBezTo>
                  <a:cubicBezTo>
                    <a:pt x="34" y="1350"/>
                    <a:pt x="76" y="1621"/>
                    <a:pt x="166" y="1877"/>
                  </a:cubicBezTo>
                  <a:cubicBezTo>
                    <a:pt x="192" y="1945"/>
                    <a:pt x="257" y="1991"/>
                    <a:pt x="330" y="1991"/>
                  </a:cubicBezTo>
                  <a:cubicBezTo>
                    <a:pt x="345" y="1991"/>
                    <a:pt x="359" y="1989"/>
                    <a:pt x="375" y="1986"/>
                  </a:cubicBezTo>
                  <a:cubicBezTo>
                    <a:pt x="461" y="1962"/>
                    <a:pt x="514" y="1875"/>
                    <a:pt x="497" y="1786"/>
                  </a:cubicBezTo>
                  <a:cubicBezTo>
                    <a:pt x="451" y="1547"/>
                    <a:pt x="414" y="1303"/>
                    <a:pt x="385" y="1060"/>
                  </a:cubicBezTo>
                  <a:cubicBezTo>
                    <a:pt x="394" y="778"/>
                    <a:pt x="466" y="502"/>
                    <a:pt x="596" y="252"/>
                  </a:cubicBezTo>
                  <a:cubicBezTo>
                    <a:pt x="639" y="169"/>
                    <a:pt x="607" y="65"/>
                    <a:pt x="524" y="21"/>
                  </a:cubicBezTo>
                  <a:cubicBezTo>
                    <a:pt x="498" y="7"/>
                    <a:pt x="470" y="1"/>
                    <a:pt x="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40;p15">
              <a:extLst>
                <a:ext uri="{FF2B5EF4-FFF2-40B4-BE49-F238E27FC236}">
                  <a16:creationId xmlns:a16="http://schemas.microsoft.com/office/drawing/2014/main" xmlns="" id="{4126FED3-6A64-411B-B094-CE542A33C6EA}"/>
                </a:ext>
              </a:extLst>
            </p:cNvPr>
            <p:cNvSpPr/>
            <p:nvPr/>
          </p:nvSpPr>
          <p:spPr>
            <a:xfrm>
              <a:off x="888128" y="3772686"/>
              <a:ext cx="62633" cy="45991"/>
            </a:xfrm>
            <a:custGeom>
              <a:avLst/>
              <a:gdLst/>
              <a:ahLst/>
              <a:cxnLst/>
              <a:rect l="l" t="t" r="r" b="b"/>
              <a:pathLst>
                <a:path w="1814" h="1332" extrusionOk="0">
                  <a:moveTo>
                    <a:pt x="455" y="0"/>
                  </a:moveTo>
                  <a:cubicBezTo>
                    <a:pt x="436" y="0"/>
                    <a:pt x="416" y="2"/>
                    <a:pt x="397" y="4"/>
                  </a:cubicBezTo>
                  <a:cubicBezTo>
                    <a:pt x="247" y="22"/>
                    <a:pt x="111" y="132"/>
                    <a:pt x="52" y="283"/>
                  </a:cubicBezTo>
                  <a:cubicBezTo>
                    <a:pt x="0" y="417"/>
                    <a:pt x="20" y="557"/>
                    <a:pt x="106" y="659"/>
                  </a:cubicBezTo>
                  <a:cubicBezTo>
                    <a:pt x="139" y="699"/>
                    <a:pt x="188" y="719"/>
                    <a:pt x="237" y="719"/>
                  </a:cubicBezTo>
                  <a:cubicBezTo>
                    <a:pt x="276" y="719"/>
                    <a:pt x="315" y="706"/>
                    <a:pt x="348" y="678"/>
                  </a:cubicBezTo>
                  <a:cubicBezTo>
                    <a:pt x="420" y="618"/>
                    <a:pt x="430" y="509"/>
                    <a:pt x="368" y="436"/>
                  </a:cubicBezTo>
                  <a:cubicBezTo>
                    <a:pt x="366" y="421"/>
                    <a:pt x="370" y="405"/>
                    <a:pt x="380" y="393"/>
                  </a:cubicBezTo>
                  <a:cubicBezTo>
                    <a:pt x="393" y="369"/>
                    <a:pt x="414" y="352"/>
                    <a:pt x="441" y="345"/>
                  </a:cubicBezTo>
                  <a:cubicBezTo>
                    <a:pt x="447" y="344"/>
                    <a:pt x="453" y="343"/>
                    <a:pt x="459" y="343"/>
                  </a:cubicBezTo>
                  <a:cubicBezTo>
                    <a:pt x="538" y="343"/>
                    <a:pt x="620" y="426"/>
                    <a:pt x="656" y="507"/>
                  </a:cubicBezTo>
                  <a:cubicBezTo>
                    <a:pt x="710" y="623"/>
                    <a:pt x="712" y="768"/>
                    <a:pt x="717" y="937"/>
                  </a:cubicBezTo>
                  <a:cubicBezTo>
                    <a:pt x="718" y="1011"/>
                    <a:pt x="724" y="1205"/>
                    <a:pt x="888" y="1295"/>
                  </a:cubicBezTo>
                  <a:cubicBezTo>
                    <a:pt x="933" y="1319"/>
                    <a:pt x="986" y="1331"/>
                    <a:pt x="1036" y="1331"/>
                  </a:cubicBezTo>
                  <a:cubicBezTo>
                    <a:pt x="1088" y="1330"/>
                    <a:pt x="1138" y="1322"/>
                    <a:pt x="1185" y="1305"/>
                  </a:cubicBezTo>
                  <a:cubicBezTo>
                    <a:pt x="1402" y="1236"/>
                    <a:pt x="1596" y="1110"/>
                    <a:pt x="1748" y="942"/>
                  </a:cubicBezTo>
                  <a:cubicBezTo>
                    <a:pt x="1813" y="871"/>
                    <a:pt x="1808" y="761"/>
                    <a:pt x="1737" y="698"/>
                  </a:cubicBezTo>
                  <a:cubicBezTo>
                    <a:pt x="1704" y="669"/>
                    <a:pt x="1662" y="654"/>
                    <a:pt x="1621" y="654"/>
                  </a:cubicBezTo>
                  <a:cubicBezTo>
                    <a:pt x="1574" y="654"/>
                    <a:pt x="1528" y="673"/>
                    <a:pt x="1494" y="711"/>
                  </a:cubicBezTo>
                  <a:cubicBezTo>
                    <a:pt x="1382" y="835"/>
                    <a:pt x="1239" y="926"/>
                    <a:pt x="1081" y="977"/>
                  </a:cubicBezTo>
                  <a:cubicBezTo>
                    <a:pt x="1074" y="980"/>
                    <a:pt x="1069" y="981"/>
                    <a:pt x="1064" y="982"/>
                  </a:cubicBezTo>
                  <a:cubicBezTo>
                    <a:pt x="1062" y="960"/>
                    <a:pt x="1060" y="937"/>
                    <a:pt x="1060" y="915"/>
                  </a:cubicBezTo>
                  <a:cubicBezTo>
                    <a:pt x="1056" y="742"/>
                    <a:pt x="1050" y="546"/>
                    <a:pt x="970" y="366"/>
                  </a:cubicBezTo>
                  <a:cubicBezTo>
                    <a:pt x="870" y="144"/>
                    <a:pt x="663" y="0"/>
                    <a:pt x="4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1;p15">
              <a:extLst>
                <a:ext uri="{FF2B5EF4-FFF2-40B4-BE49-F238E27FC236}">
                  <a16:creationId xmlns:a16="http://schemas.microsoft.com/office/drawing/2014/main" xmlns="" id="{D83E58DD-DCCF-45FD-986F-D37CC0A888A8}"/>
                </a:ext>
              </a:extLst>
            </p:cNvPr>
            <p:cNvSpPr/>
            <p:nvPr/>
          </p:nvSpPr>
          <p:spPr>
            <a:xfrm>
              <a:off x="1013847" y="3681255"/>
              <a:ext cx="35287" cy="21890"/>
            </a:xfrm>
            <a:custGeom>
              <a:avLst/>
              <a:gdLst/>
              <a:ahLst/>
              <a:cxnLst/>
              <a:rect l="l" t="t" r="r" b="b"/>
              <a:pathLst>
                <a:path w="1022" h="634" extrusionOk="0">
                  <a:moveTo>
                    <a:pt x="834" y="0"/>
                  </a:moveTo>
                  <a:cubicBezTo>
                    <a:pt x="824" y="0"/>
                    <a:pt x="813" y="1"/>
                    <a:pt x="803" y="3"/>
                  </a:cubicBezTo>
                  <a:cubicBezTo>
                    <a:pt x="543" y="52"/>
                    <a:pt x="298" y="162"/>
                    <a:pt x="88" y="325"/>
                  </a:cubicBezTo>
                  <a:cubicBezTo>
                    <a:pt x="13" y="385"/>
                    <a:pt x="1" y="493"/>
                    <a:pt x="58" y="568"/>
                  </a:cubicBezTo>
                  <a:cubicBezTo>
                    <a:pt x="93" y="611"/>
                    <a:pt x="144" y="634"/>
                    <a:pt x="195" y="634"/>
                  </a:cubicBezTo>
                  <a:cubicBezTo>
                    <a:pt x="232" y="634"/>
                    <a:pt x="269" y="622"/>
                    <a:pt x="300" y="597"/>
                  </a:cubicBezTo>
                  <a:cubicBezTo>
                    <a:pt x="465" y="468"/>
                    <a:pt x="659" y="380"/>
                    <a:pt x="866" y="341"/>
                  </a:cubicBezTo>
                  <a:cubicBezTo>
                    <a:pt x="959" y="324"/>
                    <a:pt x="1021" y="234"/>
                    <a:pt x="1003" y="141"/>
                  </a:cubicBezTo>
                  <a:cubicBezTo>
                    <a:pt x="988" y="57"/>
                    <a:pt x="915"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2;p15">
              <a:extLst>
                <a:ext uri="{FF2B5EF4-FFF2-40B4-BE49-F238E27FC236}">
                  <a16:creationId xmlns:a16="http://schemas.microsoft.com/office/drawing/2014/main" xmlns="" id="{B5A0108D-29D0-4322-843B-F955B30F28C6}"/>
                </a:ext>
              </a:extLst>
            </p:cNvPr>
            <p:cNvSpPr/>
            <p:nvPr/>
          </p:nvSpPr>
          <p:spPr>
            <a:xfrm>
              <a:off x="1016333" y="3692615"/>
              <a:ext cx="57316" cy="34493"/>
            </a:xfrm>
            <a:custGeom>
              <a:avLst/>
              <a:gdLst/>
              <a:ahLst/>
              <a:cxnLst/>
              <a:rect l="l" t="t" r="r" b="b"/>
              <a:pathLst>
                <a:path w="1660" h="999" extrusionOk="0">
                  <a:moveTo>
                    <a:pt x="1466" y="1"/>
                  </a:moveTo>
                  <a:cubicBezTo>
                    <a:pt x="1414" y="1"/>
                    <a:pt x="1363" y="24"/>
                    <a:pt x="1329" y="68"/>
                  </a:cubicBezTo>
                  <a:cubicBezTo>
                    <a:pt x="1036" y="415"/>
                    <a:pt x="615" y="626"/>
                    <a:pt x="164" y="654"/>
                  </a:cubicBezTo>
                  <a:cubicBezTo>
                    <a:pt x="71" y="661"/>
                    <a:pt x="0" y="738"/>
                    <a:pt x="3" y="831"/>
                  </a:cubicBezTo>
                  <a:cubicBezTo>
                    <a:pt x="5" y="923"/>
                    <a:pt x="81" y="997"/>
                    <a:pt x="174" y="999"/>
                  </a:cubicBezTo>
                  <a:lnTo>
                    <a:pt x="172" y="997"/>
                  </a:lnTo>
                  <a:lnTo>
                    <a:pt x="182" y="997"/>
                  </a:lnTo>
                  <a:cubicBezTo>
                    <a:pt x="730" y="963"/>
                    <a:pt x="1239" y="707"/>
                    <a:pt x="1594" y="288"/>
                  </a:cubicBezTo>
                  <a:cubicBezTo>
                    <a:pt x="1660" y="216"/>
                    <a:pt x="1651" y="103"/>
                    <a:pt x="1577" y="40"/>
                  </a:cubicBezTo>
                  <a:cubicBezTo>
                    <a:pt x="1544" y="14"/>
                    <a:pt x="1505" y="1"/>
                    <a:pt x="1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3;p15">
              <a:extLst>
                <a:ext uri="{FF2B5EF4-FFF2-40B4-BE49-F238E27FC236}">
                  <a16:creationId xmlns:a16="http://schemas.microsoft.com/office/drawing/2014/main" xmlns="" id="{BC6C4F2E-AF62-4ABE-8AF5-9F2E43EB0F54}"/>
                </a:ext>
              </a:extLst>
            </p:cNvPr>
            <p:cNvSpPr/>
            <p:nvPr/>
          </p:nvSpPr>
          <p:spPr>
            <a:xfrm>
              <a:off x="1067608" y="3430063"/>
              <a:ext cx="76030" cy="237031"/>
            </a:xfrm>
            <a:custGeom>
              <a:avLst/>
              <a:gdLst/>
              <a:ahLst/>
              <a:cxnLst/>
              <a:rect l="l" t="t" r="r" b="b"/>
              <a:pathLst>
                <a:path w="2202" h="6865" extrusionOk="0">
                  <a:moveTo>
                    <a:pt x="2008" y="1"/>
                  </a:moveTo>
                  <a:cubicBezTo>
                    <a:pt x="1466" y="1"/>
                    <a:pt x="958" y="363"/>
                    <a:pt x="779" y="867"/>
                  </a:cubicBezTo>
                  <a:cubicBezTo>
                    <a:pt x="614" y="1326"/>
                    <a:pt x="724" y="1797"/>
                    <a:pt x="828" y="2253"/>
                  </a:cubicBezTo>
                  <a:cubicBezTo>
                    <a:pt x="848" y="2336"/>
                    <a:pt x="866" y="2419"/>
                    <a:pt x="884" y="2500"/>
                  </a:cubicBezTo>
                  <a:cubicBezTo>
                    <a:pt x="1176" y="3893"/>
                    <a:pt x="866" y="5424"/>
                    <a:pt x="55" y="6594"/>
                  </a:cubicBezTo>
                  <a:cubicBezTo>
                    <a:pt x="0" y="6673"/>
                    <a:pt x="20" y="6780"/>
                    <a:pt x="97" y="6833"/>
                  </a:cubicBezTo>
                  <a:cubicBezTo>
                    <a:pt x="128" y="6854"/>
                    <a:pt x="162" y="6864"/>
                    <a:pt x="196" y="6864"/>
                  </a:cubicBezTo>
                  <a:cubicBezTo>
                    <a:pt x="251" y="6864"/>
                    <a:pt x="304" y="6838"/>
                    <a:pt x="338" y="6790"/>
                  </a:cubicBezTo>
                  <a:cubicBezTo>
                    <a:pt x="1201" y="5544"/>
                    <a:pt x="1532" y="3913"/>
                    <a:pt x="1221" y="2429"/>
                  </a:cubicBezTo>
                  <a:cubicBezTo>
                    <a:pt x="1202" y="2345"/>
                    <a:pt x="1183" y="2260"/>
                    <a:pt x="1164" y="2176"/>
                  </a:cubicBezTo>
                  <a:cubicBezTo>
                    <a:pt x="1066" y="1749"/>
                    <a:pt x="973" y="1347"/>
                    <a:pt x="1102" y="981"/>
                  </a:cubicBezTo>
                  <a:cubicBezTo>
                    <a:pt x="1235" y="612"/>
                    <a:pt x="1642" y="347"/>
                    <a:pt x="2024" y="345"/>
                  </a:cubicBezTo>
                  <a:cubicBezTo>
                    <a:pt x="2026" y="345"/>
                    <a:pt x="2028" y="345"/>
                    <a:pt x="2029" y="345"/>
                  </a:cubicBezTo>
                  <a:cubicBezTo>
                    <a:pt x="2122" y="345"/>
                    <a:pt x="2198" y="270"/>
                    <a:pt x="2199" y="177"/>
                  </a:cubicBezTo>
                  <a:cubicBezTo>
                    <a:pt x="2202" y="81"/>
                    <a:pt x="2126" y="3"/>
                    <a:pt x="2030" y="1"/>
                  </a:cubicBezTo>
                  <a:cubicBezTo>
                    <a:pt x="2023" y="1"/>
                    <a:pt x="2016" y="1"/>
                    <a:pt x="2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4;p15">
              <a:extLst>
                <a:ext uri="{FF2B5EF4-FFF2-40B4-BE49-F238E27FC236}">
                  <a16:creationId xmlns:a16="http://schemas.microsoft.com/office/drawing/2014/main" xmlns="" id="{E4C81721-C7FA-409A-9FEC-EF6EA0396903}"/>
                </a:ext>
              </a:extLst>
            </p:cNvPr>
            <p:cNvSpPr/>
            <p:nvPr/>
          </p:nvSpPr>
          <p:spPr>
            <a:xfrm>
              <a:off x="1071164" y="3415803"/>
              <a:ext cx="89288" cy="30660"/>
            </a:xfrm>
            <a:custGeom>
              <a:avLst/>
              <a:gdLst/>
              <a:ahLst/>
              <a:cxnLst/>
              <a:rect l="l" t="t" r="r" b="b"/>
              <a:pathLst>
                <a:path w="2586" h="888" extrusionOk="0">
                  <a:moveTo>
                    <a:pt x="1895" y="1"/>
                  </a:moveTo>
                  <a:cubicBezTo>
                    <a:pt x="1864" y="1"/>
                    <a:pt x="1833" y="2"/>
                    <a:pt x="1803" y="3"/>
                  </a:cubicBezTo>
                  <a:cubicBezTo>
                    <a:pt x="1216" y="30"/>
                    <a:pt x="643" y="180"/>
                    <a:pt x="120" y="444"/>
                  </a:cubicBezTo>
                  <a:cubicBezTo>
                    <a:pt x="35" y="487"/>
                    <a:pt x="0" y="590"/>
                    <a:pt x="44" y="676"/>
                  </a:cubicBezTo>
                  <a:cubicBezTo>
                    <a:pt x="74" y="736"/>
                    <a:pt x="135" y="770"/>
                    <a:pt x="198" y="770"/>
                  </a:cubicBezTo>
                  <a:cubicBezTo>
                    <a:pt x="224" y="770"/>
                    <a:pt x="250" y="764"/>
                    <a:pt x="275" y="752"/>
                  </a:cubicBezTo>
                  <a:cubicBezTo>
                    <a:pt x="755" y="510"/>
                    <a:pt x="1281" y="372"/>
                    <a:pt x="1819" y="347"/>
                  </a:cubicBezTo>
                  <a:cubicBezTo>
                    <a:pt x="1844" y="345"/>
                    <a:pt x="1871" y="345"/>
                    <a:pt x="1897" y="345"/>
                  </a:cubicBezTo>
                  <a:cubicBezTo>
                    <a:pt x="2006" y="345"/>
                    <a:pt x="2115" y="358"/>
                    <a:pt x="2185" y="417"/>
                  </a:cubicBezTo>
                  <a:cubicBezTo>
                    <a:pt x="2211" y="441"/>
                    <a:pt x="2230" y="492"/>
                    <a:pt x="2213" y="559"/>
                  </a:cubicBezTo>
                  <a:cubicBezTo>
                    <a:pt x="2127" y="598"/>
                    <a:pt x="2089" y="701"/>
                    <a:pt x="2128" y="787"/>
                  </a:cubicBezTo>
                  <a:cubicBezTo>
                    <a:pt x="2157" y="850"/>
                    <a:pt x="2220" y="887"/>
                    <a:pt x="2285" y="887"/>
                  </a:cubicBezTo>
                  <a:cubicBezTo>
                    <a:pt x="2309" y="887"/>
                    <a:pt x="2333" y="882"/>
                    <a:pt x="2356" y="872"/>
                  </a:cubicBezTo>
                  <a:cubicBezTo>
                    <a:pt x="2470" y="818"/>
                    <a:pt x="2546" y="712"/>
                    <a:pt x="2565" y="580"/>
                  </a:cubicBezTo>
                  <a:cubicBezTo>
                    <a:pt x="2586" y="421"/>
                    <a:pt x="2528" y="262"/>
                    <a:pt x="2408" y="155"/>
                  </a:cubicBezTo>
                  <a:cubicBezTo>
                    <a:pt x="2259" y="27"/>
                    <a:pt x="2066" y="1"/>
                    <a:pt x="1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5;p15">
              <a:extLst>
                <a:ext uri="{FF2B5EF4-FFF2-40B4-BE49-F238E27FC236}">
                  <a16:creationId xmlns:a16="http://schemas.microsoft.com/office/drawing/2014/main" xmlns="" id="{4F7D918D-A141-4308-BA01-EB0B2F978899}"/>
                </a:ext>
              </a:extLst>
            </p:cNvPr>
            <p:cNvSpPr/>
            <p:nvPr/>
          </p:nvSpPr>
          <p:spPr>
            <a:xfrm>
              <a:off x="1178444" y="3401094"/>
              <a:ext cx="48028" cy="76547"/>
            </a:xfrm>
            <a:custGeom>
              <a:avLst/>
              <a:gdLst/>
              <a:ahLst/>
              <a:cxnLst/>
              <a:rect l="l" t="t" r="r" b="b"/>
              <a:pathLst>
                <a:path w="1391" h="2217" extrusionOk="0">
                  <a:moveTo>
                    <a:pt x="1196" y="0"/>
                  </a:moveTo>
                  <a:cubicBezTo>
                    <a:pt x="1148" y="0"/>
                    <a:pt x="1101" y="20"/>
                    <a:pt x="1067" y="59"/>
                  </a:cubicBezTo>
                  <a:cubicBezTo>
                    <a:pt x="913" y="239"/>
                    <a:pt x="771" y="429"/>
                    <a:pt x="644" y="630"/>
                  </a:cubicBezTo>
                  <a:lnTo>
                    <a:pt x="351" y="314"/>
                  </a:lnTo>
                  <a:cubicBezTo>
                    <a:pt x="318" y="279"/>
                    <a:pt x="273" y="261"/>
                    <a:pt x="229" y="261"/>
                  </a:cubicBezTo>
                  <a:cubicBezTo>
                    <a:pt x="187" y="261"/>
                    <a:pt x="145" y="276"/>
                    <a:pt x="112" y="307"/>
                  </a:cubicBezTo>
                  <a:cubicBezTo>
                    <a:pt x="43" y="370"/>
                    <a:pt x="38" y="477"/>
                    <a:pt x="100" y="547"/>
                  </a:cubicBezTo>
                  <a:lnTo>
                    <a:pt x="458" y="936"/>
                  </a:lnTo>
                  <a:cubicBezTo>
                    <a:pt x="273" y="1272"/>
                    <a:pt x="128" y="1630"/>
                    <a:pt x="26" y="2000"/>
                  </a:cubicBezTo>
                  <a:cubicBezTo>
                    <a:pt x="1" y="2091"/>
                    <a:pt x="56" y="2186"/>
                    <a:pt x="147" y="2211"/>
                  </a:cubicBezTo>
                  <a:cubicBezTo>
                    <a:pt x="161" y="2214"/>
                    <a:pt x="177" y="2217"/>
                    <a:pt x="192" y="2217"/>
                  </a:cubicBezTo>
                  <a:cubicBezTo>
                    <a:pt x="270" y="2217"/>
                    <a:pt x="337" y="2165"/>
                    <a:pt x="359" y="2090"/>
                  </a:cubicBezTo>
                  <a:cubicBezTo>
                    <a:pt x="443" y="1783"/>
                    <a:pt x="560" y="1486"/>
                    <a:pt x="706" y="1205"/>
                  </a:cubicBezTo>
                  <a:lnTo>
                    <a:pt x="952" y="1471"/>
                  </a:lnTo>
                  <a:cubicBezTo>
                    <a:pt x="986" y="1506"/>
                    <a:pt x="1031" y="1523"/>
                    <a:pt x="1076" y="1523"/>
                  </a:cubicBezTo>
                  <a:cubicBezTo>
                    <a:pt x="1118" y="1523"/>
                    <a:pt x="1160" y="1508"/>
                    <a:pt x="1193" y="1478"/>
                  </a:cubicBezTo>
                  <a:cubicBezTo>
                    <a:pt x="1262" y="1414"/>
                    <a:pt x="1268" y="1307"/>
                    <a:pt x="1206" y="1238"/>
                  </a:cubicBezTo>
                  <a:lnTo>
                    <a:pt x="888" y="894"/>
                  </a:lnTo>
                  <a:cubicBezTo>
                    <a:pt x="1017" y="678"/>
                    <a:pt x="1164" y="476"/>
                    <a:pt x="1327" y="286"/>
                  </a:cubicBezTo>
                  <a:cubicBezTo>
                    <a:pt x="1390" y="214"/>
                    <a:pt x="1382" y="105"/>
                    <a:pt x="1310" y="43"/>
                  </a:cubicBezTo>
                  <a:cubicBezTo>
                    <a:pt x="1277" y="14"/>
                    <a:pt x="1237" y="0"/>
                    <a:pt x="1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6;p15">
              <a:extLst>
                <a:ext uri="{FF2B5EF4-FFF2-40B4-BE49-F238E27FC236}">
                  <a16:creationId xmlns:a16="http://schemas.microsoft.com/office/drawing/2014/main" xmlns="" id="{A14D2A96-B90B-4157-8008-C5B8B3B7AACF}"/>
                </a:ext>
              </a:extLst>
            </p:cNvPr>
            <p:cNvSpPr/>
            <p:nvPr/>
          </p:nvSpPr>
          <p:spPr>
            <a:xfrm>
              <a:off x="1240319" y="3384003"/>
              <a:ext cx="13707" cy="62253"/>
            </a:xfrm>
            <a:custGeom>
              <a:avLst/>
              <a:gdLst/>
              <a:ahLst/>
              <a:cxnLst/>
              <a:rect l="l" t="t" r="r" b="b"/>
              <a:pathLst>
                <a:path w="397" h="1803" extrusionOk="0">
                  <a:moveTo>
                    <a:pt x="189" y="1"/>
                  </a:moveTo>
                  <a:cubicBezTo>
                    <a:pt x="181" y="1"/>
                    <a:pt x="174" y="1"/>
                    <a:pt x="167" y="2"/>
                  </a:cubicBezTo>
                  <a:cubicBezTo>
                    <a:pt x="71" y="9"/>
                    <a:pt x="1" y="92"/>
                    <a:pt x="8" y="188"/>
                  </a:cubicBezTo>
                  <a:cubicBezTo>
                    <a:pt x="46" y="665"/>
                    <a:pt x="51" y="1144"/>
                    <a:pt x="29" y="1622"/>
                  </a:cubicBezTo>
                  <a:cubicBezTo>
                    <a:pt x="23" y="1717"/>
                    <a:pt x="97" y="1798"/>
                    <a:pt x="192" y="1802"/>
                  </a:cubicBezTo>
                  <a:lnTo>
                    <a:pt x="201" y="1802"/>
                  </a:lnTo>
                  <a:cubicBezTo>
                    <a:pt x="292" y="1802"/>
                    <a:pt x="368" y="1731"/>
                    <a:pt x="372" y="1639"/>
                  </a:cubicBezTo>
                  <a:cubicBezTo>
                    <a:pt x="396" y="1146"/>
                    <a:pt x="389" y="652"/>
                    <a:pt x="351" y="161"/>
                  </a:cubicBezTo>
                  <a:cubicBezTo>
                    <a:pt x="345" y="74"/>
                    <a:pt x="273" y="1"/>
                    <a:pt x="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7;p15">
              <a:extLst>
                <a:ext uri="{FF2B5EF4-FFF2-40B4-BE49-F238E27FC236}">
                  <a16:creationId xmlns:a16="http://schemas.microsoft.com/office/drawing/2014/main" xmlns="" id="{6BBF5AA7-5B6B-486A-A2CA-189EE1A723B7}"/>
                </a:ext>
              </a:extLst>
            </p:cNvPr>
            <p:cNvSpPr/>
            <p:nvPr/>
          </p:nvSpPr>
          <p:spPr>
            <a:xfrm>
              <a:off x="1260691" y="3375613"/>
              <a:ext cx="37808" cy="89530"/>
            </a:xfrm>
            <a:custGeom>
              <a:avLst/>
              <a:gdLst/>
              <a:ahLst/>
              <a:cxnLst/>
              <a:rect l="l" t="t" r="r" b="b"/>
              <a:pathLst>
                <a:path w="1095" h="2593" extrusionOk="0">
                  <a:moveTo>
                    <a:pt x="548" y="1"/>
                  </a:moveTo>
                  <a:cubicBezTo>
                    <a:pt x="499" y="1"/>
                    <a:pt x="450" y="21"/>
                    <a:pt x="416" y="61"/>
                  </a:cubicBezTo>
                  <a:cubicBezTo>
                    <a:pt x="241" y="286"/>
                    <a:pt x="2" y="594"/>
                    <a:pt x="1" y="966"/>
                  </a:cubicBezTo>
                  <a:cubicBezTo>
                    <a:pt x="1" y="1195"/>
                    <a:pt x="127" y="1429"/>
                    <a:pt x="326" y="1560"/>
                  </a:cubicBezTo>
                  <a:cubicBezTo>
                    <a:pt x="382" y="1595"/>
                    <a:pt x="444" y="1622"/>
                    <a:pt x="510" y="1636"/>
                  </a:cubicBezTo>
                  <a:cubicBezTo>
                    <a:pt x="427" y="1878"/>
                    <a:pt x="333" y="2117"/>
                    <a:pt x="229" y="2351"/>
                  </a:cubicBezTo>
                  <a:cubicBezTo>
                    <a:pt x="189" y="2437"/>
                    <a:pt x="229" y="2538"/>
                    <a:pt x="316" y="2577"/>
                  </a:cubicBezTo>
                  <a:cubicBezTo>
                    <a:pt x="337" y="2587"/>
                    <a:pt x="361" y="2593"/>
                    <a:pt x="386" y="2593"/>
                  </a:cubicBezTo>
                  <a:cubicBezTo>
                    <a:pt x="454" y="2593"/>
                    <a:pt x="514" y="2554"/>
                    <a:pt x="542" y="2492"/>
                  </a:cubicBezTo>
                  <a:cubicBezTo>
                    <a:pt x="678" y="2185"/>
                    <a:pt x="794" y="1869"/>
                    <a:pt x="894" y="1550"/>
                  </a:cubicBezTo>
                  <a:cubicBezTo>
                    <a:pt x="915" y="1520"/>
                    <a:pt x="925" y="1484"/>
                    <a:pt x="924" y="1447"/>
                  </a:cubicBezTo>
                  <a:cubicBezTo>
                    <a:pt x="976" y="1281"/>
                    <a:pt x="1029" y="1114"/>
                    <a:pt x="1072" y="945"/>
                  </a:cubicBezTo>
                  <a:cubicBezTo>
                    <a:pt x="1094" y="852"/>
                    <a:pt x="1038" y="757"/>
                    <a:pt x="945" y="735"/>
                  </a:cubicBezTo>
                  <a:cubicBezTo>
                    <a:pt x="932" y="732"/>
                    <a:pt x="919" y="731"/>
                    <a:pt x="906" y="731"/>
                  </a:cubicBezTo>
                  <a:cubicBezTo>
                    <a:pt x="828" y="731"/>
                    <a:pt x="757" y="783"/>
                    <a:pt x="737" y="862"/>
                  </a:cubicBezTo>
                  <a:cubicBezTo>
                    <a:pt x="700" y="1012"/>
                    <a:pt x="652" y="1159"/>
                    <a:pt x="607" y="1306"/>
                  </a:cubicBezTo>
                  <a:cubicBezTo>
                    <a:pt x="575" y="1301"/>
                    <a:pt x="542" y="1290"/>
                    <a:pt x="514" y="1271"/>
                  </a:cubicBezTo>
                  <a:cubicBezTo>
                    <a:pt x="416" y="1207"/>
                    <a:pt x="345" y="1077"/>
                    <a:pt x="345" y="966"/>
                  </a:cubicBezTo>
                  <a:cubicBezTo>
                    <a:pt x="345" y="731"/>
                    <a:pt x="500" y="513"/>
                    <a:pt x="687" y="272"/>
                  </a:cubicBezTo>
                  <a:cubicBezTo>
                    <a:pt x="741" y="197"/>
                    <a:pt x="725" y="93"/>
                    <a:pt x="652" y="37"/>
                  </a:cubicBezTo>
                  <a:cubicBezTo>
                    <a:pt x="621" y="13"/>
                    <a:pt x="585"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8;p15">
              <a:extLst>
                <a:ext uri="{FF2B5EF4-FFF2-40B4-BE49-F238E27FC236}">
                  <a16:creationId xmlns:a16="http://schemas.microsoft.com/office/drawing/2014/main" xmlns="" id="{10C513B6-01F8-4F0D-A5DF-5370B38EACD8}"/>
                </a:ext>
              </a:extLst>
            </p:cNvPr>
            <p:cNvSpPr/>
            <p:nvPr/>
          </p:nvSpPr>
          <p:spPr>
            <a:xfrm>
              <a:off x="1135215" y="3463763"/>
              <a:ext cx="137281" cy="57488"/>
            </a:xfrm>
            <a:custGeom>
              <a:avLst/>
              <a:gdLst/>
              <a:ahLst/>
              <a:cxnLst/>
              <a:rect l="l" t="t" r="r" b="b"/>
              <a:pathLst>
                <a:path w="3976" h="1665" extrusionOk="0">
                  <a:moveTo>
                    <a:pt x="3786" y="1"/>
                  </a:moveTo>
                  <a:cubicBezTo>
                    <a:pt x="3772" y="1"/>
                    <a:pt x="3757" y="2"/>
                    <a:pt x="3743" y="6"/>
                  </a:cubicBezTo>
                  <a:cubicBezTo>
                    <a:pt x="2506" y="323"/>
                    <a:pt x="1306" y="769"/>
                    <a:pt x="164" y="1339"/>
                  </a:cubicBezTo>
                  <a:cubicBezTo>
                    <a:pt x="0" y="1419"/>
                    <a:pt x="58" y="1664"/>
                    <a:pt x="241" y="1664"/>
                  </a:cubicBezTo>
                  <a:cubicBezTo>
                    <a:pt x="268" y="1664"/>
                    <a:pt x="293" y="1659"/>
                    <a:pt x="317" y="1646"/>
                  </a:cubicBezTo>
                  <a:cubicBezTo>
                    <a:pt x="1439" y="1089"/>
                    <a:pt x="2615" y="649"/>
                    <a:pt x="3829" y="340"/>
                  </a:cubicBezTo>
                  <a:cubicBezTo>
                    <a:pt x="3920" y="316"/>
                    <a:pt x="3975" y="223"/>
                    <a:pt x="3953" y="130"/>
                  </a:cubicBezTo>
                  <a:cubicBezTo>
                    <a:pt x="3932" y="53"/>
                    <a:pt x="3862" y="1"/>
                    <a:pt x="3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9;p15">
              <a:extLst>
                <a:ext uri="{FF2B5EF4-FFF2-40B4-BE49-F238E27FC236}">
                  <a16:creationId xmlns:a16="http://schemas.microsoft.com/office/drawing/2014/main" xmlns="" id="{0C980949-4FC2-497D-8168-3F678F3D92D9}"/>
                </a:ext>
              </a:extLst>
            </p:cNvPr>
            <p:cNvSpPr/>
            <p:nvPr/>
          </p:nvSpPr>
          <p:spPr>
            <a:xfrm>
              <a:off x="1162768" y="3514933"/>
              <a:ext cx="62978" cy="40328"/>
            </a:xfrm>
            <a:custGeom>
              <a:avLst/>
              <a:gdLst/>
              <a:ahLst/>
              <a:cxnLst/>
              <a:rect l="l" t="t" r="r" b="b"/>
              <a:pathLst>
                <a:path w="1824" h="1168" extrusionOk="0">
                  <a:moveTo>
                    <a:pt x="547" y="0"/>
                  </a:moveTo>
                  <a:cubicBezTo>
                    <a:pt x="411" y="0"/>
                    <a:pt x="255" y="62"/>
                    <a:pt x="92" y="185"/>
                  </a:cubicBezTo>
                  <a:cubicBezTo>
                    <a:pt x="16" y="243"/>
                    <a:pt x="0" y="350"/>
                    <a:pt x="58" y="426"/>
                  </a:cubicBezTo>
                  <a:cubicBezTo>
                    <a:pt x="92" y="471"/>
                    <a:pt x="144" y="494"/>
                    <a:pt x="196" y="494"/>
                  </a:cubicBezTo>
                  <a:cubicBezTo>
                    <a:pt x="231" y="494"/>
                    <a:pt x="268" y="483"/>
                    <a:pt x="299" y="460"/>
                  </a:cubicBezTo>
                  <a:cubicBezTo>
                    <a:pt x="404" y="381"/>
                    <a:pt x="493" y="344"/>
                    <a:pt x="542" y="344"/>
                  </a:cubicBezTo>
                  <a:cubicBezTo>
                    <a:pt x="557" y="344"/>
                    <a:pt x="568" y="348"/>
                    <a:pt x="575" y="354"/>
                  </a:cubicBezTo>
                  <a:cubicBezTo>
                    <a:pt x="600" y="378"/>
                    <a:pt x="599" y="455"/>
                    <a:pt x="596" y="530"/>
                  </a:cubicBezTo>
                  <a:cubicBezTo>
                    <a:pt x="593" y="624"/>
                    <a:pt x="592" y="728"/>
                    <a:pt x="630" y="833"/>
                  </a:cubicBezTo>
                  <a:cubicBezTo>
                    <a:pt x="704" y="1032"/>
                    <a:pt x="921" y="1168"/>
                    <a:pt x="1163" y="1168"/>
                  </a:cubicBezTo>
                  <a:cubicBezTo>
                    <a:pt x="1170" y="1165"/>
                    <a:pt x="1178" y="1165"/>
                    <a:pt x="1187" y="1165"/>
                  </a:cubicBezTo>
                  <a:cubicBezTo>
                    <a:pt x="1385" y="1158"/>
                    <a:pt x="1564" y="1070"/>
                    <a:pt x="1708" y="1000"/>
                  </a:cubicBezTo>
                  <a:cubicBezTo>
                    <a:pt x="1789" y="956"/>
                    <a:pt x="1823" y="855"/>
                    <a:pt x="1781" y="772"/>
                  </a:cubicBezTo>
                  <a:cubicBezTo>
                    <a:pt x="1751" y="711"/>
                    <a:pt x="1690" y="675"/>
                    <a:pt x="1626" y="675"/>
                  </a:cubicBezTo>
                  <a:cubicBezTo>
                    <a:pt x="1603" y="675"/>
                    <a:pt x="1579" y="680"/>
                    <a:pt x="1556" y="690"/>
                  </a:cubicBezTo>
                  <a:cubicBezTo>
                    <a:pt x="1430" y="752"/>
                    <a:pt x="1300" y="817"/>
                    <a:pt x="1174" y="821"/>
                  </a:cubicBezTo>
                  <a:cubicBezTo>
                    <a:pt x="1167" y="822"/>
                    <a:pt x="1159" y="823"/>
                    <a:pt x="1151" y="823"/>
                  </a:cubicBezTo>
                  <a:cubicBezTo>
                    <a:pt x="1072" y="823"/>
                    <a:pt x="977" y="778"/>
                    <a:pt x="952" y="711"/>
                  </a:cubicBezTo>
                  <a:cubicBezTo>
                    <a:pt x="936" y="669"/>
                    <a:pt x="938" y="606"/>
                    <a:pt x="941" y="538"/>
                  </a:cubicBezTo>
                  <a:cubicBezTo>
                    <a:pt x="943" y="410"/>
                    <a:pt x="948" y="234"/>
                    <a:pt x="814" y="105"/>
                  </a:cubicBezTo>
                  <a:cubicBezTo>
                    <a:pt x="740" y="35"/>
                    <a:pt x="649" y="0"/>
                    <a:pt x="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0;p15">
              <a:extLst>
                <a:ext uri="{FF2B5EF4-FFF2-40B4-BE49-F238E27FC236}">
                  <a16:creationId xmlns:a16="http://schemas.microsoft.com/office/drawing/2014/main" xmlns="" id="{EC65522A-8B34-49E0-BF41-C99D3EE74F89}"/>
                </a:ext>
              </a:extLst>
            </p:cNvPr>
            <p:cNvSpPr/>
            <p:nvPr/>
          </p:nvSpPr>
          <p:spPr>
            <a:xfrm>
              <a:off x="706059" y="4005578"/>
              <a:ext cx="57765" cy="60630"/>
            </a:xfrm>
            <a:custGeom>
              <a:avLst/>
              <a:gdLst/>
              <a:ahLst/>
              <a:cxnLst/>
              <a:rect l="l" t="t" r="r" b="b"/>
              <a:pathLst>
                <a:path w="1673" h="1756" extrusionOk="0">
                  <a:moveTo>
                    <a:pt x="1127" y="345"/>
                  </a:moveTo>
                  <a:cubicBezTo>
                    <a:pt x="1165" y="345"/>
                    <a:pt x="1201" y="350"/>
                    <a:pt x="1238" y="363"/>
                  </a:cubicBezTo>
                  <a:cubicBezTo>
                    <a:pt x="1221" y="376"/>
                    <a:pt x="1207" y="393"/>
                    <a:pt x="1196" y="411"/>
                  </a:cubicBezTo>
                  <a:cubicBezTo>
                    <a:pt x="1041" y="666"/>
                    <a:pt x="855" y="901"/>
                    <a:pt x="642" y="1112"/>
                  </a:cubicBezTo>
                  <a:cubicBezTo>
                    <a:pt x="590" y="1163"/>
                    <a:pt x="524" y="1222"/>
                    <a:pt x="474" y="1223"/>
                  </a:cubicBezTo>
                  <a:cubicBezTo>
                    <a:pt x="472" y="1223"/>
                    <a:pt x="470" y="1223"/>
                    <a:pt x="468" y="1223"/>
                  </a:cubicBezTo>
                  <a:cubicBezTo>
                    <a:pt x="450" y="1223"/>
                    <a:pt x="431" y="1211"/>
                    <a:pt x="413" y="1191"/>
                  </a:cubicBezTo>
                  <a:cubicBezTo>
                    <a:pt x="375" y="1144"/>
                    <a:pt x="358" y="1084"/>
                    <a:pt x="365" y="1025"/>
                  </a:cubicBezTo>
                  <a:cubicBezTo>
                    <a:pt x="388" y="892"/>
                    <a:pt x="497" y="774"/>
                    <a:pt x="617" y="654"/>
                  </a:cubicBezTo>
                  <a:cubicBezTo>
                    <a:pt x="741" y="529"/>
                    <a:pt x="865" y="414"/>
                    <a:pt x="1007" y="364"/>
                  </a:cubicBezTo>
                  <a:cubicBezTo>
                    <a:pt x="1045" y="352"/>
                    <a:pt x="1086" y="345"/>
                    <a:pt x="1127" y="345"/>
                  </a:cubicBezTo>
                  <a:close/>
                  <a:moveTo>
                    <a:pt x="1127" y="0"/>
                  </a:moveTo>
                  <a:cubicBezTo>
                    <a:pt x="1050" y="0"/>
                    <a:pt x="972" y="13"/>
                    <a:pt x="894" y="39"/>
                  </a:cubicBezTo>
                  <a:cubicBezTo>
                    <a:pt x="683" y="113"/>
                    <a:pt x="521" y="263"/>
                    <a:pt x="374" y="411"/>
                  </a:cubicBezTo>
                  <a:cubicBezTo>
                    <a:pt x="219" y="566"/>
                    <a:pt x="65" y="736"/>
                    <a:pt x="26" y="968"/>
                  </a:cubicBezTo>
                  <a:cubicBezTo>
                    <a:pt x="1" y="1129"/>
                    <a:pt x="48" y="1293"/>
                    <a:pt x="154" y="1417"/>
                  </a:cubicBezTo>
                  <a:cubicBezTo>
                    <a:pt x="236" y="1513"/>
                    <a:pt x="355" y="1568"/>
                    <a:pt x="480" y="1568"/>
                  </a:cubicBezTo>
                  <a:cubicBezTo>
                    <a:pt x="482" y="1568"/>
                    <a:pt x="483" y="1568"/>
                    <a:pt x="485" y="1568"/>
                  </a:cubicBezTo>
                  <a:cubicBezTo>
                    <a:pt x="655" y="1562"/>
                    <a:pt x="782" y="1458"/>
                    <a:pt x="885" y="1357"/>
                  </a:cubicBezTo>
                  <a:cubicBezTo>
                    <a:pt x="987" y="1255"/>
                    <a:pt x="1086" y="1147"/>
                    <a:pt x="1177" y="1034"/>
                  </a:cubicBezTo>
                  <a:cubicBezTo>
                    <a:pt x="1200" y="1241"/>
                    <a:pt x="1246" y="1444"/>
                    <a:pt x="1317" y="1641"/>
                  </a:cubicBezTo>
                  <a:cubicBezTo>
                    <a:pt x="1341" y="1709"/>
                    <a:pt x="1405" y="1755"/>
                    <a:pt x="1479" y="1755"/>
                  </a:cubicBezTo>
                  <a:cubicBezTo>
                    <a:pt x="1498" y="1755"/>
                    <a:pt x="1518" y="1751"/>
                    <a:pt x="1536" y="1745"/>
                  </a:cubicBezTo>
                  <a:cubicBezTo>
                    <a:pt x="1625" y="1713"/>
                    <a:pt x="1673" y="1614"/>
                    <a:pt x="1640" y="1526"/>
                  </a:cubicBezTo>
                  <a:cubicBezTo>
                    <a:pt x="1525" y="1202"/>
                    <a:pt x="1483" y="857"/>
                    <a:pt x="1514" y="516"/>
                  </a:cubicBezTo>
                  <a:cubicBezTo>
                    <a:pt x="1515" y="508"/>
                    <a:pt x="1515" y="500"/>
                    <a:pt x="1515" y="493"/>
                  </a:cubicBezTo>
                  <a:cubicBezTo>
                    <a:pt x="1626" y="457"/>
                    <a:pt x="1673" y="324"/>
                    <a:pt x="1605" y="228"/>
                  </a:cubicBezTo>
                  <a:cubicBezTo>
                    <a:pt x="1500" y="82"/>
                    <a:pt x="1321" y="0"/>
                    <a:pt x="1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1;p15">
              <a:extLst>
                <a:ext uri="{FF2B5EF4-FFF2-40B4-BE49-F238E27FC236}">
                  <a16:creationId xmlns:a16="http://schemas.microsoft.com/office/drawing/2014/main" xmlns="" id="{9362F89C-A89F-4FF5-B11C-6B54275B73E7}"/>
                </a:ext>
              </a:extLst>
            </p:cNvPr>
            <p:cNvSpPr/>
            <p:nvPr/>
          </p:nvSpPr>
          <p:spPr>
            <a:xfrm>
              <a:off x="758750" y="3946224"/>
              <a:ext cx="33077" cy="89530"/>
            </a:xfrm>
            <a:custGeom>
              <a:avLst/>
              <a:gdLst/>
              <a:ahLst/>
              <a:cxnLst/>
              <a:rect l="l" t="t" r="r" b="b"/>
              <a:pathLst>
                <a:path w="958" h="2593" extrusionOk="0">
                  <a:moveTo>
                    <a:pt x="663" y="0"/>
                  </a:moveTo>
                  <a:cubicBezTo>
                    <a:pt x="656" y="0"/>
                    <a:pt x="649" y="1"/>
                    <a:pt x="642" y="2"/>
                  </a:cubicBezTo>
                  <a:cubicBezTo>
                    <a:pt x="410" y="26"/>
                    <a:pt x="199" y="148"/>
                    <a:pt x="61" y="335"/>
                  </a:cubicBezTo>
                  <a:cubicBezTo>
                    <a:pt x="0" y="413"/>
                    <a:pt x="16" y="522"/>
                    <a:pt x="95" y="580"/>
                  </a:cubicBezTo>
                  <a:cubicBezTo>
                    <a:pt x="125" y="603"/>
                    <a:pt x="161" y="613"/>
                    <a:pt x="196" y="613"/>
                  </a:cubicBezTo>
                  <a:cubicBezTo>
                    <a:pt x="251" y="613"/>
                    <a:pt x="305" y="587"/>
                    <a:pt x="338" y="538"/>
                  </a:cubicBezTo>
                  <a:cubicBezTo>
                    <a:pt x="382" y="479"/>
                    <a:pt x="438" y="431"/>
                    <a:pt x="503" y="397"/>
                  </a:cubicBezTo>
                  <a:lnTo>
                    <a:pt x="503" y="397"/>
                  </a:lnTo>
                  <a:cubicBezTo>
                    <a:pt x="486" y="476"/>
                    <a:pt x="465" y="555"/>
                    <a:pt x="437" y="631"/>
                  </a:cubicBezTo>
                  <a:cubicBezTo>
                    <a:pt x="382" y="796"/>
                    <a:pt x="320" y="983"/>
                    <a:pt x="355" y="1183"/>
                  </a:cubicBezTo>
                  <a:cubicBezTo>
                    <a:pt x="375" y="1290"/>
                    <a:pt x="420" y="1384"/>
                    <a:pt x="461" y="1466"/>
                  </a:cubicBezTo>
                  <a:cubicBezTo>
                    <a:pt x="487" y="1516"/>
                    <a:pt x="510" y="1570"/>
                    <a:pt x="528" y="1625"/>
                  </a:cubicBezTo>
                  <a:cubicBezTo>
                    <a:pt x="592" y="1841"/>
                    <a:pt x="483" y="2089"/>
                    <a:pt x="355" y="2344"/>
                  </a:cubicBezTo>
                  <a:cubicBezTo>
                    <a:pt x="313" y="2428"/>
                    <a:pt x="347" y="2532"/>
                    <a:pt x="432" y="2575"/>
                  </a:cubicBezTo>
                  <a:cubicBezTo>
                    <a:pt x="457" y="2587"/>
                    <a:pt x="483" y="2593"/>
                    <a:pt x="509" y="2593"/>
                  </a:cubicBezTo>
                  <a:cubicBezTo>
                    <a:pt x="572" y="2593"/>
                    <a:pt x="632" y="2558"/>
                    <a:pt x="663" y="2497"/>
                  </a:cubicBezTo>
                  <a:cubicBezTo>
                    <a:pt x="817" y="2190"/>
                    <a:pt x="958" y="1864"/>
                    <a:pt x="859" y="1527"/>
                  </a:cubicBezTo>
                  <a:cubicBezTo>
                    <a:pt x="835" y="1454"/>
                    <a:pt x="805" y="1383"/>
                    <a:pt x="770" y="1314"/>
                  </a:cubicBezTo>
                  <a:cubicBezTo>
                    <a:pt x="737" y="1246"/>
                    <a:pt x="704" y="1181"/>
                    <a:pt x="694" y="1121"/>
                  </a:cubicBezTo>
                  <a:cubicBezTo>
                    <a:pt x="673" y="1008"/>
                    <a:pt x="717" y="877"/>
                    <a:pt x="763" y="739"/>
                  </a:cubicBezTo>
                  <a:cubicBezTo>
                    <a:pt x="825" y="552"/>
                    <a:pt x="896" y="340"/>
                    <a:pt x="822" y="119"/>
                  </a:cubicBezTo>
                  <a:cubicBezTo>
                    <a:pt x="800" y="48"/>
                    <a:pt x="735" y="0"/>
                    <a:pt x="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2;p15">
              <a:extLst>
                <a:ext uri="{FF2B5EF4-FFF2-40B4-BE49-F238E27FC236}">
                  <a16:creationId xmlns:a16="http://schemas.microsoft.com/office/drawing/2014/main" xmlns="" id="{D89AB3B6-CBFB-48AB-A7CF-893A0F5B2E4D}"/>
                </a:ext>
              </a:extLst>
            </p:cNvPr>
            <p:cNvSpPr/>
            <p:nvPr/>
          </p:nvSpPr>
          <p:spPr>
            <a:xfrm>
              <a:off x="782954" y="4016627"/>
              <a:ext cx="38912" cy="62288"/>
            </a:xfrm>
            <a:custGeom>
              <a:avLst/>
              <a:gdLst/>
              <a:ahLst/>
              <a:cxnLst/>
              <a:rect l="l" t="t" r="r" b="b"/>
              <a:pathLst>
                <a:path w="1127" h="1804" extrusionOk="0">
                  <a:moveTo>
                    <a:pt x="683" y="1"/>
                  </a:moveTo>
                  <a:cubicBezTo>
                    <a:pt x="636" y="1"/>
                    <a:pt x="590" y="20"/>
                    <a:pt x="558" y="56"/>
                  </a:cubicBezTo>
                  <a:cubicBezTo>
                    <a:pt x="400" y="95"/>
                    <a:pt x="249" y="157"/>
                    <a:pt x="109" y="239"/>
                  </a:cubicBezTo>
                  <a:cubicBezTo>
                    <a:pt x="27" y="287"/>
                    <a:pt x="0" y="392"/>
                    <a:pt x="48" y="474"/>
                  </a:cubicBezTo>
                  <a:cubicBezTo>
                    <a:pt x="80" y="528"/>
                    <a:pt x="137" y="558"/>
                    <a:pt x="196" y="558"/>
                  </a:cubicBezTo>
                  <a:cubicBezTo>
                    <a:pt x="226" y="558"/>
                    <a:pt x="256" y="550"/>
                    <a:pt x="283" y="534"/>
                  </a:cubicBezTo>
                  <a:cubicBezTo>
                    <a:pt x="328" y="509"/>
                    <a:pt x="375" y="485"/>
                    <a:pt x="423" y="464"/>
                  </a:cubicBezTo>
                  <a:lnTo>
                    <a:pt x="423" y="464"/>
                  </a:lnTo>
                  <a:cubicBezTo>
                    <a:pt x="341" y="882"/>
                    <a:pt x="393" y="1315"/>
                    <a:pt x="570" y="1704"/>
                  </a:cubicBezTo>
                  <a:cubicBezTo>
                    <a:pt x="599" y="1765"/>
                    <a:pt x="659" y="1804"/>
                    <a:pt x="727" y="1804"/>
                  </a:cubicBezTo>
                  <a:cubicBezTo>
                    <a:pt x="852" y="1804"/>
                    <a:pt x="935" y="1673"/>
                    <a:pt x="883" y="1560"/>
                  </a:cubicBezTo>
                  <a:cubicBezTo>
                    <a:pt x="711" y="1189"/>
                    <a:pt x="691" y="750"/>
                    <a:pt x="810" y="357"/>
                  </a:cubicBezTo>
                  <a:cubicBezTo>
                    <a:pt x="858" y="350"/>
                    <a:pt x="907" y="346"/>
                    <a:pt x="956" y="346"/>
                  </a:cubicBezTo>
                  <a:cubicBezTo>
                    <a:pt x="1050" y="343"/>
                    <a:pt x="1126" y="264"/>
                    <a:pt x="1124" y="170"/>
                  </a:cubicBezTo>
                  <a:cubicBezTo>
                    <a:pt x="1122" y="74"/>
                    <a:pt x="1048" y="5"/>
                    <a:pt x="948" y="1"/>
                  </a:cubicBezTo>
                  <a:cubicBezTo>
                    <a:pt x="883" y="2"/>
                    <a:pt x="817" y="8"/>
                    <a:pt x="752" y="16"/>
                  </a:cubicBezTo>
                  <a:cubicBezTo>
                    <a:pt x="749" y="16"/>
                    <a:pt x="748" y="14"/>
                    <a:pt x="745" y="12"/>
                  </a:cubicBezTo>
                  <a:cubicBezTo>
                    <a:pt x="725" y="4"/>
                    <a:pt x="704"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3;p15">
              <a:extLst>
                <a:ext uri="{FF2B5EF4-FFF2-40B4-BE49-F238E27FC236}">
                  <a16:creationId xmlns:a16="http://schemas.microsoft.com/office/drawing/2014/main" xmlns="" id="{20C1A1EB-060F-4D8F-9EF5-9C5E03172EDD}"/>
                </a:ext>
              </a:extLst>
            </p:cNvPr>
            <p:cNvSpPr/>
            <p:nvPr/>
          </p:nvSpPr>
          <p:spPr>
            <a:xfrm>
              <a:off x="843759" y="3942254"/>
              <a:ext cx="23306" cy="101200"/>
            </a:xfrm>
            <a:custGeom>
              <a:avLst/>
              <a:gdLst/>
              <a:ahLst/>
              <a:cxnLst/>
              <a:rect l="l" t="t" r="r" b="b"/>
              <a:pathLst>
                <a:path w="675" h="2931" extrusionOk="0">
                  <a:moveTo>
                    <a:pt x="484" y="1"/>
                  </a:moveTo>
                  <a:cubicBezTo>
                    <a:pt x="407" y="1"/>
                    <a:pt x="336" y="54"/>
                    <a:pt x="317" y="134"/>
                  </a:cubicBezTo>
                  <a:cubicBezTo>
                    <a:pt x="113" y="994"/>
                    <a:pt x="7" y="1873"/>
                    <a:pt x="0" y="2757"/>
                  </a:cubicBezTo>
                  <a:cubicBezTo>
                    <a:pt x="0" y="2853"/>
                    <a:pt x="76" y="2930"/>
                    <a:pt x="172" y="2930"/>
                  </a:cubicBezTo>
                  <a:cubicBezTo>
                    <a:pt x="268" y="2930"/>
                    <a:pt x="344" y="2854"/>
                    <a:pt x="345" y="2760"/>
                  </a:cubicBezTo>
                  <a:cubicBezTo>
                    <a:pt x="351" y="1901"/>
                    <a:pt x="453" y="1047"/>
                    <a:pt x="652" y="212"/>
                  </a:cubicBezTo>
                  <a:cubicBezTo>
                    <a:pt x="674" y="120"/>
                    <a:pt x="617" y="28"/>
                    <a:pt x="524" y="6"/>
                  </a:cubicBezTo>
                  <a:cubicBezTo>
                    <a:pt x="510" y="2"/>
                    <a:pt x="497" y="1"/>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4;p15">
              <a:extLst>
                <a:ext uri="{FF2B5EF4-FFF2-40B4-BE49-F238E27FC236}">
                  <a16:creationId xmlns:a16="http://schemas.microsoft.com/office/drawing/2014/main" xmlns="" id="{6F6AC703-E9F2-422F-8658-B45AE7CAAFAB}"/>
                </a:ext>
              </a:extLst>
            </p:cNvPr>
            <p:cNvSpPr/>
            <p:nvPr/>
          </p:nvSpPr>
          <p:spPr>
            <a:xfrm>
              <a:off x="871002" y="3940700"/>
              <a:ext cx="49961" cy="95261"/>
            </a:xfrm>
            <a:custGeom>
              <a:avLst/>
              <a:gdLst/>
              <a:ahLst/>
              <a:cxnLst/>
              <a:rect l="l" t="t" r="r" b="b"/>
              <a:pathLst>
                <a:path w="1447" h="2759" extrusionOk="0">
                  <a:moveTo>
                    <a:pt x="522" y="0"/>
                  </a:moveTo>
                  <a:cubicBezTo>
                    <a:pt x="461" y="0"/>
                    <a:pt x="402" y="33"/>
                    <a:pt x="371" y="91"/>
                  </a:cubicBezTo>
                  <a:cubicBezTo>
                    <a:pt x="215" y="386"/>
                    <a:pt x="1" y="787"/>
                    <a:pt x="47" y="1210"/>
                  </a:cubicBezTo>
                  <a:cubicBezTo>
                    <a:pt x="75" y="1468"/>
                    <a:pt x="236" y="1723"/>
                    <a:pt x="457" y="1862"/>
                  </a:cubicBezTo>
                  <a:cubicBezTo>
                    <a:pt x="562" y="1931"/>
                    <a:pt x="688" y="1969"/>
                    <a:pt x="814" y="1970"/>
                  </a:cubicBezTo>
                  <a:cubicBezTo>
                    <a:pt x="837" y="1968"/>
                    <a:pt x="859" y="1963"/>
                    <a:pt x="882" y="1959"/>
                  </a:cubicBezTo>
                  <a:lnTo>
                    <a:pt x="882" y="1959"/>
                  </a:lnTo>
                  <a:cubicBezTo>
                    <a:pt x="859" y="2100"/>
                    <a:pt x="834" y="2242"/>
                    <a:pt x="814" y="2383"/>
                  </a:cubicBezTo>
                  <a:cubicBezTo>
                    <a:pt x="800" y="2488"/>
                    <a:pt x="830" y="2638"/>
                    <a:pt x="931" y="2714"/>
                  </a:cubicBezTo>
                  <a:cubicBezTo>
                    <a:pt x="969" y="2743"/>
                    <a:pt x="1017" y="2759"/>
                    <a:pt x="1066" y="2759"/>
                  </a:cubicBezTo>
                  <a:cubicBezTo>
                    <a:pt x="1099" y="2759"/>
                    <a:pt x="1131" y="2752"/>
                    <a:pt x="1161" y="2738"/>
                  </a:cubicBezTo>
                  <a:cubicBezTo>
                    <a:pt x="1300" y="2677"/>
                    <a:pt x="1297" y="2479"/>
                    <a:pt x="1156" y="2421"/>
                  </a:cubicBezTo>
                  <a:cubicBezTo>
                    <a:pt x="1227" y="1914"/>
                    <a:pt x="1317" y="1403"/>
                    <a:pt x="1427" y="901"/>
                  </a:cubicBezTo>
                  <a:cubicBezTo>
                    <a:pt x="1446" y="808"/>
                    <a:pt x="1387" y="716"/>
                    <a:pt x="1294" y="695"/>
                  </a:cubicBezTo>
                  <a:cubicBezTo>
                    <a:pt x="1282" y="693"/>
                    <a:pt x="1270" y="691"/>
                    <a:pt x="1258" y="691"/>
                  </a:cubicBezTo>
                  <a:cubicBezTo>
                    <a:pt x="1179" y="691"/>
                    <a:pt x="1107" y="747"/>
                    <a:pt x="1090" y="827"/>
                  </a:cubicBezTo>
                  <a:cubicBezTo>
                    <a:pt x="1034" y="1085"/>
                    <a:pt x="983" y="1345"/>
                    <a:pt x="937" y="1606"/>
                  </a:cubicBezTo>
                  <a:cubicBezTo>
                    <a:pt x="924" y="1606"/>
                    <a:pt x="911" y="1607"/>
                    <a:pt x="899" y="1611"/>
                  </a:cubicBezTo>
                  <a:cubicBezTo>
                    <a:pt x="870" y="1621"/>
                    <a:pt x="842" y="1625"/>
                    <a:pt x="815" y="1625"/>
                  </a:cubicBezTo>
                  <a:cubicBezTo>
                    <a:pt x="746" y="1625"/>
                    <a:pt x="685" y="1598"/>
                    <a:pt x="640" y="1569"/>
                  </a:cubicBezTo>
                  <a:cubicBezTo>
                    <a:pt x="503" y="1479"/>
                    <a:pt x="412" y="1334"/>
                    <a:pt x="389" y="1172"/>
                  </a:cubicBezTo>
                  <a:cubicBezTo>
                    <a:pt x="357" y="878"/>
                    <a:pt x="499" y="583"/>
                    <a:pt x="675" y="253"/>
                  </a:cubicBezTo>
                  <a:cubicBezTo>
                    <a:pt x="720" y="170"/>
                    <a:pt x="688" y="65"/>
                    <a:pt x="603" y="21"/>
                  </a:cubicBezTo>
                  <a:cubicBezTo>
                    <a:pt x="577" y="7"/>
                    <a:pt x="550" y="0"/>
                    <a:pt x="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5;p15">
              <a:extLst>
                <a:ext uri="{FF2B5EF4-FFF2-40B4-BE49-F238E27FC236}">
                  <a16:creationId xmlns:a16="http://schemas.microsoft.com/office/drawing/2014/main" xmlns="" id="{9B8F5A8F-0542-4F91-8470-74059A7DE71A}"/>
                </a:ext>
              </a:extLst>
            </p:cNvPr>
            <p:cNvSpPr/>
            <p:nvPr/>
          </p:nvSpPr>
          <p:spPr>
            <a:xfrm>
              <a:off x="925972" y="3922296"/>
              <a:ext cx="45473" cy="121502"/>
            </a:xfrm>
            <a:custGeom>
              <a:avLst/>
              <a:gdLst/>
              <a:ahLst/>
              <a:cxnLst/>
              <a:rect l="l" t="t" r="r" b="b"/>
              <a:pathLst>
                <a:path w="1317" h="3519" extrusionOk="0">
                  <a:moveTo>
                    <a:pt x="1122" y="0"/>
                  </a:moveTo>
                  <a:cubicBezTo>
                    <a:pt x="1098" y="0"/>
                    <a:pt x="1074" y="5"/>
                    <a:pt x="1051" y="16"/>
                  </a:cubicBezTo>
                  <a:cubicBezTo>
                    <a:pt x="506" y="287"/>
                    <a:pt x="123" y="800"/>
                    <a:pt x="19" y="1398"/>
                  </a:cubicBezTo>
                  <a:cubicBezTo>
                    <a:pt x="0" y="1506"/>
                    <a:pt x="86" y="1599"/>
                    <a:pt x="189" y="1599"/>
                  </a:cubicBezTo>
                  <a:cubicBezTo>
                    <a:pt x="202" y="1599"/>
                    <a:pt x="215" y="1597"/>
                    <a:pt x="229" y="1594"/>
                  </a:cubicBezTo>
                  <a:cubicBezTo>
                    <a:pt x="437" y="1542"/>
                    <a:pt x="634" y="1453"/>
                    <a:pt x="810" y="1331"/>
                  </a:cubicBezTo>
                  <a:lnTo>
                    <a:pt x="810" y="1331"/>
                  </a:lnTo>
                  <a:cubicBezTo>
                    <a:pt x="648" y="1991"/>
                    <a:pt x="472" y="2651"/>
                    <a:pt x="285" y="3299"/>
                  </a:cubicBezTo>
                  <a:cubicBezTo>
                    <a:pt x="258" y="3390"/>
                    <a:pt x="312" y="3484"/>
                    <a:pt x="403" y="3511"/>
                  </a:cubicBezTo>
                  <a:cubicBezTo>
                    <a:pt x="419" y="3515"/>
                    <a:pt x="434" y="3518"/>
                    <a:pt x="451" y="3518"/>
                  </a:cubicBezTo>
                  <a:cubicBezTo>
                    <a:pt x="527" y="3518"/>
                    <a:pt x="595" y="3468"/>
                    <a:pt x="616" y="3394"/>
                  </a:cubicBezTo>
                  <a:cubicBezTo>
                    <a:pt x="859" y="2548"/>
                    <a:pt x="1086" y="1684"/>
                    <a:pt x="1286" y="826"/>
                  </a:cubicBezTo>
                  <a:cubicBezTo>
                    <a:pt x="1315" y="702"/>
                    <a:pt x="1217" y="613"/>
                    <a:pt x="1116" y="613"/>
                  </a:cubicBezTo>
                  <a:cubicBezTo>
                    <a:pt x="1065" y="613"/>
                    <a:pt x="1013" y="636"/>
                    <a:pt x="976" y="689"/>
                  </a:cubicBezTo>
                  <a:cubicBezTo>
                    <a:pt x="840" y="885"/>
                    <a:pt x="657" y="1044"/>
                    <a:pt x="443" y="1151"/>
                  </a:cubicBezTo>
                  <a:cubicBezTo>
                    <a:pt x="585" y="792"/>
                    <a:pt x="855" y="498"/>
                    <a:pt x="1201" y="325"/>
                  </a:cubicBezTo>
                  <a:cubicBezTo>
                    <a:pt x="1283" y="282"/>
                    <a:pt x="1317" y="181"/>
                    <a:pt x="1276" y="96"/>
                  </a:cubicBezTo>
                  <a:cubicBezTo>
                    <a:pt x="1246" y="36"/>
                    <a:pt x="1186" y="0"/>
                    <a:pt x="1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6;p15">
              <a:extLst>
                <a:ext uri="{FF2B5EF4-FFF2-40B4-BE49-F238E27FC236}">
                  <a16:creationId xmlns:a16="http://schemas.microsoft.com/office/drawing/2014/main" xmlns="" id="{B26F4336-6627-4FE0-9CF1-9C0BC54AF1B6}"/>
                </a:ext>
              </a:extLst>
            </p:cNvPr>
            <p:cNvSpPr/>
            <p:nvPr/>
          </p:nvSpPr>
          <p:spPr>
            <a:xfrm>
              <a:off x="842620" y="4044181"/>
              <a:ext cx="128235" cy="42124"/>
            </a:xfrm>
            <a:custGeom>
              <a:avLst/>
              <a:gdLst/>
              <a:ahLst/>
              <a:cxnLst/>
              <a:rect l="l" t="t" r="r" b="b"/>
              <a:pathLst>
                <a:path w="3714" h="1220" extrusionOk="0">
                  <a:moveTo>
                    <a:pt x="3528" y="1"/>
                  </a:moveTo>
                  <a:cubicBezTo>
                    <a:pt x="3518" y="1"/>
                    <a:pt x="3507" y="2"/>
                    <a:pt x="3497" y="4"/>
                  </a:cubicBezTo>
                  <a:lnTo>
                    <a:pt x="3496" y="2"/>
                  </a:lnTo>
                  <a:cubicBezTo>
                    <a:pt x="2363" y="236"/>
                    <a:pt x="1242" y="530"/>
                    <a:pt x="140" y="885"/>
                  </a:cubicBezTo>
                  <a:cubicBezTo>
                    <a:pt x="50" y="913"/>
                    <a:pt x="1" y="1010"/>
                    <a:pt x="30" y="1100"/>
                  </a:cubicBezTo>
                  <a:cubicBezTo>
                    <a:pt x="53" y="1174"/>
                    <a:pt x="120" y="1220"/>
                    <a:pt x="192" y="1220"/>
                  </a:cubicBezTo>
                  <a:cubicBezTo>
                    <a:pt x="210" y="1220"/>
                    <a:pt x="228" y="1217"/>
                    <a:pt x="246" y="1211"/>
                  </a:cubicBezTo>
                  <a:cubicBezTo>
                    <a:pt x="1337" y="861"/>
                    <a:pt x="2444" y="571"/>
                    <a:pt x="3566" y="340"/>
                  </a:cubicBezTo>
                  <a:cubicBezTo>
                    <a:pt x="3656" y="319"/>
                    <a:pt x="3714" y="229"/>
                    <a:pt x="3694" y="139"/>
                  </a:cubicBezTo>
                  <a:cubicBezTo>
                    <a:pt x="3678" y="58"/>
                    <a:pt x="3607" y="1"/>
                    <a:pt x="3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7;p15">
              <a:extLst>
                <a:ext uri="{FF2B5EF4-FFF2-40B4-BE49-F238E27FC236}">
                  <a16:creationId xmlns:a16="http://schemas.microsoft.com/office/drawing/2014/main" xmlns="" id="{12FDF84F-4ADB-4330-8E2B-5043332E7B7C}"/>
                </a:ext>
              </a:extLst>
            </p:cNvPr>
            <p:cNvSpPr/>
            <p:nvPr/>
          </p:nvSpPr>
          <p:spPr>
            <a:xfrm>
              <a:off x="702503" y="4085304"/>
              <a:ext cx="254606" cy="132137"/>
            </a:xfrm>
            <a:custGeom>
              <a:avLst/>
              <a:gdLst/>
              <a:ahLst/>
              <a:cxnLst/>
              <a:rect l="l" t="t" r="r" b="b"/>
              <a:pathLst>
                <a:path w="7374" h="3827" extrusionOk="0">
                  <a:moveTo>
                    <a:pt x="7147" y="0"/>
                  </a:moveTo>
                  <a:cubicBezTo>
                    <a:pt x="7130" y="0"/>
                    <a:pt x="7113" y="3"/>
                    <a:pt x="7096" y="8"/>
                  </a:cubicBezTo>
                  <a:cubicBezTo>
                    <a:pt x="5178" y="606"/>
                    <a:pt x="3228" y="1101"/>
                    <a:pt x="1258" y="1493"/>
                  </a:cubicBezTo>
                  <a:cubicBezTo>
                    <a:pt x="1178" y="1508"/>
                    <a:pt x="1120" y="1579"/>
                    <a:pt x="1120" y="1660"/>
                  </a:cubicBezTo>
                  <a:cubicBezTo>
                    <a:pt x="1117" y="2205"/>
                    <a:pt x="1048" y="2747"/>
                    <a:pt x="912" y="3275"/>
                  </a:cubicBezTo>
                  <a:cubicBezTo>
                    <a:pt x="667" y="2920"/>
                    <a:pt x="479" y="2527"/>
                    <a:pt x="357" y="2113"/>
                  </a:cubicBezTo>
                  <a:cubicBezTo>
                    <a:pt x="335" y="2039"/>
                    <a:pt x="266" y="1991"/>
                    <a:pt x="193" y="1991"/>
                  </a:cubicBezTo>
                  <a:cubicBezTo>
                    <a:pt x="177" y="1991"/>
                    <a:pt x="160" y="1993"/>
                    <a:pt x="144" y="1998"/>
                  </a:cubicBezTo>
                  <a:cubicBezTo>
                    <a:pt x="54" y="2025"/>
                    <a:pt x="1" y="2119"/>
                    <a:pt x="28" y="2211"/>
                  </a:cubicBezTo>
                  <a:cubicBezTo>
                    <a:pt x="194" y="2778"/>
                    <a:pt x="474" y="3307"/>
                    <a:pt x="851" y="3763"/>
                  </a:cubicBezTo>
                  <a:cubicBezTo>
                    <a:pt x="883" y="3803"/>
                    <a:pt x="931" y="3825"/>
                    <a:pt x="983" y="3826"/>
                  </a:cubicBezTo>
                  <a:cubicBezTo>
                    <a:pt x="995" y="3826"/>
                    <a:pt x="1006" y="3825"/>
                    <a:pt x="1016" y="3822"/>
                  </a:cubicBezTo>
                  <a:cubicBezTo>
                    <a:pt x="1078" y="3811"/>
                    <a:pt x="1128" y="3766"/>
                    <a:pt x="1147" y="3705"/>
                  </a:cubicBezTo>
                  <a:cubicBezTo>
                    <a:pt x="1339" y="3089"/>
                    <a:pt x="1445" y="2448"/>
                    <a:pt x="1462" y="1802"/>
                  </a:cubicBezTo>
                  <a:cubicBezTo>
                    <a:pt x="3325" y="1428"/>
                    <a:pt x="5171" y="961"/>
                    <a:pt x="6989" y="402"/>
                  </a:cubicBezTo>
                  <a:lnTo>
                    <a:pt x="6989" y="402"/>
                  </a:lnTo>
                  <a:cubicBezTo>
                    <a:pt x="7010" y="963"/>
                    <a:pt x="6934" y="1525"/>
                    <a:pt x="6767" y="2063"/>
                  </a:cubicBezTo>
                  <a:cubicBezTo>
                    <a:pt x="6742" y="2153"/>
                    <a:pt x="6792" y="2246"/>
                    <a:pt x="6881" y="2274"/>
                  </a:cubicBezTo>
                  <a:cubicBezTo>
                    <a:pt x="6898" y="2279"/>
                    <a:pt x="6916" y="2282"/>
                    <a:pt x="6933" y="2282"/>
                  </a:cubicBezTo>
                  <a:cubicBezTo>
                    <a:pt x="7005" y="2282"/>
                    <a:pt x="7071" y="2236"/>
                    <a:pt x="7095" y="2166"/>
                  </a:cubicBezTo>
                  <a:cubicBezTo>
                    <a:pt x="7298" y="1517"/>
                    <a:pt x="7374" y="835"/>
                    <a:pt x="7320" y="158"/>
                  </a:cubicBezTo>
                  <a:cubicBezTo>
                    <a:pt x="7316" y="106"/>
                    <a:pt x="7288" y="58"/>
                    <a:pt x="7244" y="29"/>
                  </a:cubicBezTo>
                  <a:cubicBezTo>
                    <a:pt x="7215" y="10"/>
                    <a:pt x="7182" y="0"/>
                    <a:pt x="7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8;p15">
              <a:extLst>
                <a:ext uri="{FF2B5EF4-FFF2-40B4-BE49-F238E27FC236}">
                  <a16:creationId xmlns:a16="http://schemas.microsoft.com/office/drawing/2014/main" xmlns="" id="{72800D0B-3691-4C35-ACE3-B78FF6442EBA}"/>
                </a:ext>
              </a:extLst>
            </p:cNvPr>
            <p:cNvSpPr/>
            <p:nvPr/>
          </p:nvSpPr>
          <p:spPr>
            <a:xfrm>
              <a:off x="776567" y="4156224"/>
              <a:ext cx="17022" cy="67812"/>
            </a:xfrm>
            <a:custGeom>
              <a:avLst/>
              <a:gdLst/>
              <a:ahLst/>
              <a:cxnLst/>
              <a:rect l="l" t="t" r="r" b="b"/>
              <a:pathLst>
                <a:path w="493" h="1964" extrusionOk="0">
                  <a:moveTo>
                    <a:pt x="175" y="0"/>
                  </a:moveTo>
                  <a:cubicBezTo>
                    <a:pt x="174" y="0"/>
                    <a:pt x="174" y="0"/>
                    <a:pt x="173" y="0"/>
                  </a:cubicBezTo>
                  <a:cubicBezTo>
                    <a:pt x="77" y="0"/>
                    <a:pt x="1" y="78"/>
                    <a:pt x="1" y="172"/>
                  </a:cubicBezTo>
                  <a:cubicBezTo>
                    <a:pt x="2" y="724"/>
                    <a:pt x="49" y="1276"/>
                    <a:pt x="137" y="1820"/>
                  </a:cubicBezTo>
                  <a:cubicBezTo>
                    <a:pt x="152" y="1903"/>
                    <a:pt x="223" y="1964"/>
                    <a:pt x="308" y="1964"/>
                  </a:cubicBezTo>
                  <a:cubicBezTo>
                    <a:pt x="316" y="1964"/>
                    <a:pt x="326" y="1962"/>
                    <a:pt x="336" y="1961"/>
                  </a:cubicBezTo>
                  <a:cubicBezTo>
                    <a:pt x="429" y="1946"/>
                    <a:pt x="492" y="1857"/>
                    <a:pt x="478" y="1764"/>
                  </a:cubicBezTo>
                  <a:cubicBezTo>
                    <a:pt x="391" y="1238"/>
                    <a:pt x="347" y="704"/>
                    <a:pt x="346" y="171"/>
                  </a:cubicBezTo>
                  <a:cubicBezTo>
                    <a:pt x="344" y="77"/>
                    <a:pt x="268"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9;p15">
              <a:extLst>
                <a:ext uri="{FF2B5EF4-FFF2-40B4-BE49-F238E27FC236}">
                  <a16:creationId xmlns:a16="http://schemas.microsoft.com/office/drawing/2014/main" xmlns="" id="{AD16FBFE-7B4D-4C90-A70E-3147A4ACB045}"/>
                </a:ext>
              </a:extLst>
            </p:cNvPr>
            <p:cNvSpPr/>
            <p:nvPr/>
          </p:nvSpPr>
          <p:spPr>
            <a:xfrm>
              <a:off x="810612" y="4150596"/>
              <a:ext cx="49443" cy="69780"/>
            </a:xfrm>
            <a:custGeom>
              <a:avLst/>
              <a:gdLst/>
              <a:ahLst/>
              <a:cxnLst/>
              <a:rect l="l" t="t" r="r" b="b"/>
              <a:pathLst>
                <a:path w="1432" h="2021" extrusionOk="0">
                  <a:moveTo>
                    <a:pt x="368" y="0"/>
                  </a:moveTo>
                  <a:cubicBezTo>
                    <a:pt x="295" y="0"/>
                    <a:pt x="227" y="47"/>
                    <a:pt x="204" y="120"/>
                  </a:cubicBezTo>
                  <a:cubicBezTo>
                    <a:pt x="106" y="422"/>
                    <a:pt x="42" y="735"/>
                    <a:pt x="14" y="1051"/>
                  </a:cubicBezTo>
                  <a:cubicBezTo>
                    <a:pt x="6" y="1146"/>
                    <a:pt x="0" y="1254"/>
                    <a:pt x="38" y="1363"/>
                  </a:cubicBezTo>
                  <a:cubicBezTo>
                    <a:pt x="87" y="1491"/>
                    <a:pt x="187" y="1592"/>
                    <a:pt x="317" y="1640"/>
                  </a:cubicBezTo>
                  <a:cubicBezTo>
                    <a:pt x="387" y="1668"/>
                    <a:pt x="463" y="1682"/>
                    <a:pt x="539" y="1682"/>
                  </a:cubicBezTo>
                  <a:cubicBezTo>
                    <a:pt x="628" y="1682"/>
                    <a:pt x="717" y="1662"/>
                    <a:pt x="797" y="1623"/>
                  </a:cubicBezTo>
                  <a:cubicBezTo>
                    <a:pt x="845" y="1599"/>
                    <a:pt x="891" y="1568"/>
                    <a:pt x="932" y="1533"/>
                  </a:cubicBezTo>
                  <a:cubicBezTo>
                    <a:pt x="936" y="1647"/>
                    <a:pt x="948" y="1762"/>
                    <a:pt x="964" y="1875"/>
                  </a:cubicBezTo>
                  <a:cubicBezTo>
                    <a:pt x="978" y="1960"/>
                    <a:pt x="1050" y="2021"/>
                    <a:pt x="1134" y="2021"/>
                  </a:cubicBezTo>
                  <a:cubicBezTo>
                    <a:pt x="1143" y="2021"/>
                    <a:pt x="1152" y="2020"/>
                    <a:pt x="1161" y="2018"/>
                  </a:cubicBezTo>
                  <a:cubicBezTo>
                    <a:pt x="1256" y="2004"/>
                    <a:pt x="1319" y="1916"/>
                    <a:pt x="1305" y="1823"/>
                  </a:cubicBezTo>
                  <a:cubicBezTo>
                    <a:pt x="1239" y="1398"/>
                    <a:pt x="1273" y="963"/>
                    <a:pt x="1404" y="552"/>
                  </a:cubicBezTo>
                  <a:cubicBezTo>
                    <a:pt x="1432" y="462"/>
                    <a:pt x="1382" y="365"/>
                    <a:pt x="1292" y="336"/>
                  </a:cubicBezTo>
                  <a:cubicBezTo>
                    <a:pt x="1275" y="331"/>
                    <a:pt x="1257" y="328"/>
                    <a:pt x="1239" y="328"/>
                  </a:cubicBezTo>
                  <a:cubicBezTo>
                    <a:pt x="1166" y="328"/>
                    <a:pt x="1099" y="375"/>
                    <a:pt x="1076" y="448"/>
                  </a:cubicBezTo>
                  <a:cubicBezTo>
                    <a:pt x="1036" y="574"/>
                    <a:pt x="1004" y="702"/>
                    <a:pt x="981" y="833"/>
                  </a:cubicBezTo>
                  <a:cubicBezTo>
                    <a:pt x="942" y="856"/>
                    <a:pt x="912" y="892"/>
                    <a:pt x="901" y="937"/>
                  </a:cubicBezTo>
                  <a:cubicBezTo>
                    <a:pt x="871" y="1046"/>
                    <a:pt x="798" y="1239"/>
                    <a:pt x="643" y="1315"/>
                  </a:cubicBezTo>
                  <a:cubicBezTo>
                    <a:pt x="611" y="1330"/>
                    <a:pt x="575" y="1338"/>
                    <a:pt x="539" y="1338"/>
                  </a:cubicBezTo>
                  <a:cubicBezTo>
                    <a:pt x="507" y="1338"/>
                    <a:pt x="475" y="1332"/>
                    <a:pt x="445" y="1320"/>
                  </a:cubicBezTo>
                  <a:cubicBezTo>
                    <a:pt x="407" y="1308"/>
                    <a:pt x="377" y="1280"/>
                    <a:pt x="362" y="1244"/>
                  </a:cubicBezTo>
                  <a:cubicBezTo>
                    <a:pt x="348" y="1204"/>
                    <a:pt x="351" y="1142"/>
                    <a:pt x="356" y="1082"/>
                  </a:cubicBezTo>
                  <a:cubicBezTo>
                    <a:pt x="383" y="791"/>
                    <a:pt x="442" y="504"/>
                    <a:pt x="532" y="225"/>
                  </a:cubicBezTo>
                  <a:cubicBezTo>
                    <a:pt x="560" y="135"/>
                    <a:pt x="511" y="38"/>
                    <a:pt x="421" y="8"/>
                  </a:cubicBezTo>
                  <a:cubicBezTo>
                    <a:pt x="403" y="3"/>
                    <a:pt x="385" y="0"/>
                    <a:pt x="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60;p15">
              <a:extLst>
                <a:ext uri="{FF2B5EF4-FFF2-40B4-BE49-F238E27FC236}">
                  <a16:creationId xmlns:a16="http://schemas.microsoft.com/office/drawing/2014/main" xmlns="" id="{7B99BDC5-3C89-49B4-93FB-8F1179505EB7}"/>
                </a:ext>
              </a:extLst>
            </p:cNvPr>
            <p:cNvSpPr/>
            <p:nvPr/>
          </p:nvSpPr>
          <p:spPr>
            <a:xfrm>
              <a:off x="865650" y="4130915"/>
              <a:ext cx="46232" cy="81796"/>
            </a:xfrm>
            <a:custGeom>
              <a:avLst/>
              <a:gdLst/>
              <a:ahLst/>
              <a:cxnLst/>
              <a:rect l="l" t="t" r="r" b="b"/>
              <a:pathLst>
                <a:path w="1339" h="2369" extrusionOk="0">
                  <a:moveTo>
                    <a:pt x="851" y="284"/>
                  </a:moveTo>
                  <a:cubicBezTo>
                    <a:pt x="822" y="332"/>
                    <a:pt x="792" y="381"/>
                    <a:pt x="762" y="431"/>
                  </a:cubicBezTo>
                  <a:lnTo>
                    <a:pt x="762" y="429"/>
                  </a:lnTo>
                  <a:cubicBezTo>
                    <a:pt x="723" y="495"/>
                    <a:pt x="685" y="560"/>
                    <a:pt x="641" y="622"/>
                  </a:cubicBezTo>
                  <a:cubicBezTo>
                    <a:pt x="574" y="715"/>
                    <a:pt x="477" y="808"/>
                    <a:pt x="374" y="842"/>
                  </a:cubicBezTo>
                  <a:cubicBezTo>
                    <a:pt x="358" y="718"/>
                    <a:pt x="371" y="611"/>
                    <a:pt x="411" y="525"/>
                  </a:cubicBezTo>
                  <a:cubicBezTo>
                    <a:pt x="458" y="421"/>
                    <a:pt x="564" y="345"/>
                    <a:pt x="657" y="345"/>
                  </a:cubicBezTo>
                  <a:cubicBezTo>
                    <a:pt x="667" y="345"/>
                    <a:pt x="675" y="346"/>
                    <a:pt x="685" y="348"/>
                  </a:cubicBezTo>
                  <a:cubicBezTo>
                    <a:pt x="695" y="349"/>
                    <a:pt x="706" y="350"/>
                    <a:pt x="716" y="350"/>
                  </a:cubicBezTo>
                  <a:cubicBezTo>
                    <a:pt x="768" y="350"/>
                    <a:pt x="818" y="327"/>
                    <a:pt x="851" y="284"/>
                  </a:cubicBezTo>
                  <a:close/>
                  <a:moveTo>
                    <a:pt x="658" y="1"/>
                  </a:moveTo>
                  <a:cubicBezTo>
                    <a:pt x="430" y="1"/>
                    <a:pt x="204" y="150"/>
                    <a:pt x="98" y="381"/>
                  </a:cubicBezTo>
                  <a:cubicBezTo>
                    <a:pt x="11" y="570"/>
                    <a:pt x="1" y="799"/>
                    <a:pt x="66" y="1063"/>
                  </a:cubicBezTo>
                  <a:cubicBezTo>
                    <a:pt x="83" y="1129"/>
                    <a:pt x="136" y="1178"/>
                    <a:pt x="204" y="1191"/>
                  </a:cubicBezTo>
                  <a:cubicBezTo>
                    <a:pt x="233" y="1195"/>
                    <a:pt x="262" y="1198"/>
                    <a:pt x="291" y="1198"/>
                  </a:cubicBezTo>
                  <a:cubicBezTo>
                    <a:pt x="495" y="1198"/>
                    <a:pt x="705" y="1087"/>
                    <a:pt x="872" y="885"/>
                  </a:cubicBezTo>
                  <a:lnTo>
                    <a:pt x="872" y="885"/>
                  </a:lnTo>
                  <a:cubicBezTo>
                    <a:pt x="829" y="1326"/>
                    <a:pt x="826" y="1771"/>
                    <a:pt x="865" y="2213"/>
                  </a:cubicBezTo>
                  <a:cubicBezTo>
                    <a:pt x="872" y="2301"/>
                    <a:pt x="947" y="2369"/>
                    <a:pt x="1036" y="2369"/>
                  </a:cubicBezTo>
                  <a:lnTo>
                    <a:pt x="1051" y="2369"/>
                  </a:lnTo>
                  <a:cubicBezTo>
                    <a:pt x="1147" y="2362"/>
                    <a:pt x="1216" y="2277"/>
                    <a:pt x="1207" y="2183"/>
                  </a:cubicBezTo>
                  <a:cubicBezTo>
                    <a:pt x="1150" y="1524"/>
                    <a:pt x="1189" y="861"/>
                    <a:pt x="1323" y="215"/>
                  </a:cubicBezTo>
                  <a:cubicBezTo>
                    <a:pt x="1338" y="141"/>
                    <a:pt x="1303" y="65"/>
                    <a:pt x="1237" y="30"/>
                  </a:cubicBezTo>
                  <a:cubicBezTo>
                    <a:pt x="1211" y="15"/>
                    <a:pt x="1182" y="8"/>
                    <a:pt x="1154" y="8"/>
                  </a:cubicBezTo>
                  <a:cubicBezTo>
                    <a:pt x="1111" y="8"/>
                    <a:pt x="1067" y="25"/>
                    <a:pt x="1034" y="56"/>
                  </a:cubicBezTo>
                  <a:cubicBezTo>
                    <a:pt x="972" y="118"/>
                    <a:pt x="916" y="187"/>
                    <a:pt x="868" y="262"/>
                  </a:cubicBezTo>
                  <a:cubicBezTo>
                    <a:pt x="876" y="245"/>
                    <a:pt x="882" y="227"/>
                    <a:pt x="886" y="208"/>
                  </a:cubicBezTo>
                  <a:cubicBezTo>
                    <a:pt x="903" y="115"/>
                    <a:pt x="841" y="25"/>
                    <a:pt x="747" y="8"/>
                  </a:cubicBezTo>
                  <a:cubicBezTo>
                    <a:pt x="718" y="3"/>
                    <a:pt x="688" y="1"/>
                    <a:pt x="6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1;p15">
              <a:extLst>
                <a:ext uri="{FF2B5EF4-FFF2-40B4-BE49-F238E27FC236}">
                  <a16:creationId xmlns:a16="http://schemas.microsoft.com/office/drawing/2014/main" xmlns="" id="{2254238B-32FC-4A21-8A10-3D1495A8F0AC}"/>
                </a:ext>
              </a:extLst>
            </p:cNvPr>
            <p:cNvSpPr/>
            <p:nvPr/>
          </p:nvSpPr>
          <p:spPr>
            <a:xfrm>
              <a:off x="199629" y="4011275"/>
              <a:ext cx="475064" cy="132378"/>
            </a:xfrm>
            <a:custGeom>
              <a:avLst/>
              <a:gdLst/>
              <a:ahLst/>
              <a:cxnLst/>
              <a:rect l="l" t="t" r="r" b="b"/>
              <a:pathLst>
                <a:path w="13759" h="3834" extrusionOk="0">
                  <a:moveTo>
                    <a:pt x="646" y="1"/>
                  </a:moveTo>
                  <a:cubicBezTo>
                    <a:pt x="594" y="1"/>
                    <a:pt x="544" y="24"/>
                    <a:pt x="510" y="67"/>
                  </a:cubicBezTo>
                  <a:cubicBezTo>
                    <a:pt x="294" y="346"/>
                    <a:pt x="136" y="665"/>
                    <a:pt x="43" y="1006"/>
                  </a:cubicBezTo>
                  <a:cubicBezTo>
                    <a:pt x="1" y="1169"/>
                    <a:pt x="70" y="1273"/>
                    <a:pt x="151" y="1316"/>
                  </a:cubicBezTo>
                  <a:cubicBezTo>
                    <a:pt x="174" y="1328"/>
                    <a:pt x="203" y="1334"/>
                    <a:pt x="233" y="1334"/>
                  </a:cubicBezTo>
                  <a:cubicBezTo>
                    <a:pt x="290" y="1334"/>
                    <a:pt x="352" y="1312"/>
                    <a:pt x="387" y="1275"/>
                  </a:cubicBezTo>
                  <a:cubicBezTo>
                    <a:pt x="443" y="1214"/>
                    <a:pt x="471" y="1107"/>
                    <a:pt x="418" y="1021"/>
                  </a:cubicBezTo>
                  <a:cubicBezTo>
                    <a:pt x="413" y="1016"/>
                    <a:pt x="409" y="1009"/>
                    <a:pt x="403" y="1003"/>
                  </a:cubicBezTo>
                  <a:cubicBezTo>
                    <a:pt x="468" y="796"/>
                    <a:pt x="562" y="601"/>
                    <a:pt x="682" y="419"/>
                  </a:cubicBezTo>
                  <a:cubicBezTo>
                    <a:pt x="788" y="523"/>
                    <a:pt x="876" y="660"/>
                    <a:pt x="966" y="802"/>
                  </a:cubicBezTo>
                  <a:cubicBezTo>
                    <a:pt x="983" y="829"/>
                    <a:pt x="1000" y="854"/>
                    <a:pt x="1017" y="879"/>
                  </a:cubicBezTo>
                  <a:cubicBezTo>
                    <a:pt x="952" y="931"/>
                    <a:pt x="933" y="1021"/>
                    <a:pt x="974" y="1095"/>
                  </a:cubicBezTo>
                  <a:cubicBezTo>
                    <a:pt x="1500" y="2032"/>
                    <a:pt x="2420" y="2801"/>
                    <a:pt x="3569" y="3262"/>
                  </a:cubicBezTo>
                  <a:cubicBezTo>
                    <a:pt x="4498" y="3635"/>
                    <a:pt x="5586" y="3823"/>
                    <a:pt x="6894" y="3834"/>
                  </a:cubicBezTo>
                  <a:lnTo>
                    <a:pt x="7016" y="3834"/>
                  </a:lnTo>
                  <a:cubicBezTo>
                    <a:pt x="9309" y="3831"/>
                    <a:pt x="11572" y="3313"/>
                    <a:pt x="13637" y="2318"/>
                  </a:cubicBezTo>
                  <a:cubicBezTo>
                    <a:pt x="13723" y="2276"/>
                    <a:pt x="13758" y="2173"/>
                    <a:pt x="13717" y="2087"/>
                  </a:cubicBezTo>
                  <a:cubicBezTo>
                    <a:pt x="13688" y="2027"/>
                    <a:pt x="13627" y="1991"/>
                    <a:pt x="13563" y="1991"/>
                  </a:cubicBezTo>
                  <a:cubicBezTo>
                    <a:pt x="13538" y="1991"/>
                    <a:pt x="13512" y="1996"/>
                    <a:pt x="13488" y="2008"/>
                  </a:cubicBezTo>
                  <a:cubicBezTo>
                    <a:pt x="11492" y="2972"/>
                    <a:pt x="9273" y="3490"/>
                    <a:pt x="7055" y="3490"/>
                  </a:cubicBezTo>
                  <a:cubicBezTo>
                    <a:pt x="7002" y="3490"/>
                    <a:pt x="6949" y="3490"/>
                    <a:pt x="6896" y="3489"/>
                  </a:cubicBezTo>
                  <a:cubicBezTo>
                    <a:pt x="5632" y="3478"/>
                    <a:pt x="4585" y="3299"/>
                    <a:pt x="3696" y="2943"/>
                  </a:cubicBezTo>
                  <a:cubicBezTo>
                    <a:pt x="2847" y="2602"/>
                    <a:pt x="2136" y="2081"/>
                    <a:pt x="1632" y="1451"/>
                  </a:cubicBezTo>
                  <a:lnTo>
                    <a:pt x="1632" y="1451"/>
                  </a:lnTo>
                  <a:cubicBezTo>
                    <a:pt x="1651" y="1457"/>
                    <a:pt x="1669" y="1460"/>
                    <a:pt x="1687" y="1460"/>
                  </a:cubicBezTo>
                  <a:cubicBezTo>
                    <a:pt x="1759" y="1460"/>
                    <a:pt x="1825" y="1414"/>
                    <a:pt x="1849" y="1344"/>
                  </a:cubicBezTo>
                  <a:cubicBezTo>
                    <a:pt x="1880" y="1254"/>
                    <a:pt x="1831" y="1157"/>
                    <a:pt x="1741" y="1126"/>
                  </a:cubicBezTo>
                  <a:cubicBezTo>
                    <a:pt x="1532" y="1052"/>
                    <a:pt x="1399" y="840"/>
                    <a:pt x="1255" y="618"/>
                  </a:cubicBezTo>
                  <a:cubicBezTo>
                    <a:pt x="1116" y="398"/>
                    <a:pt x="971" y="170"/>
                    <a:pt x="736" y="26"/>
                  </a:cubicBezTo>
                  <a:cubicBezTo>
                    <a:pt x="708" y="9"/>
                    <a:pt x="677" y="1"/>
                    <a:pt x="6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2;p15">
              <a:extLst>
                <a:ext uri="{FF2B5EF4-FFF2-40B4-BE49-F238E27FC236}">
                  <a16:creationId xmlns:a16="http://schemas.microsoft.com/office/drawing/2014/main" xmlns="" id="{CFFBE2F3-3C0E-4DA9-B701-6A1E8519C289}"/>
                </a:ext>
              </a:extLst>
            </p:cNvPr>
            <p:cNvSpPr/>
            <p:nvPr/>
          </p:nvSpPr>
          <p:spPr>
            <a:xfrm>
              <a:off x="43250" y="3982997"/>
              <a:ext cx="83487" cy="136798"/>
            </a:xfrm>
            <a:custGeom>
              <a:avLst/>
              <a:gdLst/>
              <a:ahLst/>
              <a:cxnLst/>
              <a:rect l="l" t="t" r="r" b="b"/>
              <a:pathLst>
                <a:path w="2418" h="3962" extrusionOk="0">
                  <a:moveTo>
                    <a:pt x="839" y="2734"/>
                  </a:moveTo>
                  <a:cubicBezTo>
                    <a:pt x="879" y="2734"/>
                    <a:pt x="917" y="2748"/>
                    <a:pt x="950" y="2771"/>
                  </a:cubicBezTo>
                  <a:cubicBezTo>
                    <a:pt x="982" y="2794"/>
                    <a:pt x="1019" y="2806"/>
                    <a:pt x="1056" y="2806"/>
                  </a:cubicBezTo>
                  <a:cubicBezTo>
                    <a:pt x="1103" y="2806"/>
                    <a:pt x="1150" y="2787"/>
                    <a:pt x="1183" y="2750"/>
                  </a:cubicBezTo>
                  <a:lnTo>
                    <a:pt x="1183" y="2750"/>
                  </a:lnTo>
                  <a:cubicBezTo>
                    <a:pt x="1076" y="2965"/>
                    <a:pt x="956" y="3176"/>
                    <a:pt x="822" y="3378"/>
                  </a:cubicBezTo>
                  <a:cubicBezTo>
                    <a:pt x="717" y="3538"/>
                    <a:pt x="627" y="3617"/>
                    <a:pt x="548" y="3617"/>
                  </a:cubicBezTo>
                  <a:cubicBezTo>
                    <a:pt x="478" y="3617"/>
                    <a:pt x="402" y="3544"/>
                    <a:pt x="379" y="3454"/>
                  </a:cubicBezTo>
                  <a:cubicBezTo>
                    <a:pt x="354" y="3359"/>
                    <a:pt x="371" y="3240"/>
                    <a:pt x="428" y="3097"/>
                  </a:cubicBezTo>
                  <a:cubicBezTo>
                    <a:pt x="492" y="2945"/>
                    <a:pt x="570" y="2838"/>
                    <a:pt x="666" y="2781"/>
                  </a:cubicBezTo>
                  <a:cubicBezTo>
                    <a:pt x="714" y="2750"/>
                    <a:pt x="770" y="2734"/>
                    <a:pt x="828" y="2734"/>
                  </a:cubicBezTo>
                  <a:cubicBezTo>
                    <a:pt x="832" y="2734"/>
                    <a:pt x="835" y="2734"/>
                    <a:pt x="839" y="2734"/>
                  </a:cubicBezTo>
                  <a:close/>
                  <a:moveTo>
                    <a:pt x="1609" y="0"/>
                  </a:moveTo>
                  <a:cubicBezTo>
                    <a:pt x="1598" y="0"/>
                    <a:pt x="1587" y="1"/>
                    <a:pt x="1575" y="4"/>
                  </a:cubicBezTo>
                  <a:cubicBezTo>
                    <a:pt x="1363" y="47"/>
                    <a:pt x="1176" y="175"/>
                    <a:pt x="1057" y="357"/>
                  </a:cubicBezTo>
                  <a:cubicBezTo>
                    <a:pt x="1005" y="437"/>
                    <a:pt x="1028" y="543"/>
                    <a:pt x="1108" y="595"/>
                  </a:cubicBezTo>
                  <a:cubicBezTo>
                    <a:pt x="1137" y="614"/>
                    <a:pt x="1170" y="623"/>
                    <a:pt x="1202" y="623"/>
                  </a:cubicBezTo>
                  <a:cubicBezTo>
                    <a:pt x="1258" y="623"/>
                    <a:pt x="1313" y="595"/>
                    <a:pt x="1346" y="544"/>
                  </a:cubicBezTo>
                  <a:cubicBezTo>
                    <a:pt x="1391" y="475"/>
                    <a:pt x="1454" y="419"/>
                    <a:pt x="1529" y="381"/>
                  </a:cubicBezTo>
                  <a:cubicBezTo>
                    <a:pt x="1567" y="493"/>
                    <a:pt x="1561" y="636"/>
                    <a:pt x="1554" y="795"/>
                  </a:cubicBezTo>
                  <a:cubicBezTo>
                    <a:pt x="1544" y="1026"/>
                    <a:pt x="1532" y="1286"/>
                    <a:pt x="1677" y="1505"/>
                  </a:cubicBezTo>
                  <a:cubicBezTo>
                    <a:pt x="1727" y="1577"/>
                    <a:pt x="1785" y="1642"/>
                    <a:pt x="1851" y="1700"/>
                  </a:cubicBezTo>
                  <a:cubicBezTo>
                    <a:pt x="1889" y="1734"/>
                    <a:pt x="1925" y="1770"/>
                    <a:pt x="1957" y="1810"/>
                  </a:cubicBezTo>
                  <a:cubicBezTo>
                    <a:pt x="2036" y="1911"/>
                    <a:pt x="2054" y="2059"/>
                    <a:pt x="2006" y="2205"/>
                  </a:cubicBezTo>
                  <a:cubicBezTo>
                    <a:pt x="1957" y="2351"/>
                    <a:pt x="1854" y="2458"/>
                    <a:pt x="1730" y="2492"/>
                  </a:cubicBezTo>
                  <a:cubicBezTo>
                    <a:pt x="1716" y="2496"/>
                    <a:pt x="1704" y="2503"/>
                    <a:pt x="1691" y="2512"/>
                  </a:cubicBezTo>
                  <a:cubicBezTo>
                    <a:pt x="1694" y="2482"/>
                    <a:pt x="1694" y="2453"/>
                    <a:pt x="1698" y="2423"/>
                  </a:cubicBezTo>
                  <a:cubicBezTo>
                    <a:pt x="1709" y="2337"/>
                    <a:pt x="1656" y="2257"/>
                    <a:pt x="1571" y="2235"/>
                  </a:cubicBezTo>
                  <a:cubicBezTo>
                    <a:pt x="1556" y="2231"/>
                    <a:pt x="1542" y="2229"/>
                    <a:pt x="1527" y="2229"/>
                  </a:cubicBezTo>
                  <a:cubicBezTo>
                    <a:pt x="1459" y="2229"/>
                    <a:pt x="1395" y="2270"/>
                    <a:pt x="1369" y="2336"/>
                  </a:cubicBezTo>
                  <a:cubicBezTo>
                    <a:pt x="1323" y="2447"/>
                    <a:pt x="1276" y="2557"/>
                    <a:pt x="1224" y="2664"/>
                  </a:cubicBezTo>
                  <a:cubicBezTo>
                    <a:pt x="1235" y="2601"/>
                    <a:pt x="1209" y="2537"/>
                    <a:pt x="1159" y="2499"/>
                  </a:cubicBezTo>
                  <a:cubicBezTo>
                    <a:pt x="1066" y="2427"/>
                    <a:pt x="947" y="2391"/>
                    <a:pt x="825" y="2391"/>
                  </a:cubicBezTo>
                  <a:cubicBezTo>
                    <a:pt x="708" y="2391"/>
                    <a:pt x="588" y="2424"/>
                    <a:pt x="483" y="2489"/>
                  </a:cubicBezTo>
                  <a:cubicBezTo>
                    <a:pt x="326" y="2586"/>
                    <a:pt x="199" y="2748"/>
                    <a:pt x="109" y="2968"/>
                  </a:cubicBezTo>
                  <a:cubicBezTo>
                    <a:pt x="21" y="3180"/>
                    <a:pt x="0" y="3373"/>
                    <a:pt x="44" y="3544"/>
                  </a:cubicBezTo>
                  <a:cubicBezTo>
                    <a:pt x="109" y="3786"/>
                    <a:pt x="318" y="3962"/>
                    <a:pt x="547" y="3962"/>
                  </a:cubicBezTo>
                  <a:cubicBezTo>
                    <a:pt x="818" y="3962"/>
                    <a:pt x="997" y="3736"/>
                    <a:pt x="1110" y="3568"/>
                  </a:cubicBezTo>
                  <a:cubicBezTo>
                    <a:pt x="1195" y="3437"/>
                    <a:pt x="1277" y="3302"/>
                    <a:pt x="1353" y="3165"/>
                  </a:cubicBezTo>
                  <a:cubicBezTo>
                    <a:pt x="1381" y="3380"/>
                    <a:pt x="1432" y="3593"/>
                    <a:pt x="1506" y="3798"/>
                  </a:cubicBezTo>
                  <a:cubicBezTo>
                    <a:pt x="1531" y="3870"/>
                    <a:pt x="1598" y="3915"/>
                    <a:pt x="1670" y="3915"/>
                  </a:cubicBezTo>
                  <a:cubicBezTo>
                    <a:pt x="1689" y="3915"/>
                    <a:pt x="1708" y="3912"/>
                    <a:pt x="1727" y="3905"/>
                  </a:cubicBezTo>
                  <a:cubicBezTo>
                    <a:pt x="1819" y="3872"/>
                    <a:pt x="1864" y="3770"/>
                    <a:pt x="1830" y="3682"/>
                  </a:cubicBezTo>
                  <a:cubicBezTo>
                    <a:pt x="1729" y="3397"/>
                    <a:pt x="1677" y="3097"/>
                    <a:pt x="1675" y="2796"/>
                  </a:cubicBezTo>
                  <a:lnTo>
                    <a:pt x="1675" y="2796"/>
                  </a:lnTo>
                  <a:cubicBezTo>
                    <a:pt x="1705" y="2817"/>
                    <a:pt x="1740" y="2829"/>
                    <a:pt x="1777" y="2830"/>
                  </a:cubicBezTo>
                  <a:cubicBezTo>
                    <a:pt x="1792" y="2830"/>
                    <a:pt x="1808" y="2827"/>
                    <a:pt x="1823" y="2823"/>
                  </a:cubicBezTo>
                  <a:cubicBezTo>
                    <a:pt x="2058" y="2760"/>
                    <a:pt x="2248" y="2568"/>
                    <a:pt x="2333" y="2313"/>
                  </a:cubicBezTo>
                  <a:cubicBezTo>
                    <a:pt x="2417" y="2057"/>
                    <a:pt x="2379" y="1790"/>
                    <a:pt x="2229" y="1598"/>
                  </a:cubicBezTo>
                  <a:cubicBezTo>
                    <a:pt x="2185" y="1545"/>
                    <a:pt x="2138" y="1496"/>
                    <a:pt x="2088" y="1451"/>
                  </a:cubicBezTo>
                  <a:cubicBezTo>
                    <a:pt x="2041" y="1410"/>
                    <a:pt x="2001" y="1365"/>
                    <a:pt x="1964" y="1317"/>
                  </a:cubicBezTo>
                  <a:cubicBezTo>
                    <a:pt x="1881" y="1189"/>
                    <a:pt x="1889" y="1004"/>
                    <a:pt x="1898" y="810"/>
                  </a:cubicBezTo>
                  <a:cubicBezTo>
                    <a:pt x="1909" y="565"/>
                    <a:pt x="1922" y="288"/>
                    <a:pt x="1744" y="66"/>
                  </a:cubicBezTo>
                  <a:cubicBezTo>
                    <a:pt x="1711" y="24"/>
                    <a:pt x="1661" y="0"/>
                    <a:pt x="1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3;p15">
              <a:extLst>
                <a:ext uri="{FF2B5EF4-FFF2-40B4-BE49-F238E27FC236}">
                  <a16:creationId xmlns:a16="http://schemas.microsoft.com/office/drawing/2014/main" xmlns="" id="{4ADE8714-B615-4757-B40B-43EE706215FD}"/>
                </a:ext>
              </a:extLst>
            </p:cNvPr>
            <p:cNvSpPr/>
            <p:nvPr/>
          </p:nvSpPr>
          <p:spPr>
            <a:xfrm>
              <a:off x="20150" y="4123250"/>
              <a:ext cx="160760" cy="71990"/>
            </a:xfrm>
            <a:custGeom>
              <a:avLst/>
              <a:gdLst/>
              <a:ahLst/>
              <a:cxnLst/>
              <a:rect l="l" t="t" r="r" b="b"/>
              <a:pathLst>
                <a:path w="4656" h="2085" extrusionOk="0">
                  <a:moveTo>
                    <a:pt x="4459" y="1"/>
                  </a:moveTo>
                  <a:cubicBezTo>
                    <a:pt x="4439" y="1"/>
                    <a:pt x="4418" y="5"/>
                    <a:pt x="4398" y="12"/>
                  </a:cubicBezTo>
                  <a:cubicBezTo>
                    <a:pt x="2981" y="567"/>
                    <a:pt x="1559" y="1152"/>
                    <a:pt x="173" y="1753"/>
                  </a:cubicBezTo>
                  <a:cubicBezTo>
                    <a:pt x="1" y="1828"/>
                    <a:pt x="54" y="2084"/>
                    <a:pt x="241" y="2084"/>
                  </a:cubicBezTo>
                  <a:cubicBezTo>
                    <a:pt x="264" y="2084"/>
                    <a:pt x="288" y="2079"/>
                    <a:pt x="309" y="2069"/>
                  </a:cubicBezTo>
                  <a:cubicBezTo>
                    <a:pt x="1693" y="1470"/>
                    <a:pt x="3110" y="886"/>
                    <a:pt x="4523" y="333"/>
                  </a:cubicBezTo>
                  <a:cubicBezTo>
                    <a:pt x="4612" y="299"/>
                    <a:pt x="4656" y="199"/>
                    <a:pt x="4620" y="111"/>
                  </a:cubicBezTo>
                  <a:cubicBezTo>
                    <a:pt x="4593" y="42"/>
                    <a:pt x="4528" y="1"/>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4;p15">
              <a:extLst>
                <a:ext uri="{FF2B5EF4-FFF2-40B4-BE49-F238E27FC236}">
                  <a16:creationId xmlns:a16="http://schemas.microsoft.com/office/drawing/2014/main" xmlns="" id="{74461D31-6DCE-4B3D-B84C-ECFD4F10300D}"/>
                </a:ext>
              </a:extLst>
            </p:cNvPr>
            <p:cNvSpPr/>
            <p:nvPr/>
          </p:nvSpPr>
          <p:spPr>
            <a:xfrm>
              <a:off x="66625" y="4198556"/>
              <a:ext cx="51895" cy="77307"/>
            </a:xfrm>
            <a:custGeom>
              <a:avLst/>
              <a:gdLst/>
              <a:ahLst/>
              <a:cxnLst/>
              <a:rect l="l" t="t" r="r" b="b"/>
              <a:pathLst>
                <a:path w="1503" h="2239" extrusionOk="0">
                  <a:moveTo>
                    <a:pt x="776" y="1561"/>
                  </a:moveTo>
                  <a:cubicBezTo>
                    <a:pt x="898" y="1612"/>
                    <a:pt x="1008" y="1687"/>
                    <a:pt x="1100" y="1782"/>
                  </a:cubicBezTo>
                  <a:cubicBezTo>
                    <a:pt x="1181" y="1868"/>
                    <a:pt x="1155" y="1862"/>
                    <a:pt x="1156" y="1864"/>
                  </a:cubicBezTo>
                  <a:cubicBezTo>
                    <a:pt x="1151" y="1874"/>
                    <a:pt x="1118" y="1894"/>
                    <a:pt x="1084" y="1894"/>
                  </a:cubicBezTo>
                  <a:cubicBezTo>
                    <a:pt x="1081" y="1894"/>
                    <a:pt x="1077" y="1894"/>
                    <a:pt x="1073" y="1893"/>
                  </a:cubicBezTo>
                  <a:cubicBezTo>
                    <a:pt x="991" y="1879"/>
                    <a:pt x="913" y="1796"/>
                    <a:pt x="862" y="1736"/>
                  </a:cubicBezTo>
                  <a:cubicBezTo>
                    <a:pt x="825" y="1692"/>
                    <a:pt x="790" y="1647"/>
                    <a:pt x="758" y="1601"/>
                  </a:cubicBezTo>
                  <a:cubicBezTo>
                    <a:pt x="762" y="1587"/>
                    <a:pt x="768" y="1574"/>
                    <a:pt x="776" y="1561"/>
                  </a:cubicBezTo>
                  <a:close/>
                  <a:moveTo>
                    <a:pt x="287" y="1"/>
                  </a:moveTo>
                  <a:cubicBezTo>
                    <a:pt x="205" y="1"/>
                    <a:pt x="132" y="59"/>
                    <a:pt x="116" y="142"/>
                  </a:cubicBezTo>
                  <a:cubicBezTo>
                    <a:pt x="0" y="789"/>
                    <a:pt x="178" y="1453"/>
                    <a:pt x="599" y="1958"/>
                  </a:cubicBezTo>
                  <a:cubicBezTo>
                    <a:pt x="684" y="2060"/>
                    <a:pt x="822" y="2200"/>
                    <a:pt x="1015" y="2233"/>
                  </a:cubicBezTo>
                  <a:cubicBezTo>
                    <a:pt x="1038" y="2237"/>
                    <a:pt x="1062" y="2238"/>
                    <a:pt x="1086" y="2238"/>
                  </a:cubicBezTo>
                  <a:cubicBezTo>
                    <a:pt x="1187" y="2238"/>
                    <a:pt x="1287" y="2203"/>
                    <a:pt x="1366" y="2138"/>
                  </a:cubicBezTo>
                  <a:cubicBezTo>
                    <a:pt x="1447" y="2074"/>
                    <a:pt x="1495" y="1977"/>
                    <a:pt x="1499" y="1874"/>
                  </a:cubicBezTo>
                  <a:cubicBezTo>
                    <a:pt x="1502" y="1706"/>
                    <a:pt x="1385" y="1585"/>
                    <a:pt x="1347" y="1544"/>
                  </a:cubicBezTo>
                  <a:cubicBezTo>
                    <a:pt x="1193" y="1381"/>
                    <a:pt x="997" y="1263"/>
                    <a:pt x="780" y="1200"/>
                  </a:cubicBezTo>
                  <a:cubicBezTo>
                    <a:pt x="764" y="1194"/>
                    <a:pt x="747" y="1191"/>
                    <a:pt x="730" y="1191"/>
                  </a:cubicBezTo>
                  <a:cubicBezTo>
                    <a:pt x="698" y="1191"/>
                    <a:pt x="667" y="1201"/>
                    <a:pt x="639" y="1219"/>
                  </a:cubicBezTo>
                  <a:cubicBezTo>
                    <a:pt x="617" y="1233"/>
                    <a:pt x="596" y="1250"/>
                    <a:pt x="575" y="1269"/>
                  </a:cubicBezTo>
                  <a:cubicBezTo>
                    <a:pt x="433" y="932"/>
                    <a:pt x="390" y="562"/>
                    <a:pt x="454" y="203"/>
                  </a:cubicBezTo>
                  <a:cubicBezTo>
                    <a:pt x="471" y="110"/>
                    <a:pt x="409" y="20"/>
                    <a:pt x="316" y="3"/>
                  </a:cubicBezTo>
                  <a:cubicBezTo>
                    <a:pt x="306" y="2"/>
                    <a:pt x="29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5;p15">
              <a:extLst>
                <a:ext uri="{FF2B5EF4-FFF2-40B4-BE49-F238E27FC236}">
                  <a16:creationId xmlns:a16="http://schemas.microsoft.com/office/drawing/2014/main" xmlns="" id="{DA57FB80-0379-4D9B-8229-96C5D312985F}"/>
                </a:ext>
              </a:extLst>
            </p:cNvPr>
            <p:cNvSpPr/>
            <p:nvPr/>
          </p:nvSpPr>
          <p:spPr>
            <a:xfrm>
              <a:off x="115621" y="4198970"/>
              <a:ext cx="37877" cy="52862"/>
            </a:xfrm>
            <a:custGeom>
              <a:avLst/>
              <a:gdLst/>
              <a:ahLst/>
              <a:cxnLst/>
              <a:rect l="l" t="t" r="r" b="b"/>
              <a:pathLst>
                <a:path w="1097" h="1531" extrusionOk="0">
                  <a:moveTo>
                    <a:pt x="503" y="1"/>
                  </a:moveTo>
                  <a:cubicBezTo>
                    <a:pt x="491" y="1"/>
                    <a:pt x="478" y="2"/>
                    <a:pt x="465" y="5"/>
                  </a:cubicBezTo>
                  <a:cubicBezTo>
                    <a:pt x="372" y="26"/>
                    <a:pt x="314" y="119"/>
                    <a:pt x="335" y="212"/>
                  </a:cubicBezTo>
                  <a:lnTo>
                    <a:pt x="446" y="699"/>
                  </a:lnTo>
                  <a:cubicBezTo>
                    <a:pt x="354" y="746"/>
                    <a:pt x="254" y="779"/>
                    <a:pt x="151" y="796"/>
                  </a:cubicBezTo>
                  <a:cubicBezTo>
                    <a:pt x="62" y="810"/>
                    <a:pt x="0" y="889"/>
                    <a:pt x="6" y="979"/>
                  </a:cubicBezTo>
                  <a:cubicBezTo>
                    <a:pt x="13" y="1069"/>
                    <a:pt x="87" y="1138"/>
                    <a:pt x="178" y="1138"/>
                  </a:cubicBezTo>
                  <a:cubicBezTo>
                    <a:pt x="186" y="1138"/>
                    <a:pt x="196" y="1137"/>
                    <a:pt x="204" y="1135"/>
                  </a:cubicBezTo>
                  <a:cubicBezTo>
                    <a:pt x="314" y="1117"/>
                    <a:pt x="421" y="1085"/>
                    <a:pt x="524" y="1040"/>
                  </a:cubicBezTo>
                  <a:lnTo>
                    <a:pt x="605" y="1397"/>
                  </a:lnTo>
                  <a:cubicBezTo>
                    <a:pt x="622" y="1475"/>
                    <a:pt x="693" y="1531"/>
                    <a:pt x="773" y="1531"/>
                  </a:cubicBezTo>
                  <a:cubicBezTo>
                    <a:pt x="786" y="1531"/>
                    <a:pt x="798" y="1530"/>
                    <a:pt x="811" y="1527"/>
                  </a:cubicBezTo>
                  <a:cubicBezTo>
                    <a:pt x="904" y="1506"/>
                    <a:pt x="962" y="1413"/>
                    <a:pt x="940" y="1320"/>
                  </a:cubicBezTo>
                  <a:lnTo>
                    <a:pt x="836" y="862"/>
                  </a:lnTo>
                  <a:cubicBezTo>
                    <a:pt x="907" y="809"/>
                    <a:pt x="971" y="750"/>
                    <a:pt x="1031" y="684"/>
                  </a:cubicBezTo>
                  <a:cubicBezTo>
                    <a:pt x="1097" y="613"/>
                    <a:pt x="1091" y="501"/>
                    <a:pt x="1019" y="437"/>
                  </a:cubicBezTo>
                  <a:cubicBezTo>
                    <a:pt x="986" y="408"/>
                    <a:pt x="945" y="394"/>
                    <a:pt x="905" y="394"/>
                  </a:cubicBezTo>
                  <a:cubicBezTo>
                    <a:pt x="856" y="394"/>
                    <a:pt x="807" y="415"/>
                    <a:pt x="773" y="456"/>
                  </a:cubicBezTo>
                  <a:cubicBezTo>
                    <a:pt x="766" y="464"/>
                    <a:pt x="756" y="471"/>
                    <a:pt x="749" y="478"/>
                  </a:cubicBezTo>
                  <a:lnTo>
                    <a:pt x="670" y="135"/>
                  </a:lnTo>
                  <a:cubicBezTo>
                    <a:pt x="652" y="55"/>
                    <a:pt x="582" y="1"/>
                    <a:pt x="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6;p15">
              <a:extLst>
                <a:ext uri="{FF2B5EF4-FFF2-40B4-BE49-F238E27FC236}">
                  <a16:creationId xmlns:a16="http://schemas.microsoft.com/office/drawing/2014/main" xmlns="" id="{0CEC0A80-C0C7-4A22-8ED4-F4D63268942A}"/>
                </a:ext>
              </a:extLst>
            </p:cNvPr>
            <p:cNvSpPr/>
            <p:nvPr/>
          </p:nvSpPr>
          <p:spPr>
            <a:xfrm>
              <a:off x="170246" y="4176492"/>
              <a:ext cx="22201" cy="61114"/>
            </a:xfrm>
            <a:custGeom>
              <a:avLst/>
              <a:gdLst/>
              <a:ahLst/>
              <a:cxnLst/>
              <a:rect l="l" t="t" r="r" b="b"/>
              <a:pathLst>
                <a:path w="643" h="1770" extrusionOk="0">
                  <a:moveTo>
                    <a:pt x="225" y="1"/>
                  </a:moveTo>
                  <a:cubicBezTo>
                    <a:pt x="142" y="1"/>
                    <a:pt x="70" y="63"/>
                    <a:pt x="57" y="147"/>
                  </a:cubicBezTo>
                  <a:cubicBezTo>
                    <a:pt x="30" y="328"/>
                    <a:pt x="21" y="513"/>
                    <a:pt x="34" y="697"/>
                  </a:cubicBezTo>
                  <a:lnTo>
                    <a:pt x="5" y="1411"/>
                  </a:lnTo>
                  <a:cubicBezTo>
                    <a:pt x="0" y="1505"/>
                    <a:pt x="75" y="1585"/>
                    <a:pt x="169" y="1589"/>
                  </a:cubicBezTo>
                  <a:cubicBezTo>
                    <a:pt x="196" y="1589"/>
                    <a:pt x="221" y="1585"/>
                    <a:pt x="247" y="1575"/>
                  </a:cubicBezTo>
                  <a:cubicBezTo>
                    <a:pt x="261" y="1608"/>
                    <a:pt x="276" y="1641"/>
                    <a:pt x="292" y="1674"/>
                  </a:cubicBezTo>
                  <a:cubicBezTo>
                    <a:pt x="321" y="1733"/>
                    <a:pt x="380" y="1770"/>
                    <a:pt x="447" y="1770"/>
                  </a:cubicBezTo>
                  <a:cubicBezTo>
                    <a:pt x="473" y="1770"/>
                    <a:pt x="499" y="1764"/>
                    <a:pt x="523" y="1751"/>
                  </a:cubicBezTo>
                  <a:cubicBezTo>
                    <a:pt x="607" y="1710"/>
                    <a:pt x="642" y="1606"/>
                    <a:pt x="601" y="1522"/>
                  </a:cubicBezTo>
                  <a:cubicBezTo>
                    <a:pt x="475" y="1261"/>
                    <a:pt x="399" y="981"/>
                    <a:pt x="378" y="693"/>
                  </a:cubicBezTo>
                  <a:lnTo>
                    <a:pt x="399" y="179"/>
                  </a:lnTo>
                  <a:cubicBezTo>
                    <a:pt x="403" y="88"/>
                    <a:pt x="334" y="10"/>
                    <a:pt x="244" y="2"/>
                  </a:cubicBezTo>
                  <a:cubicBezTo>
                    <a:pt x="238" y="1"/>
                    <a:pt x="232" y="1"/>
                    <a:pt x="2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7;p15">
              <a:extLst>
                <a:ext uri="{FF2B5EF4-FFF2-40B4-BE49-F238E27FC236}">
                  <a16:creationId xmlns:a16="http://schemas.microsoft.com/office/drawing/2014/main" xmlns="" id="{4062E9CB-BD2B-4F28-B41F-CB7DB0E6C414}"/>
                </a:ext>
              </a:extLst>
            </p:cNvPr>
            <p:cNvSpPr/>
            <p:nvPr/>
          </p:nvSpPr>
          <p:spPr>
            <a:xfrm>
              <a:off x="220933" y="4153013"/>
              <a:ext cx="58144" cy="17436"/>
            </a:xfrm>
            <a:custGeom>
              <a:avLst/>
              <a:gdLst/>
              <a:ahLst/>
              <a:cxnLst/>
              <a:rect l="l" t="t" r="r" b="b"/>
              <a:pathLst>
                <a:path w="1684" h="505" extrusionOk="0">
                  <a:moveTo>
                    <a:pt x="986" y="1"/>
                  </a:moveTo>
                  <a:cubicBezTo>
                    <a:pt x="697" y="1"/>
                    <a:pt x="408" y="58"/>
                    <a:pt x="138" y="171"/>
                  </a:cubicBezTo>
                  <a:cubicBezTo>
                    <a:pt x="47" y="205"/>
                    <a:pt x="0" y="309"/>
                    <a:pt x="40" y="400"/>
                  </a:cubicBezTo>
                  <a:cubicBezTo>
                    <a:pt x="67" y="466"/>
                    <a:pt x="131" y="504"/>
                    <a:pt x="197" y="504"/>
                  </a:cubicBezTo>
                  <a:cubicBezTo>
                    <a:pt x="222" y="504"/>
                    <a:pt x="248" y="499"/>
                    <a:pt x="272" y="487"/>
                  </a:cubicBezTo>
                  <a:cubicBezTo>
                    <a:pt x="498" y="392"/>
                    <a:pt x="739" y="344"/>
                    <a:pt x="982" y="344"/>
                  </a:cubicBezTo>
                  <a:cubicBezTo>
                    <a:pt x="1141" y="344"/>
                    <a:pt x="1301" y="365"/>
                    <a:pt x="1457" y="407"/>
                  </a:cubicBezTo>
                  <a:cubicBezTo>
                    <a:pt x="1469" y="410"/>
                    <a:pt x="1481" y="411"/>
                    <a:pt x="1492" y="411"/>
                  </a:cubicBezTo>
                  <a:cubicBezTo>
                    <a:pt x="1569" y="411"/>
                    <a:pt x="1639" y="359"/>
                    <a:pt x="1660" y="282"/>
                  </a:cubicBezTo>
                  <a:cubicBezTo>
                    <a:pt x="1684" y="193"/>
                    <a:pt x="1633" y="102"/>
                    <a:pt x="1544" y="74"/>
                  </a:cubicBezTo>
                  <a:cubicBezTo>
                    <a:pt x="1361" y="25"/>
                    <a:pt x="1173" y="1"/>
                    <a:pt x="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8;p15">
              <a:extLst>
                <a:ext uri="{FF2B5EF4-FFF2-40B4-BE49-F238E27FC236}">
                  <a16:creationId xmlns:a16="http://schemas.microsoft.com/office/drawing/2014/main" xmlns="" id="{D77B6392-C7FA-4600-8C9E-8D5D3FF32815}"/>
                </a:ext>
              </a:extLst>
            </p:cNvPr>
            <p:cNvSpPr/>
            <p:nvPr/>
          </p:nvSpPr>
          <p:spPr>
            <a:xfrm>
              <a:off x="232846" y="4180429"/>
              <a:ext cx="51550" cy="13846"/>
            </a:xfrm>
            <a:custGeom>
              <a:avLst/>
              <a:gdLst/>
              <a:ahLst/>
              <a:cxnLst/>
              <a:rect l="l" t="t" r="r" b="b"/>
              <a:pathLst>
                <a:path w="1493" h="401" extrusionOk="0">
                  <a:moveTo>
                    <a:pt x="762" y="1"/>
                  </a:moveTo>
                  <a:cubicBezTo>
                    <a:pt x="556" y="1"/>
                    <a:pt x="351" y="20"/>
                    <a:pt x="148" y="59"/>
                  </a:cubicBezTo>
                  <a:cubicBezTo>
                    <a:pt x="61" y="75"/>
                    <a:pt x="0" y="157"/>
                    <a:pt x="9" y="244"/>
                  </a:cubicBezTo>
                  <a:cubicBezTo>
                    <a:pt x="17" y="332"/>
                    <a:pt x="92" y="400"/>
                    <a:pt x="180" y="400"/>
                  </a:cubicBezTo>
                  <a:cubicBezTo>
                    <a:pt x="192" y="400"/>
                    <a:pt x="202" y="399"/>
                    <a:pt x="213" y="397"/>
                  </a:cubicBezTo>
                  <a:cubicBezTo>
                    <a:pt x="395" y="362"/>
                    <a:pt x="580" y="345"/>
                    <a:pt x="764" y="345"/>
                  </a:cubicBezTo>
                  <a:cubicBezTo>
                    <a:pt x="937" y="345"/>
                    <a:pt x="1110" y="360"/>
                    <a:pt x="1281" y="392"/>
                  </a:cubicBezTo>
                  <a:cubicBezTo>
                    <a:pt x="1290" y="393"/>
                    <a:pt x="1299" y="394"/>
                    <a:pt x="1308" y="394"/>
                  </a:cubicBezTo>
                  <a:cubicBezTo>
                    <a:pt x="1389" y="394"/>
                    <a:pt x="1460" y="336"/>
                    <a:pt x="1475" y="252"/>
                  </a:cubicBezTo>
                  <a:cubicBezTo>
                    <a:pt x="1492" y="161"/>
                    <a:pt x="1433" y="73"/>
                    <a:pt x="1343" y="54"/>
                  </a:cubicBezTo>
                  <a:cubicBezTo>
                    <a:pt x="1151" y="18"/>
                    <a:pt x="956"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9;p15">
              <a:extLst>
                <a:ext uri="{FF2B5EF4-FFF2-40B4-BE49-F238E27FC236}">
                  <a16:creationId xmlns:a16="http://schemas.microsoft.com/office/drawing/2014/main" xmlns="" id="{C65A7E7A-4B39-4D66-A9FF-F5E3CF0E6E08}"/>
                </a:ext>
              </a:extLst>
            </p:cNvPr>
            <p:cNvSpPr/>
            <p:nvPr/>
          </p:nvSpPr>
          <p:spPr>
            <a:xfrm>
              <a:off x="321929" y="4177770"/>
              <a:ext cx="54830" cy="48615"/>
            </a:xfrm>
            <a:custGeom>
              <a:avLst/>
              <a:gdLst/>
              <a:ahLst/>
              <a:cxnLst/>
              <a:rect l="l" t="t" r="r" b="b"/>
              <a:pathLst>
                <a:path w="1588" h="1408" extrusionOk="0">
                  <a:moveTo>
                    <a:pt x="828" y="1"/>
                  </a:moveTo>
                  <a:cubicBezTo>
                    <a:pt x="747" y="1"/>
                    <a:pt x="668" y="16"/>
                    <a:pt x="596" y="48"/>
                  </a:cubicBezTo>
                  <a:cubicBezTo>
                    <a:pt x="469" y="104"/>
                    <a:pt x="363" y="205"/>
                    <a:pt x="285" y="346"/>
                  </a:cubicBezTo>
                  <a:cubicBezTo>
                    <a:pt x="203" y="350"/>
                    <a:pt x="137" y="412"/>
                    <a:pt x="124" y="491"/>
                  </a:cubicBezTo>
                  <a:lnTo>
                    <a:pt x="13" y="1209"/>
                  </a:lnTo>
                  <a:cubicBezTo>
                    <a:pt x="0" y="1292"/>
                    <a:pt x="50" y="1374"/>
                    <a:pt x="130" y="1399"/>
                  </a:cubicBezTo>
                  <a:cubicBezTo>
                    <a:pt x="147" y="1405"/>
                    <a:pt x="165" y="1407"/>
                    <a:pt x="183" y="1407"/>
                  </a:cubicBezTo>
                  <a:cubicBezTo>
                    <a:pt x="247" y="1407"/>
                    <a:pt x="306" y="1372"/>
                    <a:pt x="335" y="1315"/>
                  </a:cubicBezTo>
                  <a:cubicBezTo>
                    <a:pt x="408" y="1172"/>
                    <a:pt x="439" y="1023"/>
                    <a:pt x="469" y="880"/>
                  </a:cubicBezTo>
                  <a:cubicBezTo>
                    <a:pt x="480" y="825"/>
                    <a:pt x="492" y="768"/>
                    <a:pt x="506" y="714"/>
                  </a:cubicBezTo>
                  <a:cubicBezTo>
                    <a:pt x="534" y="608"/>
                    <a:pt x="600" y="422"/>
                    <a:pt x="735" y="362"/>
                  </a:cubicBezTo>
                  <a:cubicBezTo>
                    <a:pt x="763" y="350"/>
                    <a:pt x="795" y="344"/>
                    <a:pt x="828" y="344"/>
                  </a:cubicBezTo>
                  <a:cubicBezTo>
                    <a:pt x="922" y="344"/>
                    <a:pt x="1028" y="392"/>
                    <a:pt x="1100" y="474"/>
                  </a:cubicBezTo>
                  <a:cubicBezTo>
                    <a:pt x="1218" y="614"/>
                    <a:pt x="1243" y="809"/>
                    <a:pt x="1243" y="949"/>
                  </a:cubicBezTo>
                  <a:cubicBezTo>
                    <a:pt x="1245" y="1044"/>
                    <a:pt x="1321" y="1120"/>
                    <a:pt x="1416" y="1120"/>
                  </a:cubicBezTo>
                  <a:cubicBezTo>
                    <a:pt x="1511" y="1120"/>
                    <a:pt x="1588" y="1043"/>
                    <a:pt x="1588" y="949"/>
                  </a:cubicBezTo>
                  <a:cubicBezTo>
                    <a:pt x="1588" y="752"/>
                    <a:pt x="1547" y="469"/>
                    <a:pt x="1360" y="250"/>
                  </a:cubicBezTo>
                  <a:cubicBezTo>
                    <a:pt x="1223" y="90"/>
                    <a:pt x="1022"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70;p15">
              <a:extLst>
                <a:ext uri="{FF2B5EF4-FFF2-40B4-BE49-F238E27FC236}">
                  <a16:creationId xmlns:a16="http://schemas.microsoft.com/office/drawing/2014/main" xmlns="" id="{E6A656D3-3814-4B36-9686-1D486B178BA2}"/>
                </a:ext>
              </a:extLst>
            </p:cNvPr>
            <p:cNvSpPr/>
            <p:nvPr/>
          </p:nvSpPr>
          <p:spPr>
            <a:xfrm>
              <a:off x="386670" y="4196829"/>
              <a:ext cx="28105" cy="13984"/>
            </a:xfrm>
            <a:custGeom>
              <a:avLst/>
              <a:gdLst/>
              <a:ahLst/>
              <a:cxnLst/>
              <a:rect l="l" t="t" r="r" b="b"/>
              <a:pathLst>
                <a:path w="814" h="405" extrusionOk="0">
                  <a:moveTo>
                    <a:pt x="496" y="0"/>
                  </a:moveTo>
                  <a:cubicBezTo>
                    <a:pt x="370" y="0"/>
                    <a:pt x="246" y="25"/>
                    <a:pt x="130" y="73"/>
                  </a:cubicBezTo>
                  <a:cubicBezTo>
                    <a:pt x="42" y="109"/>
                    <a:pt x="0" y="211"/>
                    <a:pt x="37" y="298"/>
                  </a:cubicBezTo>
                  <a:cubicBezTo>
                    <a:pt x="64" y="364"/>
                    <a:pt x="128" y="404"/>
                    <a:pt x="196" y="404"/>
                  </a:cubicBezTo>
                  <a:cubicBezTo>
                    <a:pt x="218" y="404"/>
                    <a:pt x="240" y="400"/>
                    <a:pt x="262" y="391"/>
                  </a:cubicBezTo>
                  <a:cubicBezTo>
                    <a:pt x="337" y="360"/>
                    <a:pt x="417" y="345"/>
                    <a:pt x="497" y="345"/>
                  </a:cubicBezTo>
                  <a:cubicBezTo>
                    <a:pt x="531" y="345"/>
                    <a:pt x="565" y="348"/>
                    <a:pt x="598" y="353"/>
                  </a:cubicBezTo>
                  <a:cubicBezTo>
                    <a:pt x="609" y="355"/>
                    <a:pt x="619" y="356"/>
                    <a:pt x="629" y="356"/>
                  </a:cubicBezTo>
                  <a:cubicBezTo>
                    <a:pt x="711" y="356"/>
                    <a:pt x="783" y="296"/>
                    <a:pt x="797" y="212"/>
                  </a:cubicBezTo>
                  <a:cubicBezTo>
                    <a:pt x="814" y="119"/>
                    <a:pt x="750" y="29"/>
                    <a:pt x="656" y="14"/>
                  </a:cubicBezTo>
                  <a:cubicBezTo>
                    <a:pt x="603" y="5"/>
                    <a:pt x="549" y="0"/>
                    <a:pt x="4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1;p15">
              <a:extLst>
                <a:ext uri="{FF2B5EF4-FFF2-40B4-BE49-F238E27FC236}">
                  <a16:creationId xmlns:a16="http://schemas.microsoft.com/office/drawing/2014/main" xmlns="" id="{A8A29CC1-7844-4E57-B19B-0BA46EF3685E}"/>
                </a:ext>
              </a:extLst>
            </p:cNvPr>
            <p:cNvSpPr/>
            <p:nvPr/>
          </p:nvSpPr>
          <p:spPr>
            <a:xfrm>
              <a:off x="421924" y="4164373"/>
              <a:ext cx="22408" cy="65050"/>
            </a:xfrm>
            <a:custGeom>
              <a:avLst/>
              <a:gdLst/>
              <a:ahLst/>
              <a:cxnLst/>
              <a:rect l="l" t="t" r="r" b="b"/>
              <a:pathLst>
                <a:path w="649" h="1884" extrusionOk="0">
                  <a:moveTo>
                    <a:pt x="415" y="1"/>
                  </a:moveTo>
                  <a:cubicBezTo>
                    <a:pt x="335" y="1"/>
                    <a:pt x="265" y="56"/>
                    <a:pt x="246" y="135"/>
                  </a:cubicBezTo>
                  <a:lnTo>
                    <a:pt x="28" y="1082"/>
                  </a:lnTo>
                  <a:cubicBezTo>
                    <a:pt x="1" y="1195"/>
                    <a:pt x="89" y="1293"/>
                    <a:pt x="195" y="1293"/>
                  </a:cubicBezTo>
                  <a:cubicBezTo>
                    <a:pt x="216" y="1293"/>
                    <a:pt x="237" y="1289"/>
                    <a:pt x="259" y="1280"/>
                  </a:cubicBezTo>
                  <a:cubicBezTo>
                    <a:pt x="268" y="1432"/>
                    <a:pt x="281" y="1583"/>
                    <a:pt x="298" y="1732"/>
                  </a:cubicBezTo>
                  <a:cubicBezTo>
                    <a:pt x="309" y="1820"/>
                    <a:pt x="383" y="1884"/>
                    <a:pt x="469" y="1884"/>
                  </a:cubicBezTo>
                  <a:cubicBezTo>
                    <a:pt x="476" y="1884"/>
                    <a:pt x="482" y="1883"/>
                    <a:pt x="488" y="1883"/>
                  </a:cubicBezTo>
                  <a:cubicBezTo>
                    <a:pt x="581" y="1871"/>
                    <a:pt x="649" y="1788"/>
                    <a:pt x="640" y="1695"/>
                  </a:cubicBezTo>
                  <a:cubicBezTo>
                    <a:pt x="585" y="1192"/>
                    <a:pt x="567" y="686"/>
                    <a:pt x="587" y="180"/>
                  </a:cubicBezTo>
                  <a:cubicBezTo>
                    <a:pt x="589" y="91"/>
                    <a:pt x="525" y="15"/>
                    <a:pt x="437" y="2"/>
                  </a:cubicBezTo>
                  <a:cubicBezTo>
                    <a:pt x="430" y="1"/>
                    <a:pt x="423"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2;p15">
              <a:extLst>
                <a:ext uri="{FF2B5EF4-FFF2-40B4-BE49-F238E27FC236}">
                  <a16:creationId xmlns:a16="http://schemas.microsoft.com/office/drawing/2014/main" xmlns="" id="{C0CFD356-A1C1-4DBB-B319-8B14F7D15D22}"/>
                </a:ext>
              </a:extLst>
            </p:cNvPr>
            <p:cNvSpPr/>
            <p:nvPr/>
          </p:nvSpPr>
          <p:spPr>
            <a:xfrm>
              <a:off x="294203" y="4237158"/>
              <a:ext cx="161174" cy="19853"/>
            </a:xfrm>
            <a:custGeom>
              <a:avLst/>
              <a:gdLst/>
              <a:ahLst/>
              <a:cxnLst/>
              <a:rect l="l" t="t" r="r" b="b"/>
              <a:pathLst>
                <a:path w="4668" h="575" extrusionOk="0">
                  <a:moveTo>
                    <a:pt x="3267" y="0"/>
                  </a:moveTo>
                  <a:cubicBezTo>
                    <a:pt x="2225" y="0"/>
                    <a:pt x="1185" y="78"/>
                    <a:pt x="154" y="232"/>
                  </a:cubicBezTo>
                  <a:cubicBezTo>
                    <a:pt x="64" y="246"/>
                    <a:pt x="1" y="325"/>
                    <a:pt x="8" y="415"/>
                  </a:cubicBezTo>
                  <a:cubicBezTo>
                    <a:pt x="15" y="505"/>
                    <a:pt x="90" y="574"/>
                    <a:pt x="180" y="574"/>
                  </a:cubicBezTo>
                  <a:cubicBezTo>
                    <a:pt x="188" y="574"/>
                    <a:pt x="197" y="574"/>
                    <a:pt x="205" y="573"/>
                  </a:cubicBezTo>
                  <a:cubicBezTo>
                    <a:pt x="1219" y="420"/>
                    <a:pt x="2243" y="345"/>
                    <a:pt x="3268" y="345"/>
                  </a:cubicBezTo>
                  <a:cubicBezTo>
                    <a:pt x="3672" y="345"/>
                    <a:pt x="4076" y="356"/>
                    <a:pt x="4480" y="380"/>
                  </a:cubicBezTo>
                  <a:cubicBezTo>
                    <a:pt x="4486" y="381"/>
                    <a:pt x="4492" y="381"/>
                    <a:pt x="4498" y="381"/>
                  </a:cubicBezTo>
                  <a:cubicBezTo>
                    <a:pt x="4583" y="381"/>
                    <a:pt x="4656" y="308"/>
                    <a:pt x="4663" y="218"/>
                  </a:cubicBezTo>
                  <a:cubicBezTo>
                    <a:pt x="4667" y="124"/>
                    <a:pt x="4595" y="42"/>
                    <a:pt x="4501" y="36"/>
                  </a:cubicBezTo>
                  <a:cubicBezTo>
                    <a:pt x="4090" y="12"/>
                    <a:pt x="3678" y="0"/>
                    <a:pt x="3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3;p15">
              <a:extLst>
                <a:ext uri="{FF2B5EF4-FFF2-40B4-BE49-F238E27FC236}">
                  <a16:creationId xmlns:a16="http://schemas.microsoft.com/office/drawing/2014/main" xmlns="" id="{73DA5E5B-3587-445C-84BC-21AAAB4986AC}"/>
                </a:ext>
              </a:extLst>
            </p:cNvPr>
            <p:cNvSpPr/>
            <p:nvPr/>
          </p:nvSpPr>
          <p:spPr>
            <a:xfrm>
              <a:off x="352867" y="4265920"/>
              <a:ext cx="52827" cy="81416"/>
            </a:xfrm>
            <a:custGeom>
              <a:avLst/>
              <a:gdLst/>
              <a:ahLst/>
              <a:cxnLst/>
              <a:rect l="l" t="t" r="r" b="b"/>
              <a:pathLst>
                <a:path w="1530" h="2358" extrusionOk="0">
                  <a:moveTo>
                    <a:pt x="671" y="1"/>
                  </a:moveTo>
                  <a:cubicBezTo>
                    <a:pt x="487" y="1"/>
                    <a:pt x="303" y="39"/>
                    <a:pt x="132" y="116"/>
                  </a:cubicBezTo>
                  <a:cubicBezTo>
                    <a:pt x="43" y="152"/>
                    <a:pt x="1" y="256"/>
                    <a:pt x="42" y="345"/>
                  </a:cubicBezTo>
                  <a:cubicBezTo>
                    <a:pt x="70" y="409"/>
                    <a:pt x="132" y="447"/>
                    <a:pt x="198" y="447"/>
                  </a:cubicBezTo>
                  <a:cubicBezTo>
                    <a:pt x="223" y="447"/>
                    <a:pt x="248" y="441"/>
                    <a:pt x="273" y="429"/>
                  </a:cubicBezTo>
                  <a:cubicBezTo>
                    <a:pt x="399" y="373"/>
                    <a:pt x="535" y="345"/>
                    <a:pt x="672" y="345"/>
                  </a:cubicBezTo>
                  <a:cubicBezTo>
                    <a:pt x="761" y="345"/>
                    <a:pt x="851" y="357"/>
                    <a:pt x="938" y="382"/>
                  </a:cubicBezTo>
                  <a:cubicBezTo>
                    <a:pt x="1007" y="401"/>
                    <a:pt x="1128" y="446"/>
                    <a:pt x="1165" y="534"/>
                  </a:cubicBezTo>
                  <a:cubicBezTo>
                    <a:pt x="1186" y="580"/>
                    <a:pt x="1185" y="650"/>
                    <a:pt x="1183" y="719"/>
                  </a:cubicBezTo>
                  <a:lnTo>
                    <a:pt x="1172" y="1434"/>
                  </a:lnTo>
                  <a:cubicBezTo>
                    <a:pt x="1171" y="1520"/>
                    <a:pt x="1169" y="1608"/>
                    <a:pt x="1140" y="1668"/>
                  </a:cubicBezTo>
                  <a:cubicBezTo>
                    <a:pt x="1114" y="1719"/>
                    <a:pt x="1061" y="1767"/>
                    <a:pt x="969" y="1820"/>
                  </a:cubicBezTo>
                  <a:cubicBezTo>
                    <a:pt x="827" y="1905"/>
                    <a:pt x="671" y="1964"/>
                    <a:pt x="509" y="1995"/>
                  </a:cubicBezTo>
                  <a:lnTo>
                    <a:pt x="477" y="1899"/>
                  </a:lnTo>
                  <a:cubicBezTo>
                    <a:pt x="451" y="1829"/>
                    <a:pt x="385" y="1786"/>
                    <a:pt x="316" y="1786"/>
                  </a:cubicBezTo>
                  <a:cubicBezTo>
                    <a:pt x="298" y="1786"/>
                    <a:pt x="280" y="1789"/>
                    <a:pt x="263" y="1795"/>
                  </a:cubicBezTo>
                  <a:cubicBezTo>
                    <a:pt x="174" y="1823"/>
                    <a:pt x="125" y="1916"/>
                    <a:pt x="150" y="2005"/>
                  </a:cubicBezTo>
                  <a:lnTo>
                    <a:pt x="226" y="2238"/>
                  </a:lnTo>
                  <a:cubicBezTo>
                    <a:pt x="249" y="2310"/>
                    <a:pt x="315" y="2358"/>
                    <a:pt x="389" y="2358"/>
                  </a:cubicBezTo>
                  <a:lnTo>
                    <a:pt x="406" y="2358"/>
                  </a:lnTo>
                  <a:cubicBezTo>
                    <a:pt x="667" y="2332"/>
                    <a:pt x="919" y="2249"/>
                    <a:pt x="1145" y="2117"/>
                  </a:cubicBezTo>
                  <a:cubicBezTo>
                    <a:pt x="1240" y="2061"/>
                    <a:pt x="1373" y="1969"/>
                    <a:pt x="1446" y="1823"/>
                  </a:cubicBezTo>
                  <a:cubicBezTo>
                    <a:pt x="1513" y="1692"/>
                    <a:pt x="1514" y="1553"/>
                    <a:pt x="1515" y="1440"/>
                  </a:cubicBezTo>
                  <a:lnTo>
                    <a:pt x="1527" y="725"/>
                  </a:lnTo>
                  <a:cubicBezTo>
                    <a:pt x="1528" y="629"/>
                    <a:pt x="1529" y="513"/>
                    <a:pt x="1480" y="399"/>
                  </a:cubicBezTo>
                  <a:cubicBezTo>
                    <a:pt x="1413" y="234"/>
                    <a:pt x="1256" y="114"/>
                    <a:pt x="1033" y="51"/>
                  </a:cubicBezTo>
                  <a:cubicBezTo>
                    <a:pt x="914" y="17"/>
                    <a:pt x="793" y="1"/>
                    <a:pt x="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4;p15">
              <a:extLst>
                <a:ext uri="{FF2B5EF4-FFF2-40B4-BE49-F238E27FC236}">
                  <a16:creationId xmlns:a16="http://schemas.microsoft.com/office/drawing/2014/main" xmlns="" id="{62278AF4-A743-4524-A4A4-ED5E4A560466}"/>
                </a:ext>
              </a:extLst>
            </p:cNvPr>
            <p:cNvSpPr/>
            <p:nvPr/>
          </p:nvSpPr>
          <p:spPr>
            <a:xfrm>
              <a:off x="475789" y="4220239"/>
              <a:ext cx="50824" cy="59664"/>
            </a:xfrm>
            <a:custGeom>
              <a:avLst/>
              <a:gdLst/>
              <a:ahLst/>
              <a:cxnLst/>
              <a:rect l="l" t="t" r="r" b="b"/>
              <a:pathLst>
                <a:path w="1472" h="1728" extrusionOk="0">
                  <a:moveTo>
                    <a:pt x="1142" y="1"/>
                  </a:moveTo>
                  <a:cubicBezTo>
                    <a:pt x="1095" y="1"/>
                    <a:pt x="1048" y="20"/>
                    <a:pt x="1014" y="58"/>
                  </a:cubicBezTo>
                  <a:cubicBezTo>
                    <a:pt x="920" y="159"/>
                    <a:pt x="831" y="269"/>
                    <a:pt x="752" y="383"/>
                  </a:cubicBezTo>
                  <a:lnTo>
                    <a:pt x="295" y="69"/>
                  </a:lnTo>
                  <a:cubicBezTo>
                    <a:pt x="265" y="49"/>
                    <a:pt x="231" y="39"/>
                    <a:pt x="197" y="39"/>
                  </a:cubicBezTo>
                  <a:cubicBezTo>
                    <a:pt x="142" y="39"/>
                    <a:pt x="89" y="65"/>
                    <a:pt x="55" y="113"/>
                  </a:cubicBezTo>
                  <a:cubicBezTo>
                    <a:pt x="1" y="191"/>
                    <a:pt x="22" y="298"/>
                    <a:pt x="99" y="352"/>
                  </a:cubicBezTo>
                  <a:lnTo>
                    <a:pt x="575" y="679"/>
                  </a:lnTo>
                  <a:cubicBezTo>
                    <a:pt x="431" y="943"/>
                    <a:pt x="327" y="1227"/>
                    <a:pt x="268" y="1522"/>
                  </a:cubicBezTo>
                  <a:cubicBezTo>
                    <a:pt x="250" y="1615"/>
                    <a:pt x="310" y="1705"/>
                    <a:pt x="403" y="1723"/>
                  </a:cubicBezTo>
                  <a:cubicBezTo>
                    <a:pt x="414" y="1726"/>
                    <a:pt x="426" y="1727"/>
                    <a:pt x="437" y="1727"/>
                  </a:cubicBezTo>
                  <a:cubicBezTo>
                    <a:pt x="519" y="1727"/>
                    <a:pt x="590" y="1668"/>
                    <a:pt x="606" y="1588"/>
                  </a:cubicBezTo>
                  <a:cubicBezTo>
                    <a:pt x="657" y="1340"/>
                    <a:pt x="741" y="1099"/>
                    <a:pt x="859" y="874"/>
                  </a:cubicBezTo>
                  <a:lnTo>
                    <a:pt x="1183" y="1098"/>
                  </a:lnTo>
                  <a:cubicBezTo>
                    <a:pt x="1212" y="1117"/>
                    <a:pt x="1245" y="1126"/>
                    <a:pt x="1277" y="1126"/>
                  </a:cubicBezTo>
                  <a:cubicBezTo>
                    <a:pt x="1332" y="1126"/>
                    <a:pt x="1385" y="1099"/>
                    <a:pt x="1418" y="1052"/>
                  </a:cubicBezTo>
                  <a:cubicBezTo>
                    <a:pt x="1471" y="974"/>
                    <a:pt x="1453" y="870"/>
                    <a:pt x="1379" y="815"/>
                  </a:cubicBezTo>
                  <a:lnTo>
                    <a:pt x="1037" y="579"/>
                  </a:lnTo>
                  <a:cubicBezTo>
                    <a:pt x="1106" y="477"/>
                    <a:pt x="1183" y="382"/>
                    <a:pt x="1266" y="291"/>
                  </a:cubicBezTo>
                  <a:cubicBezTo>
                    <a:pt x="1332" y="221"/>
                    <a:pt x="1329" y="111"/>
                    <a:pt x="1259" y="47"/>
                  </a:cubicBezTo>
                  <a:cubicBezTo>
                    <a:pt x="1226" y="16"/>
                    <a:pt x="1184"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5;p15">
              <a:extLst>
                <a:ext uri="{FF2B5EF4-FFF2-40B4-BE49-F238E27FC236}">
                  <a16:creationId xmlns:a16="http://schemas.microsoft.com/office/drawing/2014/main" xmlns="" id="{D56CF0E3-76A8-4835-A426-05647D499240}"/>
                </a:ext>
              </a:extLst>
            </p:cNvPr>
            <p:cNvSpPr/>
            <p:nvPr/>
          </p:nvSpPr>
          <p:spPr>
            <a:xfrm>
              <a:off x="521712" y="4154671"/>
              <a:ext cx="121640" cy="136384"/>
            </a:xfrm>
            <a:custGeom>
              <a:avLst/>
              <a:gdLst/>
              <a:ahLst/>
              <a:cxnLst/>
              <a:rect l="l" t="t" r="r" b="b"/>
              <a:pathLst>
                <a:path w="3523" h="3950" extrusionOk="0">
                  <a:moveTo>
                    <a:pt x="2607" y="1"/>
                  </a:moveTo>
                  <a:cubicBezTo>
                    <a:pt x="2039" y="1"/>
                    <a:pt x="1476" y="138"/>
                    <a:pt x="966" y="407"/>
                  </a:cubicBezTo>
                  <a:cubicBezTo>
                    <a:pt x="920" y="432"/>
                    <a:pt x="821" y="486"/>
                    <a:pt x="778" y="593"/>
                  </a:cubicBezTo>
                  <a:cubicBezTo>
                    <a:pt x="737" y="690"/>
                    <a:pt x="730" y="845"/>
                    <a:pt x="930" y="1024"/>
                  </a:cubicBezTo>
                  <a:cubicBezTo>
                    <a:pt x="1218" y="1281"/>
                    <a:pt x="1529" y="1513"/>
                    <a:pt x="1859" y="1717"/>
                  </a:cubicBezTo>
                  <a:cubicBezTo>
                    <a:pt x="1918" y="1754"/>
                    <a:pt x="2016" y="1816"/>
                    <a:pt x="2026" y="1867"/>
                  </a:cubicBezTo>
                  <a:cubicBezTo>
                    <a:pt x="2029" y="1884"/>
                    <a:pt x="2025" y="1937"/>
                    <a:pt x="1921" y="2037"/>
                  </a:cubicBezTo>
                  <a:cubicBezTo>
                    <a:pt x="1674" y="2273"/>
                    <a:pt x="1367" y="2433"/>
                    <a:pt x="1042" y="2600"/>
                  </a:cubicBezTo>
                  <a:cubicBezTo>
                    <a:pt x="743" y="2755"/>
                    <a:pt x="433" y="2915"/>
                    <a:pt x="167" y="3143"/>
                  </a:cubicBezTo>
                  <a:cubicBezTo>
                    <a:pt x="9" y="3278"/>
                    <a:pt x="1" y="3408"/>
                    <a:pt x="22" y="3491"/>
                  </a:cubicBezTo>
                  <a:cubicBezTo>
                    <a:pt x="61" y="3649"/>
                    <a:pt x="222" y="3706"/>
                    <a:pt x="275" y="3725"/>
                  </a:cubicBezTo>
                  <a:cubicBezTo>
                    <a:pt x="705" y="3874"/>
                    <a:pt x="1156" y="3949"/>
                    <a:pt x="1609" y="3949"/>
                  </a:cubicBezTo>
                  <a:cubicBezTo>
                    <a:pt x="1802" y="3949"/>
                    <a:pt x="1996" y="3935"/>
                    <a:pt x="2188" y="3908"/>
                  </a:cubicBezTo>
                  <a:cubicBezTo>
                    <a:pt x="2280" y="3892"/>
                    <a:pt x="2343" y="3805"/>
                    <a:pt x="2329" y="3712"/>
                  </a:cubicBezTo>
                  <a:cubicBezTo>
                    <a:pt x="2317" y="3627"/>
                    <a:pt x="2243" y="3566"/>
                    <a:pt x="2158" y="3566"/>
                  </a:cubicBezTo>
                  <a:cubicBezTo>
                    <a:pt x="2151" y="3566"/>
                    <a:pt x="2144" y="3566"/>
                    <a:pt x="2137" y="3567"/>
                  </a:cubicBezTo>
                  <a:cubicBezTo>
                    <a:pt x="1961" y="3592"/>
                    <a:pt x="1783" y="3605"/>
                    <a:pt x="1606" y="3605"/>
                  </a:cubicBezTo>
                  <a:cubicBezTo>
                    <a:pt x="1196" y="3605"/>
                    <a:pt x="787" y="3537"/>
                    <a:pt x="396" y="3402"/>
                  </a:cubicBezTo>
                  <a:cubicBezTo>
                    <a:pt x="630" y="3201"/>
                    <a:pt x="907" y="3057"/>
                    <a:pt x="1201" y="2907"/>
                  </a:cubicBezTo>
                  <a:cubicBezTo>
                    <a:pt x="1534" y="2735"/>
                    <a:pt x="1878" y="2556"/>
                    <a:pt x="2161" y="2285"/>
                  </a:cubicBezTo>
                  <a:cubicBezTo>
                    <a:pt x="2325" y="2126"/>
                    <a:pt x="2394" y="1965"/>
                    <a:pt x="2365" y="1808"/>
                  </a:cubicBezTo>
                  <a:cubicBezTo>
                    <a:pt x="2330" y="1603"/>
                    <a:pt x="2149" y="1491"/>
                    <a:pt x="2040" y="1425"/>
                  </a:cubicBezTo>
                  <a:cubicBezTo>
                    <a:pt x="1728" y="1232"/>
                    <a:pt x="1434" y="1012"/>
                    <a:pt x="1161" y="767"/>
                  </a:cubicBezTo>
                  <a:cubicBezTo>
                    <a:pt x="1144" y="753"/>
                    <a:pt x="1128" y="736"/>
                    <a:pt x="1114" y="720"/>
                  </a:cubicBezTo>
                  <a:cubicBezTo>
                    <a:pt x="1118" y="717"/>
                    <a:pt x="1124" y="714"/>
                    <a:pt x="1130" y="711"/>
                  </a:cubicBezTo>
                  <a:cubicBezTo>
                    <a:pt x="1589" y="469"/>
                    <a:pt x="2096" y="345"/>
                    <a:pt x="2608" y="345"/>
                  </a:cubicBezTo>
                  <a:cubicBezTo>
                    <a:pt x="2838" y="345"/>
                    <a:pt x="3068" y="370"/>
                    <a:pt x="3296" y="421"/>
                  </a:cubicBezTo>
                  <a:cubicBezTo>
                    <a:pt x="3308" y="424"/>
                    <a:pt x="3320" y="425"/>
                    <a:pt x="3332" y="425"/>
                  </a:cubicBezTo>
                  <a:cubicBezTo>
                    <a:pt x="3412" y="425"/>
                    <a:pt x="3483" y="371"/>
                    <a:pt x="3501" y="292"/>
                  </a:cubicBezTo>
                  <a:cubicBezTo>
                    <a:pt x="3522" y="199"/>
                    <a:pt x="3465" y="106"/>
                    <a:pt x="3372" y="85"/>
                  </a:cubicBezTo>
                  <a:cubicBezTo>
                    <a:pt x="3119" y="28"/>
                    <a:pt x="2862" y="1"/>
                    <a:pt x="2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6;p15">
              <a:extLst>
                <a:ext uri="{FF2B5EF4-FFF2-40B4-BE49-F238E27FC236}">
                  <a16:creationId xmlns:a16="http://schemas.microsoft.com/office/drawing/2014/main" xmlns="" id="{55706B85-5BE4-465F-B9CC-53525523EBA9}"/>
                </a:ext>
              </a:extLst>
            </p:cNvPr>
            <p:cNvSpPr/>
            <p:nvPr/>
          </p:nvSpPr>
          <p:spPr>
            <a:xfrm>
              <a:off x="619634" y="4195276"/>
              <a:ext cx="18023" cy="60320"/>
            </a:xfrm>
            <a:custGeom>
              <a:avLst/>
              <a:gdLst/>
              <a:ahLst/>
              <a:cxnLst/>
              <a:rect l="l" t="t" r="r" b="b"/>
              <a:pathLst>
                <a:path w="522" h="1747" extrusionOk="0">
                  <a:moveTo>
                    <a:pt x="343" y="1"/>
                  </a:moveTo>
                  <a:cubicBezTo>
                    <a:pt x="249" y="1"/>
                    <a:pt x="173" y="80"/>
                    <a:pt x="173" y="174"/>
                  </a:cubicBezTo>
                  <a:cubicBezTo>
                    <a:pt x="178" y="632"/>
                    <a:pt x="128" y="1089"/>
                    <a:pt x="22" y="1535"/>
                  </a:cubicBezTo>
                  <a:cubicBezTo>
                    <a:pt x="1" y="1628"/>
                    <a:pt x="57" y="1720"/>
                    <a:pt x="150" y="1742"/>
                  </a:cubicBezTo>
                  <a:cubicBezTo>
                    <a:pt x="163" y="1745"/>
                    <a:pt x="177" y="1746"/>
                    <a:pt x="190" y="1746"/>
                  </a:cubicBezTo>
                  <a:cubicBezTo>
                    <a:pt x="270" y="1746"/>
                    <a:pt x="339" y="1691"/>
                    <a:pt x="357" y="1614"/>
                  </a:cubicBezTo>
                  <a:cubicBezTo>
                    <a:pt x="468" y="1141"/>
                    <a:pt x="522" y="657"/>
                    <a:pt x="518" y="171"/>
                  </a:cubicBezTo>
                  <a:cubicBezTo>
                    <a:pt x="516" y="77"/>
                    <a:pt x="440"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7;p15">
              <a:extLst>
                <a:ext uri="{FF2B5EF4-FFF2-40B4-BE49-F238E27FC236}">
                  <a16:creationId xmlns:a16="http://schemas.microsoft.com/office/drawing/2014/main" xmlns="" id="{451BDBBF-1B73-4F40-9838-28E0F006C979}"/>
                </a:ext>
              </a:extLst>
            </p:cNvPr>
            <p:cNvSpPr/>
            <p:nvPr/>
          </p:nvSpPr>
          <p:spPr>
            <a:xfrm>
              <a:off x="637727" y="4202872"/>
              <a:ext cx="47096" cy="86146"/>
            </a:xfrm>
            <a:custGeom>
              <a:avLst/>
              <a:gdLst/>
              <a:ahLst/>
              <a:cxnLst/>
              <a:rect l="l" t="t" r="r" b="b"/>
              <a:pathLst>
                <a:path w="1364" h="2495" extrusionOk="0">
                  <a:moveTo>
                    <a:pt x="480" y="1"/>
                  </a:moveTo>
                  <a:cubicBezTo>
                    <a:pt x="423" y="1"/>
                    <a:pt x="369" y="28"/>
                    <a:pt x="336" y="79"/>
                  </a:cubicBezTo>
                  <a:cubicBezTo>
                    <a:pt x="234" y="236"/>
                    <a:pt x="117" y="413"/>
                    <a:pt x="65" y="623"/>
                  </a:cubicBezTo>
                  <a:cubicBezTo>
                    <a:pt x="1" y="882"/>
                    <a:pt x="54" y="1135"/>
                    <a:pt x="209" y="1301"/>
                  </a:cubicBezTo>
                  <a:cubicBezTo>
                    <a:pt x="313" y="1411"/>
                    <a:pt x="457" y="1474"/>
                    <a:pt x="609" y="1474"/>
                  </a:cubicBezTo>
                  <a:cubicBezTo>
                    <a:pt x="611" y="1474"/>
                    <a:pt x="614" y="1474"/>
                    <a:pt x="617" y="1474"/>
                  </a:cubicBezTo>
                  <a:cubicBezTo>
                    <a:pt x="687" y="1474"/>
                    <a:pt x="758" y="1458"/>
                    <a:pt x="820" y="1426"/>
                  </a:cubicBezTo>
                  <a:lnTo>
                    <a:pt x="820" y="1426"/>
                  </a:lnTo>
                  <a:cubicBezTo>
                    <a:pt x="763" y="1716"/>
                    <a:pt x="714" y="2006"/>
                    <a:pt x="672" y="2298"/>
                  </a:cubicBezTo>
                  <a:cubicBezTo>
                    <a:pt x="658" y="2392"/>
                    <a:pt x="723" y="2479"/>
                    <a:pt x="817" y="2493"/>
                  </a:cubicBezTo>
                  <a:cubicBezTo>
                    <a:pt x="825" y="2493"/>
                    <a:pt x="834" y="2495"/>
                    <a:pt x="842" y="2495"/>
                  </a:cubicBezTo>
                  <a:cubicBezTo>
                    <a:pt x="927" y="2495"/>
                    <a:pt x="1000" y="2431"/>
                    <a:pt x="1011" y="2348"/>
                  </a:cubicBezTo>
                  <a:cubicBezTo>
                    <a:pt x="1096" y="1777"/>
                    <a:pt x="1207" y="1201"/>
                    <a:pt x="1341" y="640"/>
                  </a:cubicBezTo>
                  <a:cubicBezTo>
                    <a:pt x="1363" y="547"/>
                    <a:pt x="1305" y="454"/>
                    <a:pt x="1212" y="433"/>
                  </a:cubicBezTo>
                  <a:cubicBezTo>
                    <a:pt x="1199" y="429"/>
                    <a:pt x="1185" y="428"/>
                    <a:pt x="1172" y="428"/>
                  </a:cubicBezTo>
                  <a:cubicBezTo>
                    <a:pt x="1094" y="428"/>
                    <a:pt x="1024" y="481"/>
                    <a:pt x="1006" y="561"/>
                  </a:cubicBezTo>
                  <a:cubicBezTo>
                    <a:pt x="966" y="725"/>
                    <a:pt x="934" y="893"/>
                    <a:pt x="899" y="1060"/>
                  </a:cubicBezTo>
                  <a:cubicBezTo>
                    <a:pt x="875" y="1048"/>
                    <a:pt x="849" y="1043"/>
                    <a:pt x="824" y="1043"/>
                  </a:cubicBezTo>
                  <a:cubicBezTo>
                    <a:pt x="778" y="1043"/>
                    <a:pt x="732" y="1062"/>
                    <a:pt x="699" y="1097"/>
                  </a:cubicBezTo>
                  <a:cubicBezTo>
                    <a:pt x="677" y="1120"/>
                    <a:pt x="646" y="1131"/>
                    <a:pt x="624" y="1131"/>
                  </a:cubicBezTo>
                  <a:cubicBezTo>
                    <a:pt x="618" y="1131"/>
                    <a:pt x="613" y="1131"/>
                    <a:pt x="609" y="1129"/>
                  </a:cubicBezTo>
                  <a:cubicBezTo>
                    <a:pt x="554" y="1129"/>
                    <a:pt x="500" y="1107"/>
                    <a:pt x="461" y="1069"/>
                  </a:cubicBezTo>
                  <a:cubicBezTo>
                    <a:pt x="374" y="973"/>
                    <a:pt x="371" y="818"/>
                    <a:pt x="399" y="707"/>
                  </a:cubicBezTo>
                  <a:cubicBezTo>
                    <a:pt x="438" y="554"/>
                    <a:pt x="533" y="407"/>
                    <a:pt x="624" y="267"/>
                  </a:cubicBezTo>
                  <a:cubicBezTo>
                    <a:pt x="676" y="186"/>
                    <a:pt x="654" y="81"/>
                    <a:pt x="573" y="29"/>
                  </a:cubicBezTo>
                  <a:cubicBezTo>
                    <a:pt x="544" y="10"/>
                    <a:pt x="512" y="1"/>
                    <a:pt x="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8;p15">
              <a:extLst>
                <a:ext uri="{FF2B5EF4-FFF2-40B4-BE49-F238E27FC236}">
                  <a16:creationId xmlns:a16="http://schemas.microsoft.com/office/drawing/2014/main" xmlns="" id="{7A5AA029-C965-494C-99C4-682D6A4DADDF}"/>
                </a:ext>
              </a:extLst>
            </p:cNvPr>
            <p:cNvSpPr/>
            <p:nvPr/>
          </p:nvSpPr>
          <p:spPr>
            <a:xfrm>
              <a:off x="668941" y="3473983"/>
              <a:ext cx="55969" cy="69124"/>
            </a:xfrm>
            <a:custGeom>
              <a:avLst/>
              <a:gdLst/>
              <a:ahLst/>
              <a:cxnLst/>
              <a:rect l="l" t="t" r="r" b="b"/>
              <a:pathLst>
                <a:path w="1621" h="2002" extrusionOk="0">
                  <a:moveTo>
                    <a:pt x="1295" y="1"/>
                  </a:moveTo>
                  <a:cubicBezTo>
                    <a:pt x="1244" y="1"/>
                    <a:pt x="1194" y="23"/>
                    <a:pt x="1160" y="65"/>
                  </a:cubicBezTo>
                  <a:cubicBezTo>
                    <a:pt x="1028" y="235"/>
                    <a:pt x="905" y="413"/>
                    <a:pt x="793" y="597"/>
                  </a:cubicBezTo>
                  <a:cubicBezTo>
                    <a:pt x="621" y="510"/>
                    <a:pt x="453" y="413"/>
                    <a:pt x="290" y="307"/>
                  </a:cubicBezTo>
                  <a:cubicBezTo>
                    <a:pt x="261" y="287"/>
                    <a:pt x="228" y="278"/>
                    <a:pt x="195" y="278"/>
                  </a:cubicBezTo>
                  <a:cubicBezTo>
                    <a:pt x="140" y="278"/>
                    <a:pt x="85" y="305"/>
                    <a:pt x="52" y="355"/>
                  </a:cubicBezTo>
                  <a:cubicBezTo>
                    <a:pt x="0" y="434"/>
                    <a:pt x="21" y="541"/>
                    <a:pt x="100" y="594"/>
                  </a:cubicBezTo>
                  <a:cubicBezTo>
                    <a:pt x="268" y="704"/>
                    <a:pt x="439" y="804"/>
                    <a:pt x="617" y="897"/>
                  </a:cubicBezTo>
                  <a:cubicBezTo>
                    <a:pt x="468" y="1178"/>
                    <a:pt x="341" y="1472"/>
                    <a:pt x="241" y="1776"/>
                  </a:cubicBezTo>
                  <a:cubicBezTo>
                    <a:pt x="213" y="1867"/>
                    <a:pt x="262" y="1964"/>
                    <a:pt x="352" y="1993"/>
                  </a:cubicBezTo>
                  <a:cubicBezTo>
                    <a:pt x="369" y="1999"/>
                    <a:pt x="387" y="2002"/>
                    <a:pt x="406" y="2002"/>
                  </a:cubicBezTo>
                  <a:cubicBezTo>
                    <a:pt x="479" y="2002"/>
                    <a:pt x="545" y="1954"/>
                    <a:pt x="569" y="1883"/>
                  </a:cubicBezTo>
                  <a:cubicBezTo>
                    <a:pt x="663" y="1595"/>
                    <a:pt x="783" y="1315"/>
                    <a:pt x="926" y="1047"/>
                  </a:cubicBezTo>
                  <a:cubicBezTo>
                    <a:pt x="1074" y="1115"/>
                    <a:pt x="1225" y="1178"/>
                    <a:pt x="1378" y="1233"/>
                  </a:cubicBezTo>
                  <a:cubicBezTo>
                    <a:pt x="1397" y="1239"/>
                    <a:pt x="1416" y="1243"/>
                    <a:pt x="1436" y="1243"/>
                  </a:cubicBezTo>
                  <a:cubicBezTo>
                    <a:pt x="1520" y="1243"/>
                    <a:pt x="1592" y="1182"/>
                    <a:pt x="1606" y="1099"/>
                  </a:cubicBezTo>
                  <a:cubicBezTo>
                    <a:pt x="1620" y="1016"/>
                    <a:pt x="1572" y="936"/>
                    <a:pt x="1494" y="908"/>
                  </a:cubicBezTo>
                  <a:cubicBezTo>
                    <a:pt x="1361" y="862"/>
                    <a:pt x="1235" y="800"/>
                    <a:pt x="1107" y="743"/>
                  </a:cubicBezTo>
                  <a:cubicBezTo>
                    <a:pt x="1205" y="583"/>
                    <a:pt x="1313" y="427"/>
                    <a:pt x="1430" y="279"/>
                  </a:cubicBezTo>
                  <a:cubicBezTo>
                    <a:pt x="1488" y="203"/>
                    <a:pt x="1475" y="96"/>
                    <a:pt x="1401" y="37"/>
                  </a:cubicBezTo>
                  <a:cubicBezTo>
                    <a:pt x="1369" y="12"/>
                    <a:pt x="1332" y="1"/>
                    <a:pt x="1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898;p15">
            <a:extLst>
              <a:ext uri="{FF2B5EF4-FFF2-40B4-BE49-F238E27FC236}">
                <a16:creationId xmlns:a16="http://schemas.microsoft.com/office/drawing/2014/main" xmlns="" id="{FB391732-292F-43F6-A48A-EA242D1EBC64}"/>
              </a:ext>
            </a:extLst>
          </p:cNvPr>
          <p:cNvGrpSpPr/>
          <p:nvPr/>
        </p:nvGrpSpPr>
        <p:grpSpPr>
          <a:xfrm rot="8476209">
            <a:off x="7011733" y="429441"/>
            <a:ext cx="1611641" cy="415633"/>
            <a:chOff x="1591534" y="3775524"/>
            <a:chExt cx="3076966" cy="793532"/>
          </a:xfrm>
        </p:grpSpPr>
        <p:sp>
          <p:nvSpPr>
            <p:cNvPr id="75" name="Google Shape;899;p15">
              <a:extLst>
                <a:ext uri="{FF2B5EF4-FFF2-40B4-BE49-F238E27FC236}">
                  <a16:creationId xmlns:a16="http://schemas.microsoft.com/office/drawing/2014/main" xmlns="" id="{D2E41FAF-FEB9-40F1-8482-9EA8D26A9323}"/>
                </a:ext>
              </a:extLst>
            </p:cNvPr>
            <p:cNvSpPr/>
            <p:nvPr/>
          </p:nvSpPr>
          <p:spPr>
            <a:xfrm rot="5400000">
              <a:off x="2652008" y="2986321"/>
              <a:ext cx="534850" cy="2535252"/>
            </a:xfrm>
            <a:custGeom>
              <a:avLst/>
              <a:gdLst/>
              <a:ahLst/>
              <a:cxnLst/>
              <a:rect l="l" t="t" r="r" b="b"/>
              <a:pathLst>
                <a:path w="6730" h="31902" extrusionOk="0">
                  <a:moveTo>
                    <a:pt x="4069" y="1"/>
                  </a:moveTo>
                  <a:lnTo>
                    <a:pt x="2681" y="80"/>
                  </a:lnTo>
                  <a:lnTo>
                    <a:pt x="1577" y="142"/>
                  </a:lnTo>
                  <a:cubicBezTo>
                    <a:pt x="1564" y="627"/>
                    <a:pt x="1550" y="1110"/>
                    <a:pt x="1531" y="1596"/>
                  </a:cubicBezTo>
                  <a:cubicBezTo>
                    <a:pt x="1516" y="1988"/>
                    <a:pt x="1502" y="2385"/>
                    <a:pt x="1479" y="2778"/>
                  </a:cubicBezTo>
                  <a:cubicBezTo>
                    <a:pt x="1474" y="2962"/>
                    <a:pt x="1464" y="3145"/>
                    <a:pt x="1455" y="3328"/>
                  </a:cubicBezTo>
                  <a:cubicBezTo>
                    <a:pt x="1443" y="3601"/>
                    <a:pt x="1432" y="3880"/>
                    <a:pt x="1415" y="4155"/>
                  </a:cubicBezTo>
                  <a:cubicBezTo>
                    <a:pt x="1406" y="4336"/>
                    <a:pt x="1395" y="4516"/>
                    <a:pt x="1386" y="4699"/>
                  </a:cubicBezTo>
                  <a:cubicBezTo>
                    <a:pt x="1372" y="4940"/>
                    <a:pt x="1358" y="5181"/>
                    <a:pt x="1343" y="5423"/>
                  </a:cubicBezTo>
                  <a:cubicBezTo>
                    <a:pt x="1334" y="5601"/>
                    <a:pt x="1323" y="5783"/>
                    <a:pt x="1312" y="5963"/>
                  </a:cubicBezTo>
                  <a:cubicBezTo>
                    <a:pt x="1298" y="6210"/>
                    <a:pt x="1281" y="6459"/>
                    <a:pt x="1267" y="6709"/>
                  </a:cubicBezTo>
                  <a:cubicBezTo>
                    <a:pt x="1256" y="6892"/>
                    <a:pt x="1243" y="7075"/>
                    <a:pt x="1230" y="7258"/>
                  </a:cubicBezTo>
                  <a:cubicBezTo>
                    <a:pt x="1219" y="7450"/>
                    <a:pt x="1206" y="7638"/>
                    <a:pt x="1194" y="7827"/>
                  </a:cubicBezTo>
                  <a:cubicBezTo>
                    <a:pt x="1182" y="8008"/>
                    <a:pt x="1171" y="8189"/>
                    <a:pt x="1158" y="8369"/>
                  </a:cubicBezTo>
                  <a:cubicBezTo>
                    <a:pt x="646" y="16161"/>
                    <a:pt x="0" y="23995"/>
                    <a:pt x="1009" y="31902"/>
                  </a:cubicBezTo>
                  <a:cubicBezTo>
                    <a:pt x="1505" y="31879"/>
                    <a:pt x="2093" y="31396"/>
                    <a:pt x="2794" y="30345"/>
                  </a:cubicBezTo>
                  <a:cubicBezTo>
                    <a:pt x="6730" y="24442"/>
                    <a:pt x="6400" y="14700"/>
                    <a:pt x="5511" y="7849"/>
                  </a:cubicBezTo>
                  <a:cubicBezTo>
                    <a:pt x="5482" y="7644"/>
                    <a:pt x="5457" y="7444"/>
                    <a:pt x="5428" y="7244"/>
                  </a:cubicBezTo>
                  <a:cubicBezTo>
                    <a:pt x="5402" y="7044"/>
                    <a:pt x="5373" y="6844"/>
                    <a:pt x="5345" y="6649"/>
                  </a:cubicBezTo>
                  <a:cubicBezTo>
                    <a:pt x="5309" y="6422"/>
                    <a:pt x="5278" y="6198"/>
                    <a:pt x="5242" y="5980"/>
                  </a:cubicBezTo>
                  <a:cubicBezTo>
                    <a:pt x="5194" y="5670"/>
                    <a:pt x="5146" y="5366"/>
                    <a:pt x="5100" y="5076"/>
                  </a:cubicBezTo>
                  <a:cubicBezTo>
                    <a:pt x="5063" y="4863"/>
                    <a:pt x="5026" y="4654"/>
                    <a:pt x="4993" y="4450"/>
                  </a:cubicBezTo>
                  <a:cubicBezTo>
                    <a:pt x="4938" y="4142"/>
                    <a:pt x="4886" y="3848"/>
                    <a:pt x="4832" y="3566"/>
                  </a:cubicBezTo>
                  <a:cubicBezTo>
                    <a:pt x="4786" y="3325"/>
                    <a:pt x="4743" y="3095"/>
                    <a:pt x="4700" y="2875"/>
                  </a:cubicBezTo>
                  <a:cubicBezTo>
                    <a:pt x="4660" y="2681"/>
                    <a:pt x="4624" y="2495"/>
                    <a:pt x="4586" y="2319"/>
                  </a:cubicBezTo>
                  <a:cubicBezTo>
                    <a:pt x="4542" y="2090"/>
                    <a:pt x="4496" y="1874"/>
                    <a:pt x="4455" y="1676"/>
                  </a:cubicBezTo>
                  <a:cubicBezTo>
                    <a:pt x="4226" y="613"/>
                    <a:pt x="4069" y="1"/>
                    <a:pt x="4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00;p15">
              <a:extLst>
                <a:ext uri="{FF2B5EF4-FFF2-40B4-BE49-F238E27FC236}">
                  <a16:creationId xmlns:a16="http://schemas.microsoft.com/office/drawing/2014/main" xmlns="" id="{A3CFF1E7-B32A-4CCE-B3A3-1AF37A2D3C64}"/>
                </a:ext>
              </a:extLst>
            </p:cNvPr>
            <p:cNvSpPr/>
            <p:nvPr/>
          </p:nvSpPr>
          <p:spPr>
            <a:xfrm rot="5400000">
              <a:off x="2778766" y="2714685"/>
              <a:ext cx="270207" cy="2524126"/>
            </a:xfrm>
            <a:custGeom>
              <a:avLst/>
              <a:gdLst/>
              <a:ahLst/>
              <a:cxnLst/>
              <a:rect l="l" t="t" r="r" b="b"/>
              <a:pathLst>
                <a:path w="3400" h="31762" extrusionOk="0">
                  <a:moveTo>
                    <a:pt x="3400" y="0"/>
                  </a:moveTo>
                  <a:lnTo>
                    <a:pt x="2941" y="26"/>
                  </a:lnTo>
                  <a:lnTo>
                    <a:pt x="1243" y="120"/>
                  </a:lnTo>
                  <a:cubicBezTo>
                    <a:pt x="1243" y="120"/>
                    <a:pt x="1184" y="862"/>
                    <a:pt x="1098" y="2121"/>
                  </a:cubicBezTo>
                  <a:cubicBezTo>
                    <a:pt x="1087" y="2297"/>
                    <a:pt x="1073" y="2487"/>
                    <a:pt x="1060" y="2686"/>
                  </a:cubicBezTo>
                  <a:cubicBezTo>
                    <a:pt x="1045" y="2935"/>
                    <a:pt x="1026" y="3201"/>
                    <a:pt x="1012" y="3481"/>
                  </a:cubicBezTo>
                  <a:cubicBezTo>
                    <a:pt x="998" y="3663"/>
                    <a:pt x="986" y="3848"/>
                    <a:pt x="974" y="4043"/>
                  </a:cubicBezTo>
                  <a:cubicBezTo>
                    <a:pt x="963" y="4220"/>
                    <a:pt x="953" y="4403"/>
                    <a:pt x="941" y="4587"/>
                  </a:cubicBezTo>
                  <a:lnTo>
                    <a:pt x="942" y="4589"/>
                  </a:lnTo>
                  <a:cubicBezTo>
                    <a:pt x="928" y="4779"/>
                    <a:pt x="918" y="4973"/>
                    <a:pt x="907" y="5170"/>
                  </a:cubicBezTo>
                  <a:cubicBezTo>
                    <a:pt x="897" y="5309"/>
                    <a:pt x="890" y="5450"/>
                    <a:pt x="883" y="5595"/>
                  </a:cubicBezTo>
                  <a:cubicBezTo>
                    <a:pt x="873" y="5787"/>
                    <a:pt x="862" y="5982"/>
                    <a:pt x="849" y="6179"/>
                  </a:cubicBezTo>
                  <a:cubicBezTo>
                    <a:pt x="836" y="6430"/>
                    <a:pt x="822" y="6685"/>
                    <a:pt x="810" y="6944"/>
                  </a:cubicBezTo>
                  <a:cubicBezTo>
                    <a:pt x="800" y="7132"/>
                    <a:pt x="790" y="7328"/>
                    <a:pt x="780" y="7522"/>
                  </a:cubicBezTo>
                  <a:cubicBezTo>
                    <a:pt x="311" y="16875"/>
                    <a:pt x="0" y="31761"/>
                    <a:pt x="2793" y="31761"/>
                  </a:cubicBezTo>
                  <a:cubicBezTo>
                    <a:pt x="2805" y="31761"/>
                    <a:pt x="2818" y="31761"/>
                    <a:pt x="2831" y="31760"/>
                  </a:cubicBezTo>
                  <a:cubicBezTo>
                    <a:pt x="2790" y="31448"/>
                    <a:pt x="2755" y="31135"/>
                    <a:pt x="2721" y="30823"/>
                  </a:cubicBezTo>
                  <a:cubicBezTo>
                    <a:pt x="2644" y="30147"/>
                    <a:pt x="2579" y="29470"/>
                    <a:pt x="2530" y="28797"/>
                  </a:cubicBezTo>
                  <a:cubicBezTo>
                    <a:pt x="2513" y="28596"/>
                    <a:pt x="2497" y="28398"/>
                    <a:pt x="2485" y="28199"/>
                  </a:cubicBezTo>
                  <a:cubicBezTo>
                    <a:pt x="2476" y="28136"/>
                    <a:pt x="2472" y="28071"/>
                    <a:pt x="2471" y="28008"/>
                  </a:cubicBezTo>
                  <a:cubicBezTo>
                    <a:pt x="2452" y="27777"/>
                    <a:pt x="2440" y="27549"/>
                    <a:pt x="2428" y="27321"/>
                  </a:cubicBezTo>
                  <a:cubicBezTo>
                    <a:pt x="2413" y="27072"/>
                    <a:pt x="2399" y="26825"/>
                    <a:pt x="2390" y="26582"/>
                  </a:cubicBezTo>
                  <a:cubicBezTo>
                    <a:pt x="2365" y="26085"/>
                    <a:pt x="2347" y="25595"/>
                    <a:pt x="2334" y="25105"/>
                  </a:cubicBezTo>
                  <a:cubicBezTo>
                    <a:pt x="2324" y="24858"/>
                    <a:pt x="2320" y="24614"/>
                    <a:pt x="2317" y="24368"/>
                  </a:cubicBezTo>
                  <a:cubicBezTo>
                    <a:pt x="2286" y="22893"/>
                    <a:pt x="2296" y="21420"/>
                    <a:pt x="2334" y="19951"/>
                  </a:cubicBezTo>
                  <a:cubicBezTo>
                    <a:pt x="2342" y="19562"/>
                    <a:pt x="2355" y="19175"/>
                    <a:pt x="2369" y="18788"/>
                  </a:cubicBezTo>
                  <a:cubicBezTo>
                    <a:pt x="2372" y="18683"/>
                    <a:pt x="2376" y="18581"/>
                    <a:pt x="2380" y="18481"/>
                  </a:cubicBezTo>
                  <a:cubicBezTo>
                    <a:pt x="2397" y="17989"/>
                    <a:pt x="2418" y="17500"/>
                    <a:pt x="2444" y="17013"/>
                  </a:cubicBezTo>
                  <a:cubicBezTo>
                    <a:pt x="2463" y="16523"/>
                    <a:pt x="2489" y="16035"/>
                    <a:pt x="2516" y="15547"/>
                  </a:cubicBezTo>
                  <a:cubicBezTo>
                    <a:pt x="2648" y="13102"/>
                    <a:pt x="2820" y="10662"/>
                    <a:pt x="2980" y="8227"/>
                  </a:cubicBezTo>
                  <a:cubicBezTo>
                    <a:pt x="2994" y="8047"/>
                    <a:pt x="3005" y="7867"/>
                    <a:pt x="3015" y="7685"/>
                  </a:cubicBezTo>
                  <a:cubicBezTo>
                    <a:pt x="3029" y="7497"/>
                    <a:pt x="3042" y="7308"/>
                    <a:pt x="3055" y="7118"/>
                  </a:cubicBezTo>
                  <a:lnTo>
                    <a:pt x="3053" y="7117"/>
                  </a:lnTo>
                  <a:cubicBezTo>
                    <a:pt x="3066" y="6934"/>
                    <a:pt x="3077" y="6751"/>
                    <a:pt x="3090" y="6568"/>
                  </a:cubicBezTo>
                  <a:cubicBezTo>
                    <a:pt x="3104" y="6317"/>
                    <a:pt x="3121" y="6068"/>
                    <a:pt x="3135" y="5822"/>
                  </a:cubicBezTo>
                  <a:cubicBezTo>
                    <a:pt x="3146" y="5642"/>
                    <a:pt x="3156" y="5460"/>
                    <a:pt x="3166" y="5281"/>
                  </a:cubicBezTo>
                  <a:cubicBezTo>
                    <a:pt x="3181" y="5039"/>
                    <a:pt x="3195" y="4799"/>
                    <a:pt x="3209" y="4558"/>
                  </a:cubicBezTo>
                  <a:cubicBezTo>
                    <a:pt x="3218" y="4376"/>
                    <a:pt x="3229" y="4195"/>
                    <a:pt x="3238" y="4013"/>
                  </a:cubicBezTo>
                  <a:cubicBezTo>
                    <a:pt x="3252" y="3736"/>
                    <a:pt x="3264" y="3463"/>
                    <a:pt x="3278" y="3187"/>
                  </a:cubicBezTo>
                  <a:cubicBezTo>
                    <a:pt x="3287" y="3004"/>
                    <a:pt x="3295" y="2821"/>
                    <a:pt x="3301" y="2637"/>
                  </a:cubicBezTo>
                  <a:cubicBezTo>
                    <a:pt x="3322" y="2242"/>
                    <a:pt x="3338" y="1850"/>
                    <a:pt x="3354" y="1454"/>
                  </a:cubicBezTo>
                  <a:cubicBezTo>
                    <a:pt x="3371" y="969"/>
                    <a:pt x="3387" y="486"/>
                    <a:pt x="3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01;p15">
              <a:extLst>
                <a:ext uri="{FF2B5EF4-FFF2-40B4-BE49-F238E27FC236}">
                  <a16:creationId xmlns:a16="http://schemas.microsoft.com/office/drawing/2014/main" xmlns="" id="{DBD3BD35-880B-4350-A41D-800C7FA3CE82}"/>
                </a:ext>
              </a:extLst>
            </p:cNvPr>
            <p:cNvSpPr/>
            <p:nvPr/>
          </p:nvSpPr>
          <p:spPr>
            <a:xfrm rot="5400000">
              <a:off x="1929312" y="3641353"/>
              <a:ext cx="598348" cy="1257056"/>
            </a:xfrm>
            <a:custGeom>
              <a:avLst/>
              <a:gdLst/>
              <a:ahLst/>
              <a:cxnLst/>
              <a:rect l="l" t="t" r="r" b="b"/>
              <a:pathLst>
                <a:path w="7529" h="15818" extrusionOk="0">
                  <a:moveTo>
                    <a:pt x="6487" y="1"/>
                  </a:moveTo>
                  <a:cubicBezTo>
                    <a:pt x="6486" y="1"/>
                    <a:pt x="5045" y="1190"/>
                    <a:pt x="2699" y="1190"/>
                  </a:cubicBezTo>
                  <a:cubicBezTo>
                    <a:pt x="2275" y="1190"/>
                    <a:pt x="1821" y="1151"/>
                    <a:pt x="1341" y="1059"/>
                  </a:cubicBezTo>
                  <a:lnTo>
                    <a:pt x="1341" y="1059"/>
                  </a:lnTo>
                  <a:cubicBezTo>
                    <a:pt x="1" y="5772"/>
                    <a:pt x="548" y="10978"/>
                    <a:pt x="2212" y="15817"/>
                  </a:cubicBezTo>
                  <a:cubicBezTo>
                    <a:pt x="4986" y="14598"/>
                    <a:pt x="7528" y="3128"/>
                    <a:pt x="6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02;p15">
              <a:extLst>
                <a:ext uri="{FF2B5EF4-FFF2-40B4-BE49-F238E27FC236}">
                  <a16:creationId xmlns:a16="http://schemas.microsoft.com/office/drawing/2014/main" xmlns="" id="{37D51BBA-7C98-45D0-8732-2315D181F969}"/>
                </a:ext>
              </a:extLst>
            </p:cNvPr>
            <p:cNvSpPr/>
            <p:nvPr/>
          </p:nvSpPr>
          <p:spPr>
            <a:xfrm rot="5400000">
              <a:off x="2036719" y="3330339"/>
              <a:ext cx="370978" cy="1261348"/>
            </a:xfrm>
            <a:custGeom>
              <a:avLst/>
              <a:gdLst/>
              <a:ahLst/>
              <a:cxnLst/>
              <a:rect l="l" t="t" r="r" b="b"/>
              <a:pathLst>
                <a:path w="4668" h="15872" extrusionOk="0">
                  <a:moveTo>
                    <a:pt x="1115" y="1"/>
                  </a:moveTo>
                  <a:cubicBezTo>
                    <a:pt x="1115" y="1"/>
                    <a:pt x="0" y="12020"/>
                    <a:pt x="3229" y="15388"/>
                  </a:cubicBezTo>
                  <a:cubicBezTo>
                    <a:pt x="3547" y="15720"/>
                    <a:pt x="3870" y="15871"/>
                    <a:pt x="4193" y="15871"/>
                  </a:cubicBezTo>
                  <a:cubicBezTo>
                    <a:pt x="4352" y="15871"/>
                    <a:pt x="4510" y="15835"/>
                    <a:pt x="4668" y="15765"/>
                  </a:cubicBezTo>
                  <a:cubicBezTo>
                    <a:pt x="3004" y="10926"/>
                    <a:pt x="2457" y="5720"/>
                    <a:pt x="3797" y="1007"/>
                  </a:cubicBezTo>
                  <a:cubicBezTo>
                    <a:pt x="2975" y="849"/>
                    <a:pt x="2077" y="540"/>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03;p15">
              <a:extLst>
                <a:ext uri="{FF2B5EF4-FFF2-40B4-BE49-F238E27FC236}">
                  <a16:creationId xmlns:a16="http://schemas.microsoft.com/office/drawing/2014/main" xmlns="" id="{D99EFCE4-C08A-4DFF-9E04-663AB3CEB8CF}"/>
                </a:ext>
              </a:extLst>
            </p:cNvPr>
            <p:cNvSpPr/>
            <p:nvPr/>
          </p:nvSpPr>
          <p:spPr>
            <a:xfrm rot="5400000">
              <a:off x="2500157" y="3693482"/>
              <a:ext cx="103871" cy="941561"/>
            </a:xfrm>
            <a:custGeom>
              <a:avLst/>
              <a:gdLst/>
              <a:ahLst/>
              <a:cxnLst/>
              <a:rect l="l" t="t" r="r" b="b"/>
              <a:pathLst>
                <a:path w="1307" h="11848" extrusionOk="0">
                  <a:moveTo>
                    <a:pt x="1" y="0"/>
                  </a:moveTo>
                  <a:lnTo>
                    <a:pt x="86" y="11791"/>
                  </a:lnTo>
                  <a:lnTo>
                    <a:pt x="896" y="11848"/>
                  </a:lnTo>
                  <a:lnTo>
                    <a:pt x="1307" y="2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04;p15">
              <a:extLst>
                <a:ext uri="{FF2B5EF4-FFF2-40B4-BE49-F238E27FC236}">
                  <a16:creationId xmlns:a16="http://schemas.microsoft.com/office/drawing/2014/main" xmlns="" id="{DC02E5F7-3652-4943-BA17-CE4F2B490A89}"/>
                </a:ext>
              </a:extLst>
            </p:cNvPr>
            <p:cNvSpPr/>
            <p:nvPr/>
          </p:nvSpPr>
          <p:spPr>
            <a:xfrm rot="5400000">
              <a:off x="2499243" y="3715535"/>
              <a:ext cx="104030" cy="941640"/>
            </a:xfrm>
            <a:custGeom>
              <a:avLst/>
              <a:gdLst/>
              <a:ahLst/>
              <a:cxnLst/>
              <a:rect l="l" t="t" r="r" b="b"/>
              <a:pathLst>
                <a:path w="1309" h="11849" extrusionOk="0">
                  <a:moveTo>
                    <a:pt x="1" y="0"/>
                  </a:moveTo>
                  <a:lnTo>
                    <a:pt x="87" y="11793"/>
                  </a:lnTo>
                  <a:lnTo>
                    <a:pt x="896" y="11849"/>
                  </a:lnTo>
                  <a:lnTo>
                    <a:pt x="1308" y="2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05;p15">
              <a:extLst>
                <a:ext uri="{FF2B5EF4-FFF2-40B4-BE49-F238E27FC236}">
                  <a16:creationId xmlns:a16="http://schemas.microsoft.com/office/drawing/2014/main" xmlns="" id="{0FBCDB03-0477-4087-9F53-FDBCDB3767B7}"/>
                </a:ext>
              </a:extLst>
            </p:cNvPr>
            <p:cNvSpPr/>
            <p:nvPr/>
          </p:nvSpPr>
          <p:spPr>
            <a:xfrm rot="5400000">
              <a:off x="4232562" y="3943893"/>
              <a:ext cx="225225" cy="506621"/>
            </a:xfrm>
            <a:custGeom>
              <a:avLst/>
              <a:gdLst/>
              <a:ahLst/>
              <a:cxnLst/>
              <a:rect l="l" t="t" r="r" b="b"/>
              <a:pathLst>
                <a:path w="2834" h="6375" extrusionOk="0">
                  <a:moveTo>
                    <a:pt x="487" y="1"/>
                  </a:moveTo>
                  <a:lnTo>
                    <a:pt x="236" y="14"/>
                  </a:lnTo>
                  <a:lnTo>
                    <a:pt x="0" y="26"/>
                  </a:lnTo>
                  <a:cubicBezTo>
                    <a:pt x="680" y="2129"/>
                    <a:pt x="1221" y="4249"/>
                    <a:pt x="1711" y="6374"/>
                  </a:cubicBezTo>
                  <a:cubicBezTo>
                    <a:pt x="1889" y="6249"/>
                    <a:pt x="2057" y="6108"/>
                    <a:pt x="2209" y="5952"/>
                  </a:cubicBezTo>
                  <a:cubicBezTo>
                    <a:pt x="2441" y="5714"/>
                    <a:pt x="2649" y="5454"/>
                    <a:pt x="2834" y="5178"/>
                  </a:cubicBezTo>
                  <a:lnTo>
                    <a:pt x="4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06;p15">
              <a:extLst>
                <a:ext uri="{FF2B5EF4-FFF2-40B4-BE49-F238E27FC236}">
                  <a16:creationId xmlns:a16="http://schemas.microsoft.com/office/drawing/2014/main" xmlns="" id="{9ACBA72B-DC70-46F8-B775-AC91C2327AAB}"/>
                </a:ext>
              </a:extLst>
            </p:cNvPr>
            <p:cNvSpPr/>
            <p:nvPr/>
          </p:nvSpPr>
          <p:spPr>
            <a:xfrm rot="5400000">
              <a:off x="4187899" y="3811890"/>
              <a:ext cx="280141" cy="537217"/>
            </a:xfrm>
            <a:custGeom>
              <a:avLst/>
              <a:gdLst/>
              <a:ahLst/>
              <a:cxnLst/>
              <a:rect l="l" t="t" r="r" b="b"/>
              <a:pathLst>
                <a:path w="3525" h="6760" extrusionOk="0">
                  <a:moveTo>
                    <a:pt x="1814" y="1"/>
                  </a:moveTo>
                  <a:lnTo>
                    <a:pt x="1741" y="5"/>
                  </a:lnTo>
                  <a:lnTo>
                    <a:pt x="1567" y="13"/>
                  </a:lnTo>
                  <a:lnTo>
                    <a:pt x="0" y="5416"/>
                  </a:lnTo>
                  <a:cubicBezTo>
                    <a:pt x="0" y="5416"/>
                    <a:pt x="669" y="6336"/>
                    <a:pt x="1650" y="6654"/>
                  </a:cubicBezTo>
                  <a:cubicBezTo>
                    <a:pt x="1852" y="6720"/>
                    <a:pt x="2068" y="6759"/>
                    <a:pt x="2294" y="6759"/>
                  </a:cubicBezTo>
                  <a:cubicBezTo>
                    <a:pt x="2680" y="6759"/>
                    <a:pt x="3095" y="6645"/>
                    <a:pt x="3525" y="6350"/>
                  </a:cubicBezTo>
                  <a:cubicBezTo>
                    <a:pt x="3035" y="4223"/>
                    <a:pt x="2494" y="2104"/>
                    <a:pt x="1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07;p15">
              <a:extLst>
                <a:ext uri="{FF2B5EF4-FFF2-40B4-BE49-F238E27FC236}">
                  <a16:creationId xmlns:a16="http://schemas.microsoft.com/office/drawing/2014/main" xmlns="" id="{7F0285F1-A014-4406-91DA-2FDC64804191}"/>
                </a:ext>
              </a:extLst>
            </p:cNvPr>
            <p:cNvSpPr/>
            <p:nvPr/>
          </p:nvSpPr>
          <p:spPr>
            <a:xfrm rot="5400000">
              <a:off x="4602698" y="4057571"/>
              <a:ext cx="58492" cy="73112"/>
            </a:xfrm>
            <a:custGeom>
              <a:avLst/>
              <a:gdLst/>
              <a:ahLst/>
              <a:cxnLst/>
              <a:rect l="l" t="t" r="r" b="b"/>
              <a:pathLst>
                <a:path w="736" h="920" extrusionOk="0">
                  <a:moveTo>
                    <a:pt x="211" y="1"/>
                  </a:moveTo>
                  <a:cubicBezTo>
                    <a:pt x="100" y="1"/>
                    <a:pt x="13" y="230"/>
                    <a:pt x="1" y="920"/>
                  </a:cubicBezTo>
                  <a:lnTo>
                    <a:pt x="735" y="882"/>
                  </a:lnTo>
                  <a:cubicBezTo>
                    <a:pt x="735" y="882"/>
                    <a:pt x="428"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08;p15">
              <a:extLst>
                <a:ext uri="{FF2B5EF4-FFF2-40B4-BE49-F238E27FC236}">
                  <a16:creationId xmlns:a16="http://schemas.microsoft.com/office/drawing/2014/main" xmlns="" id="{43B78BD4-6F0D-4414-AA0A-4C741B093A10}"/>
                </a:ext>
              </a:extLst>
            </p:cNvPr>
            <p:cNvSpPr/>
            <p:nvPr/>
          </p:nvSpPr>
          <p:spPr>
            <a:xfrm rot="5400000">
              <a:off x="3523870" y="3891561"/>
              <a:ext cx="517128" cy="543019"/>
            </a:xfrm>
            <a:custGeom>
              <a:avLst/>
              <a:gdLst/>
              <a:ahLst/>
              <a:cxnLst/>
              <a:rect l="l" t="t" r="r" b="b"/>
              <a:pathLst>
                <a:path w="6507" h="6833" extrusionOk="0">
                  <a:moveTo>
                    <a:pt x="5486" y="1"/>
                  </a:moveTo>
                  <a:cubicBezTo>
                    <a:pt x="5455" y="30"/>
                    <a:pt x="5424" y="57"/>
                    <a:pt x="5390" y="85"/>
                  </a:cubicBezTo>
                  <a:cubicBezTo>
                    <a:pt x="4617" y="737"/>
                    <a:pt x="3578" y="1103"/>
                    <a:pt x="2510" y="1103"/>
                  </a:cubicBezTo>
                  <a:cubicBezTo>
                    <a:pt x="2456" y="1103"/>
                    <a:pt x="2400" y="1103"/>
                    <a:pt x="2345" y="1100"/>
                  </a:cubicBezTo>
                  <a:cubicBezTo>
                    <a:pt x="1656" y="1075"/>
                    <a:pt x="953" y="895"/>
                    <a:pt x="307" y="586"/>
                  </a:cubicBezTo>
                  <a:cubicBezTo>
                    <a:pt x="294" y="764"/>
                    <a:pt x="282" y="952"/>
                    <a:pt x="269" y="1152"/>
                  </a:cubicBezTo>
                  <a:cubicBezTo>
                    <a:pt x="932" y="1449"/>
                    <a:pt x="1646" y="1618"/>
                    <a:pt x="2372" y="1649"/>
                  </a:cubicBezTo>
                  <a:lnTo>
                    <a:pt x="2487" y="1652"/>
                  </a:lnTo>
                  <a:cubicBezTo>
                    <a:pt x="2505" y="1652"/>
                    <a:pt x="2522" y="1652"/>
                    <a:pt x="2540" y="1652"/>
                  </a:cubicBezTo>
                  <a:cubicBezTo>
                    <a:pt x="3666" y="1652"/>
                    <a:pt x="4768" y="1293"/>
                    <a:pt x="5616" y="643"/>
                  </a:cubicBezTo>
                  <a:cubicBezTo>
                    <a:pt x="5574" y="413"/>
                    <a:pt x="5526" y="198"/>
                    <a:pt x="5486" y="1"/>
                  </a:cubicBezTo>
                  <a:close/>
                  <a:moveTo>
                    <a:pt x="5732" y="1199"/>
                  </a:moveTo>
                  <a:cubicBezTo>
                    <a:pt x="5029" y="2000"/>
                    <a:pt x="3886" y="2484"/>
                    <a:pt x="2643" y="2484"/>
                  </a:cubicBezTo>
                  <a:cubicBezTo>
                    <a:pt x="2642" y="2484"/>
                    <a:pt x="2640" y="2484"/>
                    <a:pt x="2638" y="2484"/>
                  </a:cubicBezTo>
                  <a:cubicBezTo>
                    <a:pt x="2573" y="2484"/>
                    <a:pt x="2511" y="2481"/>
                    <a:pt x="2447" y="2478"/>
                  </a:cubicBezTo>
                  <a:cubicBezTo>
                    <a:pt x="1719" y="2450"/>
                    <a:pt x="962" y="2267"/>
                    <a:pt x="221" y="1946"/>
                  </a:cubicBezTo>
                  <a:cubicBezTo>
                    <a:pt x="206" y="2128"/>
                    <a:pt x="195" y="2315"/>
                    <a:pt x="182" y="2508"/>
                  </a:cubicBezTo>
                  <a:cubicBezTo>
                    <a:pt x="928" y="2812"/>
                    <a:pt x="1685" y="2989"/>
                    <a:pt x="2418" y="3024"/>
                  </a:cubicBezTo>
                  <a:cubicBezTo>
                    <a:pt x="2507" y="3028"/>
                    <a:pt x="2599" y="3031"/>
                    <a:pt x="2687" y="3033"/>
                  </a:cubicBezTo>
                  <a:cubicBezTo>
                    <a:pt x="2689" y="3033"/>
                    <a:pt x="2691" y="3033"/>
                    <a:pt x="2693" y="3033"/>
                  </a:cubicBezTo>
                  <a:cubicBezTo>
                    <a:pt x="3917" y="3033"/>
                    <a:pt x="5060" y="2613"/>
                    <a:pt x="5864" y="1891"/>
                  </a:cubicBezTo>
                  <a:cubicBezTo>
                    <a:pt x="5818" y="1650"/>
                    <a:pt x="5775" y="1418"/>
                    <a:pt x="5732" y="1199"/>
                  </a:cubicBezTo>
                  <a:close/>
                  <a:moveTo>
                    <a:pt x="5991" y="2806"/>
                  </a:moveTo>
                  <a:cubicBezTo>
                    <a:pt x="5191" y="3404"/>
                    <a:pt x="4186" y="3756"/>
                    <a:pt x="3141" y="3798"/>
                  </a:cubicBezTo>
                  <a:cubicBezTo>
                    <a:pt x="3072" y="3801"/>
                    <a:pt x="3003" y="3802"/>
                    <a:pt x="2934" y="3802"/>
                  </a:cubicBezTo>
                  <a:cubicBezTo>
                    <a:pt x="2745" y="3802"/>
                    <a:pt x="2556" y="3792"/>
                    <a:pt x="2368" y="3772"/>
                  </a:cubicBezTo>
                  <a:cubicBezTo>
                    <a:pt x="1608" y="3693"/>
                    <a:pt x="848" y="3455"/>
                    <a:pt x="161" y="3083"/>
                  </a:cubicBezTo>
                  <a:cubicBezTo>
                    <a:pt x="148" y="3271"/>
                    <a:pt x="138" y="3463"/>
                    <a:pt x="127" y="3659"/>
                  </a:cubicBezTo>
                  <a:cubicBezTo>
                    <a:pt x="820" y="4005"/>
                    <a:pt x="1568" y="4225"/>
                    <a:pt x="2338" y="4309"/>
                  </a:cubicBezTo>
                  <a:cubicBezTo>
                    <a:pt x="2550" y="4334"/>
                    <a:pt x="2763" y="4347"/>
                    <a:pt x="2976" y="4347"/>
                  </a:cubicBezTo>
                  <a:cubicBezTo>
                    <a:pt x="3053" y="4347"/>
                    <a:pt x="3131" y="4345"/>
                    <a:pt x="3208" y="4342"/>
                  </a:cubicBezTo>
                  <a:cubicBezTo>
                    <a:pt x="4254" y="4302"/>
                    <a:pt x="5260" y="3980"/>
                    <a:pt x="6098" y="3427"/>
                  </a:cubicBezTo>
                  <a:cubicBezTo>
                    <a:pt x="6061" y="3214"/>
                    <a:pt x="6025" y="3007"/>
                    <a:pt x="5991" y="2806"/>
                  </a:cubicBezTo>
                  <a:close/>
                  <a:moveTo>
                    <a:pt x="103" y="4081"/>
                  </a:moveTo>
                  <a:cubicBezTo>
                    <a:pt x="92" y="4270"/>
                    <a:pt x="81" y="4466"/>
                    <a:pt x="69" y="4661"/>
                  </a:cubicBezTo>
                  <a:cubicBezTo>
                    <a:pt x="814" y="5058"/>
                    <a:pt x="1533" y="5388"/>
                    <a:pt x="2257" y="5594"/>
                  </a:cubicBezTo>
                  <a:lnTo>
                    <a:pt x="2257" y="5593"/>
                  </a:lnTo>
                  <a:lnTo>
                    <a:pt x="2259" y="5594"/>
                  </a:lnTo>
                  <a:cubicBezTo>
                    <a:pt x="2760" y="5737"/>
                    <a:pt x="3261" y="5819"/>
                    <a:pt x="3771" y="5819"/>
                  </a:cubicBezTo>
                  <a:cubicBezTo>
                    <a:pt x="3889" y="5819"/>
                    <a:pt x="4008" y="5815"/>
                    <a:pt x="4127" y="5806"/>
                  </a:cubicBezTo>
                  <a:cubicBezTo>
                    <a:pt x="4662" y="5768"/>
                    <a:pt x="5184" y="5630"/>
                    <a:pt x="5667" y="5397"/>
                  </a:cubicBezTo>
                  <a:cubicBezTo>
                    <a:pt x="5905" y="5283"/>
                    <a:pt x="6130" y="5147"/>
                    <a:pt x="6340" y="4988"/>
                  </a:cubicBezTo>
                  <a:cubicBezTo>
                    <a:pt x="6305" y="4763"/>
                    <a:pt x="6275" y="4542"/>
                    <a:pt x="6239" y="4325"/>
                  </a:cubicBezTo>
                  <a:cubicBezTo>
                    <a:pt x="5985" y="4561"/>
                    <a:pt x="5697" y="4757"/>
                    <a:pt x="5384" y="4906"/>
                  </a:cubicBezTo>
                  <a:cubicBezTo>
                    <a:pt x="4962" y="5109"/>
                    <a:pt x="4504" y="5231"/>
                    <a:pt x="4037" y="5265"/>
                  </a:cubicBezTo>
                  <a:cubicBezTo>
                    <a:pt x="3939" y="5272"/>
                    <a:pt x="3841" y="5275"/>
                    <a:pt x="3742" y="5275"/>
                  </a:cubicBezTo>
                  <a:cubicBezTo>
                    <a:pt x="3258" y="5275"/>
                    <a:pt x="2778" y="5193"/>
                    <a:pt x="2293" y="5048"/>
                  </a:cubicBezTo>
                  <a:cubicBezTo>
                    <a:pt x="1580" y="4834"/>
                    <a:pt x="853" y="4488"/>
                    <a:pt x="103" y="4081"/>
                  </a:cubicBezTo>
                  <a:close/>
                  <a:moveTo>
                    <a:pt x="30" y="5420"/>
                  </a:moveTo>
                  <a:cubicBezTo>
                    <a:pt x="20" y="5607"/>
                    <a:pt x="10" y="5801"/>
                    <a:pt x="0" y="5994"/>
                  </a:cubicBezTo>
                  <a:cubicBezTo>
                    <a:pt x="697" y="6317"/>
                    <a:pt x="1430" y="6553"/>
                    <a:pt x="2185" y="6697"/>
                  </a:cubicBezTo>
                  <a:lnTo>
                    <a:pt x="2185" y="6695"/>
                  </a:lnTo>
                  <a:cubicBezTo>
                    <a:pt x="2527" y="6758"/>
                    <a:pt x="2872" y="6801"/>
                    <a:pt x="3219" y="6822"/>
                  </a:cubicBezTo>
                  <a:cubicBezTo>
                    <a:pt x="3351" y="6829"/>
                    <a:pt x="3482" y="6832"/>
                    <a:pt x="3611" y="6832"/>
                  </a:cubicBezTo>
                  <a:cubicBezTo>
                    <a:pt x="4662" y="6832"/>
                    <a:pt x="5653" y="6606"/>
                    <a:pt x="6506" y="6180"/>
                  </a:cubicBezTo>
                  <a:cubicBezTo>
                    <a:pt x="6476" y="5976"/>
                    <a:pt x="6451" y="5777"/>
                    <a:pt x="6423" y="5579"/>
                  </a:cubicBezTo>
                  <a:cubicBezTo>
                    <a:pt x="5604" y="6041"/>
                    <a:pt x="4622" y="6287"/>
                    <a:pt x="3573" y="6287"/>
                  </a:cubicBezTo>
                  <a:cubicBezTo>
                    <a:pt x="3451" y="6287"/>
                    <a:pt x="3327" y="6284"/>
                    <a:pt x="3202" y="6277"/>
                  </a:cubicBezTo>
                  <a:cubicBezTo>
                    <a:pt x="2873" y="6259"/>
                    <a:pt x="2545" y="6219"/>
                    <a:pt x="2220" y="6157"/>
                  </a:cubicBezTo>
                  <a:cubicBezTo>
                    <a:pt x="1491" y="6021"/>
                    <a:pt x="752" y="5770"/>
                    <a:pt x="30" y="54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09;p15">
              <a:extLst>
                <a:ext uri="{FF2B5EF4-FFF2-40B4-BE49-F238E27FC236}">
                  <a16:creationId xmlns:a16="http://schemas.microsoft.com/office/drawing/2014/main" xmlns="" id="{4C082137-4F51-4C01-A9B3-0110C70733CF}"/>
                </a:ext>
              </a:extLst>
            </p:cNvPr>
            <p:cNvSpPr/>
            <p:nvPr/>
          </p:nvSpPr>
          <p:spPr>
            <a:xfrm rot="5400000">
              <a:off x="2172929" y="3918664"/>
              <a:ext cx="256855" cy="795813"/>
            </a:xfrm>
            <a:custGeom>
              <a:avLst/>
              <a:gdLst/>
              <a:ahLst/>
              <a:cxnLst/>
              <a:rect l="l" t="t" r="r" b="b"/>
              <a:pathLst>
                <a:path w="3232" h="10014" extrusionOk="0">
                  <a:moveTo>
                    <a:pt x="2365" y="1"/>
                  </a:moveTo>
                  <a:cubicBezTo>
                    <a:pt x="2135" y="1"/>
                    <a:pt x="2024" y="281"/>
                    <a:pt x="1987" y="511"/>
                  </a:cubicBezTo>
                  <a:cubicBezTo>
                    <a:pt x="1670" y="2476"/>
                    <a:pt x="1631" y="4516"/>
                    <a:pt x="1058" y="6405"/>
                  </a:cubicBezTo>
                  <a:cubicBezTo>
                    <a:pt x="809" y="7231"/>
                    <a:pt x="1" y="8617"/>
                    <a:pt x="341" y="9532"/>
                  </a:cubicBezTo>
                  <a:cubicBezTo>
                    <a:pt x="472" y="9882"/>
                    <a:pt x="625" y="10014"/>
                    <a:pt x="780" y="10014"/>
                  </a:cubicBezTo>
                  <a:cubicBezTo>
                    <a:pt x="1111" y="10014"/>
                    <a:pt x="1449" y="9412"/>
                    <a:pt x="1590" y="9075"/>
                  </a:cubicBezTo>
                  <a:cubicBezTo>
                    <a:pt x="2475" y="6952"/>
                    <a:pt x="2931" y="4549"/>
                    <a:pt x="3161" y="2230"/>
                  </a:cubicBezTo>
                  <a:cubicBezTo>
                    <a:pt x="3231" y="1509"/>
                    <a:pt x="3228" y="667"/>
                    <a:pt x="2657" y="144"/>
                  </a:cubicBezTo>
                  <a:cubicBezTo>
                    <a:pt x="2584" y="78"/>
                    <a:pt x="2498" y="17"/>
                    <a:pt x="2402" y="3"/>
                  </a:cubicBezTo>
                  <a:cubicBezTo>
                    <a:pt x="2389" y="1"/>
                    <a:pt x="2377" y="1"/>
                    <a:pt x="2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10;p15">
              <a:extLst>
                <a:ext uri="{FF2B5EF4-FFF2-40B4-BE49-F238E27FC236}">
                  <a16:creationId xmlns:a16="http://schemas.microsoft.com/office/drawing/2014/main" xmlns="" id="{591C6CAD-D4B4-4165-A81C-9C64582C2CEE}"/>
                </a:ext>
              </a:extLst>
            </p:cNvPr>
            <p:cNvSpPr/>
            <p:nvPr/>
          </p:nvSpPr>
          <p:spPr>
            <a:xfrm rot="5400000">
              <a:off x="3146140" y="4114797"/>
              <a:ext cx="98943" cy="486913"/>
            </a:xfrm>
            <a:custGeom>
              <a:avLst/>
              <a:gdLst/>
              <a:ahLst/>
              <a:cxnLst/>
              <a:rect l="l" t="t" r="r" b="b"/>
              <a:pathLst>
                <a:path w="1245" h="6127" extrusionOk="0">
                  <a:moveTo>
                    <a:pt x="501" y="0"/>
                  </a:moveTo>
                  <a:cubicBezTo>
                    <a:pt x="489" y="0"/>
                    <a:pt x="476" y="2"/>
                    <a:pt x="463" y="4"/>
                  </a:cubicBezTo>
                  <a:cubicBezTo>
                    <a:pt x="353" y="25"/>
                    <a:pt x="296" y="135"/>
                    <a:pt x="261" y="235"/>
                  </a:cubicBezTo>
                  <a:cubicBezTo>
                    <a:pt x="168" y="498"/>
                    <a:pt x="135" y="781"/>
                    <a:pt x="109" y="1062"/>
                  </a:cubicBezTo>
                  <a:cubicBezTo>
                    <a:pt x="28" y="1922"/>
                    <a:pt x="0" y="2788"/>
                    <a:pt x="26" y="3651"/>
                  </a:cubicBezTo>
                  <a:cubicBezTo>
                    <a:pt x="38" y="4091"/>
                    <a:pt x="64" y="4532"/>
                    <a:pt x="103" y="4974"/>
                  </a:cubicBezTo>
                  <a:cubicBezTo>
                    <a:pt x="123" y="5189"/>
                    <a:pt x="78" y="5897"/>
                    <a:pt x="255" y="6061"/>
                  </a:cubicBezTo>
                  <a:cubicBezTo>
                    <a:pt x="305" y="6107"/>
                    <a:pt x="355" y="6126"/>
                    <a:pt x="404" y="6126"/>
                  </a:cubicBezTo>
                  <a:cubicBezTo>
                    <a:pt x="660" y="6126"/>
                    <a:pt x="892" y="5593"/>
                    <a:pt x="967" y="5419"/>
                  </a:cubicBezTo>
                  <a:cubicBezTo>
                    <a:pt x="1244" y="4785"/>
                    <a:pt x="1212" y="4045"/>
                    <a:pt x="1197" y="3347"/>
                  </a:cubicBezTo>
                  <a:cubicBezTo>
                    <a:pt x="1173" y="2360"/>
                    <a:pt x="1052" y="1379"/>
                    <a:pt x="835" y="418"/>
                  </a:cubicBezTo>
                  <a:cubicBezTo>
                    <a:pt x="794" y="235"/>
                    <a:pt x="676" y="0"/>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911;p15">
            <a:extLst>
              <a:ext uri="{FF2B5EF4-FFF2-40B4-BE49-F238E27FC236}">
                <a16:creationId xmlns:a16="http://schemas.microsoft.com/office/drawing/2014/main" xmlns="" id="{ED8C43D1-526C-4400-855B-BEEAE800DF75}"/>
              </a:ext>
            </a:extLst>
          </p:cNvPr>
          <p:cNvGrpSpPr/>
          <p:nvPr/>
        </p:nvGrpSpPr>
        <p:grpSpPr>
          <a:xfrm rot="-757367">
            <a:off x="-276315" y="4259369"/>
            <a:ext cx="1309753" cy="716713"/>
            <a:chOff x="2015475" y="891175"/>
            <a:chExt cx="1158325" cy="633850"/>
          </a:xfrm>
        </p:grpSpPr>
        <p:sp>
          <p:nvSpPr>
            <p:cNvPr id="88" name="Google Shape;912;p15">
              <a:extLst>
                <a:ext uri="{FF2B5EF4-FFF2-40B4-BE49-F238E27FC236}">
                  <a16:creationId xmlns:a16="http://schemas.microsoft.com/office/drawing/2014/main" xmlns="" id="{34F8D93E-B54E-4AF5-90C0-0CABB37C8A9E}"/>
                </a:ext>
              </a:extLst>
            </p:cNvPr>
            <p:cNvSpPr/>
            <p:nvPr/>
          </p:nvSpPr>
          <p:spPr>
            <a:xfrm>
              <a:off x="2440450" y="1178325"/>
              <a:ext cx="683975" cy="346700"/>
            </a:xfrm>
            <a:custGeom>
              <a:avLst/>
              <a:gdLst/>
              <a:ahLst/>
              <a:cxnLst/>
              <a:rect l="l" t="t" r="r" b="b"/>
              <a:pathLst>
                <a:path w="27359" h="13868" extrusionOk="0">
                  <a:moveTo>
                    <a:pt x="27359" y="0"/>
                  </a:moveTo>
                  <a:lnTo>
                    <a:pt x="0" y="6237"/>
                  </a:lnTo>
                  <a:lnTo>
                    <a:pt x="0" y="13867"/>
                  </a:lnTo>
                  <a:lnTo>
                    <a:pt x="27359" y="6983"/>
                  </a:lnTo>
                  <a:lnTo>
                    <a:pt x="273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13;p15">
              <a:extLst>
                <a:ext uri="{FF2B5EF4-FFF2-40B4-BE49-F238E27FC236}">
                  <a16:creationId xmlns:a16="http://schemas.microsoft.com/office/drawing/2014/main" xmlns="" id="{3B44CAAC-08BB-428A-8F7E-D241C71F8504}"/>
                </a:ext>
              </a:extLst>
            </p:cNvPr>
            <p:cNvSpPr/>
            <p:nvPr/>
          </p:nvSpPr>
          <p:spPr>
            <a:xfrm>
              <a:off x="2479500" y="1401375"/>
              <a:ext cx="10575" cy="56925"/>
            </a:xfrm>
            <a:custGeom>
              <a:avLst/>
              <a:gdLst/>
              <a:ahLst/>
              <a:cxnLst/>
              <a:rect l="l" t="t" r="r" b="b"/>
              <a:pathLst>
                <a:path w="423" h="2277" extrusionOk="0">
                  <a:moveTo>
                    <a:pt x="423" y="1"/>
                  </a:moveTo>
                  <a:lnTo>
                    <a:pt x="0" y="102"/>
                  </a:lnTo>
                  <a:lnTo>
                    <a:pt x="0" y="2277"/>
                  </a:lnTo>
                  <a:lnTo>
                    <a:pt x="423" y="2175"/>
                  </a:lnTo>
                  <a:lnTo>
                    <a:pt x="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14;p15">
              <a:extLst>
                <a:ext uri="{FF2B5EF4-FFF2-40B4-BE49-F238E27FC236}">
                  <a16:creationId xmlns:a16="http://schemas.microsoft.com/office/drawing/2014/main" xmlns="" id="{4ECA7739-D125-42EF-A46A-DCF005DD851D}"/>
                </a:ext>
              </a:extLst>
            </p:cNvPr>
            <p:cNvSpPr/>
            <p:nvPr/>
          </p:nvSpPr>
          <p:spPr>
            <a:xfrm>
              <a:off x="2519750" y="1381100"/>
              <a:ext cx="54950" cy="67550"/>
            </a:xfrm>
            <a:custGeom>
              <a:avLst/>
              <a:gdLst/>
              <a:ahLst/>
              <a:cxnLst/>
              <a:rect l="l" t="t" r="r" b="b"/>
              <a:pathLst>
                <a:path w="2198" h="2702" extrusionOk="0">
                  <a:moveTo>
                    <a:pt x="2198" y="1"/>
                  </a:moveTo>
                  <a:lnTo>
                    <a:pt x="1747" y="109"/>
                  </a:lnTo>
                  <a:lnTo>
                    <a:pt x="1099" y="1501"/>
                  </a:lnTo>
                  <a:lnTo>
                    <a:pt x="455" y="419"/>
                  </a:lnTo>
                  <a:lnTo>
                    <a:pt x="1" y="527"/>
                  </a:lnTo>
                  <a:lnTo>
                    <a:pt x="1" y="2702"/>
                  </a:lnTo>
                  <a:lnTo>
                    <a:pt x="424" y="2601"/>
                  </a:lnTo>
                  <a:lnTo>
                    <a:pt x="424" y="1161"/>
                  </a:lnTo>
                  <a:lnTo>
                    <a:pt x="985" y="2099"/>
                  </a:lnTo>
                  <a:lnTo>
                    <a:pt x="1214" y="2045"/>
                  </a:lnTo>
                  <a:lnTo>
                    <a:pt x="1776" y="837"/>
                  </a:lnTo>
                  <a:lnTo>
                    <a:pt x="1776" y="2277"/>
                  </a:lnTo>
                  <a:lnTo>
                    <a:pt x="2198" y="2177"/>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5;p15">
              <a:extLst>
                <a:ext uri="{FF2B5EF4-FFF2-40B4-BE49-F238E27FC236}">
                  <a16:creationId xmlns:a16="http://schemas.microsoft.com/office/drawing/2014/main" xmlns="" id="{559BC10C-6FC1-43E0-9B5F-4DB54338C330}"/>
                </a:ext>
              </a:extLst>
            </p:cNvPr>
            <p:cNvSpPr/>
            <p:nvPr/>
          </p:nvSpPr>
          <p:spPr>
            <a:xfrm>
              <a:off x="2580725" y="1372450"/>
              <a:ext cx="50825" cy="61650"/>
            </a:xfrm>
            <a:custGeom>
              <a:avLst/>
              <a:gdLst/>
              <a:ahLst/>
              <a:cxnLst/>
              <a:rect l="l" t="t" r="r" b="b"/>
              <a:pathLst>
                <a:path w="2033" h="2466" extrusionOk="0">
                  <a:moveTo>
                    <a:pt x="1019" y="527"/>
                  </a:moveTo>
                  <a:lnTo>
                    <a:pt x="1318" y="1310"/>
                  </a:lnTo>
                  <a:lnTo>
                    <a:pt x="705" y="1456"/>
                  </a:lnTo>
                  <a:lnTo>
                    <a:pt x="705" y="1456"/>
                  </a:lnTo>
                  <a:lnTo>
                    <a:pt x="1019" y="527"/>
                  </a:lnTo>
                  <a:close/>
                  <a:moveTo>
                    <a:pt x="1204" y="1"/>
                  </a:moveTo>
                  <a:lnTo>
                    <a:pt x="831" y="91"/>
                  </a:lnTo>
                  <a:lnTo>
                    <a:pt x="1" y="2465"/>
                  </a:lnTo>
                  <a:lnTo>
                    <a:pt x="436" y="2361"/>
                  </a:lnTo>
                  <a:lnTo>
                    <a:pt x="636" y="1770"/>
                  </a:lnTo>
                  <a:lnTo>
                    <a:pt x="1394" y="1588"/>
                  </a:lnTo>
                  <a:lnTo>
                    <a:pt x="1597" y="2082"/>
                  </a:lnTo>
                  <a:lnTo>
                    <a:pt x="2032"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16;p15">
              <a:extLst>
                <a:ext uri="{FF2B5EF4-FFF2-40B4-BE49-F238E27FC236}">
                  <a16:creationId xmlns:a16="http://schemas.microsoft.com/office/drawing/2014/main" xmlns="" id="{AFDC2486-D6CF-4663-84BB-7C124A25AFD2}"/>
                </a:ext>
              </a:extLst>
            </p:cNvPr>
            <p:cNvSpPr/>
            <p:nvPr/>
          </p:nvSpPr>
          <p:spPr>
            <a:xfrm>
              <a:off x="2627550" y="1357625"/>
              <a:ext cx="45275" cy="61100"/>
            </a:xfrm>
            <a:custGeom>
              <a:avLst/>
              <a:gdLst/>
              <a:ahLst/>
              <a:cxnLst/>
              <a:rect l="l" t="t" r="r" b="b"/>
              <a:pathLst>
                <a:path w="1811" h="2444" extrusionOk="0">
                  <a:moveTo>
                    <a:pt x="1810" y="1"/>
                  </a:moveTo>
                  <a:lnTo>
                    <a:pt x="0" y="434"/>
                  </a:lnTo>
                  <a:lnTo>
                    <a:pt x="0" y="805"/>
                  </a:lnTo>
                  <a:lnTo>
                    <a:pt x="695" y="639"/>
                  </a:lnTo>
                  <a:lnTo>
                    <a:pt x="695" y="2443"/>
                  </a:lnTo>
                  <a:lnTo>
                    <a:pt x="1115" y="2343"/>
                  </a:lnTo>
                  <a:lnTo>
                    <a:pt x="1115" y="537"/>
                  </a:lnTo>
                  <a:lnTo>
                    <a:pt x="1810" y="371"/>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17;p15">
              <a:extLst>
                <a:ext uri="{FF2B5EF4-FFF2-40B4-BE49-F238E27FC236}">
                  <a16:creationId xmlns:a16="http://schemas.microsoft.com/office/drawing/2014/main" xmlns="" id="{7C2E4527-FB06-4FF7-906A-0FCCD1B7A885}"/>
                </a:ext>
              </a:extLst>
            </p:cNvPr>
            <p:cNvSpPr/>
            <p:nvPr/>
          </p:nvSpPr>
          <p:spPr>
            <a:xfrm>
              <a:off x="2679550" y="1345075"/>
              <a:ext cx="45725" cy="65325"/>
            </a:xfrm>
            <a:custGeom>
              <a:avLst/>
              <a:gdLst/>
              <a:ahLst/>
              <a:cxnLst/>
              <a:rect l="l" t="t" r="r" b="b"/>
              <a:pathLst>
                <a:path w="1829" h="2613" extrusionOk="0">
                  <a:moveTo>
                    <a:pt x="1829" y="0"/>
                  </a:moveTo>
                  <a:lnTo>
                    <a:pt x="1409" y="100"/>
                  </a:lnTo>
                  <a:lnTo>
                    <a:pt x="1409" y="980"/>
                  </a:lnTo>
                  <a:lnTo>
                    <a:pt x="423" y="1217"/>
                  </a:lnTo>
                  <a:lnTo>
                    <a:pt x="423" y="337"/>
                  </a:lnTo>
                  <a:lnTo>
                    <a:pt x="0" y="438"/>
                  </a:lnTo>
                  <a:lnTo>
                    <a:pt x="0" y="2613"/>
                  </a:lnTo>
                  <a:lnTo>
                    <a:pt x="423" y="2512"/>
                  </a:lnTo>
                  <a:lnTo>
                    <a:pt x="423" y="1584"/>
                  </a:lnTo>
                  <a:lnTo>
                    <a:pt x="1409" y="1347"/>
                  </a:lnTo>
                  <a:lnTo>
                    <a:pt x="1409" y="2276"/>
                  </a:lnTo>
                  <a:lnTo>
                    <a:pt x="1829" y="2175"/>
                  </a:lnTo>
                  <a:lnTo>
                    <a:pt x="18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18;p15">
              <a:extLst>
                <a:ext uri="{FF2B5EF4-FFF2-40B4-BE49-F238E27FC236}">
                  <a16:creationId xmlns:a16="http://schemas.microsoft.com/office/drawing/2014/main" xmlns="" id="{4813863D-FCB7-4CCF-ADB6-9646BB4DB5B6}"/>
                </a:ext>
              </a:extLst>
            </p:cNvPr>
            <p:cNvSpPr/>
            <p:nvPr/>
          </p:nvSpPr>
          <p:spPr>
            <a:xfrm>
              <a:off x="2736600" y="1333500"/>
              <a:ext cx="37775" cy="63250"/>
            </a:xfrm>
            <a:custGeom>
              <a:avLst/>
              <a:gdLst/>
              <a:ahLst/>
              <a:cxnLst/>
              <a:rect l="l" t="t" r="r" b="b"/>
              <a:pathLst>
                <a:path w="1511" h="2530" extrusionOk="0">
                  <a:moveTo>
                    <a:pt x="1484" y="0"/>
                  </a:moveTo>
                  <a:lnTo>
                    <a:pt x="0" y="355"/>
                  </a:lnTo>
                  <a:lnTo>
                    <a:pt x="0" y="2530"/>
                  </a:lnTo>
                  <a:lnTo>
                    <a:pt x="1510" y="2168"/>
                  </a:lnTo>
                  <a:lnTo>
                    <a:pt x="1510" y="1798"/>
                  </a:lnTo>
                  <a:lnTo>
                    <a:pt x="422" y="2058"/>
                  </a:lnTo>
                  <a:lnTo>
                    <a:pt x="422" y="1491"/>
                  </a:lnTo>
                  <a:lnTo>
                    <a:pt x="1339" y="1271"/>
                  </a:lnTo>
                  <a:lnTo>
                    <a:pt x="1339" y="929"/>
                  </a:lnTo>
                  <a:lnTo>
                    <a:pt x="422" y="1148"/>
                  </a:lnTo>
                  <a:lnTo>
                    <a:pt x="422" y="624"/>
                  </a:lnTo>
                  <a:lnTo>
                    <a:pt x="1484" y="371"/>
                  </a:lnTo>
                  <a:lnTo>
                    <a:pt x="14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19;p15">
              <a:extLst>
                <a:ext uri="{FF2B5EF4-FFF2-40B4-BE49-F238E27FC236}">
                  <a16:creationId xmlns:a16="http://schemas.microsoft.com/office/drawing/2014/main" xmlns="" id="{F816BEC2-1BB6-4DC0-AEB2-B494D5067827}"/>
                </a:ext>
              </a:extLst>
            </p:cNvPr>
            <p:cNvSpPr/>
            <p:nvPr/>
          </p:nvSpPr>
          <p:spPr>
            <a:xfrm>
              <a:off x="2782625" y="1318200"/>
              <a:ext cx="54950" cy="67550"/>
            </a:xfrm>
            <a:custGeom>
              <a:avLst/>
              <a:gdLst/>
              <a:ahLst/>
              <a:cxnLst/>
              <a:rect l="l" t="t" r="r" b="b"/>
              <a:pathLst>
                <a:path w="2198" h="2702" extrusionOk="0">
                  <a:moveTo>
                    <a:pt x="2197" y="0"/>
                  </a:moveTo>
                  <a:lnTo>
                    <a:pt x="1747" y="108"/>
                  </a:lnTo>
                  <a:lnTo>
                    <a:pt x="1098" y="1501"/>
                  </a:lnTo>
                  <a:lnTo>
                    <a:pt x="453" y="417"/>
                  </a:lnTo>
                  <a:lnTo>
                    <a:pt x="0" y="525"/>
                  </a:lnTo>
                  <a:lnTo>
                    <a:pt x="0" y="2701"/>
                  </a:lnTo>
                  <a:lnTo>
                    <a:pt x="424" y="2600"/>
                  </a:lnTo>
                  <a:lnTo>
                    <a:pt x="424" y="1160"/>
                  </a:lnTo>
                  <a:lnTo>
                    <a:pt x="984" y="2097"/>
                  </a:lnTo>
                  <a:lnTo>
                    <a:pt x="1213" y="2042"/>
                  </a:lnTo>
                  <a:lnTo>
                    <a:pt x="1775" y="836"/>
                  </a:lnTo>
                  <a:lnTo>
                    <a:pt x="1775" y="2276"/>
                  </a:lnTo>
                  <a:lnTo>
                    <a:pt x="2197" y="2175"/>
                  </a:lnTo>
                  <a:lnTo>
                    <a:pt x="21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20;p15">
              <a:extLst>
                <a:ext uri="{FF2B5EF4-FFF2-40B4-BE49-F238E27FC236}">
                  <a16:creationId xmlns:a16="http://schemas.microsoft.com/office/drawing/2014/main" xmlns="" id="{52280C6E-EC0A-41B3-BADD-00F151C6B856}"/>
                </a:ext>
              </a:extLst>
            </p:cNvPr>
            <p:cNvSpPr/>
            <p:nvPr/>
          </p:nvSpPr>
          <p:spPr>
            <a:xfrm>
              <a:off x="2843600" y="1309525"/>
              <a:ext cx="50800" cy="61625"/>
            </a:xfrm>
            <a:custGeom>
              <a:avLst/>
              <a:gdLst/>
              <a:ahLst/>
              <a:cxnLst/>
              <a:rect l="l" t="t" r="r" b="b"/>
              <a:pathLst>
                <a:path w="2032" h="2465" extrusionOk="0">
                  <a:moveTo>
                    <a:pt x="1018" y="527"/>
                  </a:moveTo>
                  <a:lnTo>
                    <a:pt x="1318" y="1310"/>
                  </a:lnTo>
                  <a:lnTo>
                    <a:pt x="704" y="1456"/>
                  </a:lnTo>
                  <a:lnTo>
                    <a:pt x="1018" y="527"/>
                  </a:lnTo>
                  <a:close/>
                  <a:moveTo>
                    <a:pt x="1204" y="1"/>
                  </a:moveTo>
                  <a:lnTo>
                    <a:pt x="831" y="91"/>
                  </a:lnTo>
                  <a:lnTo>
                    <a:pt x="0" y="2464"/>
                  </a:lnTo>
                  <a:lnTo>
                    <a:pt x="435" y="2360"/>
                  </a:lnTo>
                  <a:lnTo>
                    <a:pt x="634" y="1770"/>
                  </a:lnTo>
                  <a:lnTo>
                    <a:pt x="1394" y="1589"/>
                  </a:lnTo>
                  <a:lnTo>
                    <a:pt x="1597" y="2083"/>
                  </a:lnTo>
                  <a:lnTo>
                    <a:pt x="2031"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21;p15">
              <a:extLst>
                <a:ext uri="{FF2B5EF4-FFF2-40B4-BE49-F238E27FC236}">
                  <a16:creationId xmlns:a16="http://schemas.microsoft.com/office/drawing/2014/main" xmlns="" id="{5F3E59BA-EB18-44EB-B3E1-43255B167B2D}"/>
                </a:ext>
              </a:extLst>
            </p:cNvPr>
            <p:cNvSpPr/>
            <p:nvPr/>
          </p:nvSpPr>
          <p:spPr>
            <a:xfrm>
              <a:off x="2890400" y="1294725"/>
              <a:ext cx="45275" cy="61075"/>
            </a:xfrm>
            <a:custGeom>
              <a:avLst/>
              <a:gdLst/>
              <a:ahLst/>
              <a:cxnLst/>
              <a:rect l="l" t="t" r="r" b="b"/>
              <a:pathLst>
                <a:path w="1811" h="2443" extrusionOk="0">
                  <a:moveTo>
                    <a:pt x="1811" y="0"/>
                  </a:moveTo>
                  <a:lnTo>
                    <a:pt x="0" y="434"/>
                  </a:lnTo>
                  <a:lnTo>
                    <a:pt x="0" y="804"/>
                  </a:lnTo>
                  <a:lnTo>
                    <a:pt x="696" y="638"/>
                  </a:lnTo>
                  <a:lnTo>
                    <a:pt x="696" y="2442"/>
                  </a:lnTo>
                  <a:lnTo>
                    <a:pt x="1115" y="2341"/>
                  </a:lnTo>
                  <a:lnTo>
                    <a:pt x="1115" y="537"/>
                  </a:lnTo>
                  <a:lnTo>
                    <a:pt x="1811" y="370"/>
                  </a:lnTo>
                  <a:lnTo>
                    <a:pt x="1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22;p15">
              <a:extLst>
                <a:ext uri="{FF2B5EF4-FFF2-40B4-BE49-F238E27FC236}">
                  <a16:creationId xmlns:a16="http://schemas.microsoft.com/office/drawing/2014/main" xmlns="" id="{34F57FFB-496E-434D-8889-A1B050CBCD5A}"/>
                </a:ext>
              </a:extLst>
            </p:cNvPr>
            <p:cNvSpPr/>
            <p:nvPr/>
          </p:nvSpPr>
          <p:spPr>
            <a:xfrm>
              <a:off x="2942400" y="1290575"/>
              <a:ext cx="10600" cy="56925"/>
            </a:xfrm>
            <a:custGeom>
              <a:avLst/>
              <a:gdLst/>
              <a:ahLst/>
              <a:cxnLst/>
              <a:rect l="l" t="t" r="r" b="b"/>
              <a:pathLst>
                <a:path w="424" h="2277" extrusionOk="0">
                  <a:moveTo>
                    <a:pt x="423" y="0"/>
                  </a:moveTo>
                  <a:lnTo>
                    <a:pt x="1" y="101"/>
                  </a:lnTo>
                  <a:lnTo>
                    <a:pt x="1" y="2276"/>
                  </a:lnTo>
                  <a:lnTo>
                    <a:pt x="423" y="2175"/>
                  </a:lnTo>
                  <a:lnTo>
                    <a:pt x="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23;p15">
              <a:extLst>
                <a:ext uri="{FF2B5EF4-FFF2-40B4-BE49-F238E27FC236}">
                  <a16:creationId xmlns:a16="http://schemas.microsoft.com/office/drawing/2014/main" xmlns="" id="{0AC5653B-DCA1-4C40-A653-0BA7F611CE6F}"/>
                </a:ext>
              </a:extLst>
            </p:cNvPr>
            <p:cNvSpPr/>
            <p:nvPr/>
          </p:nvSpPr>
          <p:spPr>
            <a:xfrm>
              <a:off x="2960975" y="1281050"/>
              <a:ext cx="48775" cy="56875"/>
            </a:xfrm>
            <a:custGeom>
              <a:avLst/>
              <a:gdLst/>
              <a:ahLst/>
              <a:cxnLst/>
              <a:rect l="l" t="t" r="r" b="b"/>
              <a:pathLst>
                <a:path w="1951" h="2275" extrusionOk="0">
                  <a:moveTo>
                    <a:pt x="1340" y="1"/>
                  </a:moveTo>
                  <a:cubicBezTo>
                    <a:pt x="1258" y="1"/>
                    <a:pt x="1169" y="12"/>
                    <a:pt x="1074" y="35"/>
                  </a:cubicBezTo>
                  <a:cubicBezTo>
                    <a:pt x="905" y="76"/>
                    <a:pt x="753" y="143"/>
                    <a:pt x="620" y="239"/>
                  </a:cubicBezTo>
                  <a:cubicBezTo>
                    <a:pt x="488" y="333"/>
                    <a:pt x="375" y="443"/>
                    <a:pt x="284" y="567"/>
                  </a:cubicBezTo>
                  <a:cubicBezTo>
                    <a:pt x="191" y="691"/>
                    <a:pt x="122" y="825"/>
                    <a:pt x="74" y="965"/>
                  </a:cubicBezTo>
                  <a:cubicBezTo>
                    <a:pt x="25" y="1106"/>
                    <a:pt x="1" y="1244"/>
                    <a:pt x="1" y="1376"/>
                  </a:cubicBezTo>
                  <a:cubicBezTo>
                    <a:pt x="1" y="1516"/>
                    <a:pt x="28" y="1645"/>
                    <a:pt x="80" y="1766"/>
                  </a:cubicBezTo>
                  <a:cubicBezTo>
                    <a:pt x="132" y="1887"/>
                    <a:pt x="204" y="1990"/>
                    <a:pt x="297" y="2073"/>
                  </a:cubicBezTo>
                  <a:cubicBezTo>
                    <a:pt x="389" y="2156"/>
                    <a:pt x="501" y="2215"/>
                    <a:pt x="629" y="2249"/>
                  </a:cubicBezTo>
                  <a:cubicBezTo>
                    <a:pt x="691" y="2266"/>
                    <a:pt x="756" y="2274"/>
                    <a:pt x="824" y="2274"/>
                  </a:cubicBezTo>
                  <a:cubicBezTo>
                    <a:pt x="898" y="2274"/>
                    <a:pt x="975" y="2264"/>
                    <a:pt x="1055" y="2245"/>
                  </a:cubicBezTo>
                  <a:cubicBezTo>
                    <a:pt x="1143" y="2224"/>
                    <a:pt x="1233" y="2191"/>
                    <a:pt x="1324" y="2146"/>
                  </a:cubicBezTo>
                  <a:cubicBezTo>
                    <a:pt x="1417" y="2103"/>
                    <a:pt x="1503" y="2049"/>
                    <a:pt x="1583" y="1987"/>
                  </a:cubicBezTo>
                  <a:cubicBezTo>
                    <a:pt x="1665" y="1924"/>
                    <a:pt x="1737" y="1855"/>
                    <a:pt x="1801" y="1776"/>
                  </a:cubicBezTo>
                  <a:cubicBezTo>
                    <a:pt x="1866" y="1699"/>
                    <a:pt x="1915" y="1616"/>
                    <a:pt x="1950" y="1525"/>
                  </a:cubicBezTo>
                  <a:lnTo>
                    <a:pt x="1604" y="1409"/>
                  </a:lnTo>
                  <a:cubicBezTo>
                    <a:pt x="1579" y="1475"/>
                    <a:pt x="1546" y="1533"/>
                    <a:pt x="1506" y="1585"/>
                  </a:cubicBezTo>
                  <a:cubicBezTo>
                    <a:pt x="1465" y="1637"/>
                    <a:pt x="1420" y="1680"/>
                    <a:pt x="1372" y="1718"/>
                  </a:cubicBezTo>
                  <a:cubicBezTo>
                    <a:pt x="1324" y="1756"/>
                    <a:pt x="1273" y="1789"/>
                    <a:pt x="1220" y="1814"/>
                  </a:cubicBezTo>
                  <a:cubicBezTo>
                    <a:pt x="1168" y="1838"/>
                    <a:pt x="1117" y="1856"/>
                    <a:pt x="1068" y="1869"/>
                  </a:cubicBezTo>
                  <a:cubicBezTo>
                    <a:pt x="1020" y="1880"/>
                    <a:pt x="974" y="1885"/>
                    <a:pt x="931" y="1885"/>
                  </a:cubicBezTo>
                  <a:cubicBezTo>
                    <a:pt x="888" y="1885"/>
                    <a:pt x="848" y="1880"/>
                    <a:pt x="809" y="1869"/>
                  </a:cubicBezTo>
                  <a:cubicBezTo>
                    <a:pt x="730" y="1846"/>
                    <a:pt x="663" y="1808"/>
                    <a:pt x="606" y="1755"/>
                  </a:cubicBezTo>
                  <a:cubicBezTo>
                    <a:pt x="550" y="1701"/>
                    <a:pt x="508" y="1634"/>
                    <a:pt x="477" y="1551"/>
                  </a:cubicBezTo>
                  <a:cubicBezTo>
                    <a:pt x="446" y="1471"/>
                    <a:pt x="430" y="1382"/>
                    <a:pt x="430" y="1285"/>
                  </a:cubicBezTo>
                  <a:cubicBezTo>
                    <a:pt x="430" y="1200"/>
                    <a:pt x="444" y="1110"/>
                    <a:pt x="470" y="1017"/>
                  </a:cubicBezTo>
                  <a:cubicBezTo>
                    <a:pt x="496" y="924"/>
                    <a:pt x="536" y="837"/>
                    <a:pt x="588" y="756"/>
                  </a:cubicBezTo>
                  <a:cubicBezTo>
                    <a:pt x="640" y="675"/>
                    <a:pt x="706" y="604"/>
                    <a:pt x="785" y="543"/>
                  </a:cubicBezTo>
                  <a:cubicBezTo>
                    <a:pt x="862" y="481"/>
                    <a:pt x="955" y="437"/>
                    <a:pt x="1062" y="412"/>
                  </a:cubicBezTo>
                  <a:cubicBezTo>
                    <a:pt x="1110" y="399"/>
                    <a:pt x="1161" y="394"/>
                    <a:pt x="1211" y="392"/>
                  </a:cubicBezTo>
                  <a:cubicBezTo>
                    <a:pt x="1216" y="392"/>
                    <a:pt x="1220" y="392"/>
                    <a:pt x="1225" y="392"/>
                  </a:cubicBezTo>
                  <a:cubicBezTo>
                    <a:pt x="1272" y="392"/>
                    <a:pt x="1315" y="399"/>
                    <a:pt x="1359" y="411"/>
                  </a:cubicBezTo>
                  <a:cubicBezTo>
                    <a:pt x="1406" y="425"/>
                    <a:pt x="1449" y="447"/>
                    <a:pt x="1490" y="478"/>
                  </a:cubicBezTo>
                  <a:cubicBezTo>
                    <a:pt x="1531" y="511"/>
                    <a:pt x="1566" y="554"/>
                    <a:pt x="1594" y="609"/>
                  </a:cubicBezTo>
                  <a:lnTo>
                    <a:pt x="1919" y="308"/>
                  </a:lnTo>
                  <a:cubicBezTo>
                    <a:pt x="1848" y="184"/>
                    <a:pt x="1739" y="95"/>
                    <a:pt x="1593" y="42"/>
                  </a:cubicBezTo>
                  <a:cubicBezTo>
                    <a:pt x="1516" y="15"/>
                    <a:pt x="1432"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24;p15">
              <a:extLst>
                <a:ext uri="{FF2B5EF4-FFF2-40B4-BE49-F238E27FC236}">
                  <a16:creationId xmlns:a16="http://schemas.microsoft.com/office/drawing/2014/main" xmlns="" id="{CE7454BB-7AD0-487A-A8DA-F1AD16694E02}"/>
                </a:ext>
              </a:extLst>
            </p:cNvPr>
            <p:cNvSpPr/>
            <p:nvPr/>
          </p:nvSpPr>
          <p:spPr>
            <a:xfrm>
              <a:off x="3012825" y="1269625"/>
              <a:ext cx="43025" cy="57300"/>
            </a:xfrm>
            <a:custGeom>
              <a:avLst/>
              <a:gdLst/>
              <a:ahLst/>
              <a:cxnLst/>
              <a:rect l="l" t="t" r="r" b="b"/>
              <a:pathLst>
                <a:path w="1721" h="2292" extrusionOk="0">
                  <a:moveTo>
                    <a:pt x="1179" y="0"/>
                  </a:moveTo>
                  <a:cubicBezTo>
                    <a:pt x="1086" y="0"/>
                    <a:pt x="987" y="13"/>
                    <a:pt x="883" y="37"/>
                  </a:cubicBezTo>
                  <a:cubicBezTo>
                    <a:pt x="773" y="64"/>
                    <a:pt x="669" y="103"/>
                    <a:pt x="573" y="157"/>
                  </a:cubicBezTo>
                  <a:cubicBezTo>
                    <a:pt x="477" y="209"/>
                    <a:pt x="393" y="272"/>
                    <a:pt x="321" y="347"/>
                  </a:cubicBezTo>
                  <a:cubicBezTo>
                    <a:pt x="248" y="421"/>
                    <a:pt x="192" y="506"/>
                    <a:pt x="151" y="602"/>
                  </a:cubicBezTo>
                  <a:cubicBezTo>
                    <a:pt x="110" y="697"/>
                    <a:pt x="89" y="800"/>
                    <a:pt x="89" y="911"/>
                  </a:cubicBezTo>
                  <a:cubicBezTo>
                    <a:pt x="89" y="994"/>
                    <a:pt x="103" y="1063"/>
                    <a:pt x="128" y="1118"/>
                  </a:cubicBezTo>
                  <a:cubicBezTo>
                    <a:pt x="154" y="1172"/>
                    <a:pt x="192" y="1215"/>
                    <a:pt x="242" y="1249"/>
                  </a:cubicBezTo>
                  <a:cubicBezTo>
                    <a:pt x="293" y="1283"/>
                    <a:pt x="358" y="1308"/>
                    <a:pt x="434" y="1324"/>
                  </a:cubicBezTo>
                  <a:cubicBezTo>
                    <a:pt x="511" y="1339"/>
                    <a:pt x="601" y="1348"/>
                    <a:pt x="705" y="1352"/>
                  </a:cubicBezTo>
                  <a:cubicBezTo>
                    <a:pt x="791" y="1356"/>
                    <a:pt x="869" y="1360"/>
                    <a:pt x="938" y="1363"/>
                  </a:cubicBezTo>
                  <a:cubicBezTo>
                    <a:pt x="1007" y="1367"/>
                    <a:pt x="1067" y="1376"/>
                    <a:pt x="1117" y="1388"/>
                  </a:cubicBezTo>
                  <a:cubicBezTo>
                    <a:pt x="1164" y="1401"/>
                    <a:pt x="1202" y="1421"/>
                    <a:pt x="1229" y="1448"/>
                  </a:cubicBezTo>
                  <a:cubicBezTo>
                    <a:pt x="1256" y="1473"/>
                    <a:pt x="1269" y="1510"/>
                    <a:pt x="1269" y="1557"/>
                  </a:cubicBezTo>
                  <a:cubicBezTo>
                    <a:pt x="1269" y="1707"/>
                    <a:pt x="1153" y="1808"/>
                    <a:pt x="919" y="1864"/>
                  </a:cubicBezTo>
                  <a:cubicBezTo>
                    <a:pt x="842" y="1883"/>
                    <a:pt x="765" y="1893"/>
                    <a:pt x="690" y="1893"/>
                  </a:cubicBezTo>
                  <a:cubicBezTo>
                    <a:pt x="685" y="1893"/>
                    <a:pt x="680" y="1892"/>
                    <a:pt x="675" y="1892"/>
                  </a:cubicBezTo>
                  <a:cubicBezTo>
                    <a:pt x="594" y="1891"/>
                    <a:pt x="523" y="1883"/>
                    <a:pt x="458" y="1870"/>
                  </a:cubicBezTo>
                  <a:cubicBezTo>
                    <a:pt x="392" y="1856"/>
                    <a:pt x="335" y="1839"/>
                    <a:pt x="287" y="1821"/>
                  </a:cubicBezTo>
                  <a:cubicBezTo>
                    <a:pt x="240" y="1802"/>
                    <a:pt x="206" y="1787"/>
                    <a:pt x="188" y="1773"/>
                  </a:cubicBezTo>
                  <a:lnTo>
                    <a:pt x="0" y="2182"/>
                  </a:lnTo>
                  <a:cubicBezTo>
                    <a:pt x="127" y="2241"/>
                    <a:pt x="271" y="2277"/>
                    <a:pt x="430" y="2288"/>
                  </a:cubicBezTo>
                  <a:cubicBezTo>
                    <a:pt x="465" y="2290"/>
                    <a:pt x="500" y="2292"/>
                    <a:pt x="536" y="2292"/>
                  </a:cubicBezTo>
                  <a:cubicBezTo>
                    <a:pt x="661" y="2292"/>
                    <a:pt x="787" y="2276"/>
                    <a:pt x="914" y="2246"/>
                  </a:cubicBezTo>
                  <a:cubicBezTo>
                    <a:pt x="1021" y="2220"/>
                    <a:pt x="1122" y="2184"/>
                    <a:pt x="1219" y="2137"/>
                  </a:cubicBezTo>
                  <a:cubicBezTo>
                    <a:pt x="1316" y="2091"/>
                    <a:pt x="1402" y="2033"/>
                    <a:pt x="1477" y="1964"/>
                  </a:cubicBezTo>
                  <a:cubicBezTo>
                    <a:pt x="1551" y="1895"/>
                    <a:pt x="1611" y="1814"/>
                    <a:pt x="1654" y="1721"/>
                  </a:cubicBezTo>
                  <a:cubicBezTo>
                    <a:pt x="1698" y="1628"/>
                    <a:pt x="1720" y="1522"/>
                    <a:pt x="1720" y="1405"/>
                  </a:cubicBezTo>
                  <a:cubicBezTo>
                    <a:pt x="1720" y="1305"/>
                    <a:pt x="1703" y="1225"/>
                    <a:pt x="1671" y="1165"/>
                  </a:cubicBezTo>
                  <a:cubicBezTo>
                    <a:pt x="1639" y="1104"/>
                    <a:pt x="1592" y="1056"/>
                    <a:pt x="1532" y="1023"/>
                  </a:cubicBezTo>
                  <a:cubicBezTo>
                    <a:pt x="1471" y="987"/>
                    <a:pt x="1398" y="965"/>
                    <a:pt x="1311" y="952"/>
                  </a:cubicBezTo>
                  <a:cubicBezTo>
                    <a:pt x="1225" y="941"/>
                    <a:pt x="1128" y="932"/>
                    <a:pt x="1022" y="930"/>
                  </a:cubicBezTo>
                  <a:cubicBezTo>
                    <a:pt x="939" y="930"/>
                    <a:pt x="867" y="927"/>
                    <a:pt x="805" y="924"/>
                  </a:cubicBezTo>
                  <a:cubicBezTo>
                    <a:pt x="744" y="920"/>
                    <a:pt x="691" y="911"/>
                    <a:pt x="651" y="899"/>
                  </a:cubicBezTo>
                  <a:cubicBezTo>
                    <a:pt x="610" y="886"/>
                    <a:pt x="579" y="868"/>
                    <a:pt x="558" y="844"/>
                  </a:cubicBezTo>
                  <a:cubicBezTo>
                    <a:pt x="537" y="818"/>
                    <a:pt x="525" y="785"/>
                    <a:pt x="525" y="740"/>
                  </a:cubicBezTo>
                  <a:cubicBezTo>
                    <a:pt x="525" y="662"/>
                    <a:pt x="553" y="595"/>
                    <a:pt x="611" y="538"/>
                  </a:cubicBezTo>
                  <a:cubicBezTo>
                    <a:pt x="667" y="481"/>
                    <a:pt x="755" y="438"/>
                    <a:pt x="872" y="412"/>
                  </a:cubicBezTo>
                  <a:cubicBezTo>
                    <a:pt x="936" y="396"/>
                    <a:pt x="1001" y="389"/>
                    <a:pt x="1064" y="389"/>
                  </a:cubicBezTo>
                  <a:cubicBezTo>
                    <a:pt x="1128" y="391"/>
                    <a:pt x="1187" y="396"/>
                    <a:pt x="1240" y="407"/>
                  </a:cubicBezTo>
                  <a:cubicBezTo>
                    <a:pt x="1295" y="417"/>
                    <a:pt x="1340" y="431"/>
                    <a:pt x="1378" y="447"/>
                  </a:cubicBezTo>
                  <a:cubicBezTo>
                    <a:pt x="1416" y="462"/>
                    <a:pt x="1442" y="475"/>
                    <a:pt x="1457" y="486"/>
                  </a:cubicBezTo>
                  <a:lnTo>
                    <a:pt x="1643" y="98"/>
                  </a:lnTo>
                  <a:cubicBezTo>
                    <a:pt x="1547" y="56"/>
                    <a:pt x="1435" y="26"/>
                    <a:pt x="1305" y="9"/>
                  </a:cubicBezTo>
                  <a:cubicBezTo>
                    <a:pt x="1264" y="3"/>
                    <a:pt x="1222" y="0"/>
                    <a:pt x="1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25;p15">
              <a:extLst>
                <a:ext uri="{FF2B5EF4-FFF2-40B4-BE49-F238E27FC236}">
                  <a16:creationId xmlns:a16="http://schemas.microsoft.com/office/drawing/2014/main" xmlns="" id="{7DCD5BC4-4F73-4A7B-A68B-A5424A268D43}"/>
                </a:ext>
              </a:extLst>
            </p:cNvPr>
            <p:cNvSpPr/>
            <p:nvPr/>
          </p:nvSpPr>
          <p:spPr>
            <a:xfrm>
              <a:off x="2015475" y="1079175"/>
              <a:ext cx="1108950" cy="255075"/>
            </a:xfrm>
            <a:custGeom>
              <a:avLst/>
              <a:gdLst/>
              <a:ahLst/>
              <a:cxnLst/>
              <a:rect l="l" t="t" r="r" b="b"/>
              <a:pathLst>
                <a:path w="44358" h="10203" extrusionOk="0">
                  <a:moveTo>
                    <a:pt x="27359" y="1"/>
                  </a:moveTo>
                  <a:lnTo>
                    <a:pt x="0" y="6238"/>
                  </a:lnTo>
                  <a:lnTo>
                    <a:pt x="16999" y="10203"/>
                  </a:lnTo>
                  <a:lnTo>
                    <a:pt x="44358" y="3966"/>
                  </a:lnTo>
                  <a:lnTo>
                    <a:pt x="273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26;p15">
              <a:extLst>
                <a:ext uri="{FF2B5EF4-FFF2-40B4-BE49-F238E27FC236}">
                  <a16:creationId xmlns:a16="http://schemas.microsoft.com/office/drawing/2014/main" xmlns="" id="{365E639D-16B5-4873-8E78-110EC9D5C948}"/>
                </a:ext>
              </a:extLst>
            </p:cNvPr>
            <p:cNvSpPr/>
            <p:nvPr/>
          </p:nvSpPr>
          <p:spPr>
            <a:xfrm>
              <a:off x="2027500" y="1242000"/>
              <a:ext cx="412975" cy="276850"/>
            </a:xfrm>
            <a:custGeom>
              <a:avLst/>
              <a:gdLst/>
              <a:ahLst/>
              <a:cxnLst/>
              <a:rect l="l" t="t" r="r" b="b"/>
              <a:pathLst>
                <a:path w="16519" h="11074" extrusionOk="0">
                  <a:moveTo>
                    <a:pt x="0" y="1"/>
                  </a:moveTo>
                  <a:lnTo>
                    <a:pt x="0" y="7151"/>
                  </a:lnTo>
                  <a:cubicBezTo>
                    <a:pt x="0" y="7151"/>
                    <a:pt x="16232" y="11039"/>
                    <a:pt x="16518" y="11074"/>
                  </a:cubicBezTo>
                  <a:lnTo>
                    <a:pt x="16518" y="371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27;p15">
              <a:extLst>
                <a:ext uri="{FF2B5EF4-FFF2-40B4-BE49-F238E27FC236}">
                  <a16:creationId xmlns:a16="http://schemas.microsoft.com/office/drawing/2014/main" xmlns="" id="{ECEE7C41-8695-456E-812F-7BBAA96B8B4C}"/>
                </a:ext>
              </a:extLst>
            </p:cNvPr>
            <p:cNvSpPr/>
            <p:nvPr/>
          </p:nvSpPr>
          <p:spPr>
            <a:xfrm>
              <a:off x="2015475" y="1235100"/>
              <a:ext cx="425000" cy="289925"/>
            </a:xfrm>
            <a:custGeom>
              <a:avLst/>
              <a:gdLst/>
              <a:ahLst/>
              <a:cxnLst/>
              <a:rect l="l" t="t" r="r" b="b"/>
              <a:pathLst>
                <a:path w="17000" h="11597" extrusionOk="0">
                  <a:moveTo>
                    <a:pt x="0" y="1"/>
                  </a:moveTo>
                  <a:lnTo>
                    <a:pt x="0" y="244"/>
                  </a:lnTo>
                  <a:lnTo>
                    <a:pt x="16497" y="4242"/>
                  </a:lnTo>
                  <a:lnTo>
                    <a:pt x="16497" y="11082"/>
                  </a:lnTo>
                  <a:lnTo>
                    <a:pt x="0" y="7234"/>
                  </a:lnTo>
                  <a:lnTo>
                    <a:pt x="0" y="7478"/>
                  </a:lnTo>
                  <a:lnTo>
                    <a:pt x="16999" y="11596"/>
                  </a:lnTo>
                  <a:lnTo>
                    <a:pt x="16999" y="11199"/>
                  </a:lnTo>
                  <a:lnTo>
                    <a:pt x="16999" y="4363"/>
                  </a:lnTo>
                  <a:lnTo>
                    <a:pt x="16999" y="3966"/>
                  </a:lnTo>
                  <a:lnTo>
                    <a:pt x="16497" y="384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28;p15">
              <a:extLst>
                <a:ext uri="{FF2B5EF4-FFF2-40B4-BE49-F238E27FC236}">
                  <a16:creationId xmlns:a16="http://schemas.microsoft.com/office/drawing/2014/main" xmlns="" id="{7D4D1BF0-74C6-4F0B-B89F-C30F7D894A13}"/>
                </a:ext>
              </a:extLst>
            </p:cNvPr>
            <p:cNvSpPr/>
            <p:nvPr/>
          </p:nvSpPr>
          <p:spPr>
            <a:xfrm>
              <a:off x="2484175" y="997350"/>
              <a:ext cx="689625" cy="335300"/>
            </a:xfrm>
            <a:custGeom>
              <a:avLst/>
              <a:gdLst/>
              <a:ahLst/>
              <a:cxnLst/>
              <a:rect l="l" t="t" r="r" b="b"/>
              <a:pathLst>
                <a:path w="27585" h="13412" extrusionOk="0">
                  <a:moveTo>
                    <a:pt x="27584" y="0"/>
                  </a:moveTo>
                  <a:lnTo>
                    <a:pt x="126" y="5782"/>
                  </a:lnTo>
                  <a:lnTo>
                    <a:pt x="1" y="13411"/>
                  </a:lnTo>
                  <a:lnTo>
                    <a:pt x="1" y="13411"/>
                  </a:lnTo>
                  <a:lnTo>
                    <a:pt x="27469" y="6981"/>
                  </a:lnTo>
                  <a:lnTo>
                    <a:pt x="275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29;p15">
              <a:extLst>
                <a:ext uri="{FF2B5EF4-FFF2-40B4-BE49-F238E27FC236}">
                  <a16:creationId xmlns:a16="http://schemas.microsoft.com/office/drawing/2014/main" xmlns="" id="{8419D8B0-313C-48E9-B256-6708E4BA5786}"/>
                </a:ext>
              </a:extLst>
            </p:cNvPr>
            <p:cNvSpPr/>
            <p:nvPr/>
          </p:nvSpPr>
          <p:spPr>
            <a:xfrm>
              <a:off x="2064050" y="891175"/>
              <a:ext cx="1109750" cy="250750"/>
            </a:xfrm>
            <a:custGeom>
              <a:avLst/>
              <a:gdLst/>
              <a:ahLst/>
              <a:cxnLst/>
              <a:rect l="l" t="t" r="r" b="b"/>
              <a:pathLst>
                <a:path w="44390" h="10030" extrusionOk="0">
                  <a:moveTo>
                    <a:pt x="27459" y="0"/>
                  </a:moveTo>
                  <a:lnTo>
                    <a:pt x="1" y="5784"/>
                  </a:lnTo>
                  <a:lnTo>
                    <a:pt x="16931" y="10029"/>
                  </a:lnTo>
                  <a:lnTo>
                    <a:pt x="44389" y="4247"/>
                  </a:lnTo>
                  <a:lnTo>
                    <a:pt x="274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30;p15">
              <a:extLst>
                <a:ext uri="{FF2B5EF4-FFF2-40B4-BE49-F238E27FC236}">
                  <a16:creationId xmlns:a16="http://schemas.microsoft.com/office/drawing/2014/main" xmlns="" id="{CE64CDDC-D8E9-4DA7-94BD-D2DF1643D491}"/>
                </a:ext>
              </a:extLst>
            </p:cNvPr>
            <p:cNvSpPr/>
            <p:nvPr/>
          </p:nvSpPr>
          <p:spPr>
            <a:xfrm>
              <a:off x="2073025" y="1042875"/>
              <a:ext cx="414300" cy="283650"/>
            </a:xfrm>
            <a:custGeom>
              <a:avLst/>
              <a:gdLst/>
              <a:ahLst/>
              <a:cxnLst/>
              <a:rect l="l" t="t" r="r" b="b"/>
              <a:pathLst>
                <a:path w="16572" h="11346" extrusionOk="0">
                  <a:moveTo>
                    <a:pt x="119" y="0"/>
                  </a:moveTo>
                  <a:lnTo>
                    <a:pt x="1" y="7149"/>
                  </a:lnTo>
                  <a:cubicBezTo>
                    <a:pt x="1" y="7149"/>
                    <a:pt x="16165" y="11306"/>
                    <a:pt x="16451" y="11345"/>
                  </a:cubicBezTo>
                  <a:lnTo>
                    <a:pt x="16572" y="3988"/>
                  </a:lnTo>
                  <a:lnTo>
                    <a:pt x="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31;p15">
              <a:extLst>
                <a:ext uri="{FF2B5EF4-FFF2-40B4-BE49-F238E27FC236}">
                  <a16:creationId xmlns:a16="http://schemas.microsoft.com/office/drawing/2014/main" xmlns="" id="{E61CE064-837E-45B3-94E4-F08EEA0B2795}"/>
                </a:ext>
              </a:extLst>
            </p:cNvPr>
            <p:cNvSpPr/>
            <p:nvPr/>
          </p:nvSpPr>
          <p:spPr>
            <a:xfrm>
              <a:off x="2060975" y="1035775"/>
              <a:ext cx="426350" cy="296875"/>
            </a:xfrm>
            <a:custGeom>
              <a:avLst/>
              <a:gdLst/>
              <a:ahLst/>
              <a:cxnLst/>
              <a:rect l="l" t="t" r="r" b="b"/>
              <a:pathLst>
                <a:path w="17054" h="11875" extrusionOk="0">
                  <a:moveTo>
                    <a:pt x="124" y="0"/>
                  </a:moveTo>
                  <a:lnTo>
                    <a:pt x="121" y="244"/>
                  </a:lnTo>
                  <a:lnTo>
                    <a:pt x="16549" y="4513"/>
                  </a:lnTo>
                  <a:lnTo>
                    <a:pt x="16436" y="11353"/>
                  </a:lnTo>
                  <a:lnTo>
                    <a:pt x="4" y="7232"/>
                  </a:lnTo>
                  <a:lnTo>
                    <a:pt x="0" y="7476"/>
                  </a:lnTo>
                  <a:lnTo>
                    <a:pt x="16929" y="11874"/>
                  </a:lnTo>
                  <a:lnTo>
                    <a:pt x="16934" y="11479"/>
                  </a:lnTo>
                  <a:lnTo>
                    <a:pt x="17048" y="4642"/>
                  </a:lnTo>
                  <a:lnTo>
                    <a:pt x="17054" y="4245"/>
                  </a:lnTo>
                  <a:lnTo>
                    <a:pt x="16556" y="4120"/>
                  </a:lnTo>
                  <a:lnTo>
                    <a:pt x="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32;p15">
              <a:extLst>
                <a:ext uri="{FF2B5EF4-FFF2-40B4-BE49-F238E27FC236}">
                  <a16:creationId xmlns:a16="http://schemas.microsoft.com/office/drawing/2014/main" xmlns="" id="{C796803D-A4CB-4EB4-82A2-8EEB4C2D6566}"/>
                </a:ext>
              </a:extLst>
            </p:cNvPr>
            <p:cNvSpPr/>
            <p:nvPr/>
          </p:nvSpPr>
          <p:spPr>
            <a:xfrm>
              <a:off x="2523875" y="1203475"/>
              <a:ext cx="10575" cy="56950"/>
            </a:xfrm>
            <a:custGeom>
              <a:avLst/>
              <a:gdLst/>
              <a:ahLst/>
              <a:cxnLst/>
              <a:rect l="l" t="t" r="r" b="b"/>
              <a:pathLst>
                <a:path w="423" h="2278" extrusionOk="0">
                  <a:moveTo>
                    <a:pt x="423" y="0"/>
                  </a:moveTo>
                  <a:lnTo>
                    <a:pt x="0" y="102"/>
                  </a:lnTo>
                  <a:lnTo>
                    <a:pt x="0" y="2278"/>
                  </a:lnTo>
                  <a:lnTo>
                    <a:pt x="423" y="2175"/>
                  </a:lnTo>
                  <a:lnTo>
                    <a:pt x="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33;p15">
              <a:extLst>
                <a:ext uri="{FF2B5EF4-FFF2-40B4-BE49-F238E27FC236}">
                  <a16:creationId xmlns:a16="http://schemas.microsoft.com/office/drawing/2014/main" xmlns="" id="{118F5C7E-4E4A-4887-AAD5-198AF6D49DB1}"/>
                </a:ext>
              </a:extLst>
            </p:cNvPr>
            <p:cNvSpPr/>
            <p:nvPr/>
          </p:nvSpPr>
          <p:spPr>
            <a:xfrm>
              <a:off x="2545800" y="1198225"/>
              <a:ext cx="10575" cy="56925"/>
            </a:xfrm>
            <a:custGeom>
              <a:avLst/>
              <a:gdLst/>
              <a:ahLst/>
              <a:cxnLst/>
              <a:rect l="l" t="t" r="r" b="b"/>
              <a:pathLst>
                <a:path w="423" h="2277" extrusionOk="0">
                  <a:moveTo>
                    <a:pt x="423" y="1"/>
                  </a:moveTo>
                  <a:lnTo>
                    <a:pt x="0" y="102"/>
                  </a:lnTo>
                  <a:lnTo>
                    <a:pt x="0" y="2277"/>
                  </a:lnTo>
                  <a:lnTo>
                    <a:pt x="423" y="2177"/>
                  </a:lnTo>
                  <a:lnTo>
                    <a:pt x="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34;p15">
              <a:extLst>
                <a:ext uri="{FF2B5EF4-FFF2-40B4-BE49-F238E27FC236}">
                  <a16:creationId xmlns:a16="http://schemas.microsoft.com/office/drawing/2014/main" xmlns="" id="{42A26C14-9C4E-4BD7-8655-B96D532EBE37}"/>
                </a:ext>
              </a:extLst>
            </p:cNvPr>
            <p:cNvSpPr/>
            <p:nvPr/>
          </p:nvSpPr>
          <p:spPr>
            <a:xfrm>
              <a:off x="2586050" y="1177950"/>
              <a:ext cx="54950" cy="67575"/>
            </a:xfrm>
            <a:custGeom>
              <a:avLst/>
              <a:gdLst/>
              <a:ahLst/>
              <a:cxnLst/>
              <a:rect l="l" t="t" r="r" b="b"/>
              <a:pathLst>
                <a:path w="2198" h="2703" extrusionOk="0">
                  <a:moveTo>
                    <a:pt x="2198" y="1"/>
                  </a:moveTo>
                  <a:lnTo>
                    <a:pt x="1747" y="109"/>
                  </a:lnTo>
                  <a:lnTo>
                    <a:pt x="1097" y="1503"/>
                  </a:lnTo>
                  <a:lnTo>
                    <a:pt x="454" y="419"/>
                  </a:lnTo>
                  <a:lnTo>
                    <a:pt x="1" y="527"/>
                  </a:lnTo>
                  <a:lnTo>
                    <a:pt x="1" y="2702"/>
                  </a:lnTo>
                  <a:lnTo>
                    <a:pt x="423" y="2602"/>
                  </a:lnTo>
                  <a:lnTo>
                    <a:pt x="423" y="1162"/>
                  </a:lnTo>
                  <a:lnTo>
                    <a:pt x="984" y="2100"/>
                  </a:lnTo>
                  <a:lnTo>
                    <a:pt x="1214" y="2045"/>
                  </a:lnTo>
                  <a:lnTo>
                    <a:pt x="1775" y="838"/>
                  </a:lnTo>
                  <a:lnTo>
                    <a:pt x="1775" y="2278"/>
                  </a:lnTo>
                  <a:lnTo>
                    <a:pt x="2198" y="2177"/>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35;p15">
              <a:extLst>
                <a:ext uri="{FF2B5EF4-FFF2-40B4-BE49-F238E27FC236}">
                  <a16:creationId xmlns:a16="http://schemas.microsoft.com/office/drawing/2014/main" xmlns="" id="{66396A9B-4D3E-43DF-BBAE-183119C35851}"/>
                </a:ext>
              </a:extLst>
            </p:cNvPr>
            <p:cNvSpPr/>
            <p:nvPr/>
          </p:nvSpPr>
          <p:spPr>
            <a:xfrm>
              <a:off x="2647025" y="1169300"/>
              <a:ext cx="50800" cy="61650"/>
            </a:xfrm>
            <a:custGeom>
              <a:avLst/>
              <a:gdLst/>
              <a:ahLst/>
              <a:cxnLst/>
              <a:rect l="l" t="t" r="r" b="b"/>
              <a:pathLst>
                <a:path w="2032" h="2466" extrusionOk="0">
                  <a:moveTo>
                    <a:pt x="1017" y="527"/>
                  </a:moveTo>
                  <a:lnTo>
                    <a:pt x="1318" y="1310"/>
                  </a:lnTo>
                  <a:lnTo>
                    <a:pt x="705" y="1456"/>
                  </a:lnTo>
                  <a:lnTo>
                    <a:pt x="1017" y="527"/>
                  </a:lnTo>
                  <a:close/>
                  <a:moveTo>
                    <a:pt x="1204" y="1"/>
                  </a:moveTo>
                  <a:lnTo>
                    <a:pt x="831" y="91"/>
                  </a:lnTo>
                  <a:lnTo>
                    <a:pt x="1" y="2465"/>
                  </a:lnTo>
                  <a:lnTo>
                    <a:pt x="1" y="2465"/>
                  </a:lnTo>
                  <a:lnTo>
                    <a:pt x="436" y="2361"/>
                  </a:lnTo>
                  <a:lnTo>
                    <a:pt x="634" y="1771"/>
                  </a:lnTo>
                  <a:lnTo>
                    <a:pt x="1394" y="1588"/>
                  </a:lnTo>
                  <a:lnTo>
                    <a:pt x="1597" y="2082"/>
                  </a:lnTo>
                  <a:lnTo>
                    <a:pt x="2032"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36;p15">
              <a:extLst>
                <a:ext uri="{FF2B5EF4-FFF2-40B4-BE49-F238E27FC236}">
                  <a16:creationId xmlns:a16="http://schemas.microsoft.com/office/drawing/2014/main" xmlns="" id="{D9057B3A-FF8D-453F-AD9F-0053BCF69F9C}"/>
                </a:ext>
              </a:extLst>
            </p:cNvPr>
            <p:cNvSpPr/>
            <p:nvPr/>
          </p:nvSpPr>
          <p:spPr>
            <a:xfrm>
              <a:off x="2693825" y="1154500"/>
              <a:ext cx="45275" cy="61075"/>
            </a:xfrm>
            <a:custGeom>
              <a:avLst/>
              <a:gdLst/>
              <a:ahLst/>
              <a:cxnLst/>
              <a:rect l="l" t="t" r="r" b="b"/>
              <a:pathLst>
                <a:path w="1811" h="2443" extrusionOk="0">
                  <a:moveTo>
                    <a:pt x="1811" y="0"/>
                  </a:moveTo>
                  <a:lnTo>
                    <a:pt x="1" y="434"/>
                  </a:lnTo>
                  <a:lnTo>
                    <a:pt x="1" y="804"/>
                  </a:lnTo>
                  <a:lnTo>
                    <a:pt x="696" y="638"/>
                  </a:lnTo>
                  <a:lnTo>
                    <a:pt x="696" y="2442"/>
                  </a:lnTo>
                  <a:lnTo>
                    <a:pt x="1116" y="2342"/>
                  </a:lnTo>
                  <a:lnTo>
                    <a:pt x="1116" y="538"/>
                  </a:lnTo>
                  <a:lnTo>
                    <a:pt x="1811" y="370"/>
                  </a:lnTo>
                  <a:lnTo>
                    <a:pt x="1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37;p15">
              <a:extLst>
                <a:ext uri="{FF2B5EF4-FFF2-40B4-BE49-F238E27FC236}">
                  <a16:creationId xmlns:a16="http://schemas.microsoft.com/office/drawing/2014/main" xmlns="" id="{A43A363C-24FD-46DD-8677-57B19D1ACC76}"/>
                </a:ext>
              </a:extLst>
            </p:cNvPr>
            <p:cNvSpPr/>
            <p:nvPr/>
          </p:nvSpPr>
          <p:spPr>
            <a:xfrm>
              <a:off x="2745800" y="1141925"/>
              <a:ext cx="45775" cy="65375"/>
            </a:xfrm>
            <a:custGeom>
              <a:avLst/>
              <a:gdLst/>
              <a:ahLst/>
              <a:cxnLst/>
              <a:rect l="l" t="t" r="r" b="b"/>
              <a:pathLst>
                <a:path w="1831" h="2615" extrusionOk="0">
                  <a:moveTo>
                    <a:pt x="1831" y="1"/>
                  </a:moveTo>
                  <a:lnTo>
                    <a:pt x="1411" y="102"/>
                  </a:lnTo>
                  <a:lnTo>
                    <a:pt x="1411" y="980"/>
                  </a:lnTo>
                  <a:lnTo>
                    <a:pt x="424" y="1217"/>
                  </a:lnTo>
                  <a:lnTo>
                    <a:pt x="424" y="337"/>
                  </a:lnTo>
                  <a:lnTo>
                    <a:pt x="1" y="438"/>
                  </a:lnTo>
                  <a:lnTo>
                    <a:pt x="1" y="2614"/>
                  </a:lnTo>
                  <a:lnTo>
                    <a:pt x="424" y="2513"/>
                  </a:lnTo>
                  <a:lnTo>
                    <a:pt x="424" y="1584"/>
                  </a:lnTo>
                  <a:lnTo>
                    <a:pt x="1411" y="1349"/>
                  </a:lnTo>
                  <a:lnTo>
                    <a:pt x="1411" y="2277"/>
                  </a:lnTo>
                  <a:lnTo>
                    <a:pt x="1831" y="2175"/>
                  </a:lnTo>
                  <a:lnTo>
                    <a:pt x="18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38;p15">
              <a:extLst>
                <a:ext uri="{FF2B5EF4-FFF2-40B4-BE49-F238E27FC236}">
                  <a16:creationId xmlns:a16="http://schemas.microsoft.com/office/drawing/2014/main" xmlns="" id="{652F227F-8DFC-4606-8E23-EF51AB64117C}"/>
                </a:ext>
              </a:extLst>
            </p:cNvPr>
            <p:cNvSpPr/>
            <p:nvPr/>
          </p:nvSpPr>
          <p:spPr>
            <a:xfrm>
              <a:off x="2802875" y="1130350"/>
              <a:ext cx="37800" cy="63250"/>
            </a:xfrm>
            <a:custGeom>
              <a:avLst/>
              <a:gdLst/>
              <a:ahLst/>
              <a:cxnLst/>
              <a:rect l="l" t="t" r="r" b="b"/>
              <a:pathLst>
                <a:path w="1512" h="2530" extrusionOk="0">
                  <a:moveTo>
                    <a:pt x="1483" y="1"/>
                  </a:moveTo>
                  <a:lnTo>
                    <a:pt x="1" y="355"/>
                  </a:lnTo>
                  <a:lnTo>
                    <a:pt x="1" y="2530"/>
                  </a:lnTo>
                  <a:lnTo>
                    <a:pt x="1511" y="2168"/>
                  </a:lnTo>
                  <a:lnTo>
                    <a:pt x="1511" y="1798"/>
                  </a:lnTo>
                  <a:lnTo>
                    <a:pt x="423" y="2058"/>
                  </a:lnTo>
                  <a:lnTo>
                    <a:pt x="423" y="1491"/>
                  </a:lnTo>
                  <a:lnTo>
                    <a:pt x="1339" y="1273"/>
                  </a:lnTo>
                  <a:lnTo>
                    <a:pt x="1339" y="930"/>
                  </a:lnTo>
                  <a:lnTo>
                    <a:pt x="423" y="1149"/>
                  </a:lnTo>
                  <a:lnTo>
                    <a:pt x="423" y="624"/>
                  </a:lnTo>
                  <a:lnTo>
                    <a:pt x="1483" y="371"/>
                  </a:lnTo>
                  <a:lnTo>
                    <a:pt x="14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39;p15">
              <a:extLst>
                <a:ext uri="{FF2B5EF4-FFF2-40B4-BE49-F238E27FC236}">
                  <a16:creationId xmlns:a16="http://schemas.microsoft.com/office/drawing/2014/main" xmlns="" id="{3085FFE4-1630-4D1A-8816-71191BFD7C68}"/>
                </a:ext>
              </a:extLst>
            </p:cNvPr>
            <p:cNvSpPr/>
            <p:nvPr/>
          </p:nvSpPr>
          <p:spPr>
            <a:xfrm>
              <a:off x="2848900" y="1115050"/>
              <a:ext cx="54975" cy="67550"/>
            </a:xfrm>
            <a:custGeom>
              <a:avLst/>
              <a:gdLst/>
              <a:ahLst/>
              <a:cxnLst/>
              <a:rect l="l" t="t" r="r" b="b"/>
              <a:pathLst>
                <a:path w="2199" h="2702" extrusionOk="0">
                  <a:moveTo>
                    <a:pt x="2198" y="0"/>
                  </a:moveTo>
                  <a:lnTo>
                    <a:pt x="1748" y="109"/>
                  </a:lnTo>
                  <a:lnTo>
                    <a:pt x="1097" y="1502"/>
                  </a:lnTo>
                  <a:lnTo>
                    <a:pt x="454" y="418"/>
                  </a:lnTo>
                  <a:lnTo>
                    <a:pt x="1" y="527"/>
                  </a:lnTo>
                  <a:lnTo>
                    <a:pt x="1" y="2701"/>
                  </a:lnTo>
                  <a:lnTo>
                    <a:pt x="423" y="2600"/>
                  </a:lnTo>
                  <a:lnTo>
                    <a:pt x="423" y="1160"/>
                  </a:lnTo>
                  <a:lnTo>
                    <a:pt x="985" y="2099"/>
                  </a:lnTo>
                  <a:lnTo>
                    <a:pt x="1214" y="2044"/>
                  </a:lnTo>
                  <a:lnTo>
                    <a:pt x="1774" y="836"/>
                  </a:lnTo>
                  <a:lnTo>
                    <a:pt x="1774" y="2276"/>
                  </a:lnTo>
                  <a:lnTo>
                    <a:pt x="2198" y="2176"/>
                  </a:lnTo>
                  <a:lnTo>
                    <a:pt x="2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40;p15">
              <a:extLst>
                <a:ext uri="{FF2B5EF4-FFF2-40B4-BE49-F238E27FC236}">
                  <a16:creationId xmlns:a16="http://schemas.microsoft.com/office/drawing/2014/main" xmlns="" id="{F33F453B-53ED-42E0-940F-922337EC9E4C}"/>
                </a:ext>
              </a:extLst>
            </p:cNvPr>
            <p:cNvSpPr/>
            <p:nvPr/>
          </p:nvSpPr>
          <p:spPr>
            <a:xfrm>
              <a:off x="2909900" y="1106400"/>
              <a:ext cx="50800" cy="61625"/>
            </a:xfrm>
            <a:custGeom>
              <a:avLst/>
              <a:gdLst/>
              <a:ahLst/>
              <a:cxnLst/>
              <a:rect l="l" t="t" r="r" b="b"/>
              <a:pathLst>
                <a:path w="2032" h="2465" extrusionOk="0">
                  <a:moveTo>
                    <a:pt x="1016" y="526"/>
                  </a:moveTo>
                  <a:lnTo>
                    <a:pt x="1316" y="1309"/>
                  </a:lnTo>
                  <a:lnTo>
                    <a:pt x="704" y="1455"/>
                  </a:lnTo>
                  <a:lnTo>
                    <a:pt x="704" y="1455"/>
                  </a:lnTo>
                  <a:lnTo>
                    <a:pt x="1016" y="526"/>
                  </a:lnTo>
                  <a:close/>
                  <a:moveTo>
                    <a:pt x="1204" y="0"/>
                  </a:moveTo>
                  <a:lnTo>
                    <a:pt x="829" y="90"/>
                  </a:lnTo>
                  <a:lnTo>
                    <a:pt x="0" y="2465"/>
                  </a:lnTo>
                  <a:lnTo>
                    <a:pt x="435" y="2359"/>
                  </a:lnTo>
                  <a:lnTo>
                    <a:pt x="634" y="1769"/>
                  </a:lnTo>
                  <a:lnTo>
                    <a:pt x="1394" y="1588"/>
                  </a:lnTo>
                  <a:lnTo>
                    <a:pt x="1596" y="2082"/>
                  </a:lnTo>
                  <a:lnTo>
                    <a:pt x="2031" y="1978"/>
                  </a:lnTo>
                  <a:lnTo>
                    <a:pt x="12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41;p15">
              <a:extLst>
                <a:ext uri="{FF2B5EF4-FFF2-40B4-BE49-F238E27FC236}">
                  <a16:creationId xmlns:a16="http://schemas.microsoft.com/office/drawing/2014/main" xmlns="" id="{37DF7335-4812-4FF5-9A19-921972519DE0}"/>
                </a:ext>
              </a:extLst>
            </p:cNvPr>
            <p:cNvSpPr/>
            <p:nvPr/>
          </p:nvSpPr>
          <p:spPr>
            <a:xfrm>
              <a:off x="2956650" y="1091575"/>
              <a:ext cx="45325" cy="61075"/>
            </a:xfrm>
            <a:custGeom>
              <a:avLst/>
              <a:gdLst/>
              <a:ahLst/>
              <a:cxnLst/>
              <a:rect l="l" t="t" r="r" b="b"/>
              <a:pathLst>
                <a:path w="1813" h="2443" extrusionOk="0">
                  <a:moveTo>
                    <a:pt x="1812" y="0"/>
                  </a:moveTo>
                  <a:lnTo>
                    <a:pt x="1" y="434"/>
                  </a:lnTo>
                  <a:lnTo>
                    <a:pt x="1" y="804"/>
                  </a:lnTo>
                  <a:lnTo>
                    <a:pt x="698" y="638"/>
                  </a:lnTo>
                  <a:lnTo>
                    <a:pt x="698" y="2443"/>
                  </a:lnTo>
                  <a:lnTo>
                    <a:pt x="1117" y="2341"/>
                  </a:lnTo>
                  <a:lnTo>
                    <a:pt x="1117" y="537"/>
                  </a:lnTo>
                  <a:lnTo>
                    <a:pt x="1812" y="371"/>
                  </a:lnTo>
                  <a:lnTo>
                    <a:pt x="18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42;p15">
              <a:extLst>
                <a:ext uri="{FF2B5EF4-FFF2-40B4-BE49-F238E27FC236}">
                  <a16:creationId xmlns:a16="http://schemas.microsoft.com/office/drawing/2014/main" xmlns="" id="{395BE469-1926-4473-9BBA-727814806E8D}"/>
                </a:ext>
              </a:extLst>
            </p:cNvPr>
            <p:cNvSpPr/>
            <p:nvPr/>
          </p:nvSpPr>
          <p:spPr>
            <a:xfrm>
              <a:off x="3008675" y="1087425"/>
              <a:ext cx="10600" cy="56925"/>
            </a:xfrm>
            <a:custGeom>
              <a:avLst/>
              <a:gdLst/>
              <a:ahLst/>
              <a:cxnLst/>
              <a:rect l="l" t="t" r="r" b="b"/>
              <a:pathLst>
                <a:path w="424" h="2277" extrusionOk="0">
                  <a:moveTo>
                    <a:pt x="424" y="0"/>
                  </a:moveTo>
                  <a:lnTo>
                    <a:pt x="0" y="102"/>
                  </a:lnTo>
                  <a:lnTo>
                    <a:pt x="0" y="2276"/>
                  </a:lnTo>
                  <a:lnTo>
                    <a:pt x="424" y="2175"/>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43;p15">
              <a:extLst>
                <a:ext uri="{FF2B5EF4-FFF2-40B4-BE49-F238E27FC236}">
                  <a16:creationId xmlns:a16="http://schemas.microsoft.com/office/drawing/2014/main" xmlns="" id="{A197DFE9-F8FF-41EE-9436-C0F44A0DEEFA}"/>
                </a:ext>
              </a:extLst>
            </p:cNvPr>
            <p:cNvSpPr/>
            <p:nvPr/>
          </p:nvSpPr>
          <p:spPr>
            <a:xfrm>
              <a:off x="3027275" y="1077925"/>
              <a:ext cx="48775" cy="56850"/>
            </a:xfrm>
            <a:custGeom>
              <a:avLst/>
              <a:gdLst/>
              <a:ahLst/>
              <a:cxnLst/>
              <a:rect l="l" t="t" r="r" b="b"/>
              <a:pathLst>
                <a:path w="1951" h="2274" extrusionOk="0">
                  <a:moveTo>
                    <a:pt x="1340" y="0"/>
                  </a:moveTo>
                  <a:cubicBezTo>
                    <a:pt x="1257" y="0"/>
                    <a:pt x="1168" y="11"/>
                    <a:pt x="1073" y="34"/>
                  </a:cubicBezTo>
                  <a:cubicBezTo>
                    <a:pt x="903" y="75"/>
                    <a:pt x="752" y="142"/>
                    <a:pt x="620" y="238"/>
                  </a:cubicBezTo>
                  <a:cubicBezTo>
                    <a:pt x="486" y="332"/>
                    <a:pt x="375" y="442"/>
                    <a:pt x="282" y="566"/>
                  </a:cubicBezTo>
                  <a:cubicBezTo>
                    <a:pt x="191" y="691"/>
                    <a:pt x="120" y="824"/>
                    <a:pt x="73" y="964"/>
                  </a:cubicBezTo>
                  <a:cubicBezTo>
                    <a:pt x="25" y="1105"/>
                    <a:pt x="1" y="1243"/>
                    <a:pt x="1" y="1375"/>
                  </a:cubicBezTo>
                  <a:cubicBezTo>
                    <a:pt x="1" y="1515"/>
                    <a:pt x="28" y="1644"/>
                    <a:pt x="80" y="1765"/>
                  </a:cubicBezTo>
                  <a:cubicBezTo>
                    <a:pt x="132" y="1886"/>
                    <a:pt x="204" y="1989"/>
                    <a:pt x="296" y="2072"/>
                  </a:cubicBezTo>
                  <a:cubicBezTo>
                    <a:pt x="389" y="2155"/>
                    <a:pt x="500" y="2214"/>
                    <a:pt x="629" y="2248"/>
                  </a:cubicBezTo>
                  <a:cubicBezTo>
                    <a:pt x="691" y="2265"/>
                    <a:pt x="757" y="2274"/>
                    <a:pt x="826" y="2274"/>
                  </a:cubicBezTo>
                  <a:cubicBezTo>
                    <a:pt x="899" y="2274"/>
                    <a:pt x="975" y="2264"/>
                    <a:pt x="1055" y="2245"/>
                  </a:cubicBezTo>
                  <a:cubicBezTo>
                    <a:pt x="1142" y="2224"/>
                    <a:pt x="1232" y="2190"/>
                    <a:pt x="1324" y="2147"/>
                  </a:cubicBezTo>
                  <a:cubicBezTo>
                    <a:pt x="1417" y="2102"/>
                    <a:pt x="1503" y="2048"/>
                    <a:pt x="1583" y="1986"/>
                  </a:cubicBezTo>
                  <a:cubicBezTo>
                    <a:pt x="1665" y="1924"/>
                    <a:pt x="1736" y="1854"/>
                    <a:pt x="1801" y="1777"/>
                  </a:cubicBezTo>
                  <a:cubicBezTo>
                    <a:pt x="1866" y="1698"/>
                    <a:pt x="1915" y="1615"/>
                    <a:pt x="1950" y="1525"/>
                  </a:cubicBezTo>
                  <a:lnTo>
                    <a:pt x="1604" y="1408"/>
                  </a:lnTo>
                  <a:cubicBezTo>
                    <a:pt x="1579" y="1474"/>
                    <a:pt x="1546" y="1532"/>
                    <a:pt x="1505" y="1584"/>
                  </a:cubicBezTo>
                  <a:cubicBezTo>
                    <a:pt x="1465" y="1636"/>
                    <a:pt x="1420" y="1680"/>
                    <a:pt x="1372" y="1718"/>
                  </a:cubicBezTo>
                  <a:cubicBezTo>
                    <a:pt x="1324" y="1756"/>
                    <a:pt x="1273" y="1788"/>
                    <a:pt x="1221" y="1813"/>
                  </a:cubicBezTo>
                  <a:cubicBezTo>
                    <a:pt x="1168" y="1837"/>
                    <a:pt x="1116" y="1855"/>
                    <a:pt x="1068" y="1868"/>
                  </a:cubicBezTo>
                  <a:cubicBezTo>
                    <a:pt x="1021" y="1879"/>
                    <a:pt x="976" y="1885"/>
                    <a:pt x="932" y="1885"/>
                  </a:cubicBezTo>
                  <a:cubicBezTo>
                    <a:pt x="889" y="1885"/>
                    <a:pt x="848" y="1879"/>
                    <a:pt x="809" y="1868"/>
                  </a:cubicBezTo>
                  <a:cubicBezTo>
                    <a:pt x="730" y="1846"/>
                    <a:pt x="662" y="1809"/>
                    <a:pt x="606" y="1754"/>
                  </a:cubicBezTo>
                  <a:cubicBezTo>
                    <a:pt x="550" y="1701"/>
                    <a:pt x="506" y="1633"/>
                    <a:pt x="477" y="1551"/>
                  </a:cubicBezTo>
                  <a:cubicBezTo>
                    <a:pt x="446" y="1470"/>
                    <a:pt x="430" y="1381"/>
                    <a:pt x="430" y="1285"/>
                  </a:cubicBezTo>
                  <a:cubicBezTo>
                    <a:pt x="430" y="1200"/>
                    <a:pt x="443" y="1109"/>
                    <a:pt x="470" y="1017"/>
                  </a:cubicBezTo>
                  <a:cubicBezTo>
                    <a:pt x="496" y="924"/>
                    <a:pt x="536" y="836"/>
                    <a:pt x="588" y="755"/>
                  </a:cubicBezTo>
                  <a:cubicBezTo>
                    <a:pt x="640" y="675"/>
                    <a:pt x="705" y="603"/>
                    <a:pt x="783" y="541"/>
                  </a:cubicBezTo>
                  <a:cubicBezTo>
                    <a:pt x="862" y="480"/>
                    <a:pt x="955" y="437"/>
                    <a:pt x="1061" y="411"/>
                  </a:cubicBezTo>
                  <a:cubicBezTo>
                    <a:pt x="1110" y="399"/>
                    <a:pt x="1161" y="393"/>
                    <a:pt x="1211" y="392"/>
                  </a:cubicBezTo>
                  <a:cubicBezTo>
                    <a:pt x="1216" y="391"/>
                    <a:pt x="1220" y="391"/>
                    <a:pt x="1224" y="391"/>
                  </a:cubicBezTo>
                  <a:cubicBezTo>
                    <a:pt x="1270" y="391"/>
                    <a:pt x="1315" y="398"/>
                    <a:pt x="1358" y="410"/>
                  </a:cubicBezTo>
                  <a:cubicBezTo>
                    <a:pt x="1406" y="424"/>
                    <a:pt x="1449" y="446"/>
                    <a:pt x="1490" y="477"/>
                  </a:cubicBezTo>
                  <a:cubicBezTo>
                    <a:pt x="1531" y="510"/>
                    <a:pt x="1565" y="553"/>
                    <a:pt x="1594" y="608"/>
                  </a:cubicBezTo>
                  <a:lnTo>
                    <a:pt x="1919" y="307"/>
                  </a:lnTo>
                  <a:cubicBezTo>
                    <a:pt x="1848" y="183"/>
                    <a:pt x="1739" y="95"/>
                    <a:pt x="1593" y="41"/>
                  </a:cubicBezTo>
                  <a:cubicBezTo>
                    <a:pt x="1516" y="14"/>
                    <a:pt x="1432"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44;p15">
              <a:extLst>
                <a:ext uri="{FF2B5EF4-FFF2-40B4-BE49-F238E27FC236}">
                  <a16:creationId xmlns:a16="http://schemas.microsoft.com/office/drawing/2014/main" xmlns="" id="{9C7353C4-48CF-4190-B87E-73B4D0CE1D2A}"/>
                </a:ext>
              </a:extLst>
            </p:cNvPr>
            <p:cNvSpPr/>
            <p:nvPr/>
          </p:nvSpPr>
          <p:spPr>
            <a:xfrm>
              <a:off x="3079125" y="1066500"/>
              <a:ext cx="43025" cy="57275"/>
            </a:xfrm>
            <a:custGeom>
              <a:avLst/>
              <a:gdLst/>
              <a:ahLst/>
              <a:cxnLst/>
              <a:rect l="l" t="t" r="r" b="b"/>
              <a:pathLst>
                <a:path w="1721" h="2291" extrusionOk="0">
                  <a:moveTo>
                    <a:pt x="1180" y="0"/>
                  </a:moveTo>
                  <a:cubicBezTo>
                    <a:pt x="1087" y="0"/>
                    <a:pt x="988" y="13"/>
                    <a:pt x="883" y="38"/>
                  </a:cubicBezTo>
                  <a:cubicBezTo>
                    <a:pt x="773" y="65"/>
                    <a:pt x="670" y="104"/>
                    <a:pt x="574" y="156"/>
                  </a:cubicBezTo>
                  <a:cubicBezTo>
                    <a:pt x="477" y="208"/>
                    <a:pt x="393" y="272"/>
                    <a:pt x="321" y="346"/>
                  </a:cubicBezTo>
                  <a:cubicBezTo>
                    <a:pt x="248" y="421"/>
                    <a:pt x="192" y="507"/>
                    <a:pt x="151" y="602"/>
                  </a:cubicBezTo>
                  <a:cubicBezTo>
                    <a:pt x="110" y="698"/>
                    <a:pt x="90" y="801"/>
                    <a:pt x="90" y="911"/>
                  </a:cubicBezTo>
                  <a:cubicBezTo>
                    <a:pt x="90" y="994"/>
                    <a:pt x="103" y="1063"/>
                    <a:pt x="128" y="1117"/>
                  </a:cubicBezTo>
                  <a:cubicBezTo>
                    <a:pt x="154" y="1172"/>
                    <a:pt x="192" y="1216"/>
                    <a:pt x="242" y="1250"/>
                  </a:cubicBezTo>
                  <a:cubicBezTo>
                    <a:pt x="293" y="1284"/>
                    <a:pt x="358" y="1307"/>
                    <a:pt x="434" y="1323"/>
                  </a:cubicBezTo>
                  <a:cubicBezTo>
                    <a:pt x="511" y="1338"/>
                    <a:pt x="601" y="1348"/>
                    <a:pt x="705" y="1351"/>
                  </a:cubicBezTo>
                  <a:cubicBezTo>
                    <a:pt x="791" y="1355"/>
                    <a:pt x="869" y="1360"/>
                    <a:pt x="938" y="1362"/>
                  </a:cubicBezTo>
                  <a:cubicBezTo>
                    <a:pt x="1008" y="1367"/>
                    <a:pt x="1067" y="1375"/>
                    <a:pt x="1116" y="1388"/>
                  </a:cubicBezTo>
                  <a:cubicBezTo>
                    <a:pt x="1166" y="1400"/>
                    <a:pt x="1202" y="1420"/>
                    <a:pt x="1229" y="1447"/>
                  </a:cubicBezTo>
                  <a:cubicBezTo>
                    <a:pt x="1256" y="1474"/>
                    <a:pt x="1270" y="1510"/>
                    <a:pt x="1270" y="1557"/>
                  </a:cubicBezTo>
                  <a:cubicBezTo>
                    <a:pt x="1270" y="1706"/>
                    <a:pt x="1153" y="1809"/>
                    <a:pt x="919" y="1863"/>
                  </a:cubicBezTo>
                  <a:cubicBezTo>
                    <a:pt x="841" y="1882"/>
                    <a:pt x="765" y="1892"/>
                    <a:pt x="689" y="1892"/>
                  </a:cubicBezTo>
                  <a:cubicBezTo>
                    <a:pt x="684" y="1892"/>
                    <a:pt x="679" y="1892"/>
                    <a:pt x="674" y="1892"/>
                  </a:cubicBezTo>
                  <a:cubicBezTo>
                    <a:pt x="596" y="1890"/>
                    <a:pt x="522" y="1883"/>
                    <a:pt x="458" y="1869"/>
                  </a:cubicBezTo>
                  <a:cubicBezTo>
                    <a:pt x="391" y="1855"/>
                    <a:pt x="335" y="1838"/>
                    <a:pt x="287" y="1821"/>
                  </a:cubicBezTo>
                  <a:cubicBezTo>
                    <a:pt x="239" y="1803"/>
                    <a:pt x="206" y="1786"/>
                    <a:pt x="187" y="1772"/>
                  </a:cubicBezTo>
                  <a:lnTo>
                    <a:pt x="0" y="2182"/>
                  </a:lnTo>
                  <a:cubicBezTo>
                    <a:pt x="127" y="2241"/>
                    <a:pt x="270" y="2277"/>
                    <a:pt x="429" y="2287"/>
                  </a:cubicBezTo>
                  <a:cubicBezTo>
                    <a:pt x="465" y="2290"/>
                    <a:pt x="500" y="2291"/>
                    <a:pt x="536" y="2291"/>
                  </a:cubicBezTo>
                  <a:cubicBezTo>
                    <a:pt x="661" y="2291"/>
                    <a:pt x="787" y="2276"/>
                    <a:pt x="914" y="2245"/>
                  </a:cubicBezTo>
                  <a:cubicBezTo>
                    <a:pt x="1021" y="2220"/>
                    <a:pt x="1122" y="2183"/>
                    <a:pt x="1219" y="2137"/>
                  </a:cubicBezTo>
                  <a:cubicBezTo>
                    <a:pt x="1316" y="2090"/>
                    <a:pt x="1401" y="2032"/>
                    <a:pt x="1475" y="1963"/>
                  </a:cubicBezTo>
                  <a:cubicBezTo>
                    <a:pt x="1550" y="1894"/>
                    <a:pt x="1610" y="1813"/>
                    <a:pt x="1654" y="1720"/>
                  </a:cubicBezTo>
                  <a:cubicBezTo>
                    <a:pt x="1698" y="1627"/>
                    <a:pt x="1720" y="1521"/>
                    <a:pt x="1720" y="1406"/>
                  </a:cubicBezTo>
                  <a:cubicBezTo>
                    <a:pt x="1720" y="1306"/>
                    <a:pt x="1703" y="1226"/>
                    <a:pt x="1671" y="1164"/>
                  </a:cubicBezTo>
                  <a:cubicBezTo>
                    <a:pt x="1639" y="1103"/>
                    <a:pt x="1592" y="1057"/>
                    <a:pt x="1532" y="1022"/>
                  </a:cubicBezTo>
                  <a:cubicBezTo>
                    <a:pt x="1471" y="988"/>
                    <a:pt x="1398" y="964"/>
                    <a:pt x="1311" y="953"/>
                  </a:cubicBezTo>
                  <a:cubicBezTo>
                    <a:pt x="1225" y="940"/>
                    <a:pt x="1128" y="933"/>
                    <a:pt x="1022" y="929"/>
                  </a:cubicBezTo>
                  <a:cubicBezTo>
                    <a:pt x="939" y="929"/>
                    <a:pt x="867" y="926"/>
                    <a:pt x="805" y="923"/>
                  </a:cubicBezTo>
                  <a:cubicBezTo>
                    <a:pt x="743" y="919"/>
                    <a:pt x="691" y="912"/>
                    <a:pt x="650" y="899"/>
                  </a:cubicBezTo>
                  <a:cubicBezTo>
                    <a:pt x="610" y="887"/>
                    <a:pt x="579" y="868"/>
                    <a:pt x="558" y="843"/>
                  </a:cubicBezTo>
                  <a:cubicBezTo>
                    <a:pt x="536" y="819"/>
                    <a:pt x="525" y="784"/>
                    <a:pt x="525" y="739"/>
                  </a:cubicBezTo>
                  <a:cubicBezTo>
                    <a:pt x="525" y="661"/>
                    <a:pt x="553" y="594"/>
                    <a:pt x="611" y="538"/>
                  </a:cubicBezTo>
                  <a:cubicBezTo>
                    <a:pt x="667" y="481"/>
                    <a:pt x="755" y="439"/>
                    <a:pt x="871" y="411"/>
                  </a:cubicBezTo>
                  <a:cubicBezTo>
                    <a:pt x="936" y="395"/>
                    <a:pt x="1001" y="388"/>
                    <a:pt x="1064" y="388"/>
                  </a:cubicBezTo>
                  <a:cubicBezTo>
                    <a:pt x="1128" y="391"/>
                    <a:pt x="1187" y="397"/>
                    <a:pt x="1240" y="407"/>
                  </a:cubicBezTo>
                  <a:cubicBezTo>
                    <a:pt x="1295" y="418"/>
                    <a:pt x="1340" y="431"/>
                    <a:pt x="1378" y="446"/>
                  </a:cubicBezTo>
                  <a:cubicBezTo>
                    <a:pt x="1416" y="462"/>
                    <a:pt x="1441" y="474"/>
                    <a:pt x="1456" y="485"/>
                  </a:cubicBezTo>
                  <a:lnTo>
                    <a:pt x="1643" y="97"/>
                  </a:lnTo>
                  <a:cubicBezTo>
                    <a:pt x="1547" y="55"/>
                    <a:pt x="1434" y="25"/>
                    <a:pt x="1306" y="8"/>
                  </a:cubicBezTo>
                  <a:cubicBezTo>
                    <a:pt x="1265" y="3"/>
                    <a:pt x="1223" y="0"/>
                    <a:pt x="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6761695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circle(in)">
                                      <p:cBhvr>
                                        <p:cTn id="10" dur="500"/>
                                        <p:tgtEl>
                                          <p:spTgt spid="1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barn(inVertical)">
                                      <p:cBhvr>
                                        <p:cTn id="2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84638339-6D0D-4056-8FDF-B30C1643E05E}"/>
              </a:ext>
            </a:extLst>
          </p:cNvPr>
          <p:cNvSpPr txBox="1"/>
          <p:nvPr/>
        </p:nvSpPr>
        <p:spPr>
          <a:xfrm>
            <a:off x="1019905" y="692053"/>
            <a:ext cx="7360420" cy="3828292"/>
          </a:xfrm>
          <a:prstGeom prst="rect">
            <a:avLst/>
          </a:prstGeom>
          <a:noFill/>
        </p:spPr>
        <p:txBody>
          <a:bodyPr wrap="square">
            <a:spAutoFit/>
          </a:bodyPr>
          <a:lstStyle/>
          <a:p>
            <a:pPr algn="ctr">
              <a:lnSpc>
                <a:spcPct val="150000"/>
              </a:lnSpc>
            </a:pPr>
            <a:r>
              <a:rPr lang="nl-NL"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Giải</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vi-VN" sz="2000" dirty="0">
                <a:effectLst/>
                <a:latin typeface="Arial" panose="020B0604020202020204" pitchFamily="34" charset="0"/>
                <a:ea typeface="Calibri" panose="020F0502020204030204" pitchFamily="34" charset="0"/>
                <a:cs typeface="Times New Roman" panose="02020603050405020304" pitchFamily="18" charset="0"/>
              </a:rPr>
              <a:t>a) </a:t>
            </a:r>
            <a:r>
              <a:rPr lang="nl-NL" sz="2000" dirty="0">
                <a:effectLst/>
                <a:latin typeface="Arial" panose="020B0604020202020204" pitchFamily="34" charset="0"/>
                <a:ea typeface="Calibri" panose="020F0502020204030204" pitchFamily="34" charset="0"/>
                <a:cs typeface="Times New Roman" panose="02020603050405020304" pitchFamily="18" charset="0"/>
              </a:rPr>
              <a:t>Các cách chọn 2 bạn từ 4 bạn là: </a:t>
            </a:r>
            <a:endParaRPr lang="vi-VN"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2000" dirty="0">
                <a:effectLst/>
                <a:latin typeface="Arial" panose="020B0604020202020204" pitchFamily="34" charset="0"/>
                <a:ea typeface="Calibri" panose="020F0502020204030204" pitchFamily="34" charset="0"/>
                <a:cs typeface="Times New Roman" panose="02020603050405020304" pitchFamily="18" charset="0"/>
              </a:rPr>
              <a:t>Tuấn – Hương, Tuấn – Việt, Tuấn – Dung, Hương – Việt, Hương – Dung, Việt – Dung. </a:t>
            </a:r>
            <a:endParaRPr lang="vi-VN"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2000" dirty="0">
                <a:effectLst/>
                <a:latin typeface="Arial" panose="020B0604020202020204" pitchFamily="34" charset="0"/>
                <a:ea typeface="Calibri" panose="020F0502020204030204" pitchFamily="34" charset="0"/>
                <a:cs typeface="Times New Roman" panose="02020603050405020304" pitchFamily="18" charset="0"/>
              </a:rPr>
              <a:t>Vậy có 6 cách chọn thỏa mãn đề bài.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2000" dirty="0">
                <a:effectLst/>
                <a:latin typeface="Arial" panose="020B0604020202020204" pitchFamily="34" charset="0"/>
                <a:ea typeface="Calibri" panose="020F0502020204030204" pitchFamily="34" charset="0"/>
                <a:cs typeface="Times New Roman" panose="02020603050405020304" pitchFamily="18" charset="0"/>
              </a:rPr>
              <a:t>b) Số cách chọn bạn thứ nhất là 4 cách.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2000" dirty="0">
                <a:effectLst/>
                <a:latin typeface="Arial" panose="020B0604020202020204" pitchFamily="34" charset="0"/>
                <a:ea typeface="Calibri" panose="020F0502020204030204" pitchFamily="34" charset="0"/>
                <a:cs typeface="Times New Roman" panose="02020603050405020304" pitchFamily="18" charset="0"/>
              </a:rPr>
              <a:t>Số cách chọn bạn thứ hai là 3 cách.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2000" dirty="0">
                <a:effectLst/>
                <a:latin typeface="Arial" panose="020B0604020202020204" pitchFamily="34" charset="0"/>
                <a:ea typeface="Calibri" panose="020F0502020204030204" pitchFamily="34" charset="0"/>
                <a:cs typeface="Times New Roman" panose="02020603050405020304" pitchFamily="18" charset="0"/>
              </a:rPr>
              <a:t>Vậy có tất cả 4 . 3 = 12 cách.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oogle Shape;2874;p45">
            <a:extLst>
              <a:ext uri="{FF2B5EF4-FFF2-40B4-BE49-F238E27FC236}">
                <a16:creationId xmlns:a16="http://schemas.microsoft.com/office/drawing/2014/main" xmlns="" id="{7698DF0E-5BAE-462E-B3F1-493D1891F448}"/>
              </a:ext>
            </a:extLst>
          </p:cNvPr>
          <p:cNvGrpSpPr/>
          <p:nvPr/>
        </p:nvGrpSpPr>
        <p:grpSpPr>
          <a:xfrm rot="10800000">
            <a:off x="5695308" y="-1515598"/>
            <a:ext cx="4664612" cy="3031196"/>
            <a:chOff x="2962745" y="1945481"/>
            <a:chExt cx="2598525" cy="1762118"/>
          </a:xfrm>
        </p:grpSpPr>
        <p:sp>
          <p:nvSpPr>
            <p:cNvPr id="17" name="Google Shape;2875;p45">
              <a:extLst>
                <a:ext uri="{FF2B5EF4-FFF2-40B4-BE49-F238E27FC236}">
                  <a16:creationId xmlns:a16="http://schemas.microsoft.com/office/drawing/2014/main" xmlns="" id="{7F0BA50A-635E-4FC1-8819-B121B59626E6}"/>
                </a:ext>
              </a:extLst>
            </p:cNvPr>
            <p:cNvSpPr/>
            <p:nvPr/>
          </p:nvSpPr>
          <p:spPr>
            <a:xfrm>
              <a:off x="3763598" y="1945481"/>
              <a:ext cx="99828" cy="99828"/>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76;p45">
              <a:extLst>
                <a:ext uri="{FF2B5EF4-FFF2-40B4-BE49-F238E27FC236}">
                  <a16:creationId xmlns:a16="http://schemas.microsoft.com/office/drawing/2014/main" xmlns="" id="{1FDD4D33-8853-4BB1-901A-E753B9FC9088}"/>
                </a:ext>
              </a:extLst>
            </p:cNvPr>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898;p15">
            <a:extLst>
              <a:ext uri="{FF2B5EF4-FFF2-40B4-BE49-F238E27FC236}">
                <a16:creationId xmlns:a16="http://schemas.microsoft.com/office/drawing/2014/main" xmlns="" id="{8A0A2E50-FEDD-4F68-A1BC-3C31F7BD05EE}"/>
              </a:ext>
            </a:extLst>
          </p:cNvPr>
          <p:cNvGrpSpPr/>
          <p:nvPr/>
        </p:nvGrpSpPr>
        <p:grpSpPr>
          <a:xfrm rot="8476209">
            <a:off x="6474804" y="3750838"/>
            <a:ext cx="1611641" cy="415633"/>
            <a:chOff x="1591534" y="3775524"/>
            <a:chExt cx="3076966" cy="793532"/>
          </a:xfrm>
        </p:grpSpPr>
        <p:sp>
          <p:nvSpPr>
            <p:cNvPr id="20" name="Google Shape;899;p15">
              <a:extLst>
                <a:ext uri="{FF2B5EF4-FFF2-40B4-BE49-F238E27FC236}">
                  <a16:creationId xmlns:a16="http://schemas.microsoft.com/office/drawing/2014/main" xmlns="" id="{A62D5508-EA21-421B-B611-11938589C570}"/>
                </a:ext>
              </a:extLst>
            </p:cNvPr>
            <p:cNvSpPr/>
            <p:nvPr/>
          </p:nvSpPr>
          <p:spPr>
            <a:xfrm rot="5400000">
              <a:off x="2652008" y="2986321"/>
              <a:ext cx="534850" cy="2535252"/>
            </a:xfrm>
            <a:custGeom>
              <a:avLst/>
              <a:gdLst/>
              <a:ahLst/>
              <a:cxnLst/>
              <a:rect l="l" t="t" r="r" b="b"/>
              <a:pathLst>
                <a:path w="6730" h="31902" extrusionOk="0">
                  <a:moveTo>
                    <a:pt x="4069" y="1"/>
                  </a:moveTo>
                  <a:lnTo>
                    <a:pt x="2681" y="80"/>
                  </a:lnTo>
                  <a:lnTo>
                    <a:pt x="1577" y="142"/>
                  </a:lnTo>
                  <a:cubicBezTo>
                    <a:pt x="1564" y="627"/>
                    <a:pt x="1550" y="1110"/>
                    <a:pt x="1531" y="1596"/>
                  </a:cubicBezTo>
                  <a:cubicBezTo>
                    <a:pt x="1516" y="1988"/>
                    <a:pt x="1502" y="2385"/>
                    <a:pt x="1479" y="2778"/>
                  </a:cubicBezTo>
                  <a:cubicBezTo>
                    <a:pt x="1474" y="2962"/>
                    <a:pt x="1464" y="3145"/>
                    <a:pt x="1455" y="3328"/>
                  </a:cubicBezTo>
                  <a:cubicBezTo>
                    <a:pt x="1443" y="3601"/>
                    <a:pt x="1432" y="3880"/>
                    <a:pt x="1415" y="4155"/>
                  </a:cubicBezTo>
                  <a:cubicBezTo>
                    <a:pt x="1406" y="4336"/>
                    <a:pt x="1395" y="4516"/>
                    <a:pt x="1386" y="4699"/>
                  </a:cubicBezTo>
                  <a:cubicBezTo>
                    <a:pt x="1372" y="4940"/>
                    <a:pt x="1358" y="5181"/>
                    <a:pt x="1343" y="5423"/>
                  </a:cubicBezTo>
                  <a:cubicBezTo>
                    <a:pt x="1334" y="5601"/>
                    <a:pt x="1323" y="5783"/>
                    <a:pt x="1312" y="5963"/>
                  </a:cubicBezTo>
                  <a:cubicBezTo>
                    <a:pt x="1298" y="6210"/>
                    <a:pt x="1281" y="6459"/>
                    <a:pt x="1267" y="6709"/>
                  </a:cubicBezTo>
                  <a:cubicBezTo>
                    <a:pt x="1256" y="6892"/>
                    <a:pt x="1243" y="7075"/>
                    <a:pt x="1230" y="7258"/>
                  </a:cubicBezTo>
                  <a:cubicBezTo>
                    <a:pt x="1219" y="7450"/>
                    <a:pt x="1206" y="7638"/>
                    <a:pt x="1194" y="7827"/>
                  </a:cubicBezTo>
                  <a:cubicBezTo>
                    <a:pt x="1182" y="8008"/>
                    <a:pt x="1171" y="8189"/>
                    <a:pt x="1158" y="8369"/>
                  </a:cubicBezTo>
                  <a:cubicBezTo>
                    <a:pt x="646" y="16161"/>
                    <a:pt x="0" y="23995"/>
                    <a:pt x="1009" y="31902"/>
                  </a:cubicBezTo>
                  <a:cubicBezTo>
                    <a:pt x="1505" y="31879"/>
                    <a:pt x="2093" y="31396"/>
                    <a:pt x="2794" y="30345"/>
                  </a:cubicBezTo>
                  <a:cubicBezTo>
                    <a:pt x="6730" y="24442"/>
                    <a:pt x="6400" y="14700"/>
                    <a:pt x="5511" y="7849"/>
                  </a:cubicBezTo>
                  <a:cubicBezTo>
                    <a:pt x="5482" y="7644"/>
                    <a:pt x="5457" y="7444"/>
                    <a:pt x="5428" y="7244"/>
                  </a:cubicBezTo>
                  <a:cubicBezTo>
                    <a:pt x="5402" y="7044"/>
                    <a:pt x="5373" y="6844"/>
                    <a:pt x="5345" y="6649"/>
                  </a:cubicBezTo>
                  <a:cubicBezTo>
                    <a:pt x="5309" y="6422"/>
                    <a:pt x="5278" y="6198"/>
                    <a:pt x="5242" y="5980"/>
                  </a:cubicBezTo>
                  <a:cubicBezTo>
                    <a:pt x="5194" y="5670"/>
                    <a:pt x="5146" y="5366"/>
                    <a:pt x="5100" y="5076"/>
                  </a:cubicBezTo>
                  <a:cubicBezTo>
                    <a:pt x="5063" y="4863"/>
                    <a:pt x="5026" y="4654"/>
                    <a:pt x="4993" y="4450"/>
                  </a:cubicBezTo>
                  <a:cubicBezTo>
                    <a:pt x="4938" y="4142"/>
                    <a:pt x="4886" y="3848"/>
                    <a:pt x="4832" y="3566"/>
                  </a:cubicBezTo>
                  <a:cubicBezTo>
                    <a:pt x="4786" y="3325"/>
                    <a:pt x="4743" y="3095"/>
                    <a:pt x="4700" y="2875"/>
                  </a:cubicBezTo>
                  <a:cubicBezTo>
                    <a:pt x="4660" y="2681"/>
                    <a:pt x="4624" y="2495"/>
                    <a:pt x="4586" y="2319"/>
                  </a:cubicBezTo>
                  <a:cubicBezTo>
                    <a:pt x="4542" y="2090"/>
                    <a:pt x="4496" y="1874"/>
                    <a:pt x="4455" y="1676"/>
                  </a:cubicBezTo>
                  <a:cubicBezTo>
                    <a:pt x="4226" y="613"/>
                    <a:pt x="4069" y="1"/>
                    <a:pt x="4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00;p15">
              <a:extLst>
                <a:ext uri="{FF2B5EF4-FFF2-40B4-BE49-F238E27FC236}">
                  <a16:creationId xmlns:a16="http://schemas.microsoft.com/office/drawing/2014/main" xmlns="" id="{83441094-23E5-4301-BC65-F1F42FF9D3AA}"/>
                </a:ext>
              </a:extLst>
            </p:cNvPr>
            <p:cNvSpPr/>
            <p:nvPr/>
          </p:nvSpPr>
          <p:spPr>
            <a:xfrm rot="5400000">
              <a:off x="2778766" y="2714685"/>
              <a:ext cx="270207" cy="2524126"/>
            </a:xfrm>
            <a:custGeom>
              <a:avLst/>
              <a:gdLst/>
              <a:ahLst/>
              <a:cxnLst/>
              <a:rect l="l" t="t" r="r" b="b"/>
              <a:pathLst>
                <a:path w="3400" h="31762" extrusionOk="0">
                  <a:moveTo>
                    <a:pt x="3400" y="0"/>
                  </a:moveTo>
                  <a:lnTo>
                    <a:pt x="2941" y="26"/>
                  </a:lnTo>
                  <a:lnTo>
                    <a:pt x="1243" y="120"/>
                  </a:lnTo>
                  <a:cubicBezTo>
                    <a:pt x="1243" y="120"/>
                    <a:pt x="1184" y="862"/>
                    <a:pt x="1098" y="2121"/>
                  </a:cubicBezTo>
                  <a:cubicBezTo>
                    <a:pt x="1087" y="2297"/>
                    <a:pt x="1073" y="2487"/>
                    <a:pt x="1060" y="2686"/>
                  </a:cubicBezTo>
                  <a:cubicBezTo>
                    <a:pt x="1045" y="2935"/>
                    <a:pt x="1026" y="3201"/>
                    <a:pt x="1012" y="3481"/>
                  </a:cubicBezTo>
                  <a:cubicBezTo>
                    <a:pt x="998" y="3663"/>
                    <a:pt x="986" y="3848"/>
                    <a:pt x="974" y="4043"/>
                  </a:cubicBezTo>
                  <a:cubicBezTo>
                    <a:pt x="963" y="4220"/>
                    <a:pt x="953" y="4403"/>
                    <a:pt x="941" y="4587"/>
                  </a:cubicBezTo>
                  <a:lnTo>
                    <a:pt x="942" y="4589"/>
                  </a:lnTo>
                  <a:cubicBezTo>
                    <a:pt x="928" y="4779"/>
                    <a:pt x="918" y="4973"/>
                    <a:pt x="907" y="5170"/>
                  </a:cubicBezTo>
                  <a:cubicBezTo>
                    <a:pt x="897" y="5309"/>
                    <a:pt x="890" y="5450"/>
                    <a:pt x="883" y="5595"/>
                  </a:cubicBezTo>
                  <a:cubicBezTo>
                    <a:pt x="873" y="5787"/>
                    <a:pt x="862" y="5982"/>
                    <a:pt x="849" y="6179"/>
                  </a:cubicBezTo>
                  <a:cubicBezTo>
                    <a:pt x="836" y="6430"/>
                    <a:pt x="822" y="6685"/>
                    <a:pt x="810" y="6944"/>
                  </a:cubicBezTo>
                  <a:cubicBezTo>
                    <a:pt x="800" y="7132"/>
                    <a:pt x="790" y="7328"/>
                    <a:pt x="780" y="7522"/>
                  </a:cubicBezTo>
                  <a:cubicBezTo>
                    <a:pt x="311" y="16875"/>
                    <a:pt x="0" y="31761"/>
                    <a:pt x="2793" y="31761"/>
                  </a:cubicBezTo>
                  <a:cubicBezTo>
                    <a:pt x="2805" y="31761"/>
                    <a:pt x="2818" y="31761"/>
                    <a:pt x="2831" y="31760"/>
                  </a:cubicBezTo>
                  <a:cubicBezTo>
                    <a:pt x="2790" y="31448"/>
                    <a:pt x="2755" y="31135"/>
                    <a:pt x="2721" y="30823"/>
                  </a:cubicBezTo>
                  <a:cubicBezTo>
                    <a:pt x="2644" y="30147"/>
                    <a:pt x="2579" y="29470"/>
                    <a:pt x="2530" y="28797"/>
                  </a:cubicBezTo>
                  <a:cubicBezTo>
                    <a:pt x="2513" y="28596"/>
                    <a:pt x="2497" y="28398"/>
                    <a:pt x="2485" y="28199"/>
                  </a:cubicBezTo>
                  <a:cubicBezTo>
                    <a:pt x="2476" y="28136"/>
                    <a:pt x="2472" y="28071"/>
                    <a:pt x="2471" y="28008"/>
                  </a:cubicBezTo>
                  <a:cubicBezTo>
                    <a:pt x="2452" y="27777"/>
                    <a:pt x="2440" y="27549"/>
                    <a:pt x="2428" y="27321"/>
                  </a:cubicBezTo>
                  <a:cubicBezTo>
                    <a:pt x="2413" y="27072"/>
                    <a:pt x="2399" y="26825"/>
                    <a:pt x="2390" y="26582"/>
                  </a:cubicBezTo>
                  <a:cubicBezTo>
                    <a:pt x="2365" y="26085"/>
                    <a:pt x="2347" y="25595"/>
                    <a:pt x="2334" y="25105"/>
                  </a:cubicBezTo>
                  <a:cubicBezTo>
                    <a:pt x="2324" y="24858"/>
                    <a:pt x="2320" y="24614"/>
                    <a:pt x="2317" y="24368"/>
                  </a:cubicBezTo>
                  <a:cubicBezTo>
                    <a:pt x="2286" y="22893"/>
                    <a:pt x="2296" y="21420"/>
                    <a:pt x="2334" y="19951"/>
                  </a:cubicBezTo>
                  <a:cubicBezTo>
                    <a:pt x="2342" y="19562"/>
                    <a:pt x="2355" y="19175"/>
                    <a:pt x="2369" y="18788"/>
                  </a:cubicBezTo>
                  <a:cubicBezTo>
                    <a:pt x="2372" y="18683"/>
                    <a:pt x="2376" y="18581"/>
                    <a:pt x="2380" y="18481"/>
                  </a:cubicBezTo>
                  <a:cubicBezTo>
                    <a:pt x="2397" y="17989"/>
                    <a:pt x="2418" y="17500"/>
                    <a:pt x="2444" y="17013"/>
                  </a:cubicBezTo>
                  <a:cubicBezTo>
                    <a:pt x="2463" y="16523"/>
                    <a:pt x="2489" y="16035"/>
                    <a:pt x="2516" y="15547"/>
                  </a:cubicBezTo>
                  <a:cubicBezTo>
                    <a:pt x="2648" y="13102"/>
                    <a:pt x="2820" y="10662"/>
                    <a:pt x="2980" y="8227"/>
                  </a:cubicBezTo>
                  <a:cubicBezTo>
                    <a:pt x="2994" y="8047"/>
                    <a:pt x="3005" y="7867"/>
                    <a:pt x="3015" y="7685"/>
                  </a:cubicBezTo>
                  <a:cubicBezTo>
                    <a:pt x="3029" y="7497"/>
                    <a:pt x="3042" y="7308"/>
                    <a:pt x="3055" y="7118"/>
                  </a:cubicBezTo>
                  <a:lnTo>
                    <a:pt x="3053" y="7117"/>
                  </a:lnTo>
                  <a:cubicBezTo>
                    <a:pt x="3066" y="6934"/>
                    <a:pt x="3077" y="6751"/>
                    <a:pt x="3090" y="6568"/>
                  </a:cubicBezTo>
                  <a:cubicBezTo>
                    <a:pt x="3104" y="6317"/>
                    <a:pt x="3121" y="6068"/>
                    <a:pt x="3135" y="5822"/>
                  </a:cubicBezTo>
                  <a:cubicBezTo>
                    <a:pt x="3146" y="5642"/>
                    <a:pt x="3156" y="5460"/>
                    <a:pt x="3166" y="5281"/>
                  </a:cubicBezTo>
                  <a:cubicBezTo>
                    <a:pt x="3181" y="5039"/>
                    <a:pt x="3195" y="4799"/>
                    <a:pt x="3209" y="4558"/>
                  </a:cubicBezTo>
                  <a:cubicBezTo>
                    <a:pt x="3218" y="4376"/>
                    <a:pt x="3229" y="4195"/>
                    <a:pt x="3238" y="4013"/>
                  </a:cubicBezTo>
                  <a:cubicBezTo>
                    <a:pt x="3252" y="3736"/>
                    <a:pt x="3264" y="3463"/>
                    <a:pt x="3278" y="3187"/>
                  </a:cubicBezTo>
                  <a:cubicBezTo>
                    <a:pt x="3287" y="3004"/>
                    <a:pt x="3295" y="2821"/>
                    <a:pt x="3301" y="2637"/>
                  </a:cubicBezTo>
                  <a:cubicBezTo>
                    <a:pt x="3322" y="2242"/>
                    <a:pt x="3338" y="1850"/>
                    <a:pt x="3354" y="1454"/>
                  </a:cubicBezTo>
                  <a:cubicBezTo>
                    <a:pt x="3371" y="969"/>
                    <a:pt x="3387" y="486"/>
                    <a:pt x="3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01;p15">
              <a:extLst>
                <a:ext uri="{FF2B5EF4-FFF2-40B4-BE49-F238E27FC236}">
                  <a16:creationId xmlns:a16="http://schemas.microsoft.com/office/drawing/2014/main" xmlns="" id="{D40B2797-349C-42FC-B1F0-08E52A9098F3}"/>
                </a:ext>
              </a:extLst>
            </p:cNvPr>
            <p:cNvSpPr/>
            <p:nvPr/>
          </p:nvSpPr>
          <p:spPr>
            <a:xfrm rot="5400000">
              <a:off x="1929312" y="3641353"/>
              <a:ext cx="598348" cy="1257056"/>
            </a:xfrm>
            <a:custGeom>
              <a:avLst/>
              <a:gdLst/>
              <a:ahLst/>
              <a:cxnLst/>
              <a:rect l="l" t="t" r="r" b="b"/>
              <a:pathLst>
                <a:path w="7529" h="15818" extrusionOk="0">
                  <a:moveTo>
                    <a:pt x="6487" y="1"/>
                  </a:moveTo>
                  <a:cubicBezTo>
                    <a:pt x="6486" y="1"/>
                    <a:pt x="5045" y="1190"/>
                    <a:pt x="2699" y="1190"/>
                  </a:cubicBezTo>
                  <a:cubicBezTo>
                    <a:pt x="2275" y="1190"/>
                    <a:pt x="1821" y="1151"/>
                    <a:pt x="1341" y="1059"/>
                  </a:cubicBezTo>
                  <a:lnTo>
                    <a:pt x="1341" y="1059"/>
                  </a:lnTo>
                  <a:cubicBezTo>
                    <a:pt x="1" y="5772"/>
                    <a:pt x="548" y="10978"/>
                    <a:pt x="2212" y="15817"/>
                  </a:cubicBezTo>
                  <a:cubicBezTo>
                    <a:pt x="4986" y="14598"/>
                    <a:pt x="7528" y="3128"/>
                    <a:pt x="6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02;p15">
              <a:extLst>
                <a:ext uri="{FF2B5EF4-FFF2-40B4-BE49-F238E27FC236}">
                  <a16:creationId xmlns:a16="http://schemas.microsoft.com/office/drawing/2014/main" xmlns="" id="{25D03C60-9324-4D3D-BC0A-09B11954DD4A}"/>
                </a:ext>
              </a:extLst>
            </p:cNvPr>
            <p:cNvSpPr/>
            <p:nvPr/>
          </p:nvSpPr>
          <p:spPr>
            <a:xfrm rot="5400000">
              <a:off x="2036719" y="3330339"/>
              <a:ext cx="370978" cy="1261348"/>
            </a:xfrm>
            <a:custGeom>
              <a:avLst/>
              <a:gdLst/>
              <a:ahLst/>
              <a:cxnLst/>
              <a:rect l="l" t="t" r="r" b="b"/>
              <a:pathLst>
                <a:path w="4668" h="15872" extrusionOk="0">
                  <a:moveTo>
                    <a:pt x="1115" y="1"/>
                  </a:moveTo>
                  <a:cubicBezTo>
                    <a:pt x="1115" y="1"/>
                    <a:pt x="0" y="12020"/>
                    <a:pt x="3229" y="15388"/>
                  </a:cubicBezTo>
                  <a:cubicBezTo>
                    <a:pt x="3547" y="15720"/>
                    <a:pt x="3870" y="15871"/>
                    <a:pt x="4193" y="15871"/>
                  </a:cubicBezTo>
                  <a:cubicBezTo>
                    <a:pt x="4352" y="15871"/>
                    <a:pt x="4510" y="15835"/>
                    <a:pt x="4668" y="15765"/>
                  </a:cubicBezTo>
                  <a:cubicBezTo>
                    <a:pt x="3004" y="10926"/>
                    <a:pt x="2457" y="5720"/>
                    <a:pt x="3797" y="1007"/>
                  </a:cubicBezTo>
                  <a:cubicBezTo>
                    <a:pt x="2975" y="849"/>
                    <a:pt x="2077" y="540"/>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3;p15">
              <a:extLst>
                <a:ext uri="{FF2B5EF4-FFF2-40B4-BE49-F238E27FC236}">
                  <a16:creationId xmlns:a16="http://schemas.microsoft.com/office/drawing/2014/main" xmlns="" id="{EC81FF8C-7738-4BD3-B9B5-A86601332E82}"/>
                </a:ext>
              </a:extLst>
            </p:cNvPr>
            <p:cNvSpPr/>
            <p:nvPr/>
          </p:nvSpPr>
          <p:spPr>
            <a:xfrm rot="5400000">
              <a:off x="2500157" y="3693482"/>
              <a:ext cx="103871" cy="941561"/>
            </a:xfrm>
            <a:custGeom>
              <a:avLst/>
              <a:gdLst/>
              <a:ahLst/>
              <a:cxnLst/>
              <a:rect l="l" t="t" r="r" b="b"/>
              <a:pathLst>
                <a:path w="1307" h="11848" extrusionOk="0">
                  <a:moveTo>
                    <a:pt x="1" y="0"/>
                  </a:moveTo>
                  <a:lnTo>
                    <a:pt x="86" y="11791"/>
                  </a:lnTo>
                  <a:lnTo>
                    <a:pt x="896" y="11848"/>
                  </a:lnTo>
                  <a:lnTo>
                    <a:pt x="1307" y="2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04;p15">
              <a:extLst>
                <a:ext uri="{FF2B5EF4-FFF2-40B4-BE49-F238E27FC236}">
                  <a16:creationId xmlns:a16="http://schemas.microsoft.com/office/drawing/2014/main" xmlns="" id="{D11FE4AB-0B1F-4242-9F97-7893CDECBDF1}"/>
                </a:ext>
              </a:extLst>
            </p:cNvPr>
            <p:cNvSpPr/>
            <p:nvPr/>
          </p:nvSpPr>
          <p:spPr>
            <a:xfrm rot="5400000">
              <a:off x="2499243" y="3715535"/>
              <a:ext cx="104030" cy="941640"/>
            </a:xfrm>
            <a:custGeom>
              <a:avLst/>
              <a:gdLst/>
              <a:ahLst/>
              <a:cxnLst/>
              <a:rect l="l" t="t" r="r" b="b"/>
              <a:pathLst>
                <a:path w="1309" h="11849" extrusionOk="0">
                  <a:moveTo>
                    <a:pt x="1" y="0"/>
                  </a:moveTo>
                  <a:lnTo>
                    <a:pt x="87" y="11793"/>
                  </a:lnTo>
                  <a:lnTo>
                    <a:pt x="896" y="11849"/>
                  </a:lnTo>
                  <a:lnTo>
                    <a:pt x="1308" y="2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05;p15">
              <a:extLst>
                <a:ext uri="{FF2B5EF4-FFF2-40B4-BE49-F238E27FC236}">
                  <a16:creationId xmlns:a16="http://schemas.microsoft.com/office/drawing/2014/main" xmlns="" id="{01BA1DE5-C7D0-4FAF-9428-B2196C019773}"/>
                </a:ext>
              </a:extLst>
            </p:cNvPr>
            <p:cNvSpPr/>
            <p:nvPr/>
          </p:nvSpPr>
          <p:spPr>
            <a:xfrm rot="5400000">
              <a:off x="4232562" y="3943893"/>
              <a:ext cx="225225" cy="506621"/>
            </a:xfrm>
            <a:custGeom>
              <a:avLst/>
              <a:gdLst/>
              <a:ahLst/>
              <a:cxnLst/>
              <a:rect l="l" t="t" r="r" b="b"/>
              <a:pathLst>
                <a:path w="2834" h="6375" extrusionOk="0">
                  <a:moveTo>
                    <a:pt x="487" y="1"/>
                  </a:moveTo>
                  <a:lnTo>
                    <a:pt x="236" y="14"/>
                  </a:lnTo>
                  <a:lnTo>
                    <a:pt x="0" y="26"/>
                  </a:lnTo>
                  <a:cubicBezTo>
                    <a:pt x="680" y="2129"/>
                    <a:pt x="1221" y="4249"/>
                    <a:pt x="1711" y="6374"/>
                  </a:cubicBezTo>
                  <a:cubicBezTo>
                    <a:pt x="1889" y="6249"/>
                    <a:pt x="2057" y="6108"/>
                    <a:pt x="2209" y="5952"/>
                  </a:cubicBezTo>
                  <a:cubicBezTo>
                    <a:pt x="2441" y="5714"/>
                    <a:pt x="2649" y="5454"/>
                    <a:pt x="2834" y="5178"/>
                  </a:cubicBezTo>
                  <a:lnTo>
                    <a:pt x="4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6;p15">
              <a:extLst>
                <a:ext uri="{FF2B5EF4-FFF2-40B4-BE49-F238E27FC236}">
                  <a16:creationId xmlns:a16="http://schemas.microsoft.com/office/drawing/2014/main" xmlns="" id="{43726BF8-F750-4BBF-ABB3-92EFC27D0713}"/>
                </a:ext>
              </a:extLst>
            </p:cNvPr>
            <p:cNvSpPr/>
            <p:nvPr/>
          </p:nvSpPr>
          <p:spPr>
            <a:xfrm rot="5400000">
              <a:off x="4187899" y="3811890"/>
              <a:ext cx="280141" cy="537217"/>
            </a:xfrm>
            <a:custGeom>
              <a:avLst/>
              <a:gdLst/>
              <a:ahLst/>
              <a:cxnLst/>
              <a:rect l="l" t="t" r="r" b="b"/>
              <a:pathLst>
                <a:path w="3525" h="6760" extrusionOk="0">
                  <a:moveTo>
                    <a:pt x="1814" y="1"/>
                  </a:moveTo>
                  <a:lnTo>
                    <a:pt x="1741" y="5"/>
                  </a:lnTo>
                  <a:lnTo>
                    <a:pt x="1567" y="13"/>
                  </a:lnTo>
                  <a:lnTo>
                    <a:pt x="0" y="5416"/>
                  </a:lnTo>
                  <a:cubicBezTo>
                    <a:pt x="0" y="5416"/>
                    <a:pt x="669" y="6336"/>
                    <a:pt x="1650" y="6654"/>
                  </a:cubicBezTo>
                  <a:cubicBezTo>
                    <a:pt x="1852" y="6720"/>
                    <a:pt x="2068" y="6759"/>
                    <a:pt x="2294" y="6759"/>
                  </a:cubicBezTo>
                  <a:cubicBezTo>
                    <a:pt x="2680" y="6759"/>
                    <a:pt x="3095" y="6645"/>
                    <a:pt x="3525" y="6350"/>
                  </a:cubicBezTo>
                  <a:cubicBezTo>
                    <a:pt x="3035" y="4223"/>
                    <a:pt x="2494" y="2104"/>
                    <a:pt x="1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07;p15">
              <a:extLst>
                <a:ext uri="{FF2B5EF4-FFF2-40B4-BE49-F238E27FC236}">
                  <a16:creationId xmlns:a16="http://schemas.microsoft.com/office/drawing/2014/main" xmlns="" id="{7BDD62B6-7935-4F64-8320-25184E2F8CA3}"/>
                </a:ext>
              </a:extLst>
            </p:cNvPr>
            <p:cNvSpPr/>
            <p:nvPr/>
          </p:nvSpPr>
          <p:spPr>
            <a:xfrm rot="5400000">
              <a:off x="4602698" y="4057571"/>
              <a:ext cx="58492" cy="73112"/>
            </a:xfrm>
            <a:custGeom>
              <a:avLst/>
              <a:gdLst/>
              <a:ahLst/>
              <a:cxnLst/>
              <a:rect l="l" t="t" r="r" b="b"/>
              <a:pathLst>
                <a:path w="736" h="920" extrusionOk="0">
                  <a:moveTo>
                    <a:pt x="211" y="1"/>
                  </a:moveTo>
                  <a:cubicBezTo>
                    <a:pt x="100" y="1"/>
                    <a:pt x="13" y="230"/>
                    <a:pt x="1" y="920"/>
                  </a:cubicBezTo>
                  <a:lnTo>
                    <a:pt x="735" y="882"/>
                  </a:lnTo>
                  <a:cubicBezTo>
                    <a:pt x="735" y="882"/>
                    <a:pt x="428"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08;p15">
              <a:extLst>
                <a:ext uri="{FF2B5EF4-FFF2-40B4-BE49-F238E27FC236}">
                  <a16:creationId xmlns:a16="http://schemas.microsoft.com/office/drawing/2014/main" xmlns="" id="{AE2A41BA-0D2D-4D47-9AD1-E99E5E4E7E50}"/>
                </a:ext>
              </a:extLst>
            </p:cNvPr>
            <p:cNvSpPr/>
            <p:nvPr/>
          </p:nvSpPr>
          <p:spPr>
            <a:xfrm rot="5400000">
              <a:off x="3523870" y="3891561"/>
              <a:ext cx="517128" cy="543019"/>
            </a:xfrm>
            <a:custGeom>
              <a:avLst/>
              <a:gdLst/>
              <a:ahLst/>
              <a:cxnLst/>
              <a:rect l="l" t="t" r="r" b="b"/>
              <a:pathLst>
                <a:path w="6507" h="6833" extrusionOk="0">
                  <a:moveTo>
                    <a:pt x="5486" y="1"/>
                  </a:moveTo>
                  <a:cubicBezTo>
                    <a:pt x="5455" y="30"/>
                    <a:pt x="5424" y="57"/>
                    <a:pt x="5390" y="85"/>
                  </a:cubicBezTo>
                  <a:cubicBezTo>
                    <a:pt x="4617" y="737"/>
                    <a:pt x="3578" y="1103"/>
                    <a:pt x="2510" y="1103"/>
                  </a:cubicBezTo>
                  <a:cubicBezTo>
                    <a:pt x="2456" y="1103"/>
                    <a:pt x="2400" y="1103"/>
                    <a:pt x="2345" y="1100"/>
                  </a:cubicBezTo>
                  <a:cubicBezTo>
                    <a:pt x="1656" y="1075"/>
                    <a:pt x="953" y="895"/>
                    <a:pt x="307" y="586"/>
                  </a:cubicBezTo>
                  <a:cubicBezTo>
                    <a:pt x="294" y="764"/>
                    <a:pt x="282" y="952"/>
                    <a:pt x="269" y="1152"/>
                  </a:cubicBezTo>
                  <a:cubicBezTo>
                    <a:pt x="932" y="1449"/>
                    <a:pt x="1646" y="1618"/>
                    <a:pt x="2372" y="1649"/>
                  </a:cubicBezTo>
                  <a:lnTo>
                    <a:pt x="2487" y="1652"/>
                  </a:lnTo>
                  <a:cubicBezTo>
                    <a:pt x="2505" y="1652"/>
                    <a:pt x="2522" y="1652"/>
                    <a:pt x="2540" y="1652"/>
                  </a:cubicBezTo>
                  <a:cubicBezTo>
                    <a:pt x="3666" y="1652"/>
                    <a:pt x="4768" y="1293"/>
                    <a:pt x="5616" y="643"/>
                  </a:cubicBezTo>
                  <a:cubicBezTo>
                    <a:pt x="5574" y="413"/>
                    <a:pt x="5526" y="198"/>
                    <a:pt x="5486" y="1"/>
                  </a:cubicBezTo>
                  <a:close/>
                  <a:moveTo>
                    <a:pt x="5732" y="1199"/>
                  </a:moveTo>
                  <a:cubicBezTo>
                    <a:pt x="5029" y="2000"/>
                    <a:pt x="3886" y="2484"/>
                    <a:pt x="2643" y="2484"/>
                  </a:cubicBezTo>
                  <a:cubicBezTo>
                    <a:pt x="2642" y="2484"/>
                    <a:pt x="2640" y="2484"/>
                    <a:pt x="2638" y="2484"/>
                  </a:cubicBezTo>
                  <a:cubicBezTo>
                    <a:pt x="2573" y="2484"/>
                    <a:pt x="2511" y="2481"/>
                    <a:pt x="2447" y="2478"/>
                  </a:cubicBezTo>
                  <a:cubicBezTo>
                    <a:pt x="1719" y="2450"/>
                    <a:pt x="962" y="2267"/>
                    <a:pt x="221" y="1946"/>
                  </a:cubicBezTo>
                  <a:cubicBezTo>
                    <a:pt x="206" y="2128"/>
                    <a:pt x="195" y="2315"/>
                    <a:pt x="182" y="2508"/>
                  </a:cubicBezTo>
                  <a:cubicBezTo>
                    <a:pt x="928" y="2812"/>
                    <a:pt x="1685" y="2989"/>
                    <a:pt x="2418" y="3024"/>
                  </a:cubicBezTo>
                  <a:cubicBezTo>
                    <a:pt x="2507" y="3028"/>
                    <a:pt x="2599" y="3031"/>
                    <a:pt x="2687" y="3033"/>
                  </a:cubicBezTo>
                  <a:cubicBezTo>
                    <a:pt x="2689" y="3033"/>
                    <a:pt x="2691" y="3033"/>
                    <a:pt x="2693" y="3033"/>
                  </a:cubicBezTo>
                  <a:cubicBezTo>
                    <a:pt x="3917" y="3033"/>
                    <a:pt x="5060" y="2613"/>
                    <a:pt x="5864" y="1891"/>
                  </a:cubicBezTo>
                  <a:cubicBezTo>
                    <a:pt x="5818" y="1650"/>
                    <a:pt x="5775" y="1418"/>
                    <a:pt x="5732" y="1199"/>
                  </a:cubicBezTo>
                  <a:close/>
                  <a:moveTo>
                    <a:pt x="5991" y="2806"/>
                  </a:moveTo>
                  <a:cubicBezTo>
                    <a:pt x="5191" y="3404"/>
                    <a:pt x="4186" y="3756"/>
                    <a:pt x="3141" y="3798"/>
                  </a:cubicBezTo>
                  <a:cubicBezTo>
                    <a:pt x="3072" y="3801"/>
                    <a:pt x="3003" y="3802"/>
                    <a:pt x="2934" y="3802"/>
                  </a:cubicBezTo>
                  <a:cubicBezTo>
                    <a:pt x="2745" y="3802"/>
                    <a:pt x="2556" y="3792"/>
                    <a:pt x="2368" y="3772"/>
                  </a:cubicBezTo>
                  <a:cubicBezTo>
                    <a:pt x="1608" y="3693"/>
                    <a:pt x="848" y="3455"/>
                    <a:pt x="161" y="3083"/>
                  </a:cubicBezTo>
                  <a:cubicBezTo>
                    <a:pt x="148" y="3271"/>
                    <a:pt x="138" y="3463"/>
                    <a:pt x="127" y="3659"/>
                  </a:cubicBezTo>
                  <a:cubicBezTo>
                    <a:pt x="820" y="4005"/>
                    <a:pt x="1568" y="4225"/>
                    <a:pt x="2338" y="4309"/>
                  </a:cubicBezTo>
                  <a:cubicBezTo>
                    <a:pt x="2550" y="4334"/>
                    <a:pt x="2763" y="4347"/>
                    <a:pt x="2976" y="4347"/>
                  </a:cubicBezTo>
                  <a:cubicBezTo>
                    <a:pt x="3053" y="4347"/>
                    <a:pt x="3131" y="4345"/>
                    <a:pt x="3208" y="4342"/>
                  </a:cubicBezTo>
                  <a:cubicBezTo>
                    <a:pt x="4254" y="4302"/>
                    <a:pt x="5260" y="3980"/>
                    <a:pt x="6098" y="3427"/>
                  </a:cubicBezTo>
                  <a:cubicBezTo>
                    <a:pt x="6061" y="3214"/>
                    <a:pt x="6025" y="3007"/>
                    <a:pt x="5991" y="2806"/>
                  </a:cubicBezTo>
                  <a:close/>
                  <a:moveTo>
                    <a:pt x="103" y="4081"/>
                  </a:moveTo>
                  <a:cubicBezTo>
                    <a:pt x="92" y="4270"/>
                    <a:pt x="81" y="4466"/>
                    <a:pt x="69" y="4661"/>
                  </a:cubicBezTo>
                  <a:cubicBezTo>
                    <a:pt x="814" y="5058"/>
                    <a:pt x="1533" y="5388"/>
                    <a:pt x="2257" y="5594"/>
                  </a:cubicBezTo>
                  <a:lnTo>
                    <a:pt x="2257" y="5593"/>
                  </a:lnTo>
                  <a:lnTo>
                    <a:pt x="2259" y="5594"/>
                  </a:lnTo>
                  <a:cubicBezTo>
                    <a:pt x="2760" y="5737"/>
                    <a:pt x="3261" y="5819"/>
                    <a:pt x="3771" y="5819"/>
                  </a:cubicBezTo>
                  <a:cubicBezTo>
                    <a:pt x="3889" y="5819"/>
                    <a:pt x="4008" y="5815"/>
                    <a:pt x="4127" y="5806"/>
                  </a:cubicBezTo>
                  <a:cubicBezTo>
                    <a:pt x="4662" y="5768"/>
                    <a:pt x="5184" y="5630"/>
                    <a:pt x="5667" y="5397"/>
                  </a:cubicBezTo>
                  <a:cubicBezTo>
                    <a:pt x="5905" y="5283"/>
                    <a:pt x="6130" y="5147"/>
                    <a:pt x="6340" y="4988"/>
                  </a:cubicBezTo>
                  <a:cubicBezTo>
                    <a:pt x="6305" y="4763"/>
                    <a:pt x="6275" y="4542"/>
                    <a:pt x="6239" y="4325"/>
                  </a:cubicBezTo>
                  <a:cubicBezTo>
                    <a:pt x="5985" y="4561"/>
                    <a:pt x="5697" y="4757"/>
                    <a:pt x="5384" y="4906"/>
                  </a:cubicBezTo>
                  <a:cubicBezTo>
                    <a:pt x="4962" y="5109"/>
                    <a:pt x="4504" y="5231"/>
                    <a:pt x="4037" y="5265"/>
                  </a:cubicBezTo>
                  <a:cubicBezTo>
                    <a:pt x="3939" y="5272"/>
                    <a:pt x="3841" y="5275"/>
                    <a:pt x="3742" y="5275"/>
                  </a:cubicBezTo>
                  <a:cubicBezTo>
                    <a:pt x="3258" y="5275"/>
                    <a:pt x="2778" y="5193"/>
                    <a:pt x="2293" y="5048"/>
                  </a:cubicBezTo>
                  <a:cubicBezTo>
                    <a:pt x="1580" y="4834"/>
                    <a:pt x="853" y="4488"/>
                    <a:pt x="103" y="4081"/>
                  </a:cubicBezTo>
                  <a:close/>
                  <a:moveTo>
                    <a:pt x="30" y="5420"/>
                  </a:moveTo>
                  <a:cubicBezTo>
                    <a:pt x="20" y="5607"/>
                    <a:pt x="10" y="5801"/>
                    <a:pt x="0" y="5994"/>
                  </a:cubicBezTo>
                  <a:cubicBezTo>
                    <a:pt x="697" y="6317"/>
                    <a:pt x="1430" y="6553"/>
                    <a:pt x="2185" y="6697"/>
                  </a:cubicBezTo>
                  <a:lnTo>
                    <a:pt x="2185" y="6695"/>
                  </a:lnTo>
                  <a:cubicBezTo>
                    <a:pt x="2527" y="6758"/>
                    <a:pt x="2872" y="6801"/>
                    <a:pt x="3219" y="6822"/>
                  </a:cubicBezTo>
                  <a:cubicBezTo>
                    <a:pt x="3351" y="6829"/>
                    <a:pt x="3482" y="6832"/>
                    <a:pt x="3611" y="6832"/>
                  </a:cubicBezTo>
                  <a:cubicBezTo>
                    <a:pt x="4662" y="6832"/>
                    <a:pt x="5653" y="6606"/>
                    <a:pt x="6506" y="6180"/>
                  </a:cubicBezTo>
                  <a:cubicBezTo>
                    <a:pt x="6476" y="5976"/>
                    <a:pt x="6451" y="5777"/>
                    <a:pt x="6423" y="5579"/>
                  </a:cubicBezTo>
                  <a:cubicBezTo>
                    <a:pt x="5604" y="6041"/>
                    <a:pt x="4622" y="6287"/>
                    <a:pt x="3573" y="6287"/>
                  </a:cubicBezTo>
                  <a:cubicBezTo>
                    <a:pt x="3451" y="6287"/>
                    <a:pt x="3327" y="6284"/>
                    <a:pt x="3202" y="6277"/>
                  </a:cubicBezTo>
                  <a:cubicBezTo>
                    <a:pt x="2873" y="6259"/>
                    <a:pt x="2545" y="6219"/>
                    <a:pt x="2220" y="6157"/>
                  </a:cubicBezTo>
                  <a:cubicBezTo>
                    <a:pt x="1491" y="6021"/>
                    <a:pt x="752" y="5770"/>
                    <a:pt x="30" y="54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09;p15">
              <a:extLst>
                <a:ext uri="{FF2B5EF4-FFF2-40B4-BE49-F238E27FC236}">
                  <a16:creationId xmlns:a16="http://schemas.microsoft.com/office/drawing/2014/main" xmlns="" id="{7946C1E1-807F-4230-8922-804A58B345D5}"/>
                </a:ext>
              </a:extLst>
            </p:cNvPr>
            <p:cNvSpPr/>
            <p:nvPr/>
          </p:nvSpPr>
          <p:spPr>
            <a:xfrm rot="5400000">
              <a:off x="2172929" y="3918664"/>
              <a:ext cx="256855" cy="795813"/>
            </a:xfrm>
            <a:custGeom>
              <a:avLst/>
              <a:gdLst/>
              <a:ahLst/>
              <a:cxnLst/>
              <a:rect l="l" t="t" r="r" b="b"/>
              <a:pathLst>
                <a:path w="3232" h="10014" extrusionOk="0">
                  <a:moveTo>
                    <a:pt x="2365" y="1"/>
                  </a:moveTo>
                  <a:cubicBezTo>
                    <a:pt x="2135" y="1"/>
                    <a:pt x="2024" y="281"/>
                    <a:pt x="1987" y="511"/>
                  </a:cubicBezTo>
                  <a:cubicBezTo>
                    <a:pt x="1670" y="2476"/>
                    <a:pt x="1631" y="4516"/>
                    <a:pt x="1058" y="6405"/>
                  </a:cubicBezTo>
                  <a:cubicBezTo>
                    <a:pt x="809" y="7231"/>
                    <a:pt x="1" y="8617"/>
                    <a:pt x="341" y="9532"/>
                  </a:cubicBezTo>
                  <a:cubicBezTo>
                    <a:pt x="472" y="9882"/>
                    <a:pt x="625" y="10014"/>
                    <a:pt x="780" y="10014"/>
                  </a:cubicBezTo>
                  <a:cubicBezTo>
                    <a:pt x="1111" y="10014"/>
                    <a:pt x="1449" y="9412"/>
                    <a:pt x="1590" y="9075"/>
                  </a:cubicBezTo>
                  <a:cubicBezTo>
                    <a:pt x="2475" y="6952"/>
                    <a:pt x="2931" y="4549"/>
                    <a:pt x="3161" y="2230"/>
                  </a:cubicBezTo>
                  <a:cubicBezTo>
                    <a:pt x="3231" y="1509"/>
                    <a:pt x="3228" y="667"/>
                    <a:pt x="2657" y="144"/>
                  </a:cubicBezTo>
                  <a:cubicBezTo>
                    <a:pt x="2584" y="78"/>
                    <a:pt x="2498" y="17"/>
                    <a:pt x="2402" y="3"/>
                  </a:cubicBezTo>
                  <a:cubicBezTo>
                    <a:pt x="2389" y="1"/>
                    <a:pt x="2377" y="1"/>
                    <a:pt x="2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10;p15">
              <a:extLst>
                <a:ext uri="{FF2B5EF4-FFF2-40B4-BE49-F238E27FC236}">
                  <a16:creationId xmlns:a16="http://schemas.microsoft.com/office/drawing/2014/main" xmlns="" id="{796215B9-1D0D-453C-BCAE-E8F75B2BC3A2}"/>
                </a:ext>
              </a:extLst>
            </p:cNvPr>
            <p:cNvSpPr/>
            <p:nvPr/>
          </p:nvSpPr>
          <p:spPr>
            <a:xfrm rot="5400000">
              <a:off x="3146140" y="4114797"/>
              <a:ext cx="98943" cy="486913"/>
            </a:xfrm>
            <a:custGeom>
              <a:avLst/>
              <a:gdLst/>
              <a:ahLst/>
              <a:cxnLst/>
              <a:rect l="l" t="t" r="r" b="b"/>
              <a:pathLst>
                <a:path w="1245" h="6127" extrusionOk="0">
                  <a:moveTo>
                    <a:pt x="501" y="0"/>
                  </a:moveTo>
                  <a:cubicBezTo>
                    <a:pt x="489" y="0"/>
                    <a:pt x="476" y="2"/>
                    <a:pt x="463" y="4"/>
                  </a:cubicBezTo>
                  <a:cubicBezTo>
                    <a:pt x="353" y="25"/>
                    <a:pt x="296" y="135"/>
                    <a:pt x="261" y="235"/>
                  </a:cubicBezTo>
                  <a:cubicBezTo>
                    <a:pt x="168" y="498"/>
                    <a:pt x="135" y="781"/>
                    <a:pt x="109" y="1062"/>
                  </a:cubicBezTo>
                  <a:cubicBezTo>
                    <a:pt x="28" y="1922"/>
                    <a:pt x="0" y="2788"/>
                    <a:pt x="26" y="3651"/>
                  </a:cubicBezTo>
                  <a:cubicBezTo>
                    <a:pt x="38" y="4091"/>
                    <a:pt x="64" y="4532"/>
                    <a:pt x="103" y="4974"/>
                  </a:cubicBezTo>
                  <a:cubicBezTo>
                    <a:pt x="123" y="5189"/>
                    <a:pt x="78" y="5897"/>
                    <a:pt x="255" y="6061"/>
                  </a:cubicBezTo>
                  <a:cubicBezTo>
                    <a:pt x="305" y="6107"/>
                    <a:pt x="355" y="6126"/>
                    <a:pt x="404" y="6126"/>
                  </a:cubicBezTo>
                  <a:cubicBezTo>
                    <a:pt x="660" y="6126"/>
                    <a:pt x="892" y="5593"/>
                    <a:pt x="967" y="5419"/>
                  </a:cubicBezTo>
                  <a:cubicBezTo>
                    <a:pt x="1244" y="4785"/>
                    <a:pt x="1212" y="4045"/>
                    <a:pt x="1197" y="3347"/>
                  </a:cubicBezTo>
                  <a:cubicBezTo>
                    <a:pt x="1173" y="2360"/>
                    <a:pt x="1052" y="1379"/>
                    <a:pt x="835" y="418"/>
                  </a:cubicBezTo>
                  <a:cubicBezTo>
                    <a:pt x="794" y="235"/>
                    <a:pt x="676" y="0"/>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roup 31">
            <a:extLst>
              <a:ext uri="{FF2B5EF4-FFF2-40B4-BE49-F238E27FC236}">
                <a16:creationId xmlns:a16="http://schemas.microsoft.com/office/drawing/2014/main" xmlns="" id="{ED4F3CFF-8E7E-45BF-A401-0E3A754E6967}"/>
              </a:ext>
            </a:extLst>
          </p:cNvPr>
          <p:cNvGrpSpPr/>
          <p:nvPr/>
        </p:nvGrpSpPr>
        <p:grpSpPr>
          <a:xfrm>
            <a:off x="502314" y="296546"/>
            <a:ext cx="2095440" cy="682951"/>
            <a:chOff x="3601941" y="108761"/>
            <a:chExt cx="1807928" cy="531531"/>
          </a:xfrm>
        </p:grpSpPr>
        <p:sp>
          <p:nvSpPr>
            <p:cNvPr id="33" name="Rectangle: Rounded Corners 32">
              <a:extLst>
                <a:ext uri="{FF2B5EF4-FFF2-40B4-BE49-F238E27FC236}">
                  <a16:creationId xmlns:a16="http://schemas.microsoft.com/office/drawing/2014/main" xmlns="" id="{364E383F-B891-4129-9F4E-B46B53D4A3EA}"/>
                </a:ext>
              </a:extLst>
            </p:cNvPr>
            <p:cNvSpPr/>
            <p:nvPr/>
          </p:nvSpPr>
          <p:spPr>
            <a:xfrm>
              <a:off x="3601941" y="135988"/>
              <a:ext cx="1723444" cy="504304"/>
            </a:xfrm>
            <a:prstGeom prst="roundRect">
              <a:avLst/>
            </a:prstGeom>
            <a:solidFill>
              <a:srgbClr val="FFCA5F"/>
            </a:solidFill>
            <a:ln>
              <a:solidFill>
                <a:srgbClr val="00749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Box 33">
              <a:extLst>
                <a:ext uri="{FF2B5EF4-FFF2-40B4-BE49-F238E27FC236}">
                  <a16:creationId xmlns:a16="http://schemas.microsoft.com/office/drawing/2014/main" xmlns="" id="{EEA8B18A-F9C9-4F00-95B7-881B62CD0418}"/>
                </a:ext>
              </a:extLst>
            </p:cNvPr>
            <p:cNvSpPr txBox="1"/>
            <p:nvPr/>
          </p:nvSpPr>
          <p:spPr>
            <a:xfrm>
              <a:off x="3686425" y="108761"/>
              <a:ext cx="1723444" cy="45661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chemeClr val="accent6"/>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Hoạt động 2</a:t>
              </a:r>
              <a:endParaRPr kumimoji="0" lang="en-US" sz="2400" b="0" i="0" u="none" strike="noStrike" kern="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spTree>
    <p:extLst>
      <p:ext uri="{BB962C8B-B14F-4D97-AF65-F5344CB8AC3E}">
        <p14:creationId xmlns:p14="http://schemas.microsoft.com/office/powerpoint/2010/main" val="148354791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barn(inVertic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barn(inVertic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barn(inVertical)">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barn(inVertical)">
                                      <p:cBhvr>
                                        <p:cTn id="32" dur="500"/>
                                        <p:tgtEl>
                                          <p:spTgt spid="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Effect transition="in" filter="barn(inVertical)">
                                      <p:cBhvr>
                                        <p:cTn id="37" dur="500"/>
                                        <p:tgtEl>
                                          <p:spTgt spid="1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xEl>
                                              <p:pRg st="6" end="6"/>
                                            </p:txEl>
                                          </p:spTgt>
                                        </p:tgtEl>
                                        <p:attrNameLst>
                                          <p:attrName>style.visibility</p:attrName>
                                        </p:attrNameLst>
                                      </p:cBhvr>
                                      <p:to>
                                        <p:strVal val="visible"/>
                                      </p:to>
                                    </p:set>
                                    <p:animEffect transition="in" filter="barn(inVertical)">
                                      <p:cBhvr>
                                        <p:cTn id="42"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245FB5EF-A0D3-4730-89CA-B3BC5983B938}"/>
                  </a:ext>
                </a:extLst>
              </p:cNvPr>
              <p:cNvSpPr txBox="1"/>
              <p:nvPr/>
            </p:nvSpPr>
            <p:spPr>
              <a:xfrm>
                <a:off x="918167" y="305278"/>
                <a:ext cx="7307665" cy="4532944"/>
              </a:xfrm>
              <a:prstGeom prst="roundRect">
                <a:avLst/>
              </a:prstGeom>
              <a:solidFill>
                <a:schemeClr val="accent6"/>
              </a:solidFill>
              <a:ln w="38100">
                <a:solidFill>
                  <a:schemeClr val="bg2"/>
                </a:solidFill>
              </a:ln>
            </p:spPr>
            <p:txBody>
              <a:bodyPr wrap="square">
                <a:spAutoFit/>
              </a:bodyPr>
              <a:lstStyle/>
              <a:p>
                <a:pPr algn="ctr">
                  <a:lnSpc>
                    <a:spcPct val="150000"/>
                  </a:lnSpc>
                </a:pPr>
                <a:r>
                  <a:rPr lang="nl-NL" sz="2400" b="1" dirty="0">
                    <a:effectLst/>
                    <a:latin typeface="Arial" panose="020B0604020202020204" pitchFamily="34" charset="0"/>
                    <a:ea typeface="Calibri" panose="020F0502020204030204" pitchFamily="34" charset="0"/>
                    <a:cs typeface="Times New Roman" panose="02020603050405020304" pitchFamily="18" charset="0"/>
                  </a:rPr>
                  <a:t>KẾT LUẬN</a:t>
                </a:r>
                <a:endParaRPr lang="vi-VN" sz="2400" b="1"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Mỗi chỉnh hợp chập k của n là một cách sắp xếp có thứ tự k phần tử từ một tập hợp n phần tử (với k, n là các số tự nhiên, 1 </a:t>
                </a:r>
                <a14:m>
                  <m:oMath xmlns:m="http://schemas.openxmlformats.org/officeDocument/2006/math">
                    <m:r>
                      <a:rPr lang="en-US" sz="2000" b="1" i="1">
                        <a:effectLst/>
                        <a:latin typeface="Cambria Math" panose="02040503050406030204" pitchFamily="18" charset="0"/>
                        <a:ea typeface="Calibri" panose="020F0502020204030204" pitchFamily="34" charset="0"/>
                        <a:cs typeface="Arial" panose="020B0604020202020204" pitchFamily="34" charset="0"/>
                      </a:rPr>
                      <m:t>≤</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i="1" dirty="0">
                    <a:effectLst/>
                    <a:latin typeface="Arial" panose="020B0604020202020204" pitchFamily="34" charset="0"/>
                    <a:ea typeface="Times New Roman" panose="02020603050405020304" pitchFamily="18" charset="0"/>
                    <a:cs typeface="Times New Roman" panose="02020603050405020304" pitchFamily="18" charset="0"/>
                  </a:rPr>
                  <a:t>k</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b="1" i="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i="1" dirty="0">
                    <a:effectLst/>
                    <a:latin typeface="Arial" panose="020B0604020202020204" pitchFamily="34" charset="0"/>
                    <a:ea typeface="Times New Roman" panose="02020603050405020304" pitchFamily="18" charset="0"/>
                    <a:cs typeface="Times New Roman" panose="02020603050405020304" pitchFamily="18" charset="0"/>
                  </a:rPr>
                  <a:t>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nl-NL" sz="2000" dirty="0">
                    <a:effectLst/>
                    <a:latin typeface="Arial" panose="020B0604020202020204" pitchFamily="34" charset="0"/>
                    <a:ea typeface="Times New Roman" panose="02020603050405020304" pitchFamily="18" charset="0"/>
                    <a:cs typeface="Times New Roman" panose="02020603050405020304" pitchFamily="18" charset="0"/>
                  </a:rPr>
                  <a:t>Số các chỉnh hợp chập </a:t>
                </a:r>
                <a:r>
                  <a:rPr lang="nl-NL" sz="2000" i="1" dirty="0">
                    <a:effectLst/>
                    <a:latin typeface="Arial" panose="020B0604020202020204" pitchFamily="34" charset="0"/>
                    <a:ea typeface="Times New Roman" panose="02020603050405020304" pitchFamily="18" charset="0"/>
                    <a:cs typeface="Times New Roman" panose="02020603050405020304" pitchFamily="18" charset="0"/>
                  </a:rPr>
                  <a:t>k</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của </a:t>
                </a:r>
                <a:r>
                  <a:rPr lang="nl-NL" sz="2000" i="1" dirty="0">
                    <a:effectLst/>
                    <a:latin typeface="Arial" panose="020B0604020202020204" pitchFamily="34" charset="0"/>
                    <a:ea typeface="Times New Roman" panose="02020603050405020304" pitchFamily="18" charset="0"/>
                    <a:cs typeface="Times New Roman" panose="02020603050405020304" pitchFamily="18" charset="0"/>
                  </a:rPr>
                  <a:t>n</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kí hiệu là </a:t>
                </a:r>
                <a14:m>
                  <m:oMath xmlns:m="http://schemas.openxmlformats.org/officeDocument/2006/math">
                    <m:sSubSup>
                      <m:sSubSupPr>
                        <m:ctrlPr>
                          <a:rPr lang="en-US" sz="2000" i="1">
                            <a:effectLst/>
                            <a:latin typeface="Cambria Math"/>
                            <a:ea typeface="Times New Roman" panose="02020603050405020304" pitchFamily="18" charset="0"/>
                            <a:cs typeface="Arial" panose="020B0604020202020204" pitchFamily="34" charset="0"/>
                          </a:rPr>
                        </m:ctrlPr>
                      </m:sSubSupPr>
                      <m:e>
                        <m:r>
                          <a:rPr lang="nl-NL" sz="2000" i="1">
                            <a:effectLst/>
                            <a:latin typeface="Cambria Math" panose="02040503050406030204" pitchFamily="18" charset="0"/>
                            <a:ea typeface="Times New Roman" panose="02020603050405020304" pitchFamily="18" charset="0"/>
                            <a:cs typeface="Arial" panose="020B0604020202020204" pitchFamily="34" charset="0"/>
                          </a:rPr>
                          <m:t>𝐴</m:t>
                        </m:r>
                      </m:e>
                      <m:sub>
                        <m:r>
                          <a:rPr lang="nl-NL" sz="2000" i="1">
                            <a:effectLst/>
                            <a:latin typeface="Cambria Math" panose="02040503050406030204" pitchFamily="18" charset="0"/>
                            <a:ea typeface="Times New Roman" panose="02020603050405020304" pitchFamily="18" charset="0"/>
                            <a:cs typeface="Arial" panose="020B0604020202020204" pitchFamily="34" charset="0"/>
                          </a:rPr>
                          <m:t>𝑛</m:t>
                        </m:r>
                      </m:sub>
                      <m:sup>
                        <m:r>
                          <a:rPr lang="nl-NL" sz="2000" i="1">
                            <a:effectLst/>
                            <a:latin typeface="Cambria Math" panose="02040503050406030204" pitchFamily="18" charset="0"/>
                            <a:ea typeface="Times New Roman" panose="02020603050405020304" pitchFamily="18" charset="0"/>
                            <a:cs typeface="Arial" panose="020B0604020202020204" pitchFamily="34" charset="0"/>
                          </a:rPr>
                          <m:t>𝑘</m:t>
                        </m:r>
                      </m:sup>
                    </m:sSubSup>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được tính bằng công thức: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14:m>
                  <m:oMath xmlns:m="http://schemas.openxmlformats.org/officeDocument/2006/math">
                    <m:sSubSup>
                      <m:sSubSupPr>
                        <m:ctrlPr>
                          <a:rPr lang="en-US" sz="2000" i="1">
                            <a:effectLst/>
                            <a:latin typeface="Cambria Math"/>
                            <a:ea typeface="Times New Roman" panose="02020603050405020304" pitchFamily="18" charset="0"/>
                            <a:cs typeface="Arial" panose="020B0604020202020204" pitchFamily="34" charset="0"/>
                          </a:rPr>
                        </m:ctrlPr>
                      </m:sSubSupPr>
                      <m:e>
                        <m:r>
                          <a:rPr lang="en-US" sz="2000" i="1">
                            <a:effectLst/>
                            <a:latin typeface="Cambria Math" panose="02040503050406030204" pitchFamily="18" charset="0"/>
                            <a:ea typeface="Times New Roman" panose="02020603050405020304" pitchFamily="18" charset="0"/>
                            <a:cs typeface="Arial" panose="020B0604020202020204" pitchFamily="34" charset="0"/>
                          </a:rPr>
                          <m:t>𝐴</m:t>
                        </m:r>
                      </m:e>
                      <m:sub>
                        <m:r>
                          <a:rPr lang="en-US" sz="2000" i="1">
                            <a:effectLst/>
                            <a:latin typeface="Cambria Math" panose="02040503050406030204" pitchFamily="18" charset="0"/>
                            <a:ea typeface="Times New Roman" panose="02020603050405020304" pitchFamily="18" charset="0"/>
                            <a:cs typeface="Arial" panose="020B0604020202020204" pitchFamily="34" charset="0"/>
                          </a:rPr>
                          <m:t>𝑛</m:t>
                        </m:r>
                      </m:sub>
                      <m:sup>
                        <m:r>
                          <a:rPr lang="en-US" sz="2000" i="1">
                            <a:effectLst/>
                            <a:latin typeface="Cambria Math" panose="02040503050406030204" pitchFamily="18" charset="0"/>
                            <a:ea typeface="Times New Roman" panose="02020603050405020304" pitchFamily="18" charset="0"/>
                            <a:cs typeface="Arial" panose="020B0604020202020204" pitchFamily="34" charset="0"/>
                          </a:rPr>
                          <m:t>𝑘</m:t>
                        </m:r>
                      </m:sup>
                    </m:sSubSup>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i="1" dirty="0">
                    <a:effectLst/>
                    <a:latin typeface="Arial" panose="020B0604020202020204" pitchFamily="34" charset="0"/>
                    <a:ea typeface="Times New Roman" panose="02020603050405020304" pitchFamily="18" charset="0"/>
                    <a:cs typeface="Times New Roman" panose="02020603050405020304" pitchFamily="18" charset="0"/>
                  </a:rPr>
                  <a: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i="1" dirty="0">
                    <a:effectLst/>
                    <a:latin typeface="Arial" panose="020B0604020202020204" pitchFamily="34" charset="0"/>
                    <a:ea typeface="Times New Roman" panose="02020603050405020304" pitchFamily="18" charset="0"/>
                    <a:cs typeface="Times New Roman" panose="02020603050405020304" pitchFamily="18" charset="0"/>
                  </a:rPr>
                  <a:t>n(n – 1)…(n – k +1).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nl-NL" sz="2000" dirty="0">
                    <a:effectLst/>
                    <a:latin typeface="Arial" panose="020B0604020202020204" pitchFamily="34" charset="0"/>
                    <a:ea typeface="Calibri" panose="020F0502020204030204" pitchFamily="34" charset="0"/>
                    <a:cs typeface="Times New Roman" panose="02020603050405020304" pitchFamily="18" charset="0"/>
                  </a:rPr>
                  <a:t>hay </a:t>
                </a:r>
                <a14:m>
                  <m:oMath xmlns:m="http://schemas.openxmlformats.org/officeDocument/2006/math">
                    <m:sSubSup>
                      <m:sSubSupPr>
                        <m:ctrlPr>
                          <a:rPr lang="en-US" sz="2000" i="1">
                            <a:effectLst/>
                            <a:latin typeface="Cambria Math"/>
                            <a:ea typeface="Calibri" panose="020F0502020204030204" pitchFamily="34" charset="0"/>
                            <a:cs typeface="Arial" panose="020B0604020202020204" pitchFamily="34" charset="0"/>
                          </a:rPr>
                        </m:ctrlPr>
                      </m:sSubSupPr>
                      <m:e>
                        <m:r>
                          <a:rPr lang="nl-NL" sz="2000" i="1">
                            <a:effectLst/>
                            <a:latin typeface="Cambria Math" panose="02040503050406030204" pitchFamily="18" charset="0"/>
                            <a:ea typeface="Calibri" panose="020F0502020204030204" pitchFamily="34" charset="0"/>
                            <a:cs typeface="Arial" panose="020B0604020202020204" pitchFamily="34" charset="0"/>
                          </a:rPr>
                          <m:t>𝐴</m:t>
                        </m:r>
                      </m:e>
                      <m:sub>
                        <m:r>
                          <a:rPr lang="nl-NL" sz="2000" i="1">
                            <a:effectLst/>
                            <a:latin typeface="Cambria Math" panose="02040503050406030204" pitchFamily="18" charset="0"/>
                            <a:ea typeface="Calibri" panose="020F0502020204030204" pitchFamily="34" charset="0"/>
                            <a:cs typeface="Arial" panose="020B0604020202020204" pitchFamily="34" charset="0"/>
                          </a:rPr>
                          <m:t>𝑛</m:t>
                        </m:r>
                      </m:sub>
                      <m:sup>
                        <m:r>
                          <a:rPr lang="nl-NL" sz="2000" i="1">
                            <a:effectLst/>
                            <a:latin typeface="Cambria Math" panose="02040503050406030204" pitchFamily="18" charset="0"/>
                            <a:ea typeface="Calibri" panose="020F0502020204030204" pitchFamily="34" charset="0"/>
                            <a:cs typeface="Arial" panose="020B0604020202020204" pitchFamily="34" charset="0"/>
                          </a:rPr>
                          <m:t>𝑘</m:t>
                        </m:r>
                      </m:sup>
                    </m:sSubSup>
                    <m:r>
                      <a:rPr lang="nl-NL" sz="2000" i="1">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effectLst/>
                            <a:latin typeface="Cambria Math"/>
                            <a:ea typeface="Calibri" panose="020F0502020204030204" pitchFamily="34" charset="0"/>
                            <a:cs typeface="Arial" panose="020B0604020202020204" pitchFamily="34" charset="0"/>
                          </a:rPr>
                        </m:ctrlPr>
                      </m:fPr>
                      <m:num>
                        <m:r>
                          <a:rPr lang="nl-NL" sz="2000" i="1">
                            <a:effectLst/>
                            <a:latin typeface="Cambria Math" panose="02040503050406030204" pitchFamily="18" charset="0"/>
                            <a:ea typeface="Calibri" panose="020F0502020204030204" pitchFamily="34" charset="0"/>
                            <a:cs typeface="Arial" panose="020B0604020202020204" pitchFamily="34" charset="0"/>
                          </a:rPr>
                          <m:t>𝑛</m:t>
                        </m:r>
                        <m:r>
                          <a:rPr lang="nl-NL" sz="2000" i="1">
                            <a:effectLst/>
                            <a:latin typeface="Cambria Math" panose="02040503050406030204" pitchFamily="18" charset="0"/>
                            <a:ea typeface="Calibri" panose="020F0502020204030204" pitchFamily="34" charset="0"/>
                            <a:cs typeface="Arial" panose="020B0604020202020204" pitchFamily="34" charset="0"/>
                          </a:rPr>
                          <m:t>!</m:t>
                        </m:r>
                      </m:num>
                      <m:den>
                        <m:r>
                          <a:rPr lang="nl-NL" sz="2000" i="1">
                            <a:effectLst/>
                            <a:latin typeface="Cambria Math" panose="02040503050406030204" pitchFamily="18" charset="0"/>
                            <a:ea typeface="Calibri" panose="020F0502020204030204" pitchFamily="34" charset="0"/>
                            <a:cs typeface="Arial" panose="020B0604020202020204" pitchFamily="34" charset="0"/>
                          </a:rPr>
                          <m:t>(</m:t>
                        </m:r>
                        <m:r>
                          <a:rPr lang="nl-NL" sz="2000" i="1">
                            <a:effectLst/>
                            <a:latin typeface="Cambria Math" panose="02040503050406030204" pitchFamily="18" charset="0"/>
                            <a:ea typeface="Calibri" panose="020F0502020204030204" pitchFamily="34" charset="0"/>
                            <a:cs typeface="Arial" panose="020B0604020202020204" pitchFamily="34" charset="0"/>
                          </a:rPr>
                          <m:t>𝑛</m:t>
                        </m:r>
                        <m:r>
                          <a:rPr lang="nl-NL" sz="2000" i="1">
                            <a:effectLst/>
                            <a:latin typeface="Cambria Math" panose="02040503050406030204" pitchFamily="18" charset="0"/>
                            <a:ea typeface="Calibri" panose="020F0502020204030204" pitchFamily="34" charset="0"/>
                            <a:cs typeface="Arial" panose="020B0604020202020204" pitchFamily="34" charset="0"/>
                          </a:rPr>
                          <m:t>−</m:t>
                        </m:r>
                        <m:r>
                          <a:rPr lang="nl-NL" sz="2000" i="1">
                            <a:effectLst/>
                            <a:latin typeface="Cambria Math" panose="02040503050406030204" pitchFamily="18" charset="0"/>
                            <a:ea typeface="Calibri" panose="020F0502020204030204" pitchFamily="34" charset="0"/>
                            <a:cs typeface="Arial" panose="020B0604020202020204" pitchFamily="34" charset="0"/>
                          </a:rPr>
                          <m:t>𝑘</m:t>
                        </m:r>
                        <m:r>
                          <a:rPr lang="nl-NL" sz="2000" i="1">
                            <a:effectLst/>
                            <a:latin typeface="Cambria Math" panose="02040503050406030204" pitchFamily="18" charset="0"/>
                            <a:ea typeface="Calibri" panose="020F0502020204030204" pitchFamily="34" charset="0"/>
                            <a:cs typeface="Arial" panose="020B0604020202020204" pitchFamily="34" charset="0"/>
                          </a:rPr>
                          <m:t>)!</m:t>
                        </m:r>
                      </m:den>
                    </m:f>
                    <m:r>
                      <a:rPr lang="nl-NL" sz="2000" i="1">
                        <a:effectLst/>
                        <a:latin typeface="Cambria Math" panose="02040503050406030204" pitchFamily="18" charset="0"/>
                        <a:ea typeface="Calibri" panose="020F0502020204030204" pitchFamily="34" charset="0"/>
                        <a:cs typeface="Arial" panose="020B0604020202020204" pitchFamily="34" charset="0"/>
                      </a:rPr>
                      <m:t>(1≤</m:t>
                    </m:r>
                    <m:r>
                      <a:rPr lang="nl-NL" sz="2000" i="1">
                        <a:effectLst/>
                        <a:latin typeface="Cambria Math" panose="02040503050406030204" pitchFamily="18" charset="0"/>
                        <a:ea typeface="Calibri" panose="020F0502020204030204" pitchFamily="34" charset="0"/>
                        <a:cs typeface="Arial" panose="020B0604020202020204" pitchFamily="34" charset="0"/>
                      </a:rPr>
                      <m:t>𝑘</m:t>
                    </m:r>
                    <m:r>
                      <a:rPr lang="nl-NL" sz="2000" i="1">
                        <a:effectLst/>
                        <a:latin typeface="Cambria Math" panose="02040503050406030204" pitchFamily="18" charset="0"/>
                        <a:ea typeface="Calibri" panose="020F0502020204030204" pitchFamily="34" charset="0"/>
                        <a:cs typeface="Arial" panose="020B0604020202020204" pitchFamily="34" charset="0"/>
                      </a:rPr>
                      <m:t>≤</m:t>
                    </m:r>
                    <m:r>
                      <a:rPr lang="nl-NL" sz="2000" i="1">
                        <a:effectLst/>
                        <a:latin typeface="Cambria Math" panose="02040503050406030204" pitchFamily="18" charset="0"/>
                        <a:ea typeface="Calibri" panose="020F0502020204030204" pitchFamily="34" charset="0"/>
                        <a:cs typeface="Arial" panose="020B0604020202020204" pitchFamily="34" charset="0"/>
                      </a:rPr>
                      <m:t>𝑛</m:t>
                    </m:r>
                    <m:r>
                      <a:rPr lang="nl-NL" sz="2000" i="1">
                        <a:effectLst/>
                        <a:latin typeface="Cambria Math" panose="02040503050406030204" pitchFamily="18" charset="0"/>
                        <a:ea typeface="Calibri" panose="020F0502020204030204" pitchFamily="34" charset="0"/>
                        <a:cs typeface="Arial" panose="020B0604020202020204" pitchFamily="34" charset="0"/>
                      </a:rPr>
                      <m:t>)</m:t>
                    </m:r>
                  </m:oMath>
                </a14:m>
                <a:r>
                  <a:rPr lang="nl-NL"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245FB5EF-A0D3-4730-89CA-B3BC5983B938}"/>
                  </a:ext>
                </a:extLst>
              </p:cNvPr>
              <p:cNvSpPr txBox="1">
                <a:spLocks noRot="1" noChangeAspect="1" noMove="1" noResize="1" noEditPoints="1" noAdjustHandles="1" noChangeArrowheads="1" noChangeShapeType="1" noTextEdit="1"/>
              </p:cNvSpPr>
              <p:nvPr/>
            </p:nvSpPr>
            <p:spPr>
              <a:xfrm>
                <a:off x="918167" y="305278"/>
                <a:ext cx="7307665" cy="4532944"/>
              </a:xfrm>
              <a:prstGeom prst="roundRect">
                <a:avLst/>
              </a:prstGeom>
              <a:blipFill>
                <a:blip r:embed="rId3"/>
                <a:stretch>
                  <a:fillRect/>
                </a:stretch>
              </a:blipFill>
              <a:ln w="38100">
                <a:solidFill>
                  <a:schemeClr val="bg2"/>
                </a:solidFill>
              </a:ln>
            </p:spPr>
            <p:txBody>
              <a:bodyPr/>
              <a:lstStyle/>
              <a:p>
                <a:r>
                  <a:rPr lang="en-US">
                    <a:noFill/>
                  </a:rPr>
                  <a:t> </a:t>
                </a:r>
              </a:p>
            </p:txBody>
          </p:sp>
        </mc:Fallback>
      </mc:AlternateContent>
      <p:grpSp>
        <p:nvGrpSpPr>
          <p:cNvPr id="25" name="Google Shape;654;p13">
            <a:extLst>
              <a:ext uri="{FF2B5EF4-FFF2-40B4-BE49-F238E27FC236}">
                <a16:creationId xmlns:a16="http://schemas.microsoft.com/office/drawing/2014/main" xmlns="" id="{C9564CEB-37F8-4747-8104-83EAB33A04D8}"/>
              </a:ext>
            </a:extLst>
          </p:cNvPr>
          <p:cNvGrpSpPr/>
          <p:nvPr/>
        </p:nvGrpSpPr>
        <p:grpSpPr>
          <a:xfrm rot="-1053043">
            <a:off x="7661236" y="3845546"/>
            <a:ext cx="1894115" cy="1036483"/>
            <a:chOff x="2015475" y="891175"/>
            <a:chExt cx="1158325" cy="633850"/>
          </a:xfrm>
        </p:grpSpPr>
        <p:sp>
          <p:nvSpPr>
            <p:cNvPr id="26" name="Google Shape;655;p13">
              <a:extLst>
                <a:ext uri="{FF2B5EF4-FFF2-40B4-BE49-F238E27FC236}">
                  <a16:creationId xmlns:a16="http://schemas.microsoft.com/office/drawing/2014/main" xmlns="" id="{436413C3-BE1B-489C-B77B-712468B3F540}"/>
                </a:ext>
              </a:extLst>
            </p:cNvPr>
            <p:cNvSpPr/>
            <p:nvPr/>
          </p:nvSpPr>
          <p:spPr>
            <a:xfrm>
              <a:off x="2440450" y="1178325"/>
              <a:ext cx="683975" cy="346700"/>
            </a:xfrm>
            <a:custGeom>
              <a:avLst/>
              <a:gdLst/>
              <a:ahLst/>
              <a:cxnLst/>
              <a:rect l="l" t="t" r="r" b="b"/>
              <a:pathLst>
                <a:path w="27359" h="13868" extrusionOk="0">
                  <a:moveTo>
                    <a:pt x="27359" y="0"/>
                  </a:moveTo>
                  <a:lnTo>
                    <a:pt x="0" y="6237"/>
                  </a:lnTo>
                  <a:lnTo>
                    <a:pt x="0" y="13867"/>
                  </a:lnTo>
                  <a:lnTo>
                    <a:pt x="27359" y="6983"/>
                  </a:lnTo>
                  <a:lnTo>
                    <a:pt x="273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56;p13">
              <a:extLst>
                <a:ext uri="{FF2B5EF4-FFF2-40B4-BE49-F238E27FC236}">
                  <a16:creationId xmlns:a16="http://schemas.microsoft.com/office/drawing/2014/main" xmlns="" id="{50A3A31E-D28F-4ABA-9CDE-EF88424933BF}"/>
                </a:ext>
              </a:extLst>
            </p:cNvPr>
            <p:cNvSpPr/>
            <p:nvPr/>
          </p:nvSpPr>
          <p:spPr>
            <a:xfrm>
              <a:off x="2479500" y="1401375"/>
              <a:ext cx="10575" cy="56925"/>
            </a:xfrm>
            <a:custGeom>
              <a:avLst/>
              <a:gdLst/>
              <a:ahLst/>
              <a:cxnLst/>
              <a:rect l="l" t="t" r="r" b="b"/>
              <a:pathLst>
                <a:path w="423" h="2277" extrusionOk="0">
                  <a:moveTo>
                    <a:pt x="423" y="1"/>
                  </a:moveTo>
                  <a:lnTo>
                    <a:pt x="0" y="102"/>
                  </a:lnTo>
                  <a:lnTo>
                    <a:pt x="0" y="2277"/>
                  </a:lnTo>
                  <a:lnTo>
                    <a:pt x="423" y="2175"/>
                  </a:lnTo>
                  <a:lnTo>
                    <a:pt x="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57;p13">
              <a:extLst>
                <a:ext uri="{FF2B5EF4-FFF2-40B4-BE49-F238E27FC236}">
                  <a16:creationId xmlns:a16="http://schemas.microsoft.com/office/drawing/2014/main" xmlns="" id="{34D1634B-2F06-44CC-B703-323301CCDEAD}"/>
                </a:ext>
              </a:extLst>
            </p:cNvPr>
            <p:cNvSpPr/>
            <p:nvPr/>
          </p:nvSpPr>
          <p:spPr>
            <a:xfrm>
              <a:off x="2519750" y="1381100"/>
              <a:ext cx="54950" cy="67550"/>
            </a:xfrm>
            <a:custGeom>
              <a:avLst/>
              <a:gdLst/>
              <a:ahLst/>
              <a:cxnLst/>
              <a:rect l="l" t="t" r="r" b="b"/>
              <a:pathLst>
                <a:path w="2198" h="2702" extrusionOk="0">
                  <a:moveTo>
                    <a:pt x="2198" y="1"/>
                  </a:moveTo>
                  <a:lnTo>
                    <a:pt x="1747" y="109"/>
                  </a:lnTo>
                  <a:lnTo>
                    <a:pt x="1099" y="1501"/>
                  </a:lnTo>
                  <a:lnTo>
                    <a:pt x="455" y="419"/>
                  </a:lnTo>
                  <a:lnTo>
                    <a:pt x="1" y="527"/>
                  </a:lnTo>
                  <a:lnTo>
                    <a:pt x="1" y="2702"/>
                  </a:lnTo>
                  <a:lnTo>
                    <a:pt x="424" y="2601"/>
                  </a:lnTo>
                  <a:lnTo>
                    <a:pt x="424" y="1161"/>
                  </a:lnTo>
                  <a:lnTo>
                    <a:pt x="985" y="2099"/>
                  </a:lnTo>
                  <a:lnTo>
                    <a:pt x="1214" y="2045"/>
                  </a:lnTo>
                  <a:lnTo>
                    <a:pt x="1776" y="837"/>
                  </a:lnTo>
                  <a:lnTo>
                    <a:pt x="1776" y="2277"/>
                  </a:lnTo>
                  <a:lnTo>
                    <a:pt x="2198" y="2177"/>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58;p13">
              <a:extLst>
                <a:ext uri="{FF2B5EF4-FFF2-40B4-BE49-F238E27FC236}">
                  <a16:creationId xmlns:a16="http://schemas.microsoft.com/office/drawing/2014/main" xmlns="" id="{984EE863-B3C6-47C2-A50C-328EE8766108}"/>
                </a:ext>
              </a:extLst>
            </p:cNvPr>
            <p:cNvSpPr/>
            <p:nvPr/>
          </p:nvSpPr>
          <p:spPr>
            <a:xfrm>
              <a:off x="2580725" y="1372450"/>
              <a:ext cx="50825" cy="61650"/>
            </a:xfrm>
            <a:custGeom>
              <a:avLst/>
              <a:gdLst/>
              <a:ahLst/>
              <a:cxnLst/>
              <a:rect l="l" t="t" r="r" b="b"/>
              <a:pathLst>
                <a:path w="2033" h="2466" extrusionOk="0">
                  <a:moveTo>
                    <a:pt x="1019" y="527"/>
                  </a:moveTo>
                  <a:lnTo>
                    <a:pt x="1318" y="1310"/>
                  </a:lnTo>
                  <a:lnTo>
                    <a:pt x="705" y="1456"/>
                  </a:lnTo>
                  <a:lnTo>
                    <a:pt x="705" y="1456"/>
                  </a:lnTo>
                  <a:lnTo>
                    <a:pt x="1019" y="527"/>
                  </a:lnTo>
                  <a:close/>
                  <a:moveTo>
                    <a:pt x="1204" y="1"/>
                  </a:moveTo>
                  <a:lnTo>
                    <a:pt x="831" y="91"/>
                  </a:lnTo>
                  <a:lnTo>
                    <a:pt x="1" y="2465"/>
                  </a:lnTo>
                  <a:lnTo>
                    <a:pt x="436" y="2361"/>
                  </a:lnTo>
                  <a:lnTo>
                    <a:pt x="636" y="1770"/>
                  </a:lnTo>
                  <a:lnTo>
                    <a:pt x="1394" y="1588"/>
                  </a:lnTo>
                  <a:lnTo>
                    <a:pt x="1597" y="2082"/>
                  </a:lnTo>
                  <a:lnTo>
                    <a:pt x="2032"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59;p13">
              <a:extLst>
                <a:ext uri="{FF2B5EF4-FFF2-40B4-BE49-F238E27FC236}">
                  <a16:creationId xmlns:a16="http://schemas.microsoft.com/office/drawing/2014/main" xmlns="" id="{A34D64D0-EFE2-450B-8DF5-8D280B5E7D0A}"/>
                </a:ext>
              </a:extLst>
            </p:cNvPr>
            <p:cNvSpPr/>
            <p:nvPr/>
          </p:nvSpPr>
          <p:spPr>
            <a:xfrm>
              <a:off x="2627550" y="1357625"/>
              <a:ext cx="45275" cy="61100"/>
            </a:xfrm>
            <a:custGeom>
              <a:avLst/>
              <a:gdLst/>
              <a:ahLst/>
              <a:cxnLst/>
              <a:rect l="l" t="t" r="r" b="b"/>
              <a:pathLst>
                <a:path w="1811" h="2444" extrusionOk="0">
                  <a:moveTo>
                    <a:pt x="1810" y="1"/>
                  </a:moveTo>
                  <a:lnTo>
                    <a:pt x="0" y="434"/>
                  </a:lnTo>
                  <a:lnTo>
                    <a:pt x="0" y="805"/>
                  </a:lnTo>
                  <a:lnTo>
                    <a:pt x="695" y="639"/>
                  </a:lnTo>
                  <a:lnTo>
                    <a:pt x="695" y="2443"/>
                  </a:lnTo>
                  <a:lnTo>
                    <a:pt x="1115" y="2343"/>
                  </a:lnTo>
                  <a:lnTo>
                    <a:pt x="1115" y="537"/>
                  </a:lnTo>
                  <a:lnTo>
                    <a:pt x="1810" y="371"/>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60;p13">
              <a:extLst>
                <a:ext uri="{FF2B5EF4-FFF2-40B4-BE49-F238E27FC236}">
                  <a16:creationId xmlns:a16="http://schemas.microsoft.com/office/drawing/2014/main" xmlns="" id="{A455A9E0-1D36-4BC4-86C2-739A29AD2C18}"/>
                </a:ext>
              </a:extLst>
            </p:cNvPr>
            <p:cNvSpPr/>
            <p:nvPr/>
          </p:nvSpPr>
          <p:spPr>
            <a:xfrm>
              <a:off x="2679550" y="1345075"/>
              <a:ext cx="45725" cy="65325"/>
            </a:xfrm>
            <a:custGeom>
              <a:avLst/>
              <a:gdLst/>
              <a:ahLst/>
              <a:cxnLst/>
              <a:rect l="l" t="t" r="r" b="b"/>
              <a:pathLst>
                <a:path w="1829" h="2613" extrusionOk="0">
                  <a:moveTo>
                    <a:pt x="1829" y="0"/>
                  </a:moveTo>
                  <a:lnTo>
                    <a:pt x="1409" y="100"/>
                  </a:lnTo>
                  <a:lnTo>
                    <a:pt x="1409" y="980"/>
                  </a:lnTo>
                  <a:lnTo>
                    <a:pt x="423" y="1217"/>
                  </a:lnTo>
                  <a:lnTo>
                    <a:pt x="423" y="337"/>
                  </a:lnTo>
                  <a:lnTo>
                    <a:pt x="0" y="438"/>
                  </a:lnTo>
                  <a:lnTo>
                    <a:pt x="0" y="2613"/>
                  </a:lnTo>
                  <a:lnTo>
                    <a:pt x="423" y="2512"/>
                  </a:lnTo>
                  <a:lnTo>
                    <a:pt x="423" y="1584"/>
                  </a:lnTo>
                  <a:lnTo>
                    <a:pt x="1409" y="1347"/>
                  </a:lnTo>
                  <a:lnTo>
                    <a:pt x="1409" y="2276"/>
                  </a:lnTo>
                  <a:lnTo>
                    <a:pt x="1829" y="2175"/>
                  </a:lnTo>
                  <a:lnTo>
                    <a:pt x="18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61;p13">
              <a:extLst>
                <a:ext uri="{FF2B5EF4-FFF2-40B4-BE49-F238E27FC236}">
                  <a16:creationId xmlns:a16="http://schemas.microsoft.com/office/drawing/2014/main" xmlns="" id="{D661CA56-78F6-4D26-915B-D614C0BA36F6}"/>
                </a:ext>
              </a:extLst>
            </p:cNvPr>
            <p:cNvSpPr/>
            <p:nvPr/>
          </p:nvSpPr>
          <p:spPr>
            <a:xfrm>
              <a:off x="2736600" y="1333500"/>
              <a:ext cx="37775" cy="63250"/>
            </a:xfrm>
            <a:custGeom>
              <a:avLst/>
              <a:gdLst/>
              <a:ahLst/>
              <a:cxnLst/>
              <a:rect l="l" t="t" r="r" b="b"/>
              <a:pathLst>
                <a:path w="1511" h="2530" extrusionOk="0">
                  <a:moveTo>
                    <a:pt x="1484" y="0"/>
                  </a:moveTo>
                  <a:lnTo>
                    <a:pt x="0" y="355"/>
                  </a:lnTo>
                  <a:lnTo>
                    <a:pt x="0" y="2530"/>
                  </a:lnTo>
                  <a:lnTo>
                    <a:pt x="1510" y="2168"/>
                  </a:lnTo>
                  <a:lnTo>
                    <a:pt x="1510" y="1798"/>
                  </a:lnTo>
                  <a:lnTo>
                    <a:pt x="422" y="2058"/>
                  </a:lnTo>
                  <a:lnTo>
                    <a:pt x="422" y="1491"/>
                  </a:lnTo>
                  <a:lnTo>
                    <a:pt x="1339" y="1271"/>
                  </a:lnTo>
                  <a:lnTo>
                    <a:pt x="1339" y="929"/>
                  </a:lnTo>
                  <a:lnTo>
                    <a:pt x="422" y="1148"/>
                  </a:lnTo>
                  <a:lnTo>
                    <a:pt x="422" y="624"/>
                  </a:lnTo>
                  <a:lnTo>
                    <a:pt x="1484" y="371"/>
                  </a:lnTo>
                  <a:lnTo>
                    <a:pt x="14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62;p13">
              <a:extLst>
                <a:ext uri="{FF2B5EF4-FFF2-40B4-BE49-F238E27FC236}">
                  <a16:creationId xmlns:a16="http://schemas.microsoft.com/office/drawing/2014/main" xmlns="" id="{44C54262-6D06-499D-80E6-320A42C055B5}"/>
                </a:ext>
              </a:extLst>
            </p:cNvPr>
            <p:cNvSpPr/>
            <p:nvPr/>
          </p:nvSpPr>
          <p:spPr>
            <a:xfrm>
              <a:off x="2782625" y="1318200"/>
              <a:ext cx="54950" cy="67550"/>
            </a:xfrm>
            <a:custGeom>
              <a:avLst/>
              <a:gdLst/>
              <a:ahLst/>
              <a:cxnLst/>
              <a:rect l="l" t="t" r="r" b="b"/>
              <a:pathLst>
                <a:path w="2198" h="2702" extrusionOk="0">
                  <a:moveTo>
                    <a:pt x="2197" y="0"/>
                  </a:moveTo>
                  <a:lnTo>
                    <a:pt x="1747" y="108"/>
                  </a:lnTo>
                  <a:lnTo>
                    <a:pt x="1098" y="1501"/>
                  </a:lnTo>
                  <a:lnTo>
                    <a:pt x="453" y="417"/>
                  </a:lnTo>
                  <a:lnTo>
                    <a:pt x="0" y="525"/>
                  </a:lnTo>
                  <a:lnTo>
                    <a:pt x="0" y="2701"/>
                  </a:lnTo>
                  <a:lnTo>
                    <a:pt x="424" y="2600"/>
                  </a:lnTo>
                  <a:lnTo>
                    <a:pt x="424" y="1160"/>
                  </a:lnTo>
                  <a:lnTo>
                    <a:pt x="984" y="2097"/>
                  </a:lnTo>
                  <a:lnTo>
                    <a:pt x="1213" y="2042"/>
                  </a:lnTo>
                  <a:lnTo>
                    <a:pt x="1775" y="836"/>
                  </a:lnTo>
                  <a:lnTo>
                    <a:pt x="1775" y="2276"/>
                  </a:lnTo>
                  <a:lnTo>
                    <a:pt x="2197" y="2175"/>
                  </a:lnTo>
                  <a:lnTo>
                    <a:pt x="21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63;p13">
              <a:extLst>
                <a:ext uri="{FF2B5EF4-FFF2-40B4-BE49-F238E27FC236}">
                  <a16:creationId xmlns:a16="http://schemas.microsoft.com/office/drawing/2014/main" xmlns="" id="{69DF7188-1997-4DB6-BB50-F4F8CED1A4B0}"/>
                </a:ext>
              </a:extLst>
            </p:cNvPr>
            <p:cNvSpPr/>
            <p:nvPr/>
          </p:nvSpPr>
          <p:spPr>
            <a:xfrm>
              <a:off x="2843600" y="1309525"/>
              <a:ext cx="50800" cy="61625"/>
            </a:xfrm>
            <a:custGeom>
              <a:avLst/>
              <a:gdLst/>
              <a:ahLst/>
              <a:cxnLst/>
              <a:rect l="l" t="t" r="r" b="b"/>
              <a:pathLst>
                <a:path w="2032" h="2465" extrusionOk="0">
                  <a:moveTo>
                    <a:pt x="1018" y="527"/>
                  </a:moveTo>
                  <a:lnTo>
                    <a:pt x="1318" y="1310"/>
                  </a:lnTo>
                  <a:lnTo>
                    <a:pt x="704" y="1456"/>
                  </a:lnTo>
                  <a:lnTo>
                    <a:pt x="1018" y="527"/>
                  </a:lnTo>
                  <a:close/>
                  <a:moveTo>
                    <a:pt x="1204" y="1"/>
                  </a:moveTo>
                  <a:lnTo>
                    <a:pt x="831" y="91"/>
                  </a:lnTo>
                  <a:lnTo>
                    <a:pt x="0" y="2464"/>
                  </a:lnTo>
                  <a:lnTo>
                    <a:pt x="435" y="2360"/>
                  </a:lnTo>
                  <a:lnTo>
                    <a:pt x="634" y="1770"/>
                  </a:lnTo>
                  <a:lnTo>
                    <a:pt x="1394" y="1589"/>
                  </a:lnTo>
                  <a:lnTo>
                    <a:pt x="1597" y="2083"/>
                  </a:lnTo>
                  <a:lnTo>
                    <a:pt x="2031"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64;p13">
              <a:extLst>
                <a:ext uri="{FF2B5EF4-FFF2-40B4-BE49-F238E27FC236}">
                  <a16:creationId xmlns:a16="http://schemas.microsoft.com/office/drawing/2014/main" xmlns="" id="{251B8D20-E239-4FF2-AC36-91A606255E1C}"/>
                </a:ext>
              </a:extLst>
            </p:cNvPr>
            <p:cNvSpPr/>
            <p:nvPr/>
          </p:nvSpPr>
          <p:spPr>
            <a:xfrm>
              <a:off x="2890400" y="1294725"/>
              <a:ext cx="45275" cy="61075"/>
            </a:xfrm>
            <a:custGeom>
              <a:avLst/>
              <a:gdLst/>
              <a:ahLst/>
              <a:cxnLst/>
              <a:rect l="l" t="t" r="r" b="b"/>
              <a:pathLst>
                <a:path w="1811" h="2443" extrusionOk="0">
                  <a:moveTo>
                    <a:pt x="1811" y="0"/>
                  </a:moveTo>
                  <a:lnTo>
                    <a:pt x="0" y="434"/>
                  </a:lnTo>
                  <a:lnTo>
                    <a:pt x="0" y="804"/>
                  </a:lnTo>
                  <a:lnTo>
                    <a:pt x="696" y="638"/>
                  </a:lnTo>
                  <a:lnTo>
                    <a:pt x="696" y="2442"/>
                  </a:lnTo>
                  <a:lnTo>
                    <a:pt x="1115" y="2341"/>
                  </a:lnTo>
                  <a:lnTo>
                    <a:pt x="1115" y="537"/>
                  </a:lnTo>
                  <a:lnTo>
                    <a:pt x="1811" y="370"/>
                  </a:lnTo>
                  <a:lnTo>
                    <a:pt x="1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65;p13">
              <a:extLst>
                <a:ext uri="{FF2B5EF4-FFF2-40B4-BE49-F238E27FC236}">
                  <a16:creationId xmlns:a16="http://schemas.microsoft.com/office/drawing/2014/main" xmlns="" id="{CC4C1903-21D3-4F65-887F-0A500CE1BD91}"/>
                </a:ext>
              </a:extLst>
            </p:cNvPr>
            <p:cNvSpPr/>
            <p:nvPr/>
          </p:nvSpPr>
          <p:spPr>
            <a:xfrm>
              <a:off x="2942400" y="1290575"/>
              <a:ext cx="10600" cy="56925"/>
            </a:xfrm>
            <a:custGeom>
              <a:avLst/>
              <a:gdLst/>
              <a:ahLst/>
              <a:cxnLst/>
              <a:rect l="l" t="t" r="r" b="b"/>
              <a:pathLst>
                <a:path w="424" h="2277" extrusionOk="0">
                  <a:moveTo>
                    <a:pt x="423" y="0"/>
                  </a:moveTo>
                  <a:lnTo>
                    <a:pt x="1" y="101"/>
                  </a:lnTo>
                  <a:lnTo>
                    <a:pt x="1" y="2276"/>
                  </a:lnTo>
                  <a:lnTo>
                    <a:pt x="423" y="2175"/>
                  </a:lnTo>
                  <a:lnTo>
                    <a:pt x="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66;p13">
              <a:extLst>
                <a:ext uri="{FF2B5EF4-FFF2-40B4-BE49-F238E27FC236}">
                  <a16:creationId xmlns:a16="http://schemas.microsoft.com/office/drawing/2014/main" xmlns="" id="{0D2F159F-1BAC-403A-A48E-950CA5B5D8AC}"/>
                </a:ext>
              </a:extLst>
            </p:cNvPr>
            <p:cNvSpPr/>
            <p:nvPr/>
          </p:nvSpPr>
          <p:spPr>
            <a:xfrm>
              <a:off x="2960975" y="1281050"/>
              <a:ext cx="48775" cy="56875"/>
            </a:xfrm>
            <a:custGeom>
              <a:avLst/>
              <a:gdLst/>
              <a:ahLst/>
              <a:cxnLst/>
              <a:rect l="l" t="t" r="r" b="b"/>
              <a:pathLst>
                <a:path w="1951" h="2275" extrusionOk="0">
                  <a:moveTo>
                    <a:pt x="1340" y="1"/>
                  </a:moveTo>
                  <a:cubicBezTo>
                    <a:pt x="1258" y="1"/>
                    <a:pt x="1169" y="12"/>
                    <a:pt x="1074" y="35"/>
                  </a:cubicBezTo>
                  <a:cubicBezTo>
                    <a:pt x="905" y="76"/>
                    <a:pt x="753" y="143"/>
                    <a:pt x="620" y="239"/>
                  </a:cubicBezTo>
                  <a:cubicBezTo>
                    <a:pt x="488" y="333"/>
                    <a:pt x="375" y="443"/>
                    <a:pt x="284" y="567"/>
                  </a:cubicBezTo>
                  <a:cubicBezTo>
                    <a:pt x="191" y="691"/>
                    <a:pt x="122" y="825"/>
                    <a:pt x="74" y="965"/>
                  </a:cubicBezTo>
                  <a:cubicBezTo>
                    <a:pt x="25" y="1106"/>
                    <a:pt x="1" y="1244"/>
                    <a:pt x="1" y="1376"/>
                  </a:cubicBezTo>
                  <a:cubicBezTo>
                    <a:pt x="1" y="1516"/>
                    <a:pt x="28" y="1645"/>
                    <a:pt x="80" y="1766"/>
                  </a:cubicBezTo>
                  <a:cubicBezTo>
                    <a:pt x="132" y="1887"/>
                    <a:pt x="204" y="1990"/>
                    <a:pt x="297" y="2073"/>
                  </a:cubicBezTo>
                  <a:cubicBezTo>
                    <a:pt x="389" y="2156"/>
                    <a:pt x="501" y="2215"/>
                    <a:pt x="629" y="2249"/>
                  </a:cubicBezTo>
                  <a:cubicBezTo>
                    <a:pt x="691" y="2266"/>
                    <a:pt x="756" y="2274"/>
                    <a:pt x="824" y="2274"/>
                  </a:cubicBezTo>
                  <a:cubicBezTo>
                    <a:pt x="898" y="2274"/>
                    <a:pt x="975" y="2264"/>
                    <a:pt x="1055" y="2245"/>
                  </a:cubicBezTo>
                  <a:cubicBezTo>
                    <a:pt x="1143" y="2224"/>
                    <a:pt x="1233" y="2191"/>
                    <a:pt x="1324" y="2146"/>
                  </a:cubicBezTo>
                  <a:cubicBezTo>
                    <a:pt x="1417" y="2103"/>
                    <a:pt x="1503" y="2049"/>
                    <a:pt x="1583" y="1987"/>
                  </a:cubicBezTo>
                  <a:cubicBezTo>
                    <a:pt x="1665" y="1924"/>
                    <a:pt x="1737" y="1855"/>
                    <a:pt x="1801" y="1776"/>
                  </a:cubicBezTo>
                  <a:cubicBezTo>
                    <a:pt x="1866" y="1699"/>
                    <a:pt x="1915" y="1616"/>
                    <a:pt x="1950" y="1525"/>
                  </a:cubicBezTo>
                  <a:lnTo>
                    <a:pt x="1604" y="1409"/>
                  </a:lnTo>
                  <a:cubicBezTo>
                    <a:pt x="1579" y="1475"/>
                    <a:pt x="1546" y="1533"/>
                    <a:pt x="1506" y="1585"/>
                  </a:cubicBezTo>
                  <a:cubicBezTo>
                    <a:pt x="1465" y="1637"/>
                    <a:pt x="1420" y="1680"/>
                    <a:pt x="1372" y="1718"/>
                  </a:cubicBezTo>
                  <a:cubicBezTo>
                    <a:pt x="1324" y="1756"/>
                    <a:pt x="1273" y="1789"/>
                    <a:pt x="1220" y="1814"/>
                  </a:cubicBezTo>
                  <a:cubicBezTo>
                    <a:pt x="1168" y="1838"/>
                    <a:pt x="1117" y="1856"/>
                    <a:pt x="1068" y="1869"/>
                  </a:cubicBezTo>
                  <a:cubicBezTo>
                    <a:pt x="1020" y="1880"/>
                    <a:pt x="974" y="1885"/>
                    <a:pt x="931" y="1885"/>
                  </a:cubicBezTo>
                  <a:cubicBezTo>
                    <a:pt x="888" y="1885"/>
                    <a:pt x="848" y="1880"/>
                    <a:pt x="809" y="1869"/>
                  </a:cubicBezTo>
                  <a:cubicBezTo>
                    <a:pt x="730" y="1846"/>
                    <a:pt x="663" y="1808"/>
                    <a:pt x="606" y="1755"/>
                  </a:cubicBezTo>
                  <a:cubicBezTo>
                    <a:pt x="550" y="1701"/>
                    <a:pt x="508" y="1634"/>
                    <a:pt x="477" y="1551"/>
                  </a:cubicBezTo>
                  <a:cubicBezTo>
                    <a:pt x="446" y="1471"/>
                    <a:pt x="430" y="1382"/>
                    <a:pt x="430" y="1285"/>
                  </a:cubicBezTo>
                  <a:cubicBezTo>
                    <a:pt x="430" y="1200"/>
                    <a:pt x="444" y="1110"/>
                    <a:pt x="470" y="1017"/>
                  </a:cubicBezTo>
                  <a:cubicBezTo>
                    <a:pt x="496" y="924"/>
                    <a:pt x="536" y="837"/>
                    <a:pt x="588" y="756"/>
                  </a:cubicBezTo>
                  <a:cubicBezTo>
                    <a:pt x="640" y="675"/>
                    <a:pt x="706" y="604"/>
                    <a:pt x="785" y="543"/>
                  </a:cubicBezTo>
                  <a:cubicBezTo>
                    <a:pt x="862" y="481"/>
                    <a:pt x="955" y="437"/>
                    <a:pt x="1062" y="412"/>
                  </a:cubicBezTo>
                  <a:cubicBezTo>
                    <a:pt x="1110" y="399"/>
                    <a:pt x="1161" y="394"/>
                    <a:pt x="1211" y="392"/>
                  </a:cubicBezTo>
                  <a:cubicBezTo>
                    <a:pt x="1216" y="392"/>
                    <a:pt x="1220" y="392"/>
                    <a:pt x="1225" y="392"/>
                  </a:cubicBezTo>
                  <a:cubicBezTo>
                    <a:pt x="1272" y="392"/>
                    <a:pt x="1315" y="399"/>
                    <a:pt x="1359" y="411"/>
                  </a:cubicBezTo>
                  <a:cubicBezTo>
                    <a:pt x="1406" y="425"/>
                    <a:pt x="1449" y="447"/>
                    <a:pt x="1490" y="478"/>
                  </a:cubicBezTo>
                  <a:cubicBezTo>
                    <a:pt x="1531" y="511"/>
                    <a:pt x="1566" y="554"/>
                    <a:pt x="1594" y="609"/>
                  </a:cubicBezTo>
                  <a:lnTo>
                    <a:pt x="1919" y="308"/>
                  </a:lnTo>
                  <a:cubicBezTo>
                    <a:pt x="1848" y="184"/>
                    <a:pt x="1739" y="95"/>
                    <a:pt x="1593" y="42"/>
                  </a:cubicBezTo>
                  <a:cubicBezTo>
                    <a:pt x="1516" y="15"/>
                    <a:pt x="1432"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67;p13">
              <a:extLst>
                <a:ext uri="{FF2B5EF4-FFF2-40B4-BE49-F238E27FC236}">
                  <a16:creationId xmlns:a16="http://schemas.microsoft.com/office/drawing/2014/main" xmlns="" id="{09B47DB7-0F8B-49B4-A4F4-0B8DABBC4655}"/>
                </a:ext>
              </a:extLst>
            </p:cNvPr>
            <p:cNvSpPr/>
            <p:nvPr/>
          </p:nvSpPr>
          <p:spPr>
            <a:xfrm>
              <a:off x="3012825" y="1269625"/>
              <a:ext cx="43025" cy="57300"/>
            </a:xfrm>
            <a:custGeom>
              <a:avLst/>
              <a:gdLst/>
              <a:ahLst/>
              <a:cxnLst/>
              <a:rect l="l" t="t" r="r" b="b"/>
              <a:pathLst>
                <a:path w="1721" h="2292" extrusionOk="0">
                  <a:moveTo>
                    <a:pt x="1179" y="0"/>
                  </a:moveTo>
                  <a:cubicBezTo>
                    <a:pt x="1086" y="0"/>
                    <a:pt x="987" y="13"/>
                    <a:pt x="883" y="37"/>
                  </a:cubicBezTo>
                  <a:cubicBezTo>
                    <a:pt x="773" y="64"/>
                    <a:pt x="669" y="103"/>
                    <a:pt x="573" y="157"/>
                  </a:cubicBezTo>
                  <a:cubicBezTo>
                    <a:pt x="477" y="209"/>
                    <a:pt x="393" y="272"/>
                    <a:pt x="321" y="347"/>
                  </a:cubicBezTo>
                  <a:cubicBezTo>
                    <a:pt x="248" y="421"/>
                    <a:pt x="192" y="506"/>
                    <a:pt x="151" y="602"/>
                  </a:cubicBezTo>
                  <a:cubicBezTo>
                    <a:pt x="110" y="697"/>
                    <a:pt x="89" y="800"/>
                    <a:pt x="89" y="911"/>
                  </a:cubicBezTo>
                  <a:cubicBezTo>
                    <a:pt x="89" y="994"/>
                    <a:pt x="103" y="1063"/>
                    <a:pt x="128" y="1118"/>
                  </a:cubicBezTo>
                  <a:cubicBezTo>
                    <a:pt x="154" y="1172"/>
                    <a:pt x="192" y="1215"/>
                    <a:pt x="242" y="1249"/>
                  </a:cubicBezTo>
                  <a:cubicBezTo>
                    <a:pt x="293" y="1283"/>
                    <a:pt x="358" y="1308"/>
                    <a:pt x="434" y="1324"/>
                  </a:cubicBezTo>
                  <a:cubicBezTo>
                    <a:pt x="511" y="1339"/>
                    <a:pt x="601" y="1348"/>
                    <a:pt x="705" y="1352"/>
                  </a:cubicBezTo>
                  <a:cubicBezTo>
                    <a:pt x="791" y="1356"/>
                    <a:pt x="869" y="1360"/>
                    <a:pt x="938" y="1363"/>
                  </a:cubicBezTo>
                  <a:cubicBezTo>
                    <a:pt x="1007" y="1367"/>
                    <a:pt x="1067" y="1376"/>
                    <a:pt x="1117" y="1388"/>
                  </a:cubicBezTo>
                  <a:cubicBezTo>
                    <a:pt x="1164" y="1401"/>
                    <a:pt x="1202" y="1421"/>
                    <a:pt x="1229" y="1448"/>
                  </a:cubicBezTo>
                  <a:cubicBezTo>
                    <a:pt x="1256" y="1473"/>
                    <a:pt x="1269" y="1510"/>
                    <a:pt x="1269" y="1557"/>
                  </a:cubicBezTo>
                  <a:cubicBezTo>
                    <a:pt x="1269" y="1707"/>
                    <a:pt x="1153" y="1808"/>
                    <a:pt x="919" y="1864"/>
                  </a:cubicBezTo>
                  <a:cubicBezTo>
                    <a:pt x="842" y="1883"/>
                    <a:pt x="765" y="1893"/>
                    <a:pt x="690" y="1893"/>
                  </a:cubicBezTo>
                  <a:cubicBezTo>
                    <a:pt x="685" y="1893"/>
                    <a:pt x="680" y="1892"/>
                    <a:pt x="675" y="1892"/>
                  </a:cubicBezTo>
                  <a:cubicBezTo>
                    <a:pt x="594" y="1891"/>
                    <a:pt x="523" y="1883"/>
                    <a:pt x="458" y="1870"/>
                  </a:cubicBezTo>
                  <a:cubicBezTo>
                    <a:pt x="392" y="1856"/>
                    <a:pt x="335" y="1839"/>
                    <a:pt x="287" y="1821"/>
                  </a:cubicBezTo>
                  <a:cubicBezTo>
                    <a:pt x="240" y="1802"/>
                    <a:pt x="206" y="1787"/>
                    <a:pt x="188" y="1773"/>
                  </a:cubicBezTo>
                  <a:lnTo>
                    <a:pt x="0" y="2182"/>
                  </a:lnTo>
                  <a:cubicBezTo>
                    <a:pt x="127" y="2241"/>
                    <a:pt x="271" y="2277"/>
                    <a:pt x="430" y="2288"/>
                  </a:cubicBezTo>
                  <a:cubicBezTo>
                    <a:pt x="465" y="2290"/>
                    <a:pt x="500" y="2292"/>
                    <a:pt x="536" y="2292"/>
                  </a:cubicBezTo>
                  <a:cubicBezTo>
                    <a:pt x="661" y="2292"/>
                    <a:pt x="787" y="2276"/>
                    <a:pt x="914" y="2246"/>
                  </a:cubicBezTo>
                  <a:cubicBezTo>
                    <a:pt x="1021" y="2220"/>
                    <a:pt x="1122" y="2184"/>
                    <a:pt x="1219" y="2137"/>
                  </a:cubicBezTo>
                  <a:cubicBezTo>
                    <a:pt x="1316" y="2091"/>
                    <a:pt x="1402" y="2033"/>
                    <a:pt x="1477" y="1964"/>
                  </a:cubicBezTo>
                  <a:cubicBezTo>
                    <a:pt x="1551" y="1895"/>
                    <a:pt x="1611" y="1814"/>
                    <a:pt x="1654" y="1721"/>
                  </a:cubicBezTo>
                  <a:cubicBezTo>
                    <a:pt x="1698" y="1628"/>
                    <a:pt x="1720" y="1522"/>
                    <a:pt x="1720" y="1405"/>
                  </a:cubicBezTo>
                  <a:cubicBezTo>
                    <a:pt x="1720" y="1305"/>
                    <a:pt x="1703" y="1225"/>
                    <a:pt x="1671" y="1165"/>
                  </a:cubicBezTo>
                  <a:cubicBezTo>
                    <a:pt x="1639" y="1104"/>
                    <a:pt x="1592" y="1056"/>
                    <a:pt x="1532" y="1023"/>
                  </a:cubicBezTo>
                  <a:cubicBezTo>
                    <a:pt x="1471" y="987"/>
                    <a:pt x="1398" y="965"/>
                    <a:pt x="1311" y="952"/>
                  </a:cubicBezTo>
                  <a:cubicBezTo>
                    <a:pt x="1225" y="941"/>
                    <a:pt x="1128" y="932"/>
                    <a:pt x="1022" y="930"/>
                  </a:cubicBezTo>
                  <a:cubicBezTo>
                    <a:pt x="939" y="930"/>
                    <a:pt x="867" y="927"/>
                    <a:pt x="805" y="924"/>
                  </a:cubicBezTo>
                  <a:cubicBezTo>
                    <a:pt x="744" y="920"/>
                    <a:pt x="691" y="911"/>
                    <a:pt x="651" y="899"/>
                  </a:cubicBezTo>
                  <a:cubicBezTo>
                    <a:pt x="610" y="886"/>
                    <a:pt x="579" y="868"/>
                    <a:pt x="558" y="844"/>
                  </a:cubicBezTo>
                  <a:cubicBezTo>
                    <a:pt x="537" y="818"/>
                    <a:pt x="525" y="785"/>
                    <a:pt x="525" y="740"/>
                  </a:cubicBezTo>
                  <a:cubicBezTo>
                    <a:pt x="525" y="662"/>
                    <a:pt x="553" y="595"/>
                    <a:pt x="611" y="538"/>
                  </a:cubicBezTo>
                  <a:cubicBezTo>
                    <a:pt x="667" y="481"/>
                    <a:pt x="755" y="438"/>
                    <a:pt x="872" y="412"/>
                  </a:cubicBezTo>
                  <a:cubicBezTo>
                    <a:pt x="936" y="396"/>
                    <a:pt x="1001" y="389"/>
                    <a:pt x="1064" y="389"/>
                  </a:cubicBezTo>
                  <a:cubicBezTo>
                    <a:pt x="1128" y="391"/>
                    <a:pt x="1187" y="396"/>
                    <a:pt x="1240" y="407"/>
                  </a:cubicBezTo>
                  <a:cubicBezTo>
                    <a:pt x="1295" y="417"/>
                    <a:pt x="1340" y="431"/>
                    <a:pt x="1378" y="447"/>
                  </a:cubicBezTo>
                  <a:cubicBezTo>
                    <a:pt x="1416" y="462"/>
                    <a:pt x="1442" y="475"/>
                    <a:pt x="1457" y="486"/>
                  </a:cubicBezTo>
                  <a:lnTo>
                    <a:pt x="1643" y="98"/>
                  </a:lnTo>
                  <a:cubicBezTo>
                    <a:pt x="1547" y="56"/>
                    <a:pt x="1435" y="26"/>
                    <a:pt x="1305" y="9"/>
                  </a:cubicBezTo>
                  <a:cubicBezTo>
                    <a:pt x="1264" y="3"/>
                    <a:pt x="1222" y="0"/>
                    <a:pt x="1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68;p13">
              <a:extLst>
                <a:ext uri="{FF2B5EF4-FFF2-40B4-BE49-F238E27FC236}">
                  <a16:creationId xmlns:a16="http://schemas.microsoft.com/office/drawing/2014/main" xmlns="" id="{60728DFB-28BA-4479-A7D0-7746CC1A2B86}"/>
                </a:ext>
              </a:extLst>
            </p:cNvPr>
            <p:cNvSpPr/>
            <p:nvPr/>
          </p:nvSpPr>
          <p:spPr>
            <a:xfrm>
              <a:off x="2015475" y="1079175"/>
              <a:ext cx="1108950" cy="255075"/>
            </a:xfrm>
            <a:custGeom>
              <a:avLst/>
              <a:gdLst/>
              <a:ahLst/>
              <a:cxnLst/>
              <a:rect l="l" t="t" r="r" b="b"/>
              <a:pathLst>
                <a:path w="44358" h="10203" extrusionOk="0">
                  <a:moveTo>
                    <a:pt x="27359" y="1"/>
                  </a:moveTo>
                  <a:lnTo>
                    <a:pt x="0" y="6238"/>
                  </a:lnTo>
                  <a:lnTo>
                    <a:pt x="16999" y="10203"/>
                  </a:lnTo>
                  <a:lnTo>
                    <a:pt x="44358" y="3966"/>
                  </a:lnTo>
                  <a:lnTo>
                    <a:pt x="273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69;p13">
              <a:extLst>
                <a:ext uri="{FF2B5EF4-FFF2-40B4-BE49-F238E27FC236}">
                  <a16:creationId xmlns:a16="http://schemas.microsoft.com/office/drawing/2014/main" xmlns="" id="{6625DB21-2D98-41C4-A810-D5555B9A0F8F}"/>
                </a:ext>
              </a:extLst>
            </p:cNvPr>
            <p:cNvSpPr/>
            <p:nvPr/>
          </p:nvSpPr>
          <p:spPr>
            <a:xfrm>
              <a:off x="2027500" y="1242000"/>
              <a:ext cx="412975" cy="276850"/>
            </a:xfrm>
            <a:custGeom>
              <a:avLst/>
              <a:gdLst/>
              <a:ahLst/>
              <a:cxnLst/>
              <a:rect l="l" t="t" r="r" b="b"/>
              <a:pathLst>
                <a:path w="16519" h="11074" extrusionOk="0">
                  <a:moveTo>
                    <a:pt x="0" y="1"/>
                  </a:moveTo>
                  <a:lnTo>
                    <a:pt x="0" y="7151"/>
                  </a:lnTo>
                  <a:cubicBezTo>
                    <a:pt x="0" y="7151"/>
                    <a:pt x="16232" y="11039"/>
                    <a:pt x="16518" y="11074"/>
                  </a:cubicBezTo>
                  <a:lnTo>
                    <a:pt x="16518" y="371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70;p13">
              <a:extLst>
                <a:ext uri="{FF2B5EF4-FFF2-40B4-BE49-F238E27FC236}">
                  <a16:creationId xmlns:a16="http://schemas.microsoft.com/office/drawing/2014/main" xmlns="" id="{A4436ACD-D49B-4F4C-8995-666920E29382}"/>
                </a:ext>
              </a:extLst>
            </p:cNvPr>
            <p:cNvSpPr/>
            <p:nvPr/>
          </p:nvSpPr>
          <p:spPr>
            <a:xfrm>
              <a:off x="2015475" y="1235100"/>
              <a:ext cx="425000" cy="289925"/>
            </a:xfrm>
            <a:custGeom>
              <a:avLst/>
              <a:gdLst/>
              <a:ahLst/>
              <a:cxnLst/>
              <a:rect l="l" t="t" r="r" b="b"/>
              <a:pathLst>
                <a:path w="17000" h="11597" extrusionOk="0">
                  <a:moveTo>
                    <a:pt x="0" y="1"/>
                  </a:moveTo>
                  <a:lnTo>
                    <a:pt x="0" y="244"/>
                  </a:lnTo>
                  <a:lnTo>
                    <a:pt x="16497" y="4242"/>
                  </a:lnTo>
                  <a:lnTo>
                    <a:pt x="16497" y="11082"/>
                  </a:lnTo>
                  <a:lnTo>
                    <a:pt x="0" y="7234"/>
                  </a:lnTo>
                  <a:lnTo>
                    <a:pt x="0" y="7478"/>
                  </a:lnTo>
                  <a:lnTo>
                    <a:pt x="16999" y="11596"/>
                  </a:lnTo>
                  <a:lnTo>
                    <a:pt x="16999" y="11199"/>
                  </a:lnTo>
                  <a:lnTo>
                    <a:pt x="16999" y="4363"/>
                  </a:lnTo>
                  <a:lnTo>
                    <a:pt x="16999" y="3966"/>
                  </a:lnTo>
                  <a:lnTo>
                    <a:pt x="16497" y="384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71;p13">
              <a:extLst>
                <a:ext uri="{FF2B5EF4-FFF2-40B4-BE49-F238E27FC236}">
                  <a16:creationId xmlns:a16="http://schemas.microsoft.com/office/drawing/2014/main" xmlns="" id="{4D7B28A0-C6E0-427A-B8EF-019D1EBA917C}"/>
                </a:ext>
              </a:extLst>
            </p:cNvPr>
            <p:cNvSpPr/>
            <p:nvPr/>
          </p:nvSpPr>
          <p:spPr>
            <a:xfrm>
              <a:off x="2484175" y="997350"/>
              <a:ext cx="689625" cy="335300"/>
            </a:xfrm>
            <a:custGeom>
              <a:avLst/>
              <a:gdLst/>
              <a:ahLst/>
              <a:cxnLst/>
              <a:rect l="l" t="t" r="r" b="b"/>
              <a:pathLst>
                <a:path w="27585" h="13412" extrusionOk="0">
                  <a:moveTo>
                    <a:pt x="27584" y="0"/>
                  </a:moveTo>
                  <a:lnTo>
                    <a:pt x="126" y="5782"/>
                  </a:lnTo>
                  <a:lnTo>
                    <a:pt x="1" y="13411"/>
                  </a:lnTo>
                  <a:lnTo>
                    <a:pt x="1" y="13411"/>
                  </a:lnTo>
                  <a:lnTo>
                    <a:pt x="27469" y="6981"/>
                  </a:lnTo>
                  <a:lnTo>
                    <a:pt x="275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72;p13">
              <a:extLst>
                <a:ext uri="{FF2B5EF4-FFF2-40B4-BE49-F238E27FC236}">
                  <a16:creationId xmlns:a16="http://schemas.microsoft.com/office/drawing/2014/main" xmlns="" id="{F6C3D0C8-7204-43BA-96D7-52ACEA309B1F}"/>
                </a:ext>
              </a:extLst>
            </p:cNvPr>
            <p:cNvSpPr/>
            <p:nvPr/>
          </p:nvSpPr>
          <p:spPr>
            <a:xfrm>
              <a:off x="2064050" y="891175"/>
              <a:ext cx="1109750" cy="250750"/>
            </a:xfrm>
            <a:custGeom>
              <a:avLst/>
              <a:gdLst/>
              <a:ahLst/>
              <a:cxnLst/>
              <a:rect l="l" t="t" r="r" b="b"/>
              <a:pathLst>
                <a:path w="44390" h="10030" extrusionOk="0">
                  <a:moveTo>
                    <a:pt x="27459" y="0"/>
                  </a:moveTo>
                  <a:lnTo>
                    <a:pt x="1" y="5784"/>
                  </a:lnTo>
                  <a:lnTo>
                    <a:pt x="16931" y="10029"/>
                  </a:lnTo>
                  <a:lnTo>
                    <a:pt x="44389" y="4247"/>
                  </a:lnTo>
                  <a:lnTo>
                    <a:pt x="27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73;p13">
              <a:extLst>
                <a:ext uri="{FF2B5EF4-FFF2-40B4-BE49-F238E27FC236}">
                  <a16:creationId xmlns:a16="http://schemas.microsoft.com/office/drawing/2014/main" xmlns="" id="{3E471604-AC16-4798-BA18-67116F885E5F}"/>
                </a:ext>
              </a:extLst>
            </p:cNvPr>
            <p:cNvSpPr/>
            <p:nvPr/>
          </p:nvSpPr>
          <p:spPr>
            <a:xfrm>
              <a:off x="2073025" y="1042875"/>
              <a:ext cx="414300" cy="283650"/>
            </a:xfrm>
            <a:custGeom>
              <a:avLst/>
              <a:gdLst/>
              <a:ahLst/>
              <a:cxnLst/>
              <a:rect l="l" t="t" r="r" b="b"/>
              <a:pathLst>
                <a:path w="16572" h="11346" extrusionOk="0">
                  <a:moveTo>
                    <a:pt x="119" y="0"/>
                  </a:moveTo>
                  <a:lnTo>
                    <a:pt x="1" y="7149"/>
                  </a:lnTo>
                  <a:cubicBezTo>
                    <a:pt x="1" y="7149"/>
                    <a:pt x="16165" y="11306"/>
                    <a:pt x="16451" y="11345"/>
                  </a:cubicBezTo>
                  <a:lnTo>
                    <a:pt x="16572" y="3988"/>
                  </a:lnTo>
                  <a:lnTo>
                    <a:pt x="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4;p13">
              <a:extLst>
                <a:ext uri="{FF2B5EF4-FFF2-40B4-BE49-F238E27FC236}">
                  <a16:creationId xmlns:a16="http://schemas.microsoft.com/office/drawing/2014/main" xmlns="" id="{6D9A2C92-D08C-442A-9D22-F14FDB174FA2}"/>
                </a:ext>
              </a:extLst>
            </p:cNvPr>
            <p:cNvSpPr/>
            <p:nvPr/>
          </p:nvSpPr>
          <p:spPr>
            <a:xfrm>
              <a:off x="2060975" y="1035775"/>
              <a:ext cx="426350" cy="296875"/>
            </a:xfrm>
            <a:custGeom>
              <a:avLst/>
              <a:gdLst/>
              <a:ahLst/>
              <a:cxnLst/>
              <a:rect l="l" t="t" r="r" b="b"/>
              <a:pathLst>
                <a:path w="17054" h="11875" extrusionOk="0">
                  <a:moveTo>
                    <a:pt x="124" y="0"/>
                  </a:moveTo>
                  <a:lnTo>
                    <a:pt x="121" y="244"/>
                  </a:lnTo>
                  <a:lnTo>
                    <a:pt x="16549" y="4513"/>
                  </a:lnTo>
                  <a:lnTo>
                    <a:pt x="16436" y="11353"/>
                  </a:lnTo>
                  <a:lnTo>
                    <a:pt x="4" y="7232"/>
                  </a:lnTo>
                  <a:lnTo>
                    <a:pt x="0" y="7476"/>
                  </a:lnTo>
                  <a:lnTo>
                    <a:pt x="16929" y="11874"/>
                  </a:lnTo>
                  <a:lnTo>
                    <a:pt x="16934" y="11479"/>
                  </a:lnTo>
                  <a:lnTo>
                    <a:pt x="17048" y="4642"/>
                  </a:lnTo>
                  <a:lnTo>
                    <a:pt x="17054" y="4245"/>
                  </a:lnTo>
                  <a:lnTo>
                    <a:pt x="16556" y="4120"/>
                  </a:lnTo>
                  <a:lnTo>
                    <a:pt x="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75;p13">
              <a:extLst>
                <a:ext uri="{FF2B5EF4-FFF2-40B4-BE49-F238E27FC236}">
                  <a16:creationId xmlns:a16="http://schemas.microsoft.com/office/drawing/2014/main" xmlns="" id="{F2A0D34F-50C2-49E8-8788-C7069BF276BC}"/>
                </a:ext>
              </a:extLst>
            </p:cNvPr>
            <p:cNvSpPr/>
            <p:nvPr/>
          </p:nvSpPr>
          <p:spPr>
            <a:xfrm>
              <a:off x="2523875" y="1203475"/>
              <a:ext cx="10575" cy="56950"/>
            </a:xfrm>
            <a:custGeom>
              <a:avLst/>
              <a:gdLst/>
              <a:ahLst/>
              <a:cxnLst/>
              <a:rect l="l" t="t" r="r" b="b"/>
              <a:pathLst>
                <a:path w="423" h="2278" extrusionOk="0">
                  <a:moveTo>
                    <a:pt x="423" y="0"/>
                  </a:moveTo>
                  <a:lnTo>
                    <a:pt x="0" y="102"/>
                  </a:lnTo>
                  <a:lnTo>
                    <a:pt x="0" y="2278"/>
                  </a:lnTo>
                  <a:lnTo>
                    <a:pt x="423" y="2175"/>
                  </a:lnTo>
                  <a:lnTo>
                    <a:pt x="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76;p13">
              <a:extLst>
                <a:ext uri="{FF2B5EF4-FFF2-40B4-BE49-F238E27FC236}">
                  <a16:creationId xmlns:a16="http://schemas.microsoft.com/office/drawing/2014/main" xmlns="" id="{E87AF6BE-BF01-44D6-A843-9008E0F17E7F}"/>
                </a:ext>
              </a:extLst>
            </p:cNvPr>
            <p:cNvSpPr/>
            <p:nvPr/>
          </p:nvSpPr>
          <p:spPr>
            <a:xfrm>
              <a:off x="2545800" y="1198225"/>
              <a:ext cx="10575" cy="56925"/>
            </a:xfrm>
            <a:custGeom>
              <a:avLst/>
              <a:gdLst/>
              <a:ahLst/>
              <a:cxnLst/>
              <a:rect l="l" t="t" r="r" b="b"/>
              <a:pathLst>
                <a:path w="423" h="2277" extrusionOk="0">
                  <a:moveTo>
                    <a:pt x="423" y="1"/>
                  </a:moveTo>
                  <a:lnTo>
                    <a:pt x="0" y="102"/>
                  </a:lnTo>
                  <a:lnTo>
                    <a:pt x="0" y="2277"/>
                  </a:lnTo>
                  <a:lnTo>
                    <a:pt x="423" y="2177"/>
                  </a:lnTo>
                  <a:lnTo>
                    <a:pt x="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77;p13">
              <a:extLst>
                <a:ext uri="{FF2B5EF4-FFF2-40B4-BE49-F238E27FC236}">
                  <a16:creationId xmlns:a16="http://schemas.microsoft.com/office/drawing/2014/main" xmlns="" id="{21553EFC-4767-46E9-9B7A-2E1B595F7BA8}"/>
                </a:ext>
              </a:extLst>
            </p:cNvPr>
            <p:cNvSpPr/>
            <p:nvPr/>
          </p:nvSpPr>
          <p:spPr>
            <a:xfrm>
              <a:off x="2586050" y="1177950"/>
              <a:ext cx="54950" cy="67575"/>
            </a:xfrm>
            <a:custGeom>
              <a:avLst/>
              <a:gdLst/>
              <a:ahLst/>
              <a:cxnLst/>
              <a:rect l="l" t="t" r="r" b="b"/>
              <a:pathLst>
                <a:path w="2198" h="2703" extrusionOk="0">
                  <a:moveTo>
                    <a:pt x="2198" y="1"/>
                  </a:moveTo>
                  <a:lnTo>
                    <a:pt x="1747" y="109"/>
                  </a:lnTo>
                  <a:lnTo>
                    <a:pt x="1097" y="1503"/>
                  </a:lnTo>
                  <a:lnTo>
                    <a:pt x="454" y="419"/>
                  </a:lnTo>
                  <a:lnTo>
                    <a:pt x="1" y="527"/>
                  </a:lnTo>
                  <a:lnTo>
                    <a:pt x="1" y="2702"/>
                  </a:lnTo>
                  <a:lnTo>
                    <a:pt x="423" y="2602"/>
                  </a:lnTo>
                  <a:lnTo>
                    <a:pt x="423" y="1162"/>
                  </a:lnTo>
                  <a:lnTo>
                    <a:pt x="984" y="2100"/>
                  </a:lnTo>
                  <a:lnTo>
                    <a:pt x="1214" y="2045"/>
                  </a:lnTo>
                  <a:lnTo>
                    <a:pt x="1775" y="838"/>
                  </a:lnTo>
                  <a:lnTo>
                    <a:pt x="1775" y="2278"/>
                  </a:lnTo>
                  <a:lnTo>
                    <a:pt x="2198" y="2177"/>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78;p13">
              <a:extLst>
                <a:ext uri="{FF2B5EF4-FFF2-40B4-BE49-F238E27FC236}">
                  <a16:creationId xmlns:a16="http://schemas.microsoft.com/office/drawing/2014/main" xmlns="" id="{1753AF65-CA55-4CCC-A55F-BB7D6639C212}"/>
                </a:ext>
              </a:extLst>
            </p:cNvPr>
            <p:cNvSpPr/>
            <p:nvPr/>
          </p:nvSpPr>
          <p:spPr>
            <a:xfrm>
              <a:off x="2647025" y="1169300"/>
              <a:ext cx="50800" cy="61650"/>
            </a:xfrm>
            <a:custGeom>
              <a:avLst/>
              <a:gdLst/>
              <a:ahLst/>
              <a:cxnLst/>
              <a:rect l="l" t="t" r="r" b="b"/>
              <a:pathLst>
                <a:path w="2032" h="2466" extrusionOk="0">
                  <a:moveTo>
                    <a:pt x="1017" y="527"/>
                  </a:moveTo>
                  <a:lnTo>
                    <a:pt x="1318" y="1310"/>
                  </a:lnTo>
                  <a:lnTo>
                    <a:pt x="705" y="1456"/>
                  </a:lnTo>
                  <a:lnTo>
                    <a:pt x="1017" y="527"/>
                  </a:lnTo>
                  <a:close/>
                  <a:moveTo>
                    <a:pt x="1204" y="1"/>
                  </a:moveTo>
                  <a:lnTo>
                    <a:pt x="831" y="91"/>
                  </a:lnTo>
                  <a:lnTo>
                    <a:pt x="1" y="2465"/>
                  </a:lnTo>
                  <a:lnTo>
                    <a:pt x="1" y="2465"/>
                  </a:lnTo>
                  <a:lnTo>
                    <a:pt x="436" y="2361"/>
                  </a:lnTo>
                  <a:lnTo>
                    <a:pt x="634" y="1771"/>
                  </a:lnTo>
                  <a:lnTo>
                    <a:pt x="1394" y="1588"/>
                  </a:lnTo>
                  <a:lnTo>
                    <a:pt x="1597" y="2082"/>
                  </a:lnTo>
                  <a:lnTo>
                    <a:pt x="2032"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79;p13">
              <a:extLst>
                <a:ext uri="{FF2B5EF4-FFF2-40B4-BE49-F238E27FC236}">
                  <a16:creationId xmlns:a16="http://schemas.microsoft.com/office/drawing/2014/main" xmlns="" id="{51157FDD-CF23-4B0D-BE1C-206F8A666C8B}"/>
                </a:ext>
              </a:extLst>
            </p:cNvPr>
            <p:cNvSpPr/>
            <p:nvPr/>
          </p:nvSpPr>
          <p:spPr>
            <a:xfrm>
              <a:off x="2693825" y="1154500"/>
              <a:ext cx="45275" cy="61075"/>
            </a:xfrm>
            <a:custGeom>
              <a:avLst/>
              <a:gdLst/>
              <a:ahLst/>
              <a:cxnLst/>
              <a:rect l="l" t="t" r="r" b="b"/>
              <a:pathLst>
                <a:path w="1811" h="2443" extrusionOk="0">
                  <a:moveTo>
                    <a:pt x="1811" y="0"/>
                  </a:moveTo>
                  <a:lnTo>
                    <a:pt x="1" y="434"/>
                  </a:lnTo>
                  <a:lnTo>
                    <a:pt x="1" y="804"/>
                  </a:lnTo>
                  <a:lnTo>
                    <a:pt x="696" y="638"/>
                  </a:lnTo>
                  <a:lnTo>
                    <a:pt x="696" y="2442"/>
                  </a:lnTo>
                  <a:lnTo>
                    <a:pt x="1116" y="2342"/>
                  </a:lnTo>
                  <a:lnTo>
                    <a:pt x="1116" y="538"/>
                  </a:lnTo>
                  <a:lnTo>
                    <a:pt x="1811" y="370"/>
                  </a:lnTo>
                  <a:lnTo>
                    <a:pt x="1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80;p13">
              <a:extLst>
                <a:ext uri="{FF2B5EF4-FFF2-40B4-BE49-F238E27FC236}">
                  <a16:creationId xmlns:a16="http://schemas.microsoft.com/office/drawing/2014/main" xmlns="" id="{2583491A-82B1-4BD5-A7C1-12C76E030BC2}"/>
                </a:ext>
              </a:extLst>
            </p:cNvPr>
            <p:cNvSpPr/>
            <p:nvPr/>
          </p:nvSpPr>
          <p:spPr>
            <a:xfrm>
              <a:off x="2745800" y="1141925"/>
              <a:ext cx="45775" cy="65375"/>
            </a:xfrm>
            <a:custGeom>
              <a:avLst/>
              <a:gdLst/>
              <a:ahLst/>
              <a:cxnLst/>
              <a:rect l="l" t="t" r="r" b="b"/>
              <a:pathLst>
                <a:path w="1831" h="2615" extrusionOk="0">
                  <a:moveTo>
                    <a:pt x="1831" y="1"/>
                  </a:moveTo>
                  <a:lnTo>
                    <a:pt x="1411" y="102"/>
                  </a:lnTo>
                  <a:lnTo>
                    <a:pt x="1411" y="980"/>
                  </a:lnTo>
                  <a:lnTo>
                    <a:pt x="424" y="1217"/>
                  </a:lnTo>
                  <a:lnTo>
                    <a:pt x="424" y="337"/>
                  </a:lnTo>
                  <a:lnTo>
                    <a:pt x="1" y="438"/>
                  </a:lnTo>
                  <a:lnTo>
                    <a:pt x="1" y="2614"/>
                  </a:lnTo>
                  <a:lnTo>
                    <a:pt x="424" y="2513"/>
                  </a:lnTo>
                  <a:lnTo>
                    <a:pt x="424" y="1584"/>
                  </a:lnTo>
                  <a:lnTo>
                    <a:pt x="1411" y="1349"/>
                  </a:lnTo>
                  <a:lnTo>
                    <a:pt x="1411" y="2277"/>
                  </a:lnTo>
                  <a:lnTo>
                    <a:pt x="1831" y="2175"/>
                  </a:lnTo>
                  <a:lnTo>
                    <a:pt x="18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81;p13">
              <a:extLst>
                <a:ext uri="{FF2B5EF4-FFF2-40B4-BE49-F238E27FC236}">
                  <a16:creationId xmlns:a16="http://schemas.microsoft.com/office/drawing/2014/main" xmlns="" id="{32AD0D0D-3200-4A15-A7D9-5B2CE682BE45}"/>
                </a:ext>
              </a:extLst>
            </p:cNvPr>
            <p:cNvSpPr/>
            <p:nvPr/>
          </p:nvSpPr>
          <p:spPr>
            <a:xfrm>
              <a:off x="2802875" y="1130350"/>
              <a:ext cx="37800" cy="63250"/>
            </a:xfrm>
            <a:custGeom>
              <a:avLst/>
              <a:gdLst/>
              <a:ahLst/>
              <a:cxnLst/>
              <a:rect l="l" t="t" r="r" b="b"/>
              <a:pathLst>
                <a:path w="1512" h="2530" extrusionOk="0">
                  <a:moveTo>
                    <a:pt x="1483" y="1"/>
                  </a:moveTo>
                  <a:lnTo>
                    <a:pt x="1" y="355"/>
                  </a:lnTo>
                  <a:lnTo>
                    <a:pt x="1" y="2530"/>
                  </a:lnTo>
                  <a:lnTo>
                    <a:pt x="1511" y="2168"/>
                  </a:lnTo>
                  <a:lnTo>
                    <a:pt x="1511" y="1798"/>
                  </a:lnTo>
                  <a:lnTo>
                    <a:pt x="423" y="2058"/>
                  </a:lnTo>
                  <a:lnTo>
                    <a:pt x="423" y="1491"/>
                  </a:lnTo>
                  <a:lnTo>
                    <a:pt x="1339" y="1273"/>
                  </a:lnTo>
                  <a:lnTo>
                    <a:pt x="1339" y="930"/>
                  </a:lnTo>
                  <a:lnTo>
                    <a:pt x="423" y="1149"/>
                  </a:lnTo>
                  <a:lnTo>
                    <a:pt x="423" y="624"/>
                  </a:lnTo>
                  <a:lnTo>
                    <a:pt x="1483" y="371"/>
                  </a:lnTo>
                  <a:lnTo>
                    <a:pt x="14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82;p13">
              <a:extLst>
                <a:ext uri="{FF2B5EF4-FFF2-40B4-BE49-F238E27FC236}">
                  <a16:creationId xmlns:a16="http://schemas.microsoft.com/office/drawing/2014/main" xmlns="" id="{629F34DD-276E-47AA-8F19-24B5663DD302}"/>
                </a:ext>
              </a:extLst>
            </p:cNvPr>
            <p:cNvSpPr/>
            <p:nvPr/>
          </p:nvSpPr>
          <p:spPr>
            <a:xfrm>
              <a:off x="2848900" y="1115050"/>
              <a:ext cx="54975" cy="67550"/>
            </a:xfrm>
            <a:custGeom>
              <a:avLst/>
              <a:gdLst/>
              <a:ahLst/>
              <a:cxnLst/>
              <a:rect l="l" t="t" r="r" b="b"/>
              <a:pathLst>
                <a:path w="2199" h="2702" extrusionOk="0">
                  <a:moveTo>
                    <a:pt x="2198" y="0"/>
                  </a:moveTo>
                  <a:lnTo>
                    <a:pt x="1748" y="109"/>
                  </a:lnTo>
                  <a:lnTo>
                    <a:pt x="1097" y="1502"/>
                  </a:lnTo>
                  <a:lnTo>
                    <a:pt x="454" y="418"/>
                  </a:lnTo>
                  <a:lnTo>
                    <a:pt x="1" y="527"/>
                  </a:lnTo>
                  <a:lnTo>
                    <a:pt x="1" y="2701"/>
                  </a:lnTo>
                  <a:lnTo>
                    <a:pt x="423" y="2600"/>
                  </a:lnTo>
                  <a:lnTo>
                    <a:pt x="423" y="1160"/>
                  </a:lnTo>
                  <a:lnTo>
                    <a:pt x="985" y="2099"/>
                  </a:lnTo>
                  <a:lnTo>
                    <a:pt x="1214" y="2044"/>
                  </a:lnTo>
                  <a:lnTo>
                    <a:pt x="1774" y="836"/>
                  </a:lnTo>
                  <a:lnTo>
                    <a:pt x="1774" y="2276"/>
                  </a:lnTo>
                  <a:lnTo>
                    <a:pt x="2198" y="2176"/>
                  </a:lnTo>
                  <a:lnTo>
                    <a:pt x="2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83;p13">
              <a:extLst>
                <a:ext uri="{FF2B5EF4-FFF2-40B4-BE49-F238E27FC236}">
                  <a16:creationId xmlns:a16="http://schemas.microsoft.com/office/drawing/2014/main" xmlns="" id="{C0524AD0-4D50-4324-9F37-72200A475C77}"/>
                </a:ext>
              </a:extLst>
            </p:cNvPr>
            <p:cNvSpPr/>
            <p:nvPr/>
          </p:nvSpPr>
          <p:spPr>
            <a:xfrm>
              <a:off x="2909900" y="1106400"/>
              <a:ext cx="50800" cy="61625"/>
            </a:xfrm>
            <a:custGeom>
              <a:avLst/>
              <a:gdLst/>
              <a:ahLst/>
              <a:cxnLst/>
              <a:rect l="l" t="t" r="r" b="b"/>
              <a:pathLst>
                <a:path w="2032" h="2465" extrusionOk="0">
                  <a:moveTo>
                    <a:pt x="1016" y="526"/>
                  </a:moveTo>
                  <a:lnTo>
                    <a:pt x="1316" y="1309"/>
                  </a:lnTo>
                  <a:lnTo>
                    <a:pt x="704" y="1455"/>
                  </a:lnTo>
                  <a:lnTo>
                    <a:pt x="704" y="1455"/>
                  </a:lnTo>
                  <a:lnTo>
                    <a:pt x="1016" y="526"/>
                  </a:lnTo>
                  <a:close/>
                  <a:moveTo>
                    <a:pt x="1204" y="0"/>
                  </a:moveTo>
                  <a:lnTo>
                    <a:pt x="829" y="90"/>
                  </a:lnTo>
                  <a:lnTo>
                    <a:pt x="0" y="2465"/>
                  </a:lnTo>
                  <a:lnTo>
                    <a:pt x="435" y="2359"/>
                  </a:lnTo>
                  <a:lnTo>
                    <a:pt x="634" y="1769"/>
                  </a:lnTo>
                  <a:lnTo>
                    <a:pt x="1394" y="1588"/>
                  </a:lnTo>
                  <a:lnTo>
                    <a:pt x="1596" y="2082"/>
                  </a:lnTo>
                  <a:lnTo>
                    <a:pt x="2031" y="1978"/>
                  </a:lnTo>
                  <a:lnTo>
                    <a:pt x="12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84;p13">
              <a:extLst>
                <a:ext uri="{FF2B5EF4-FFF2-40B4-BE49-F238E27FC236}">
                  <a16:creationId xmlns:a16="http://schemas.microsoft.com/office/drawing/2014/main" xmlns="" id="{FEC85E2F-4559-4447-83A1-DC082ED1D004}"/>
                </a:ext>
              </a:extLst>
            </p:cNvPr>
            <p:cNvSpPr/>
            <p:nvPr/>
          </p:nvSpPr>
          <p:spPr>
            <a:xfrm>
              <a:off x="2956650" y="1091575"/>
              <a:ext cx="45325" cy="61075"/>
            </a:xfrm>
            <a:custGeom>
              <a:avLst/>
              <a:gdLst/>
              <a:ahLst/>
              <a:cxnLst/>
              <a:rect l="l" t="t" r="r" b="b"/>
              <a:pathLst>
                <a:path w="1813" h="2443" extrusionOk="0">
                  <a:moveTo>
                    <a:pt x="1812" y="0"/>
                  </a:moveTo>
                  <a:lnTo>
                    <a:pt x="1" y="434"/>
                  </a:lnTo>
                  <a:lnTo>
                    <a:pt x="1" y="804"/>
                  </a:lnTo>
                  <a:lnTo>
                    <a:pt x="698" y="638"/>
                  </a:lnTo>
                  <a:lnTo>
                    <a:pt x="698" y="2443"/>
                  </a:lnTo>
                  <a:lnTo>
                    <a:pt x="1117" y="2341"/>
                  </a:lnTo>
                  <a:lnTo>
                    <a:pt x="1117" y="537"/>
                  </a:lnTo>
                  <a:lnTo>
                    <a:pt x="1812" y="371"/>
                  </a:lnTo>
                  <a:lnTo>
                    <a:pt x="18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85;p13">
              <a:extLst>
                <a:ext uri="{FF2B5EF4-FFF2-40B4-BE49-F238E27FC236}">
                  <a16:creationId xmlns:a16="http://schemas.microsoft.com/office/drawing/2014/main" xmlns="" id="{B30088D0-2F9F-462D-A998-171B5C07D232}"/>
                </a:ext>
              </a:extLst>
            </p:cNvPr>
            <p:cNvSpPr/>
            <p:nvPr/>
          </p:nvSpPr>
          <p:spPr>
            <a:xfrm>
              <a:off x="3008675" y="1087425"/>
              <a:ext cx="10600" cy="56925"/>
            </a:xfrm>
            <a:custGeom>
              <a:avLst/>
              <a:gdLst/>
              <a:ahLst/>
              <a:cxnLst/>
              <a:rect l="l" t="t" r="r" b="b"/>
              <a:pathLst>
                <a:path w="424" h="2277" extrusionOk="0">
                  <a:moveTo>
                    <a:pt x="424" y="0"/>
                  </a:moveTo>
                  <a:lnTo>
                    <a:pt x="0" y="102"/>
                  </a:lnTo>
                  <a:lnTo>
                    <a:pt x="0" y="2276"/>
                  </a:lnTo>
                  <a:lnTo>
                    <a:pt x="424" y="2175"/>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86;p13">
              <a:extLst>
                <a:ext uri="{FF2B5EF4-FFF2-40B4-BE49-F238E27FC236}">
                  <a16:creationId xmlns:a16="http://schemas.microsoft.com/office/drawing/2014/main" xmlns="" id="{8D8CA465-7609-43B1-B639-71AB50DD069E}"/>
                </a:ext>
              </a:extLst>
            </p:cNvPr>
            <p:cNvSpPr/>
            <p:nvPr/>
          </p:nvSpPr>
          <p:spPr>
            <a:xfrm>
              <a:off x="3027275" y="1077925"/>
              <a:ext cx="48775" cy="56850"/>
            </a:xfrm>
            <a:custGeom>
              <a:avLst/>
              <a:gdLst/>
              <a:ahLst/>
              <a:cxnLst/>
              <a:rect l="l" t="t" r="r" b="b"/>
              <a:pathLst>
                <a:path w="1951" h="2274" extrusionOk="0">
                  <a:moveTo>
                    <a:pt x="1340" y="0"/>
                  </a:moveTo>
                  <a:cubicBezTo>
                    <a:pt x="1257" y="0"/>
                    <a:pt x="1168" y="11"/>
                    <a:pt x="1073" y="34"/>
                  </a:cubicBezTo>
                  <a:cubicBezTo>
                    <a:pt x="903" y="75"/>
                    <a:pt x="752" y="142"/>
                    <a:pt x="620" y="238"/>
                  </a:cubicBezTo>
                  <a:cubicBezTo>
                    <a:pt x="486" y="332"/>
                    <a:pt x="375" y="442"/>
                    <a:pt x="282" y="566"/>
                  </a:cubicBezTo>
                  <a:cubicBezTo>
                    <a:pt x="191" y="691"/>
                    <a:pt x="120" y="824"/>
                    <a:pt x="73" y="964"/>
                  </a:cubicBezTo>
                  <a:cubicBezTo>
                    <a:pt x="25" y="1105"/>
                    <a:pt x="1" y="1243"/>
                    <a:pt x="1" y="1375"/>
                  </a:cubicBezTo>
                  <a:cubicBezTo>
                    <a:pt x="1" y="1515"/>
                    <a:pt x="28" y="1644"/>
                    <a:pt x="80" y="1765"/>
                  </a:cubicBezTo>
                  <a:cubicBezTo>
                    <a:pt x="132" y="1886"/>
                    <a:pt x="204" y="1989"/>
                    <a:pt x="296" y="2072"/>
                  </a:cubicBezTo>
                  <a:cubicBezTo>
                    <a:pt x="389" y="2155"/>
                    <a:pt x="500" y="2214"/>
                    <a:pt x="629" y="2248"/>
                  </a:cubicBezTo>
                  <a:cubicBezTo>
                    <a:pt x="691" y="2265"/>
                    <a:pt x="757" y="2274"/>
                    <a:pt x="826" y="2274"/>
                  </a:cubicBezTo>
                  <a:cubicBezTo>
                    <a:pt x="899" y="2274"/>
                    <a:pt x="975" y="2264"/>
                    <a:pt x="1055" y="2245"/>
                  </a:cubicBezTo>
                  <a:cubicBezTo>
                    <a:pt x="1142" y="2224"/>
                    <a:pt x="1232" y="2190"/>
                    <a:pt x="1324" y="2147"/>
                  </a:cubicBezTo>
                  <a:cubicBezTo>
                    <a:pt x="1417" y="2102"/>
                    <a:pt x="1503" y="2048"/>
                    <a:pt x="1583" y="1986"/>
                  </a:cubicBezTo>
                  <a:cubicBezTo>
                    <a:pt x="1665" y="1924"/>
                    <a:pt x="1736" y="1854"/>
                    <a:pt x="1801" y="1777"/>
                  </a:cubicBezTo>
                  <a:cubicBezTo>
                    <a:pt x="1866" y="1698"/>
                    <a:pt x="1915" y="1615"/>
                    <a:pt x="1950" y="1525"/>
                  </a:cubicBezTo>
                  <a:lnTo>
                    <a:pt x="1604" y="1408"/>
                  </a:lnTo>
                  <a:cubicBezTo>
                    <a:pt x="1579" y="1474"/>
                    <a:pt x="1546" y="1532"/>
                    <a:pt x="1505" y="1584"/>
                  </a:cubicBezTo>
                  <a:cubicBezTo>
                    <a:pt x="1465" y="1636"/>
                    <a:pt x="1420" y="1680"/>
                    <a:pt x="1372" y="1718"/>
                  </a:cubicBezTo>
                  <a:cubicBezTo>
                    <a:pt x="1324" y="1756"/>
                    <a:pt x="1273" y="1788"/>
                    <a:pt x="1221" y="1813"/>
                  </a:cubicBezTo>
                  <a:cubicBezTo>
                    <a:pt x="1168" y="1837"/>
                    <a:pt x="1116" y="1855"/>
                    <a:pt x="1068" y="1868"/>
                  </a:cubicBezTo>
                  <a:cubicBezTo>
                    <a:pt x="1021" y="1879"/>
                    <a:pt x="976" y="1885"/>
                    <a:pt x="932" y="1885"/>
                  </a:cubicBezTo>
                  <a:cubicBezTo>
                    <a:pt x="889" y="1885"/>
                    <a:pt x="848" y="1879"/>
                    <a:pt x="809" y="1868"/>
                  </a:cubicBezTo>
                  <a:cubicBezTo>
                    <a:pt x="730" y="1846"/>
                    <a:pt x="662" y="1809"/>
                    <a:pt x="606" y="1754"/>
                  </a:cubicBezTo>
                  <a:cubicBezTo>
                    <a:pt x="550" y="1701"/>
                    <a:pt x="506" y="1633"/>
                    <a:pt x="477" y="1551"/>
                  </a:cubicBezTo>
                  <a:cubicBezTo>
                    <a:pt x="446" y="1470"/>
                    <a:pt x="430" y="1381"/>
                    <a:pt x="430" y="1285"/>
                  </a:cubicBezTo>
                  <a:cubicBezTo>
                    <a:pt x="430" y="1200"/>
                    <a:pt x="443" y="1109"/>
                    <a:pt x="470" y="1017"/>
                  </a:cubicBezTo>
                  <a:cubicBezTo>
                    <a:pt x="496" y="924"/>
                    <a:pt x="536" y="836"/>
                    <a:pt x="588" y="755"/>
                  </a:cubicBezTo>
                  <a:cubicBezTo>
                    <a:pt x="640" y="675"/>
                    <a:pt x="705" y="603"/>
                    <a:pt x="783" y="541"/>
                  </a:cubicBezTo>
                  <a:cubicBezTo>
                    <a:pt x="862" y="480"/>
                    <a:pt x="955" y="437"/>
                    <a:pt x="1061" y="411"/>
                  </a:cubicBezTo>
                  <a:cubicBezTo>
                    <a:pt x="1110" y="399"/>
                    <a:pt x="1161" y="393"/>
                    <a:pt x="1211" y="392"/>
                  </a:cubicBezTo>
                  <a:cubicBezTo>
                    <a:pt x="1216" y="391"/>
                    <a:pt x="1220" y="391"/>
                    <a:pt x="1224" y="391"/>
                  </a:cubicBezTo>
                  <a:cubicBezTo>
                    <a:pt x="1270" y="391"/>
                    <a:pt x="1315" y="398"/>
                    <a:pt x="1358" y="410"/>
                  </a:cubicBezTo>
                  <a:cubicBezTo>
                    <a:pt x="1406" y="424"/>
                    <a:pt x="1449" y="446"/>
                    <a:pt x="1490" y="477"/>
                  </a:cubicBezTo>
                  <a:cubicBezTo>
                    <a:pt x="1531" y="510"/>
                    <a:pt x="1565" y="553"/>
                    <a:pt x="1594" y="608"/>
                  </a:cubicBezTo>
                  <a:lnTo>
                    <a:pt x="1919" y="307"/>
                  </a:lnTo>
                  <a:cubicBezTo>
                    <a:pt x="1848" y="183"/>
                    <a:pt x="1739" y="95"/>
                    <a:pt x="1593" y="41"/>
                  </a:cubicBezTo>
                  <a:cubicBezTo>
                    <a:pt x="1516" y="14"/>
                    <a:pt x="1432"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87;p13">
              <a:extLst>
                <a:ext uri="{FF2B5EF4-FFF2-40B4-BE49-F238E27FC236}">
                  <a16:creationId xmlns:a16="http://schemas.microsoft.com/office/drawing/2014/main" xmlns="" id="{87530297-CF5E-4D2E-8F4B-0FF32FDC9187}"/>
                </a:ext>
              </a:extLst>
            </p:cNvPr>
            <p:cNvSpPr/>
            <p:nvPr/>
          </p:nvSpPr>
          <p:spPr>
            <a:xfrm>
              <a:off x="3079125" y="1066500"/>
              <a:ext cx="43025" cy="57275"/>
            </a:xfrm>
            <a:custGeom>
              <a:avLst/>
              <a:gdLst/>
              <a:ahLst/>
              <a:cxnLst/>
              <a:rect l="l" t="t" r="r" b="b"/>
              <a:pathLst>
                <a:path w="1721" h="2291" extrusionOk="0">
                  <a:moveTo>
                    <a:pt x="1180" y="0"/>
                  </a:moveTo>
                  <a:cubicBezTo>
                    <a:pt x="1087" y="0"/>
                    <a:pt x="988" y="13"/>
                    <a:pt x="883" y="38"/>
                  </a:cubicBezTo>
                  <a:cubicBezTo>
                    <a:pt x="773" y="65"/>
                    <a:pt x="670" y="104"/>
                    <a:pt x="574" y="156"/>
                  </a:cubicBezTo>
                  <a:cubicBezTo>
                    <a:pt x="477" y="208"/>
                    <a:pt x="393" y="272"/>
                    <a:pt x="321" y="346"/>
                  </a:cubicBezTo>
                  <a:cubicBezTo>
                    <a:pt x="248" y="421"/>
                    <a:pt x="192" y="507"/>
                    <a:pt x="151" y="602"/>
                  </a:cubicBezTo>
                  <a:cubicBezTo>
                    <a:pt x="110" y="698"/>
                    <a:pt x="90" y="801"/>
                    <a:pt x="90" y="911"/>
                  </a:cubicBezTo>
                  <a:cubicBezTo>
                    <a:pt x="90" y="994"/>
                    <a:pt x="103" y="1063"/>
                    <a:pt x="128" y="1117"/>
                  </a:cubicBezTo>
                  <a:cubicBezTo>
                    <a:pt x="154" y="1172"/>
                    <a:pt x="192" y="1216"/>
                    <a:pt x="242" y="1250"/>
                  </a:cubicBezTo>
                  <a:cubicBezTo>
                    <a:pt x="293" y="1284"/>
                    <a:pt x="358" y="1307"/>
                    <a:pt x="434" y="1323"/>
                  </a:cubicBezTo>
                  <a:cubicBezTo>
                    <a:pt x="511" y="1338"/>
                    <a:pt x="601" y="1348"/>
                    <a:pt x="705" y="1351"/>
                  </a:cubicBezTo>
                  <a:cubicBezTo>
                    <a:pt x="791" y="1355"/>
                    <a:pt x="869" y="1360"/>
                    <a:pt x="938" y="1362"/>
                  </a:cubicBezTo>
                  <a:cubicBezTo>
                    <a:pt x="1008" y="1367"/>
                    <a:pt x="1067" y="1375"/>
                    <a:pt x="1116" y="1388"/>
                  </a:cubicBezTo>
                  <a:cubicBezTo>
                    <a:pt x="1166" y="1400"/>
                    <a:pt x="1202" y="1420"/>
                    <a:pt x="1229" y="1447"/>
                  </a:cubicBezTo>
                  <a:cubicBezTo>
                    <a:pt x="1256" y="1474"/>
                    <a:pt x="1270" y="1510"/>
                    <a:pt x="1270" y="1557"/>
                  </a:cubicBezTo>
                  <a:cubicBezTo>
                    <a:pt x="1270" y="1706"/>
                    <a:pt x="1153" y="1809"/>
                    <a:pt x="919" y="1863"/>
                  </a:cubicBezTo>
                  <a:cubicBezTo>
                    <a:pt x="841" y="1882"/>
                    <a:pt x="765" y="1892"/>
                    <a:pt x="689" y="1892"/>
                  </a:cubicBezTo>
                  <a:cubicBezTo>
                    <a:pt x="684" y="1892"/>
                    <a:pt x="679" y="1892"/>
                    <a:pt x="674" y="1892"/>
                  </a:cubicBezTo>
                  <a:cubicBezTo>
                    <a:pt x="596" y="1890"/>
                    <a:pt x="522" y="1883"/>
                    <a:pt x="458" y="1869"/>
                  </a:cubicBezTo>
                  <a:cubicBezTo>
                    <a:pt x="391" y="1855"/>
                    <a:pt x="335" y="1838"/>
                    <a:pt x="287" y="1821"/>
                  </a:cubicBezTo>
                  <a:cubicBezTo>
                    <a:pt x="239" y="1803"/>
                    <a:pt x="206" y="1786"/>
                    <a:pt x="187" y="1772"/>
                  </a:cubicBezTo>
                  <a:lnTo>
                    <a:pt x="0" y="2182"/>
                  </a:lnTo>
                  <a:cubicBezTo>
                    <a:pt x="127" y="2241"/>
                    <a:pt x="270" y="2277"/>
                    <a:pt x="429" y="2287"/>
                  </a:cubicBezTo>
                  <a:cubicBezTo>
                    <a:pt x="465" y="2290"/>
                    <a:pt x="500" y="2291"/>
                    <a:pt x="536" y="2291"/>
                  </a:cubicBezTo>
                  <a:cubicBezTo>
                    <a:pt x="661" y="2291"/>
                    <a:pt x="787" y="2276"/>
                    <a:pt x="914" y="2245"/>
                  </a:cubicBezTo>
                  <a:cubicBezTo>
                    <a:pt x="1021" y="2220"/>
                    <a:pt x="1122" y="2183"/>
                    <a:pt x="1219" y="2137"/>
                  </a:cubicBezTo>
                  <a:cubicBezTo>
                    <a:pt x="1316" y="2090"/>
                    <a:pt x="1401" y="2032"/>
                    <a:pt x="1475" y="1963"/>
                  </a:cubicBezTo>
                  <a:cubicBezTo>
                    <a:pt x="1550" y="1894"/>
                    <a:pt x="1610" y="1813"/>
                    <a:pt x="1654" y="1720"/>
                  </a:cubicBezTo>
                  <a:cubicBezTo>
                    <a:pt x="1698" y="1627"/>
                    <a:pt x="1720" y="1521"/>
                    <a:pt x="1720" y="1406"/>
                  </a:cubicBezTo>
                  <a:cubicBezTo>
                    <a:pt x="1720" y="1306"/>
                    <a:pt x="1703" y="1226"/>
                    <a:pt x="1671" y="1164"/>
                  </a:cubicBezTo>
                  <a:cubicBezTo>
                    <a:pt x="1639" y="1103"/>
                    <a:pt x="1592" y="1057"/>
                    <a:pt x="1532" y="1022"/>
                  </a:cubicBezTo>
                  <a:cubicBezTo>
                    <a:pt x="1471" y="988"/>
                    <a:pt x="1398" y="964"/>
                    <a:pt x="1311" y="953"/>
                  </a:cubicBezTo>
                  <a:cubicBezTo>
                    <a:pt x="1225" y="940"/>
                    <a:pt x="1128" y="933"/>
                    <a:pt x="1022" y="929"/>
                  </a:cubicBezTo>
                  <a:cubicBezTo>
                    <a:pt x="939" y="929"/>
                    <a:pt x="867" y="926"/>
                    <a:pt x="805" y="923"/>
                  </a:cubicBezTo>
                  <a:cubicBezTo>
                    <a:pt x="743" y="919"/>
                    <a:pt x="691" y="912"/>
                    <a:pt x="650" y="899"/>
                  </a:cubicBezTo>
                  <a:cubicBezTo>
                    <a:pt x="610" y="887"/>
                    <a:pt x="579" y="868"/>
                    <a:pt x="558" y="843"/>
                  </a:cubicBezTo>
                  <a:cubicBezTo>
                    <a:pt x="536" y="819"/>
                    <a:pt x="525" y="784"/>
                    <a:pt x="525" y="739"/>
                  </a:cubicBezTo>
                  <a:cubicBezTo>
                    <a:pt x="525" y="661"/>
                    <a:pt x="553" y="594"/>
                    <a:pt x="611" y="538"/>
                  </a:cubicBezTo>
                  <a:cubicBezTo>
                    <a:pt x="667" y="481"/>
                    <a:pt x="755" y="439"/>
                    <a:pt x="871" y="411"/>
                  </a:cubicBezTo>
                  <a:cubicBezTo>
                    <a:pt x="936" y="395"/>
                    <a:pt x="1001" y="388"/>
                    <a:pt x="1064" y="388"/>
                  </a:cubicBezTo>
                  <a:cubicBezTo>
                    <a:pt x="1128" y="391"/>
                    <a:pt x="1187" y="397"/>
                    <a:pt x="1240" y="407"/>
                  </a:cubicBezTo>
                  <a:cubicBezTo>
                    <a:pt x="1295" y="418"/>
                    <a:pt x="1340" y="431"/>
                    <a:pt x="1378" y="446"/>
                  </a:cubicBezTo>
                  <a:cubicBezTo>
                    <a:pt x="1416" y="462"/>
                    <a:pt x="1441" y="474"/>
                    <a:pt x="1456" y="485"/>
                  </a:cubicBezTo>
                  <a:lnTo>
                    <a:pt x="1643" y="97"/>
                  </a:lnTo>
                  <a:cubicBezTo>
                    <a:pt x="1547" y="55"/>
                    <a:pt x="1434" y="25"/>
                    <a:pt x="1306" y="8"/>
                  </a:cubicBezTo>
                  <a:cubicBezTo>
                    <a:pt x="1265" y="3"/>
                    <a:pt x="1223" y="0"/>
                    <a:pt x="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0689035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bg/>
                                          </p:spTgt>
                                        </p:tgtEl>
                                        <p:attrNameLst>
                                          <p:attrName>style.visibility</p:attrName>
                                        </p:attrNameLst>
                                      </p:cBhvr>
                                      <p:to>
                                        <p:strVal val="visible"/>
                                      </p:to>
                                    </p:set>
                                    <p:animEffect transition="in" filter="randombar(horizontal)">
                                      <p:cBhvr>
                                        <p:cTn id="7" dur="500"/>
                                        <p:tgtEl>
                                          <p:spTgt spid="24">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randombar(horizontal)">
                                      <p:cBhvr>
                                        <p:cTn id="32"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xmlns="" id="{4701F2BA-203A-4221-8E2E-033E908DECD4}"/>
                  </a:ext>
                </a:extLst>
              </p:cNvPr>
              <p:cNvSpPr txBox="1"/>
              <p:nvPr/>
            </p:nvSpPr>
            <p:spPr>
              <a:xfrm>
                <a:off x="752368" y="1177228"/>
                <a:ext cx="7639261" cy="3372205"/>
              </a:xfrm>
              <a:prstGeom prst="rect">
                <a:avLst/>
              </a:prstGeom>
              <a:noFill/>
            </p:spPr>
            <p:txBody>
              <a:bodyPr wrap="square">
                <a:spAutoFit/>
              </a:bodyPr>
              <a:lstStyle/>
              <a:p>
                <a:pPr algn="just">
                  <a:lnSpc>
                    <a:spcPct val="150000"/>
                  </a:lnSpc>
                </a:pPr>
                <a:r>
                  <a:rPr lang="en-US" sz="2000" dirty="0">
                    <a:effectLst/>
                    <a:latin typeface="Arial" panose="020B0604020202020204" pitchFamily="34" charset="0"/>
                    <a:ea typeface="Calibri" panose="020F0502020204030204" pitchFamily="34" charset="0"/>
                    <a:cs typeface="Times New Roman" panose="02020603050405020304" pitchFamily="18" charset="0"/>
                  </a:rPr>
                  <a:t>Một lớp có 30 học sinh, giáo viên cần chọn lần lượt 4 học sinh trồng bốn cây khác nhau đề tham gia lể phát động Tết trồng cây của trường. Hỏi giáo viên có bao nhiêu cách chọn?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Giải</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000" dirty="0">
                    <a:effectLst/>
                    <a:latin typeface="Arial" panose="020B0604020202020204" pitchFamily="34" charset="0"/>
                    <a:ea typeface="Calibri" panose="020F0502020204030204" pitchFamily="34" charset="0"/>
                    <a:cs typeface="Times New Roman" panose="02020603050405020304" pitchFamily="18" charset="0"/>
                  </a:rPr>
                  <a:t>Mỗi cách chọn lần lượt 4 trong 30 học sinh để trồng bốn cây khác nhau là một chỉnh hợp chập 4 của 30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000" dirty="0">
                    <a:effectLst/>
                    <a:latin typeface="Arial" panose="020B0604020202020204" pitchFamily="34" charset="0"/>
                    <a:ea typeface="Calibri" panose="020F0502020204030204" pitchFamily="34" charset="0"/>
                    <a:cs typeface="Times New Roman" panose="02020603050405020304" pitchFamily="18" charset="0"/>
                  </a:rPr>
                  <a:t>Vậy số cách chọn là </a:t>
                </a:r>
                <a14:m>
                  <m:oMath xmlns:m="http://schemas.openxmlformats.org/officeDocument/2006/math">
                    <m:sSubSup>
                      <m:sSubSupPr>
                        <m:ctrlPr>
                          <a:rPr lang="en-US" sz="2000" i="1">
                            <a:effectLst/>
                            <a:latin typeface="Cambria Math"/>
                            <a:ea typeface="Calibri" panose="020F0502020204030204" pitchFamily="34" charset="0"/>
                            <a:cs typeface="Arial" panose="020B0604020202020204" pitchFamily="34" charset="0"/>
                          </a:rPr>
                        </m:ctrlPr>
                      </m:sSubSup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en-US" sz="2000">
                            <a:effectLst/>
                            <a:latin typeface="Cambria Math" panose="02040503050406030204" pitchFamily="18" charset="0"/>
                            <a:ea typeface="Calibri" panose="020F0502020204030204" pitchFamily="34" charset="0"/>
                            <a:cs typeface="Arial" panose="020B0604020202020204" pitchFamily="34" charset="0"/>
                          </a:rPr>
                          <m:t>30</m:t>
                        </m:r>
                      </m:sub>
                      <m:sup>
                        <m:r>
                          <a:rPr lang="en-US" sz="2000">
                            <a:effectLst/>
                            <a:latin typeface="Cambria Math" panose="02040503050406030204" pitchFamily="18" charset="0"/>
                            <a:ea typeface="Calibri" panose="020F0502020204030204" pitchFamily="34" charset="0"/>
                            <a:cs typeface="Arial" panose="020B0604020202020204" pitchFamily="34" charset="0"/>
                          </a:rPr>
                          <m:t>4</m:t>
                        </m:r>
                      </m:sup>
                    </m:sSubSup>
                    <m:r>
                      <a:rPr lang="en-US" sz="2000">
                        <a:effectLst/>
                        <a:latin typeface="Cambria Math" panose="02040503050406030204" pitchFamily="18" charset="0"/>
                        <a:ea typeface="Calibri" panose="020F0502020204030204" pitchFamily="34" charset="0"/>
                        <a:cs typeface="Arial" panose="020B0604020202020204" pitchFamily="34" charset="0"/>
                      </a:rPr>
                      <m:t>=657720</m:t>
                    </m:r>
                  </m:oMath>
                </a14:m>
                <a:r>
                  <a:rPr lang="en-US" sz="2000" dirty="0">
                    <a:effectLst/>
                    <a:latin typeface="Arial" panose="020B0604020202020204" pitchFamily="34" charset="0"/>
                    <a:ea typeface="Calibri" panose="020F0502020204030204" pitchFamily="34" charset="0"/>
                    <a:cs typeface="Times New Roman" panose="02020603050405020304" pitchFamily="18" charset="0"/>
                  </a:rPr>
                  <a:t> (cách).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4" name="TextBox 53">
                <a:extLst>
                  <a:ext uri="{FF2B5EF4-FFF2-40B4-BE49-F238E27FC236}">
                    <a16:creationId xmlns:a16="http://schemas.microsoft.com/office/drawing/2014/main" id="{4701F2BA-203A-4221-8E2E-033E908DECD4}"/>
                  </a:ext>
                </a:extLst>
              </p:cNvPr>
              <p:cNvSpPr txBox="1">
                <a:spLocks noRot="1" noChangeAspect="1" noMove="1" noResize="1" noEditPoints="1" noAdjustHandles="1" noChangeArrowheads="1" noChangeShapeType="1" noTextEdit="1"/>
              </p:cNvSpPr>
              <p:nvPr/>
            </p:nvSpPr>
            <p:spPr>
              <a:xfrm>
                <a:off x="752368" y="1177228"/>
                <a:ext cx="7639261" cy="3372205"/>
              </a:xfrm>
              <a:prstGeom prst="rect">
                <a:avLst/>
              </a:prstGeom>
              <a:blipFill>
                <a:blip r:embed="rId3"/>
                <a:stretch>
                  <a:fillRect l="-797" r="-797" b="-2170"/>
                </a:stretch>
              </a:blipFill>
            </p:spPr>
            <p:txBody>
              <a:bodyPr/>
              <a:lstStyle/>
              <a:p>
                <a:r>
                  <a:rPr lang="en-US">
                    <a:noFill/>
                  </a:rPr>
                  <a:t> </a:t>
                </a:r>
              </a:p>
            </p:txBody>
          </p:sp>
        </mc:Fallback>
      </mc:AlternateContent>
      <p:grpSp>
        <p:nvGrpSpPr>
          <p:cNvPr id="55" name="Group 54">
            <a:extLst>
              <a:ext uri="{FF2B5EF4-FFF2-40B4-BE49-F238E27FC236}">
                <a16:creationId xmlns:a16="http://schemas.microsoft.com/office/drawing/2014/main" xmlns="" id="{E924079B-A6D7-4984-905E-38D36F05A937}"/>
              </a:ext>
            </a:extLst>
          </p:cNvPr>
          <p:cNvGrpSpPr/>
          <p:nvPr/>
        </p:nvGrpSpPr>
        <p:grpSpPr>
          <a:xfrm>
            <a:off x="2901301" y="190918"/>
            <a:ext cx="3341397" cy="884255"/>
            <a:chOff x="2707710" y="160773"/>
            <a:chExt cx="3341397" cy="884255"/>
          </a:xfrm>
        </p:grpSpPr>
        <p:pic>
          <p:nvPicPr>
            <p:cNvPr id="56" name="Picture 11">
              <a:extLst>
                <a:ext uri="{FF2B5EF4-FFF2-40B4-BE49-F238E27FC236}">
                  <a16:creationId xmlns:a16="http://schemas.microsoft.com/office/drawing/2014/main" xmlns="" id="{513FE1FE-0158-430C-806A-C35B61CCA9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07710" y="160773"/>
              <a:ext cx="3341397" cy="884255"/>
            </a:xfrm>
            <a:prstGeom prst="rect">
              <a:avLst/>
            </a:prstGeom>
          </p:spPr>
        </p:pic>
        <p:sp>
          <p:nvSpPr>
            <p:cNvPr id="57" name="TextBox 56">
              <a:extLst>
                <a:ext uri="{FF2B5EF4-FFF2-40B4-BE49-F238E27FC236}">
                  <a16:creationId xmlns:a16="http://schemas.microsoft.com/office/drawing/2014/main" xmlns="" id="{75B72773-D7C6-42AF-9C64-69C15777D4CA}"/>
                </a:ext>
              </a:extLst>
            </p:cNvPr>
            <p:cNvSpPr txBox="1"/>
            <p:nvPr/>
          </p:nvSpPr>
          <p:spPr>
            <a:xfrm>
              <a:off x="2951702" y="262828"/>
              <a:ext cx="3087356" cy="545534"/>
            </a:xfrm>
            <a:prstGeom prst="rect">
              <a:avLst/>
            </a:prstGeom>
            <a:noFill/>
          </p:spPr>
          <p:txBody>
            <a:bodyPr wrap="square">
              <a:spAutoFit/>
            </a:bodyPr>
            <a:lstStyle/>
            <a:p>
              <a:pPr algn="just">
                <a:lnSpc>
                  <a:spcPct val="150000"/>
                </a:lnSpc>
                <a:spcBef>
                  <a:spcPts val="600"/>
                </a:spcBef>
                <a:spcAft>
                  <a:spcPts val="800"/>
                </a:spcAft>
              </a:pPr>
              <a:r>
                <a:rPr lang="nl-NL" sz="22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Ví dụ </a:t>
              </a:r>
              <a:r>
                <a:rPr lang="vi-VN" sz="22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2</a:t>
              </a:r>
              <a:r>
                <a:rPr lang="nl-NL" sz="22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 (SGK -</a:t>
              </a:r>
              <a:r>
                <a:rPr lang="vi-VN" sz="22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 </a:t>
              </a:r>
              <a:r>
                <a:rPr lang="nl-NL" sz="22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tr </a:t>
              </a:r>
              <a:r>
                <a:rPr lang="vi-VN" sz="22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68</a:t>
              </a:r>
              <a:r>
                <a:rPr lang="nl-NL" sz="22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a:t>
              </a:r>
              <a:endParaRPr lang="en-US" sz="2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888801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4">
                                            <p:txEl>
                                              <p:pRg st="0" end="0"/>
                                            </p:txEl>
                                          </p:spTgt>
                                        </p:tgtEl>
                                        <p:attrNameLst>
                                          <p:attrName>style.visibility</p:attrName>
                                        </p:attrNameLst>
                                      </p:cBhvr>
                                      <p:to>
                                        <p:strVal val="visible"/>
                                      </p:to>
                                    </p:set>
                                    <p:animEffect transition="in" filter="fade">
                                      <p:cBhvr>
                                        <p:cTn id="12" dur="500"/>
                                        <p:tgtEl>
                                          <p:spTgt spid="54">
                                            <p:txEl>
                                              <p:pRg st="0" end="0"/>
                                            </p:txEl>
                                          </p:spTgt>
                                        </p:tgtEl>
                                      </p:cBhvr>
                                    </p:animEffect>
                                    <p:anim calcmode="lin" valueType="num">
                                      <p:cBhvr>
                                        <p:cTn id="13"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4">
                                            <p:txEl>
                                              <p:pRg st="1" end="1"/>
                                            </p:txEl>
                                          </p:spTgt>
                                        </p:tgtEl>
                                        <p:attrNameLst>
                                          <p:attrName>style.visibility</p:attrName>
                                        </p:attrNameLst>
                                      </p:cBhvr>
                                      <p:to>
                                        <p:strVal val="visible"/>
                                      </p:to>
                                    </p:set>
                                    <p:animEffect transition="in" filter="fade">
                                      <p:cBhvr>
                                        <p:cTn id="19" dur="500"/>
                                        <p:tgtEl>
                                          <p:spTgt spid="54">
                                            <p:txEl>
                                              <p:pRg st="1" end="1"/>
                                            </p:txEl>
                                          </p:spTgt>
                                        </p:tgtEl>
                                      </p:cBhvr>
                                    </p:animEffect>
                                    <p:anim calcmode="lin" valueType="num">
                                      <p:cBhvr>
                                        <p:cTn id="20" dur="500" fill="hold"/>
                                        <p:tgtEl>
                                          <p:spTgt spid="5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4">
                                            <p:txEl>
                                              <p:pRg st="2" end="2"/>
                                            </p:txEl>
                                          </p:spTgt>
                                        </p:tgtEl>
                                        <p:attrNameLst>
                                          <p:attrName>style.visibility</p:attrName>
                                        </p:attrNameLst>
                                      </p:cBhvr>
                                      <p:to>
                                        <p:strVal val="visible"/>
                                      </p:to>
                                    </p:set>
                                    <p:animEffect transition="in" filter="fade">
                                      <p:cBhvr>
                                        <p:cTn id="26" dur="500"/>
                                        <p:tgtEl>
                                          <p:spTgt spid="54">
                                            <p:txEl>
                                              <p:pRg st="2" end="2"/>
                                            </p:txEl>
                                          </p:spTgt>
                                        </p:tgtEl>
                                      </p:cBhvr>
                                    </p:animEffect>
                                    <p:anim calcmode="lin" valueType="num">
                                      <p:cBhvr>
                                        <p:cTn id="27"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4">
                                            <p:txEl>
                                              <p:pRg st="3" end="3"/>
                                            </p:txEl>
                                          </p:spTgt>
                                        </p:tgtEl>
                                        <p:attrNameLst>
                                          <p:attrName>style.visibility</p:attrName>
                                        </p:attrNameLst>
                                      </p:cBhvr>
                                      <p:to>
                                        <p:strVal val="visible"/>
                                      </p:to>
                                    </p:set>
                                    <p:animEffect transition="in" filter="fade">
                                      <p:cBhvr>
                                        <p:cTn id="33" dur="500"/>
                                        <p:tgtEl>
                                          <p:spTgt spid="54">
                                            <p:txEl>
                                              <p:pRg st="3" end="3"/>
                                            </p:txEl>
                                          </p:spTgt>
                                        </p:tgtEl>
                                      </p:cBhvr>
                                    </p:animEffect>
                                    <p:anim calcmode="lin" valueType="num">
                                      <p:cBhvr>
                                        <p:cTn id="34" dur="5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51"/>
        <p:cNvGrpSpPr/>
        <p:nvPr/>
      </p:nvGrpSpPr>
      <p:grpSpPr>
        <a:xfrm>
          <a:off x="0" y="0"/>
          <a:ext cx="0" cy="0"/>
          <a:chOff x="0" y="0"/>
          <a:chExt cx="0" cy="0"/>
        </a:xfrm>
      </p:grpSpPr>
      <p:grpSp>
        <p:nvGrpSpPr>
          <p:cNvPr id="2" name="Group 1">
            <a:extLst>
              <a:ext uri="{FF2B5EF4-FFF2-40B4-BE49-F238E27FC236}">
                <a16:creationId xmlns:a16="http://schemas.microsoft.com/office/drawing/2014/main" xmlns="" id="{3E327A93-0B83-4262-BD7B-3A365004A7FD}"/>
              </a:ext>
            </a:extLst>
          </p:cNvPr>
          <p:cNvGrpSpPr/>
          <p:nvPr/>
        </p:nvGrpSpPr>
        <p:grpSpPr>
          <a:xfrm>
            <a:off x="753962" y="108735"/>
            <a:ext cx="7744554" cy="4926030"/>
            <a:chOff x="685382" y="596606"/>
            <a:chExt cx="7744554" cy="3891345"/>
          </a:xfrm>
        </p:grpSpPr>
        <p:grpSp>
          <p:nvGrpSpPr>
            <p:cNvPr id="3452" name="Google Shape;3452;p55"/>
            <p:cNvGrpSpPr/>
            <p:nvPr/>
          </p:nvGrpSpPr>
          <p:grpSpPr>
            <a:xfrm rot="10800000">
              <a:off x="685382" y="1268164"/>
              <a:ext cx="5099086" cy="3219787"/>
              <a:chOff x="2932862" y="2063425"/>
              <a:chExt cx="2598525" cy="1644174"/>
            </a:xfrm>
          </p:grpSpPr>
          <p:sp>
            <p:nvSpPr>
              <p:cNvPr id="3453" name="Google Shape;3453;p55"/>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4" name="Google Shape;3454;p55"/>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55" name="Google Shape;3455;p55"/>
            <p:cNvGrpSpPr/>
            <p:nvPr/>
          </p:nvGrpSpPr>
          <p:grpSpPr>
            <a:xfrm>
              <a:off x="3330850" y="596606"/>
              <a:ext cx="5099086" cy="3219787"/>
              <a:chOff x="2932862" y="2063425"/>
              <a:chExt cx="2598525" cy="1644174"/>
            </a:xfrm>
          </p:grpSpPr>
          <p:sp>
            <p:nvSpPr>
              <p:cNvPr id="3456" name="Google Shape;3456;p55"/>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7" name="Google Shape;3457;p55"/>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460" name="Google Shape;3460;p55"/>
          <p:cNvGrpSpPr/>
          <p:nvPr/>
        </p:nvGrpSpPr>
        <p:grpSpPr>
          <a:xfrm rot="-1094914">
            <a:off x="496706" y="2723105"/>
            <a:ext cx="1199717" cy="1787282"/>
            <a:chOff x="3140050" y="1377073"/>
            <a:chExt cx="2055803" cy="3278756"/>
          </a:xfrm>
        </p:grpSpPr>
        <p:sp>
          <p:nvSpPr>
            <p:cNvPr id="3461" name="Google Shape;3461;p55"/>
            <p:cNvSpPr/>
            <p:nvPr/>
          </p:nvSpPr>
          <p:spPr>
            <a:xfrm>
              <a:off x="3140050" y="2257935"/>
              <a:ext cx="2055803" cy="2397893"/>
            </a:xfrm>
            <a:custGeom>
              <a:avLst/>
              <a:gdLst/>
              <a:ahLst/>
              <a:cxnLst/>
              <a:rect l="l" t="t" r="r" b="b"/>
              <a:pathLst>
                <a:path w="34681" h="40452" extrusionOk="0">
                  <a:moveTo>
                    <a:pt x="25490" y="13759"/>
                  </a:moveTo>
                  <a:cubicBezTo>
                    <a:pt x="28080" y="13807"/>
                    <a:pt x="30763" y="14739"/>
                    <a:pt x="30173" y="18201"/>
                  </a:cubicBezTo>
                  <a:cubicBezTo>
                    <a:pt x="29745" y="20707"/>
                    <a:pt x="28257" y="23756"/>
                    <a:pt x="26844" y="25767"/>
                  </a:cubicBezTo>
                  <a:cubicBezTo>
                    <a:pt x="26083" y="26851"/>
                    <a:pt x="24958" y="27514"/>
                    <a:pt x="23736" y="28025"/>
                  </a:cubicBezTo>
                  <a:lnTo>
                    <a:pt x="25490" y="13759"/>
                  </a:lnTo>
                  <a:close/>
                  <a:moveTo>
                    <a:pt x="11764" y="1"/>
                  </a:moveTo>
                  <a:cubicBezTo>
                    <a:pt x="8004" y="1"/>
                    <a:pt x="3923" y="607"/>
                    <a:pt x="1" y="2366"/>
                  </a:cubicBezTo>
                  <a:lnTo>
                    <a:pt x="1953" y="37284"/>
                  </a:lnTo>
                  <a:cubicBezTo>
                    <a:pt x="2029" y="38631"/>
                    <a:pt x="3023" y="39696"/>
                    <a:pt x="4256" y="39750"/>
                  </a:cubicBezTo>
                  <a:lnTo>
                    <a:pt x="8591" y="39944"/>
                  </a:lnTo>
                  <a:lnTo>
                    <a:pt x="20011" y="40449"/>
                  </a:lnTo>
                  <a:cubicBezTo>
                    <a:pt x="20044" y="40451"/>
                    <a:pt x="20076" y="40451"/>
                    <a:pt x="20109" y="40451"/>
                  </a:cubicBezTo>
                  <a:cubicBezTo>
                    <a:pt x="21307" y="40451"/>
                    <a:pt x="22328" y="39482"/>
                    <a:pt x="22489" y="38172"/>
                  </a:cubicBezTo>
                  <a:lnTo>
                    <a:pt x="23425" y="30560"/>
                  </a:lnTo>
                  <a:cubicBezTo>
                    <a:pt x="32358" y="29434"/>
                    <a:pt x="34680" y="15126"/>
                    <a:pt x="34245" y="11888"/>
                  </a:cubicBezTo>
                  <a:cubicBezTo>
                    <a:pt x="34037" y="10339"/>
                    <a:pt x="32089" y="9920"/>
                    <a:pt x="30044" y="9920"/>
                  </a:cubicBezTo>
                  <a:cubicBezTo>
                    <a:pt x="28477" y="9920"/>
                    <a:pt x="26854" y="10166"/>
                    <a:pt x="25911" y="10337"/>
                  </a:cubicBezTo>
                  <a:lnTo>
                    <a:pt x="26817" y="2962"/>
                  </a:lnTo>
                  <a:cubicBezTo>
                    <a:pt x="26817" y="2962"/>
                    <a:pt x="20075" y="1"/>
                    <a:pt x="117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2" name="Google Shape;3462;p55"/>
            <p:cNvSpPr/>
            <p:nvPr/>
          </p:nvSpPr>
          <p:spPr>
            <a:xfrm>
              <a:off x="3368209" y="2391131"/>
              <a:ext cx="1144471" cy="251218"/>
            </a:xfrm>
            <a:custGeom>
              <a:avLst/>
              <a:gdLst/>
              <a:ahLst/>
              <a:cxnLst/>
              <a:rect l="l" t="t" r="r" b="b"/>
              <a:pathLst>
                <a:path w="19307" h="4238" extrusionOk="0">
                  <a:moveTo>
                    <a:pt x="8827" y="0"/>
                  </a:moveTo>
                  <a:cubicBezTo>
                    <a:pt x="5792" y="0"/>
                    <a:pt x="2768" y="584"/>
                    <a:pt x="0" y="1766"/>
                  </a:cubicBezTo>
                  <a:cubicBezTo>
                    <a:pt x="4114" y="3618"/>
                    <a:pt x="7772" y="4237"/>
                    <a:pt x="10827" y="4237"/>
                  </a:cubicBezTo>
                  <a:cubicBezTo>
                    <a:pt x="14765" y="4237"/>
                    <a:pt x="17698" y="3208"/>
                    <a:pt x="19306" y="2462"/>
                  </a:cubicBezTo>
                  <a:cubicBezTo>
                    <a:pt x="16076" y="829"/>
                    <a:pt x="12444" y="0"/>
                    <a:pt x="882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3" name="Google Shape;3463;p55"/>
            <p:cNvSpPr/>
            <p:nvPr/>
          </p:nvSpPr>
          <p:spPr>
            <a:xfrm>
              <a:off x="3252855" y="2317983"/>
              <a:ext cx="1342576" cy="219090"/>
            </a:xfrm>
            <a:custGeom>
              <a:avLst/>
              <a:gdLst/>
              <a:ahLst/>
              <a:cxnLst/>
              <a:rect l="l" t="t" r="r" b="b"/>
              <a:pathLst>
                <a:path w="22649" h="3696" extrusionOk="0">
                  <a:moveTo>
                    <a:pt x="10580" y="1"/>
                  </a:moveTo>
                  <a:cubicBezTo>
                    <a:pt x="4427" y="1"/>
                    <a:pt x="1" y="2049"/>
                    <a:pt x="1" y="2049"/>
                  </a:cubicBezTo>
                  <a:cubicBezTo>
                    <a:pt x="660" y="2398"/>
                    <a:pt x="1308" y="2714"/>
                    <a:pt x="1946" y="3000"/>
                  </a:cubicBezTo>
                  <a:cubicBezTo>
                    <a:pt x="4714" y="1818"/>
                    <a:pt x="7738" y="1234"/>
                    <a:pt x="10773" y="1234"/>
                  </a:cubicBezTo>
                  <a:cubicBezTo>
                    <a:pt x="14390" y="1234"/>
                    <a:pt x="18022" y="2063"/>
                    <a:pt x="21252" y="3696"/>
                  </a:cubicBezTo>
                  <a:cubicBezTo>
                    <a:pt x="22163" y="3273"/>
                    <a:pt x="22648" y="2943"/>
                    <a:pt x="22648" y="2943"/>
                  </a:cubicBezTo>
                  <a:cubicBezTo>
                    <a:pt x="18395" y="706"/>
                    <a:pt x="14190" y="1"/>
                    <a:pt x="105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4" name="Google Shape;3464;p55"/>
            <p:cNvSpPr/>
            <p:nvPr/>
          </p:nvSpPr>
          <p:spPr>
            <a:xfrm>
              <a:off x="3313140" y="2629486"/>
              <a:ext cx="1838492" cy="1846553"/>
            </a:xfrm>
            <a:custGeom>
              <a:avLst/>
              <a:gdLst/>
              <a:ahLst/>
              <a:cxnLst/>
              <a:rect l="l" t="t" r="r" b="b"/>
              <a:pathLst>
                <a:path w="31015" h="31151" extrusionOk="0">
                  <a:moveTo>
                    <a:pt x="27704" y="4867"/>
                  </a:moveTo>
                  <a:cubicBezTo>
                    <a:pt x="27620" y="4867"/>
                    <a:pt x="27538" y="4868"/>
                    <a:pt x="27457" y="4869"/>
                  </a:cubicBezTo>
                  <a:cubicBezTo>
                    <a:pt x="26929" y="4879"/>
                    <a:pt x="26364" y="4917"/>
                    <a:pt x="25861" y="5107"/>
                  </a:cubicBezTo>
                  <a:cubicBezTo>
                    <a:pt x="25784" y="5136"/>
                    <a:pt x="24766" y="5792"/>
                    <a:pt x="24879" y="5851"/>
                  </a:cubicBezTo>
                  <a:lnTo>
                    <a:pt x="24879" y="5850"/>
                  </a:lnTo>
                  <a:cubicBezTo>
                    <a:pt x="26043" y="6466"/>
                    <a:pt x="27585" y="6026"/>
                    <a:pt x="28578" y="6931"/>
                  </a:cubicBezTo>
                  <a:cubicBezTo>
                    <a:pt x="28682" y="7025"/>
                    <a:pt x="28779" y="7136"/>
                    <a:pt x="28828" y="7273"/>
                  </a:cubicBezTo>
                  <a:cubicBezTo>
                    <a:pt x="28891" y="7449"/>
                    <a:pt x="28870" y="7649"/>
                    <a:pt x="28828" y="7832"/>
                  </a:cubicBezTo>
                  <a:cubicBezTo>
                    <a:pt x="28711" y="8330"/>
                    <a:pt x="28441" y="8772"/>
                    <a:pt x="28326" y="9270"/>
                  </a:cubicBezTo>
                  <a:cubicBezTo>
                    <a:pt x="28210" y="9770"/>
                    <a:pt x="28314" y="10401"/>
                    <a:pt x="28741" y="10616"/>
                  </a:cubicBezTo>
                  <a:cubicBezTo>
                    <a:pt x="28834" y="10663"/>
                    <a:pt x="28932" y="10684"/>
                    <a:pt x="29031" y="10684"/>
                  </a:cubicBezTo>
                  <a:cubicBezTo>
                    <a:pt x="29316" y="10684"/>
                    <a:pt x="29609" y="10507"/>
                    <a:pt x="29794" y="10257"/>
                  </a:cubicBezTo>
                  <a:cubicBezTo>
                    <a:pt x="30650" y="9106"/>
                    <a:pt x="31014" y="6092"/>
                    <a:pt x="29609" y="5250"/>
                  </a:cubicBezTo>
                  <a:cubicBezTo>
                    <a:pt x="29057" y="4919"/>
                    <a:pt x="28341" y="4867"/>
                    <a:pt x="27704" y="4867"/>
                  </a:cubicBezTo>
                  <a:close/>
                  <a:moveTo>
                    <a:pt x="0" y="0"/>
                  </a:moveTo>
                  <a:lnTo>
                    <a:pt x="1018" y="30395"/>
                  </a:lnTo>
                  <a:lnTo>
                    <a:pt x="4204" y="30379"/>
                  </a:lnTo>
                  <a:lnTo>
                    <a:pt x="5370" y="1681"/>
                  </a:lnTo>
                  <a:lnTo>
                    <a:pt x="0" y="0"/>
                  </a:lnTo>
                  <a:close/>
                  <a:moveTo>
                    <a:pt x="17337" y="1762"/>
                  </a:moveTo>
                  <a:lnTo>
                    <a:pt x="12429" y="31068"/>
                  </a:lnTo>
                  <a:lnTo>
                    <a:pt x="15037" y="31151"/>
                  </a:lnTo>
                  <a:cubicBezTo>
                    <a:pt x="15037" y="31151"/>
                    <a:pt x="19333" y="2182"/>
                    <a:pt x="19333" y="1930"/>
                  </a:cubicBezTo>
                  <a:lnTo>
                    <a:pt x="17337" y="176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5" name="Google Shape;3465;p55"/>
            <p:cNvSpPr/>
            <p:nvPr/>
          </p:nvSpPr>
          <p:spPr>
            <a:xfrm>
              <a:off x="3701170" y="1377073"/>
              <a:ext cx="313519" cy="1108845"/>
            </a:xfrm>
            <a:custGeom>
              <a:avLst/>
              <a:gdLst/>
              <a:ahLst/>
              <a:cxnLst/>
              <a:rect l="l" t="t" r="r" b="b"/>
              <a:pathLst>
                <a:path w="5289" h="18706" extrusionOk="0">
                  <a:moveTo>
                    <a:pt x="2422" y="1"/>
                  </a:moveTo>
                  <a:lnTo>
                    <a:pt x="2422" y="1"/>
                  </a:lnTo>
                  <a:cubicBezTo>
                    <a:pt x="3282" y="2470"/>
                    <a:pt x="2789" y="5262"/>
                    <a:pt x="1919" y="7727"/>
                  </a:cubicBezTo>
                  <a:cubicBezTo>
                    <a:pt x="1124" y="9982"/>
                    <a:pt x="1" y="12265"/>
                    <a:pt x="269" y="14663"/>
                  </a:cubicBezTo>
                  <a:cubicBezTo>
                    <a:pt x="424" y="16050"/>
                    <a:pt x="1328" y="18248"/>
                    <a:pt x="2634" y="18706"/>
                  </a:cubicBezTo>
                  <a:cubicBezTo>
                    <a:pt x="2624" y="18085"/>
                    <a:pt x="2123" y="17409"/>
                    <a:pt x="1989" y="16777"/>
                  </a:cubicBezTo>
                  <a:cubicBezTo>
                    <a:pt x="1835" y="16047"/>
                    <a:pt x="1808" y="15283"/>
                    <a:pt x="1897" y="14539"/>
                  </a:cubicBezTo>
                  <a:cubicBezTo>
                    <a:pt x="2080" y="12977"/>
                    <a:pt x="2717" y="11519"/>
                    <a:pt x="3477" y="10182"/>
                  </a:cubicBezTo>
                  <a:cubicBezTo>
                    <a:pt x="4123" y="9043"/>
                    <a:pt x="4882" y="7922"/>
                    <a:pt x="5093" y="6604"/>
                  </a:cubicBezTo>
                  <a:cubicBezTo>
                    <a:pt x="5289" y="5376"/>
                    <a:pt x="4978" y="4102"/>
                    <a:pt x="4444" y="3003"/>
                  </a:cubicBezTo>
                  <a:cubicBezTo>
                    <a:pt x="3911" y="1902"/>
                    <a:pt x="3163" y="947"/>
                    <a:pt x="24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6" name="Google Shape;3466;p55"/>
            <p:cNvSpPr/>
            <p:nvPr/>
          </p:nvSpPr>
          <p:spPr>
            <a:xfrm>
              <a:off x="3993704" y="1623489"/>
              <a:ext cx="279908" cy="862962"/>
            </a:xfrm>
            <a:custGeom>
              <a:avLst/>
              <a:gdLst/>
              <a:ahLst/>
              <a:cxnLst/>
              <a:rect l="l" t="t" r="r" b="b"/>
              <a:pathLst>
                <a:path w="4722" h="14558" extrusionOk="0">
                  <a:moveTo>
                    <a:pt x="2968" y="0"/>
                  </a:moveTo>
                  <a:lnTo>
                    <a:pt x="2968" y="0"/>
                  </a:lnTo>
                  <a:cubicBezTo>
                    <a:pt x="3418" y="2009"/>
                    <a:pt x="2789" y="4127"/>
                    <a:pt x="1896" y="5950"/>
                  </a:cubicBezTo>
                  <a:cubicBezTo>
                    <a:pt x="1079" y="7619"/>
                    <a:pt x="6" y="9273"/>
                    <a:pt x="2" y="11166"/>
                  </a:cubicBezTo>
                  <a:cubicBezTo>
                    <a:pt x="0" y="12260"/>
                    <a:pt x="509" y="14063"/>
                    <a:pt x="1484" y="14557"/>
                  </a:cubicBezTo>
                  <a:cubicBezTo>
                    <a:pt x="1530" y="14074"/>
                    <a:pt x="1201" y="13496"/>
                    <a:pt x="1152" y="12991"/>
                  </a:cubicBezTo>
                  <a:cubicBezTo>
                    <a:pt x="1098" y="12404"/>
                    <a:pt x="1141" y="11814"/>
                    <a:pt x="1277" y="11241"/>
                  </a:cubicBezTo>
                  <a:cubicBezTo>
                    <a:pt x="1559" y="10047"/>
                    <a:pt x="2182" y="8980"/>
                    <a:pt x="2890" y="8022"/>
                  </a:cubicBezTo>
                  <a:cubicBezTo>
                    <a:pt x="3493" y="7207"/>
                    <a:pt x="4181" y="6414"/>
                    <a:pt x="4461" y="5412"/>
                  </a:cubicBezTo>
                  <a:cubicBezTo>
                    <a:pt x="4721" y="4479"/>
                    <a:pt x="4592" y="3457"/>
                    <a:pt x="4274" y="2547"/>
                  </a:cubicBezTo>
                  <a:cubicBezTo>
                    <a:pt x="3956" y="1634"/>
                    <a:pt x="3460" y="812"/>
                    <a:pt x="29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7" name="Google Shape;3467;p55"/>
            <p:cNvSpPr/>
            <p:nvPr/>
          </p:nvSpPr>
          <p:spPr>
            <a:xfrm>
              <a:off x="3456295" y="2989715"/>
              <a:ext cx="906827" cy="1122953"/>
            </a:xfrm>
            <a:custGeom>
              <a:avLst/>
              <a:gdLst/>
              <a:ahLst/>
              <a:cxnLst/>
              <a:rect l="l" t="t" r="r" b="b"/>
              <a:pathLst>
                <a:path w="15298" h="18944" extrusionOk="0">
                  <a:moveTo>
                    <a:pt x="13211" y="1385"/>
                  </a:moveTo>
                  <a:cubicBezTo>
                    <a:pt x="13240" y="1385"/>
                    <a:pt x="13268" y="1387"/>
                    <a:pt x="13296" y="1390"/>
                  </a:cubicBezTo>
                  <a:cubicBezTo>
                    <a:pt x="13804" y="1452"/>
                    <a:pt x="14166" y="2087"/>
                    <a:pt x="14259" y="2681"/>
                  </a:cubicBezTo>
                  <a:cubicBezTo>
                    <a:pt x="14397" y="3558"/>
                    <a:pt x="14142" y="4385"/>
                    <a:pt x="13903" y="4926"/>
                  </a:cubicBezTo>
                  <a:cubicBezTo>
                    <a:pt x="13557" y="5710"/>
                    <a:pt x="13043" y="6383"/>
                    <a:pt x="12585" y="6936"/>
                  </a:cubicBezTo>
                  <a:cubicBezTo>
                    <a:pt x="12039" y="7599"/>
                    <a:pt x="11454" y="8228"/>
                    <a:pt x="10833" y="8821"/>
                  </a:cubicBezTo>
                  <a:cubicBezTo>
                    <a:pt x="10040" y="7747"/>
                    <a:pt x="9173" y="6732"/>
                    <a:pt x="8239" y="5782"/>
                  </a:cubicBezTo>
                  <a:lnTo>
                    <a:pt x="8197" y="5738"/>
                  </a:lnTo>
                  <a:cubicBezTo>
                    <a:pt x="7631" y="5167"/>
                    <a:pt x="7045" y="4574"/>
                    <a:pt x="6966" y="3856"/>
                  </a:cubicBezTo>
                  <a:cubicBezTo>
                    <a:pt x="6927" y="3509"/>
                    <a:pt x="7013" y="3126"/>
                    <a:pt x="7207" y="2779"/>
                  </a:cubicBezTo>
                  <a:cubicBezTo>
                    <a:pt x="7556" y="2159"/>
                    <a:pt x="8221" y="1758"/>
                    <a:pt x="8886" y="1758"/>
                  </a:cubicBezTo>
                  <a:cubicBezTo>
                    <a:pt x="8917" y="1758"/>
                    <a:pt x="8948" y="1758"/>
                    <a:pt x="8981" y="1760"/>
                  </a:cubicBezTo>
                  <a:cubicBezTo>
                    <a:pt x="9447" y="1786"/>
                    <a:pt x="9914" y="2018"/>
                    <a:pt x="10260" y="2391"/>
                  </a:cubicBezTo>
                  <a:cubicBezTo>
                    <a:pt x="10292" y="2433"/>
                    <a:pt x="10322" y="2477"/>
                    <a:pt x="10350" y="2523"/>
                  </a:cubicBezTo>
                  <a:cubicBezTo>
                    <a:pt x="10506" y="2766"/>
                    <a:pt x="10735" y="3121"/>
                    <a:pt x="11095" y="3121"/>
                  </a:cubicBezTo>
                  <a:cubicBezTo>
                    <a:pt x="11128" y="3121"/>
                    <a:pt x="11162" y="3118"/>
                    <a:pt x="11198" y="3112"/>
                  </a:cubicBezTo>
                  <a:cubicBezTo>
                    <a:pt x="11440" y="3068"/>
                    <a:pt x="11558" y="2879"/>
                    <a:pt x="11875" y="2374"/>
                  </a:cubicBezTo>
                  <a:cubicBezTo>
                    <a:pt x="11939" y="2271"/>
                    <a:pt x="12038" y="2115"/>
                    <a:pt x="12059" y="2086"/>
                  </a:cubicBezTo>
                  <a:cubicBezTo>
                    <a:pt x="12487" y="1620"/>
                    <a:pt x="12874" y="1385"/>
                    <a:pt x="13211" y="1385"/>
                  </a:cubicBezTo>
                  <a:close/>
                  <a:moveTo>
                    <a:pt x="3838" y="1"/>
                  </a:moveTo>
                  <a:cubicBezTo>
                    <a:pt x="3160" y="1"/>
                    <a:pt x="2484" y="107"/>
                    <a:pt x="1836" y="318"/>
                  </a:cubicBezTo>
                  <a:cubicBezTo>
                    <a:pt x="1598" y="395"/>
                    <a:pt x="1463" y="670"/>
                    <a:pt x="1533" y="930"/>
                  </a:cubicBezTo>
                  <a:cubicBezTo>
                    <a:pt x="1591" y="1145"/>
                    <a:pt x="1770" y="1283"/>
                    <a:pt x="1964" y="1285"/>
                  </a:cubicBezTo>
                  <a:cubicBezTo>
                    <a:pt x="2008" y="1285"/>
                    <a:pt x="2050" y="1278"/>
                    <a:pt x="2092" y="1265"/>
                  </a:cubicBezTo>
                  <a:cubicBezTo>
                    <a:pt x="2319" y="1193"/>
                    <a:pt x="2548" y="1135"/>
                    <a:pt x="2782" y="1093"/>
                  </a:cubicBezTo>
                  <a:cubicBezTo>
                    <a:pt x="2900" y="3549"/>
                    <a:pt x="2962" y="6039"/>
                    <a:pt x="2970" y="8498"/>
                  </a:cubicBezTo>
                  <a:cubicBezTo>
                    <a:pt x="2789" y="8476"/>
                    <a:pt x="2609" y="8439"/>
                    <a:pt x="2434" y="8389"/>
                  </a:cubicBezTo>
                  <a:cubicBezTo>
                    <a:pt x="2396" y="8378"/>
                    <a:pt x="2357" y="8372"/>
                    <a:pt x="2319" y="8372"/>
                  </a:cubicBezTo>
                  <a:cubicBezTo>
                    <a:pt x="2119" y="8372"/>
                    <a:pt x="1937" y="8519"/>
                    <a:pt x="1884" y="8740"/>
                  </a:cubicBezTo>
                  <a:cubicBezTo>
                    <a:pt x="1820" y="9004"/>
                    <a:pt x="1964" y="9274"/>
                    <a:pt x="2205" y="9343"/>
                  </a:cubicBezTo>
                  <a:cubicBezTo>
                    <a:pt x="2607" y="9456"/>
                    <a:pt x="3020" y="9513"/>
                    <a:pt x="3433" y="9513"/>
                  </a:cubicBezTo>
                  <a:cubicBezTo>
                    <a:pt x="3941" y="9513"/>
                    <a:pt x="4448" y="9427"/>
                    <a:pt x="4932" y="9256"/>
                  </a:cubicBezTo>
                  <a:cubicBezTo>
                    <a:pt x="5168" y="9171"/>
                    <a:pt x="5298" y="8892"/>
                    <a:pt x="5221" y="8633"/>
                  </a:cubicBezTo>
                  <a:cubicBezTo>
                    <a:pt x="5159" y="8424"/>
                    <a:pt x="4982" y="8292"/>
                    <a:pt x="4792" y="8292"/>
                  </a:cubicBezTo>
                  <a:cubicBezTo>
                    <a:pt x="4746" y="8292"/>
                    <a:pt x="4699" y="8300"/>
                    <a:pt x="4652" y="8317"/>
                  </a:cubicBezTo>
                  <a:cubicBezTo>
                    <a:pt x="4400" y="8405"/>
                    <a:pt x="4139" y="8467"/>
                    <a:pt x="3873" y="8498"/>
                  </a:cubicBezTo>
                  <a:cubicBezTo>
                    <a:pt x="3864" y="6007"/>
                    <a:pt x="3801" y="3486"/>
                    <a:pt x="3681" y="997"/>
                  </a:cubicBezTo>
                  <a:cubicBezTo>
                    <a:pt x="3752" y="995"/>
                    <a:pt x="3823" y="993"/>
                    <a:pt x="3894" y="993"/>
                  </a:cubicBezTo>
                  <a:cubicBezTo>
                    <a:pt x="4101" y="993"/>
                    <a:pt x="4309" y="1005"/>
                    <a:pt x="4516" y="1028"/>
                  </a:cubicBezTo>
                  <a:cubicBezTo>
                    <a:pt x="4533" y="1030"/>
                    <a:pt x="4549" y="1031"/>
                    <a:pt x="4566" y="1031"/>
                  </a:cubicBezTo>
                  <a:cubicBezTo>
                    <a:pt x="4793" y="1031"/>
                    <a:pt x="4989" y="845"/>
                    <a:pt x="5014" y="592"/>
                  </a:cubicBezTo>
                  <a:cubicBezTo>
                    <a:pt x="5042" y="322"/>
                    <a:pt x="4864" y="77"/>
                    <a:pt x="4616" y="47"/>
                  </a:cubicBezTo>
                  <a:cubicBezTo>
                    <a:pt x="4357" y="16"/>
                    <a:pt x="4098" y="1"/>
                    <a:pt x="3838" y="1"/>
                  </a:cubicBezTo>
                  <a:close/>
                  <a:moveTo>
                    <a:pt x="13210" y="398"/>
                  </a:moveTo>
                  <a:cubicBezTo>
                    <a:pt x="12627" y="398"/>
                    <a:pt x="12028" y="730"/>
                    <a:pt x="11424" y="1386"/>
                  </a:cubicBezTo>
                  <a:cubicBezTo>
                    <a:pt x="11354" y="1462"/>
                    <a:pt x="11275" y="1586"/>
                    <a:pt x="11131" y="1817"/>
                  </a:cubicBezTo>
                  <a:lnTo>
                    <a:pt x="11065" y="1922"/>
                  </a:lnTo>
                  <a:cubicBezTo>
                    <a:pt x="11015" y="1841"/>
                    <a:pt x="10958" y="1763"/>
                    <a:pt x="10895" y="1691"/>
                  </a:cubicBezTo>
                  <a:cubicBezTo>
                    <a:pt x="10392" y="1148"/>
                    <a:pt x="9711" y="813"/>
                    <a:pt x="9027" y="774"/>
                  </a:cubicBezTo>
                  <a:cubicBezTo>
                    <a:pt x="8977" y="771"/>
                    <a:pt x="8927" y="769"/>
                    <a:pt x="8878" y="769"/>
                  </a:cubicBezTo>
                  <a:cubicBezTo>
                    <a:pt x="7895" y="769"/>
                    <a:pt x="6953" y="1346"/>
                    <a:pt x="6439" y="2263"/>
                  </a:cubicBezTo>
                  <a:cubicBezTo>
                    <a:pt x="6139" y="2799"/>
                    <a:pt x="6008" y="3407"/>
                    <a:pt x="6071" y="3976"/>
                  </a:cubicBezTo>
                  <a:cubicBezTo>
                    <a:pt x="6191" y="5053"/>
                    <a:pt x="6931" y="5803"/>
                    <a:pt x="7583" y="6463"/>
                  </a:cubicBezTo>
                  <a:lnTo>
                    <a:pt x="7625" y="6505"/>
                  </a:lnTo>
                  <a:cubicBezTo>
                    <a:pt x="8641" y="7538"/>
                    <a:pt x="9573" y="8649"/>
                    <a:pt x="10412" y="9830"/>
                  </a:cubicBezTo>
                  <a:cubicBezTo>
                    <a:pt x="10484" y="9933"/>
                    <a:pt x="10595" y="10000"/>
                    <a:pt x="10719" y="10017"/>
                  </a:cubicBezTo>
                  <a:cubicBezTo>
                    <a:pt x="10736" y="10018"/>
                    <a:pt x="10751" y="10020"/>
                    <a:pt x="10768" y="10020"/>
                  </a:cubicBezTo>
                  <a:cubicBezTo>
                    <a:pt x="10875" y="10018"/>
                    <a:pt x="10978" y="9978"/>
                    <a:pt x="11057" y="9906"/>
                  </a:cubicBezTo>
                  <a:cubicBezTo>
                    <a:pt x="11842" y="9189"/>
                    <a:pt x="12577" y="8418"/>
                    <a:pt x="13254" y="7597"/>
                  </a:cubicBezTo>
                  <a:cubicBezTo>
                    <a:pt x="13725" y="7026"/>
                    <a:pt x="14317" y="6256"/>
                    <a:pt x="14714" y="5355"/>
                  </a:cubicBezTo>
                  <a:cubicBezTo>
                    <a:pt x="15139" y="4394"/>
                    <a:pt x="15289" y="3411"/>
                    <a:pt x="15147" y="2512"/>
                  </a:cubicBezTo>
                  <a:cubicBezTo>
                    <a:pt x="15001" y="1584"/>
                    <a:pt x="14391" y="532"/>
                    <a:pt x="13396" y="409"/>
                  </a:cubicBezTo>
                  <a:cubicBezTo>
                    <a:pt x="13334" y="401"/>
                    <a:pt x="13272" y="398"/>
                    <a:pt x="13210" y="398"/>
                  </a:cubicBezTo>
                  <a:close/>
                  <a:moveTo>
                    <a:pt x="6070" y="12083"/>
                  </a:moveTo>
                  <a:cubicBezTo>
                    <a:pt x="6071" y="12083"/>
                    <a:pt x="6126" y="12111"/>
                    <a:pt x="6216" y="12331"/>
                  </a:cubicBezTo>
                  <a:cubicBezTo>
                    <a:pt x="6451" y="12901"/>
                    <a:pt x="6559" y="13541"/>
                    <a:pt x="6619" y="14162"/>
                  </a:cubicBezTo>
                  <a:lnTo>
                    <a:pt x="6619" y="14162"/>
                  </a:lnTo>
                  <a:cubicBezTo>
                    <a:pt x="6143" y="14188"/>
                    <a:pt x="5666" y="14237"/>
                    <a:pt x="5191" y="14303"/>
                  </a:cubicBezTo>
                  <a:cubicBezTo>
                    <a:pt x="5272" y="13625"/>
                    <a:pt x="5446" y="12981"/>
                    <a:pt x="5769" y="12408"/>
                  </a:cubicBezTo>
                  <a:cubicBezTo>
                    <a:pt x="5894" y="12185"/>
                    <a:pt x="6030" y="12085"/>
                    <a:pt x="6070" y="12083"/>
                  </a:cubicBezTo>
                  <a:close/>
                  <a:moveTo>
                    <a:pt x="6073" y="11097"/>
                  </a:moveTo>
                  <a:cubicBezTo>
                    <a:pt x="5681" y="11097"/>
                    <a:pt x="5287" y="11381"/>
                    <a:pt x="5000" y="11891"/>
                  </a:cubicBezTo>
                  <a:cubicBezTo>
                    <a:pt x="4119" y="13457"/>
                    <a:pt x="4164" y="15414"/>
                    <a:pt x="4324" y="17122"/>
                  </a:cubicBezTo>
                  <a:cubicBezTo>
                    <a:pt x="4348" y="17376"/>
                    <a:pt x="4544" y="17564"/>
                    <a:pt x="4772" y="17564"/>
                  </a:cubicBezTo>
                  <a:cubicBezTo>
                    <a:pt x="4788" y="17564"/>
                    <a:pt x="4803" y="17564"/>
                    <a:pt x="4818" y="17562"/>
                  </a:cubicBezTo>
                  <a:cubicBezTo>
                    <a:pt x="5066" y="17535"/>
                    <a:pt x="5246" y="17293"/>
                    <a:pt x="5221" y="17021"/>
                  </a:cubicBezTo>
                  <a:cubicBezTo>
                    <a:pt x="5169" y="16450"/>
                    <a:pt x="5130" y="15872"/>
                    <a:pt x="5134" y="15305"/>
                  </a:cubicBezTo>
                  <a:cubicBezTo>
                    <a:pt x="5648" y="15228"/>
                    <a:pt x="6167" y="15172"/>
                    <a:pt x="6683" y="15146"/>
                  </a:cubicBezTo>
                  <a:cubicBezTo>
                    <a:pt x="6713" y="15773"/>
                    <a:pt x="6731" y="16406"/>
                    <a:pt x="6734" y="17032"/>
                  </a:cubicBezTo>
                  <a:cubicBezTo>
                    <a:pt x="6734" y="17304"/>
                    <a:pt x="6937" y="17524"/>
                    <a:pt x="7185" y="17524"/>
                  </a:cubicBezTo>
                  <a:lnTo>
                    <a:pt x="7186" y="17524"/>
                  </a:lnTo>
                  <a:cubicBezTo>
                    <a:pt x="7435" y="17522"/>
                    <a:pt x="7636" y="17301"/>
                    <a:pt x="7635" y="17028"/>
                  </a:cubicBezTo>
                  <a:cubicBezTo>
                    <a:pt x="7631" y="16340"/>
                    <a:pt x="7614" y="15643"/>
                    <a:pt x="7579" y="14955"/>
                  </a:cubicBezTo>
                  <a:cubicBezTo>
                    <a:pt x="7531" y="14007"/>
                    <a:pt x="7446" y="12914"/>
                    <a:pt x="7037" y="11926"/>
                  </a:cubicBezTo>
                  <a:cubicBezTo>
                    <a:pt x="6926" y="11655"/>
                    <a:pt x="6734" y="11282"/>
                    <a:pt x="6348" y="11145"/>
                  </a:cubicBezTo>
                  <a:cubicBezTo>
                    <a:pt x="6258" y="11112"/>
                    <a:pt x="6166" y="11097"/>
                    <a:pt x="6073" y="11097"/>
                  </a:cubicBezTo>
                  <a:close/>
                  <a:moveTo>
                    <a:pt x="11018" y="11439"/>
                  </a:moveTo>
                  <a:cubicBezTo>
                    <a:pt x="11000" y="11439"/>
                    <a:pt x="10981" y="11440"/>
                    <a:pt x="10962" y="11443"/>
                  </a:cubicBezTo>
                  <a:cubicBezTo>
                    <a:pt x="9937" y="11583"/>
                    <a:pt x="8903" y="11654"/>
                    <a:pt x="7868" y="11654"/>
                  </a:cubicBezTo>
                  <a:cubicBezTo>
                    <a:pt x="7800" y="11654"/>
                    <a:pt x="7732" y="11653"/>
                    <a:pt x="7665" y="11653"/>
                  </a:cubicBezTo>
                  <a:lnTo>
                    <a:pt x="7660" y="11653"/>
                  </a:lnTo>
                  <a:cubicBezTo>
                    <a:pt x="7414" y="11653"/>
                    <a:pt x="7211" y="11869"/>
                    <a:pt x="7210" y="12141"/>
                  </a:cubicBezTo>
                  <a:cubicBezTo>
                    <a:pt x="7207" y="12411"/>
                    <a:pt x="7407" y="12637"/>
                    <a:pt x="7656" y="12639"/>
                  </a:cubicBezTo>
                  <a:cubicBezTo>
                    <a:pt x="7736" y="12639"/>
                    <a:pt x="7818" y="12639"/>
                    <a:pt x="7901" y="12641"/>
                  </a:cubicBezTo>
                  <a:cubicBezTo>
                    <a:pt x="8256" y="12641"/>
                    <a:pt x="8612" y="12628"/>
                    <a:pt x="8968" y="12613"/>
                  </a:cubicBezTo>
                  <a:lnTo>
                    <a:pt x="8968" y="12613"/>
                  </a:lnTo>
                  <a:cubicBezTo>
                    <a:pt x="8874" y="14147"/>
                    <a:pt x="8910" y="15688"/>
                    <a:pt x="9074" y="17217"/>
                  </a:cubicBezTo>
                  <a:cubicBezTo>
                    <a:pt x="9100" y="17467"/>
                    <a:pt x="9294" y="17652"/>
                    <a:pt x="9520" y="17652"/>
                  </a:cubicBezTo>
                  <a:cubicBezTo>
                    <a:pt x="9538" y="17652"/>
                    <a:pt x="9556" y="17652"/>
                    <a:pt x="9573" y="17649"/>
                  </a:cubicBezTo>
                  <a:cubicBezTo>
                    <a:pt x="9820" y="17616"/>
                    <a:pt x="9997" y="17372"/>
                    <a:pt x="9969" y="17101"/>
                  </a:cubicBezTo>
                  <a:cubicBezTo>
                    <a:pt x="9807" y="15590"/>
                    <a:pt x="9774" y="14068"/>
                    <a:pt x="9873" y="12552"/>
                  </a:cubicBezTo>
                  <a:cubicBezTo>
                    <a:pt x="10276" y="12517"/>
                    <a:pt x="10677" y="12476"/>
                    <a:pt x="11075" y="12421"/>
                  </a:cubicBezTo>
                  <a:cubicBezTo>
                    <a:pt x="11321" y="12386"/>
                    <a:pt x="11497" y="12140"/>
                    <a:pt x="11466" y="11869"/>
                  </a:cubicBezTo>
                  <a:cubicBezTo>
                    <a:pt x="11436" y="11621"/>
                    <a:pt x="11240" y="11439"/>
                    <a:pt x="11018" y="11439"/>
                  </a:cubicBezTo>
                  <a:close/>
                  <a:moveTo>
                    <a:pt x="14773" y="11149"/>
                  </a:moveTo>
                  <a:cubicBezTo>
                    <a:pt x="14771" y="11149"/>
                    <a:pt x="14768" y="11149"/>
                    <a:pt x="14766" y="11149"/>
                  </a:cubicBezTo>
                  <a:cubicBezTo>
                    <a:pt x="14518" y="11157"/>
                    <a:pt x="14322" y="11387"/>
                    <a:pt x="14332" y="11658"/>
                  </a:cubicBezTo>
                  <a:cubicBezTo>
                    <a:pt x="14363" y="12672"/>
                    <a:pt x="14370" y="13691"/>
                    <a:pt x="14355" y="14711"/>
                  </a:cubicBezTo>
                  <a:cubicBezTo>
                    <a:pt x="13859" y="14770"/>
                    <a:pt x="13360" y="14799"/>
                    <a:pt x="12861" y="14799"/>
                  </a:cubicBezTo>
                  <a:cubicBezTo>
                    <a:pt x="12523" y="14799"/>
                    <a:pt x="12185" y="14786"/>
                    <a:pt x="11848" y="14759"/>
                  </a:cubicBezTo>
                  <a:lnTo>
                    <a:pt x="11835" y="12850"/>
                  </a:lnTo>
                  <a:cubicBezTo>
                    <a:pt x="11834" y="12582"/>
                    <a:pt x="11637" y="12360"/>
                    <a:pt x="11393" y="12360"/>
                  </a:cubicBezTo>
                  <a:cubicBezTo>
                    <a:pt x="11390" y="12360"/>
                    <a:pt x="11386" y="12361"/>
                    <a:pt x="11382" y="12361"/>
                  </a:cubicBezTo>
                  <a:cubicBezTo>
                    <a:pt x="11133" y="12362"/>
                    <a:pt x="10933" y="12586"/>
                    <a:pt x="10934" y="12857"/>
                  </a:cubicBezTo>
                  <a:lnTo>
                    <a:pt x="10967" y="17747"/>
                  </a:lnTo>
                  <a:cubicBezTo>
                    <a:pt x="10968" y="18018"/>
                    <a:pt x="11169" y="18237"/>
                    <a:pt x="11417" y="18237"/>
                  </a:cubicBezTo>
                  <a:lnTo>
                    <a:pt x="11421" y="18237"/>
                  </a:lnTo>
                  <a:cubicBezTo>
                    <a:pt x="11669" y="18234"/>
                    <a:pt x="11870" y="18012"/>
                    <a:pt x="11867" y="17740"/>
                  </a:cubicBezTo>
                  <a:lnTo>
                    <a:pt x="11855" y="15749"/>
                  </a:lnTo>
                  <a:lnTo>
                    <a:pt x="11855" y="15749"/>
                  </a:lnTo>
                  <a:cubicBezTo>
                    <a:pt x="12186" y="15773"/>
                    <a:pt x="12516" y="15789"/>
                    <a:pt x="12847" y="15789"/>
                  </a:cubicBezTo>
                  <a:cubicBezTo>
                    <a:pt x="13341" y="15788"/>
                    <a:pt x="13835" y="15758"/>
                    <a:pt x="14326" y="15702"/>
                  </a:cubicBezTo>
                  <a:lnTo>
                    <a:pt x="14326" y="15702"/>
                  </a:lnTo>
                  <a:cubicBezTo>
                    <a:pt x="14304" y="16428"/>
                    <a:pt x="14274" y="17153"/>
                    <a:pt x="14227" y="17874"/>
                  </a:cubicBezTo>
                  <a:cubicBezTo>
                    <a:pt x="14210" y="18147"/>
                    <a:pt x="14395" y="18382"/>
                    <a:pt x="14645" y="18402"/>
                  </a:cubicBezTo>
                  <a:cubicBezTo>
                    <a:pt x="14656" y="18402"/>
                    <a:pt x="14666" y="18403"/>
                    <a:pt x="14677" y="18403"/>
                  </a:cubicBezTo>
                  <a:cubicBezTo>
                    <a:pt x="14911" y="18403"/>
                    <a:pt x="15109" y="18205"/>
                    <a:pt x="15126" y="17946"/>
                  </a:cubicBezTo>
                  <a:cubicBezTo>
                    <a:pt x="15263" y="15849"/>
                    <a:pt x="15298" y="13722"/>
                    <a:pt x="15232" y="11623"/>
                  </a:cubicBezTo>
                  <a:cubicBezTo>
                    <a:pt x="15223" y="11354"/>
                    <a:pt x="15016" y="11149"/>
                    <a:pt x="14773" y="11149"/>
                  </a:cubicBezTo>
                  <a:close/>
                  <a:moveTo>
                    <a:pt x="2887" y="11193"/>
                  </a:moveTo>
                  <a:cubicBezTo>
                    <a:pt x="2847" y="11193"/>
                    <a:pt x="2806" y="11199"/>
                    <a:pt x="2766" y="11211"/>
                  </a:cubicBezTo>
                  <a:cubicBezTo>
                    <a:pt x="2618" y="11257"/>
                    <a:pt x="2502" y="11382"/>
                    <a:pt x="2457" y="11544"/>
                  </a:cubicBezTo>
                  <a:cubicBezTo>
                    <a:pt x="2253" y="12290"/>
                    <a:pt x="2100" y="13050"/>
                    <a:pt x="2003" y="13817"/>
                  </a:cubicBezTo>
                  <a:lnTo>
                    <a:pt x="1936" y="13623"/>
                  </a:lnTo>
                  <a:cubicBezTo>
                    <a:pt x="1713" y="12991"/>
                    <a:pt x="1371" y="12217"/>
                    <a:pt x="694" y="11829"/>
                  </a:cubicBezTo>
                  <a:cubicBezTo>
                    <a:pt x="629" y="11791"/>
                    <a:pt x="557" y="11772"/>
                    <a:pt x="484" y="11772"/>
                  </a:cubicBezTo>
                  <a:cubicBezTo>
                    <a:pt x="404" y="11772"/>
                    <a:pt x="324" y="11795"/>
                    <a:pt x="255" y="11840"/>
                  </a:cubicBezTo>
                  <a:cubicBezTo>
                    <a:pt x="121" y="11927"/>
                    <a:pt x="37" y="12083"/>
                    <a:pt x="34" y="12255"/>
                  </a:cubicBezTo>
                  <a:cubicBezTo>
                    <a:pt x="0" y="14020"/>
                    <a:pt x="44" y="15808"/>
                    <a:pt x="167" y="17569"/>
                  </a:cubicBezTo>
                  <a:cubicBezTo>
                    <a:pt x="184" y="17828"/>
                    <a:pt x="384" y="18025"/>
                    <a:pt x="616" y="18025"/>
                  </a:cubicBezTo>
                  <a:cubicBezTo>
                    <a:pt x="627" y="18025"/>
                    <a:pt x="638" y="18024"/>
                    <a:pt x="649" y="18023"/>
                  </a:cubicBezTo>
                  <a:cubicBezTo>
                    <a:pt x="896" y="18002"/>
                    <a:pt x="1083" y="17766"/>
                    <a:pt x="1065" y="17494"/>
                  </a:cubicBezTo>
                  <a:cubicBezTo>
                    <a:pt x="974" y="16185"/>
                    <a:pt x="928" y="14862"/>
                    <a:pt x="924" y="13544"/>
                  </a:cubicBezTo>
                  <a:lnTo>
                    <a:pt x="924" y="13544"/>
                  </a:lnTo>
                  <a:cubicBezTo>
                    <a:pt x="990" y="13691"/>
                    <a:pt x="1045" y="13839"/>
                    <a:pt x="1096" y="13978"/>
                  </a:cubicBezTo>
                  <a:lnTo>
                    <a:pt x="1179" y="14219"/>
                  </a:lnTo>
                  <a:cubicBezTo>
                    <a:pt x="1366" y="14766"/>
                    <a:pt x="1578" y="15387"/>
                    <a:pt x="2003" y="15864"/>
                  </a:cubicBezTo>
                  <a:cubicBezTo>
                    <a:pt x="2090" y="15961"/>
                    <a:pt x="2207" y="16013"/>
                    <a:pt x="2326" y="16013"/>
                  </a:cubicBezTo>
                  <a:cubicBezTo>
                    <a:pt x="2382" y="16013"/>
                    <a:pt x="2437" y="16002"/>
                    <a:pt x="2490" y="15979"/>
                  </a:cubicBezTo>
                  <a:cubicBezTo>
                    <a:pt x="2659" y="15908"/>
                    <a:pt x="2772" y="15732"/>
                    <a:pt x="2776" y="15533"/>
                  </a:cubicBezTo>
                  <a:cubicBezTo>
                    <a:pt x="2792" y="14920"/>
                    <a:pt x="2842" y="14306"/>
                    <a:pt x="2931" y="13698"/>
                  </a:cubicBezTo>
                  <a:cubicBezTo>
                    <a:pt x="3174" y="15281"/>
                    <a:pt x="3345" y="16886"/>
                    <a:pt x="3436" y="18482"/>
                  </a:cubicBezTo>
                  <a:cubicBezTo>
                    <a:pt x="3452" y="18744"/>
                    <a:pt x="3650" y="18944"/>
                    <a:pt x="3885" y="18944"/>
                  </a:cubicBezTo>
                  <a:lnTo>
                    <a:pt x="3915" y="18944"/>
                  </a:lnTo>
                  <a:cubicBezTo>
                    <a:pt x="4163" y="18925"/>
                    <a:pt x="4351" y="18692"/>
                    <a:pt x="4336" y="18420"/>
                  </a:cubicBezTo>
                  <a:cubicBezTo>
                    <a:pt x="4217" y="16368"/>
                    <a:pt x="3975" y="14326"/>
                    <a:pt x="3614" y="12303"/>
                  </a:cubicBezTo>
                  <a:cubicBezTo>
                    <a:pt x="3567" y="12045"/>
                    <a:pt x="3490" y="11615"/>
                    <a:pt x="3189" y="11319"/>
                  </a:cubicBezTo>
                  <a:cubicBezTo>
                    <a:pt x="3108" y="11237"/>
                    <a:pt x="2999" y="11193"/>
                    <a:pt x="2887" y="1119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096307D5-4A02-4AD1-B7AF-4B0D62D2B0D6}"/>
                  </a:ext>
                </a:extLst>
              </p:cNvPr>
              <p:cNvSpPr txBox="1"/>
              <p:nvPr/>
            </p:nvSpPr>
            <p:spPr>
              <a:xfrm>
                <a:off x="1415811" y="958856"/>
                <a:ext cx="6383329" cy="2904962"/>
              </a:xfrm>
              <a:prstGeom prst="rect">
                <a:avLst/>
              </a:prstGeom>
              <a:noFill/>
            </p:spPr>
            <p:txBody>
              <a:bodyPr wrap="square">
                <a:spAutoFit/>
              </a:bodyPr>
              <a:lstStyle/>
              <a:p>
                <a:pPr algn="ctr">
                  <a:lnSpc>
                    <a:spcPct val="150000"/>
                  </a:lnSpc>
                </a:pPr>
                <a:r>
                  <a:rPr lang="nl-NL"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Chú ý</a:t>
                </a:r>
                <a:endParaRPr lang="vi-VN"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nl-NL" sz="2000" dirty="0">
                    <a:effectLst/>
                    <a:latin typeface="Arial" panose="020B0604020202020204" pitchFamily="34" charset="0"/>
                    <a:ea typeface="Calibri" panose="020F0502020204030204" pitchFamily="34" charset="0"/>
                    <a:cs typeface="Times New Roman" panose="02020603050405020304" pitchFamily="18" charset="0"/>
                  </a:rPr>
                  <a:t>Hoán vị sắp xếp tất cả các phần tử của tập hợp, còn chỉnh hợp chọn ra một số phần tử và sắp xếp chúng.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nl-NL" sz="2000" dirty="0">
                    <a:effectLst/>
                    <a:latin typeface="Arial" panose="020B0604020202020204" pitchFamily="34" charset="0"/>
                    <a:ea typeface="Calibri" panose="020F0502020204030204" pitchFamily="34" charset="0"/>
                    <a:cs typeface="Times New Roman" panose="02020603050405020304" pitchFamily="18" charset="0"/>
                  </a:rPr>
                  <a:t>Mỗi hoán vị của n phần tử cũng chính là một chỉnh hợp chập n của n phần tử đó. Vì vậy </a:t>
                </a:r>
                <a14:m>
                  <m:oMath xmlns:m="http://schemas.openxmlformats.org/officeDocument/2006/math">
                    <m:sSubSup>
                      <m:sSubSupPr>
                        <m:ctrlPr>
                          <a:rPr lang="en-US" sz="2000" i="1">
                            <a:effectLst/>
                            <a:latin typeface="Cambria Math"/>
                            <a:ea typeface="Times New Roman" panose="02020603050405020304" pitchFamily="18" charset="0"/>
                            <a:cs typeface="Arial" panose="020B0604020202020204" pitchFamily="34" charset="0"/>
                          </a:rPr>
                        </m:ctrlPr>
                      </m:sSubSupPr>
                      <m:e>
                        <m:r>
                          <a:rPr lang="en-US" sz="2000" i="1">
                            <a:effectLst/>
                            <a:latin typeface="Cambria Math" panose="02040503050406030204" pitchFamily="18" charset="0"/>
                            <a:ea typeface="Times New Roman" panose="02020603050405020304" pitchFamily="18" charset="0"/>
                            <a:cs typeface="Arial" panose="020B0604020202020204" pitchFamily="34" charset="0"/>
                          </a:rPr>
                          <m:t>𝐴</m:t>
                        </m:r>
                      </m:e>
                      <m:sub>
                        <m:r>
                          <a:rPr lang="en-US" sz="2000" i="1">
                            <a:effectLst/>
                            <a:latin typeface="Cambria Math" panose="02040503050406030204" pitchFamily="18" charset="0"/>
                            <a:ea typeface="Times New Roman" panose="02020603050405020304" pitchFamily="18" charset="0"/>
                            <a:cs typeface="Arial" panose="020B0604020202020204" pitchFamily="34" charset="0"/>
                          </a:rPr>
                          <m:t>𝑛</m:t>
                        </m:r>
                      </m:sub>
                      <m:sup>
                        <m:r>
                          <a:rPr lang="en-US" sz="2000" i="1">
                            <a:effectLst/>
                            <a:latin typeface="Cambria Math" panose="02040503050406030204" pitchFamily="18" charset="0"/>
                            <a:ea typeface="Times New Roman" panose="02020603050405020304" pitchFamily="18" charset="0"/>
                            <a:cs typeface="Arial" panose="020B0604020202020204" pitchFamily="34" charset="0"/>
                          </a:rPr>
                          <m:t>𝑛</m:t>
                        </m:r>
                      </m:sup>
                    </m:sSubSup>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effectLst/>
                    <a:latin typeface="Arial" panose="020B0604020202020204" pitchFamily="34" charset="0"/>
                    <a:ea typeface="Times New Roman" panose="02020603050405020304" pitchFamily="18" charset="0"/>
                    <a:cs typeface="Times New Roman" panose="02020603050405020304" pitchFamily="18" charset="0"/>
                  </a:rPr>
                  <a:t>P</a:t>
                </a:r>
                <a:r>
                  <a:rPr lang="en-US" sz="2000" i="1" baseline="-25000" dirty="0" err="1">
                    <a:effectLst/>
                    <a:latin typeface="Arial" panose="020B0604020202020204" pitchFamily="34" charset="0"/>
                    <a:ea typeface="Times New Roman" panose="02020603050405020304" pitchFamily="18" charset="0"/>
                    <a:cs typeface="Times New Roman" panose="02020603050405020304" pitchFamily="18" charset="0"/>
                  </a:rPr>
                  <a:t>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096307D5-4A02-4AD1-B7AF-4B0D62D2B0D6}"/>
                  </a:ext>
                </a:extLst>
              </p:cNvPr>
              <p:cNvSpPr txBox="1">
                <a:spLocks noRot="1" noChangeAspect="1" noMove="1" noResize="1" noEditPoints="1" noAdjustHandles="1" noChangeArrowheads="1" noChangeShapeType="1" noTextEdit="1"/>
              </p:cNvSpPr>
              <p:nvPr/>
            </p:nvSpPr>
            <p:spPr>
              <a:xfrm>
                <a:off x="1415811" y="958856"/>
                <a:ext cx="6383329" cy="2904962"/>
              </a:xfrm>
              <a:prstGeom prst="rect">
                <a:avLst/>
              </a:prstGeom>
              <a:blipFill>
                <a:blip r:embed="rId3"/>
                <a:stretch>
                  <a:fillRect l="-860" r="-1051" b="-2516"/>
                </a:stretch>
              </a:blipFill>
            </p:spPr>
            <p:txBody>
              <a:bodyPr/>
              <a:lstStyle/>
              <a:p>
                <a:r>
                  <a:rPr lang="en-US">
                    <a:noFill/>
                  </a:rPr>
                  <a:t> </a:t>
                </a:r>
              </a:p>
            </p:txBody>
          </p:sp>
        </mc:Fallback>
      </mc:AlternateContent>
    </p:spTree>
    <p:extLst>
      <p:ext uri="{BB962C8B-B14F-4D97-AF65-F5344CB8AC3E}">
        <p14:creationId xmlns:p14="http://schemas.microsoft.com/office/powerpoint/2010/main" val="137586333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p:cTn id="7" dur="500" fill="hold"/>
                                        <p:tgtEl>
                                          <p:spTgt spid="24">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 calcmode="lin" valueType="num">
                                      <p:cBhvr>
                                        <p:cTn id="14" dur="500" fill="hold"/>
                                        <p:tgtEl>
                                          <p:spTgt spid="24">
                                            <p:txEl>
                                              <p:pRg st="1" end="1"/>
                                            </p:txEl>
                                          </p:spTgt>
                                        </p:tgtEl>
                                        <p:attrNameLst>
                                          <p:attrName>ppt_w</p:attrName>
                                        </p:attrNameLst>
                                      </p:cBhvr>
                                      <p:tavLst>
                                        <p:tav tm="0">
                                          <p:val>
                                            <p:strVal val="#ppt_w+.3"/>
                                          </p:val>
                                        </p:tav>
                                        <p:tav tm="100000">
                                          <p:val>
                                            <p:strVal val="#ppt_w"/>
                                          </p:val>
                                        </p:tav>
                                      </p:tavLst>
                                    </p:anim>
                                    <p:anim calcmode="lin" valueType="num">
                                      <p:cBhvr>
                                        <p:cTn id="15" dur="500" fill="hold"/>
                                        <p:tgtEl>
                                          <p:spTgt spid="24">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2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 calcmode="lin" valueType="num">
                                      <p:cBhvr>
                                        <p:cTn id="21" dur="500" fill="hold"/>
                                        <p:tgtEl>
                                          <p:spTgt spid="24">
                                            <p:txEl>
                                              <p:pRg st="2" end="2"/>
                                            </p:txEl>
                                          </p:spTgt>
                                        </p:tgtEl>
                                        <p:attrNameLst>
                                          <p:attrName>ppt_w</p:attrName>
                                        </p:attrNameLst>
                                      </p:cBhvr>
                                      <p:tavLst>
                                        <p:tav tm="0">
                                          <p:val>
                                            <p:strVal val="#ppt_w+.3"/>
                                          </p:val>
                                        </p:tav>
                                        <p:tav tm="100000">
                                          <p:val>
                                            <p:strVal val="#ppt_w"/>
                                          </p:val>
                                        </p:tav>
                                      </p:tavLst>
                                    </p:anim>
                                    <p:anim calcmode="lin" valueType="num">
                                      <p:cBhvr>
                                        <p:cTn id="22" dur="500" fill="hold"/>
                                        <p:tgtEl>
                                          <p:spTgt spid="24">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2"/>
        <p:cNvGrpSpPr/>
        <p:nvPr/>
      </p:nvGrpSpPr>
      <p:grpSpPr>
        <a:xfrm>
          <a:off x="0" y="0"/>
          <a:ext cx="0" cy="0"/>
          <a:chOff x="0" y="0"/>
          <a:chExt cx="0" cy="0"/>
        </a:xfrm>
      </p:grpSpPr>
      <p:grpSp>
        <p:nvGrpSpPr>
          <p:cNvPr id="2874" name="Google Shape;2874;p45"/>
          <p:cNvGrpSpPr/>
          <p:nvPr/>
        </p:nvGrpSpPr>
        <p:grpSpPr>
          <a:xfrm rot="10800000">
            <a:off x="5032074" y="-27155"/>
            <a:ext cx="4664612" cy="3031196"/>
            <a:chOff x="2962745" y="1945481"/>
            <a:chExt cx="2598525" cy="1762118"/>
          </a:xfrm>
        </p:grpSpPr>
        <p:sp>
          <p:nvSpPr>
            <p:cNvPr id="2875" name="Google Shape;2875;p45"/>
            <p:cNvSpPr/>
            <p:nvPr/>
          </p:nvSpPr>
          <p:spPr>
            <a:xfrm>
              <a:off x="3763598" y="1945481"/>
              <a:ext cx="99828" cy="99828"/>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45"/>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77" name="Google Shape;2877;p45"/>
          <p:cNvGrpSpPr/>
          <p:nvPr/>
        </p:nvGrpSpPr>
        <p:grpSpPr>
          <a:xfrm rot="1440883">
            <a:off x="3771080" y="2346730"/>
            <a:ext cx="623696" cy="450040"/>
            <a:chOff x="3253464" y="2218279"/>
            <a:chExt cx="242409" cy="182524"/>
          </a:xfrm>
        </p:grpSpPr>
        <p:sp>
          <p:nvSpPr>
            <p:cNvPr id="2878" name="Google Shape;2878;p4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45"/>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90" name="Google Shape;2890;p45"/>
          <p:cNvGrpSpPr/>
          <p:nvPr/>
        </p:nvGrpSpPr>
        <p:grpSpPr>
          <a:xfrm>
            <a:off x="6022825" y="1330071"/>
            <a:ext cx="3121175" cy="716289"/>
            <a:chOff x="3063708" y="1267981"/>
            <a:chExt cx="3541558" cy="812764"/>
          </a:xfrm>
        </p:grpSpPr>
        <p:grpSp>
          <p:nvGrpSpPr>
            <p:cNvPr id="2891" name="Google Shape;2891;p45"/>
            <p:cNvGrpSpPr/>
            <p:nvPr/>
          </p:nvGrpSpPr>
          <p:grpSpPr>
            <a:xfrm>
              <a:off x="3063708" y="1267981"/>
              <a:ext cx="3541558" cy="521314"/>
              <a:chOff x="431925" y="717050"/>
              <a:chExt cx="6791098" cy="999643"/>
            </a:xfrm>
          </p:grpSpPr>
          <p:sp>
            <p:nvSpPr>
              <p:cNvPr id="2892" name="Google Shape;2892;p45"/>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45"/>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45"/>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45"/>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45"/>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45"/>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98" name="Google Shape;2898;p45"/>
            <p:cNvGrpSpPr/>
            <p:nvPr/>
          </p:nvGrpSpPr>
          <p:grpSpPr>
            <a:xfrm>
              <a:off x="4216239" y="1371035"/>
              <a:ext cx="1593588" cy="709710"/>
              <a:chOff x="4811111" y="446106"/>
              <a:chExt cx="3240976" cy="1443381"/>
            </a:xfrm>
          </p:grpSpPr>
          <p:sp>
            <p:nvSpPr>
              <p:cNvPr id="2899" name="Google Shape;2899;p45"/>
              <p:cNvSpPr/>
              <p:nvPr/>
            </p:nvSpPr>
            <p:spPr>
              <a:xfrm>
                <a:off x="4811111" y="483328"/>
                <a:ext cx="3232218" cy="1406158"/>
              </a:xfrm>
              <a:custGeom>
                <a:avLst/>
                <a:gdLst/>
                <a:ahLst/>
                <a:cxnLst/>
                <a:rect l="l" t="t" r="r" b="b"/>
                <a:pathLst>
                  <a:path w="26572" h="11560" extrusionOk="0">
                    <a:moveTo>
                      <a:pt x="11271" y="2751"/>
                    </a:moveTo>
                    <a:cubicBezTo>
                      <a:pt x="11902" y="2751"/>
                      <a:pt x="12536" y="2795"/>
                      <a:pt x="13155" y="2879"/>
                    </a:cubicBezTo>
                    <a:cubicBezTo>
                      <a:pt x="14965" y="3126"/>
                      <a:pt x="16635" y="3723"/>
                      <a:pt x="17714" y="4601"/>
                    </a:cubicBezTo>
                    <a:cubicBezTo>
                      <a:pt x="17743" y="4625"/>
                      <a:pt x="17774" y="4650"/>
                      <a:pt x="17798" y="4675"/>
                    </a:cubicBezTo>
                    <a:lnTo>
                      <a:pt x="6152" y="8007"/>
                    </a:lnTo>
                    <a:cubicBezTo>
                      <a:pt x="6118" y="7986"/>
                      <a:pt x="6090" y="7964"/>
                      <a:pt x="6060" y="7940"/>
                    </a:cubicBezTo>
                    <a:cubicBezTo>
                      <a:pt x="3953" y="6276"/>
                      <a:pt x="4753" y="4159"/>
                      <a:pt x="7923" y="3209"/>
                    </a:cubicBezTo>
                    <a:cubicBezTo>
                      <a:pt x="8412" y="3061"/>
                      <a:pt x="8929" y="2951"/>
                      <a:pt x="9464" y="2877"/>
                    </a:cubicBezTo>
                    <a:cubicBezTo>
                      <a:pt x="10053" y="2792"/>
                      <a:pt x="10661" y="2751"/>
                      <a:pt x="11271" y="2751"/>
                    </a:cubicBezTo>
                    <a:close/>
                    <a:moveTo>
                      <a:pt x="10525" y="1"/>
                    </a:moveTo>
                    <a:cubicBezTo>
                      <a:pt x="10231" y="1"/>
                      <a:pt x="9940" y="5"/>
                      <a:pt x="9648" y="16"/>
                    </a:cubicBezTo>
                    <a:cubicBezTo>
                      <a:pt x="9560" y="19"/>
                      <a:pt x="9467" y="22"/>
                      <a:pt x="9377" y="28"/>
                    </a:cubicBezTo>
                    <a:cubicBezTo>
                      <a:pt x="9349" y="29"/>
                      <a:pt x="9322" y="29"/>
                      <a:pt x="9295" y="32"/>
                    </a:cubicBezTo>
                    <a:cubicBezTo>
                      <a:pt x="7744" y="114"/>
                      <a:pt x="6248" y="360"/>
                      <a:pt x="4896" y="781"/>
                    </a:cubicBezTo>
                    <a:cubicBezTo>
                      <a:pt x="4853" y="793"/>
                      <a:pt x="4808" y="808"/>
                      <a:pt x="4766" y="823"/>
                    </a:cubicBezTo>
                    <a:cubicBezTo>
                      <a:pt x="4671" y="853"/>
                      <a:pt x="4580" y="882"/>
                      <a:pt x="4488" y="914"/>
                    </a:cubicBezTo>
                    <a:cubicBezTo>
                      <a:pt x="4231" y="1003"/>
                      <a:pt x="3987" y="1096"/>
                      <a:pt x="3751" y="1195"/>
                    </a:cubicBezTo>
                    <a:cubicBezTo>
                      <a:pt x="3663" y="1230"/>
                      <a:pt x="3582" y="1266"/>
                      <a:pt x="3500" y="1304"/>
                    </a:cubicBezTo>
                    <a:cubicBezTo>
                      <a:pt x="3403" y="1348"/>
                      <a:pt x="3304" y="1394"/>
                      <a:pt x="3209" y="1440"/>
                    </a:cubicBezTo>
                    <a:cubicBezTo>
                      <a:pt x="3082" y="1500"/>
                      <a:pt x="2961" y="1562"/>
                      <a:pt x="2841" y="1625"/>
                    </a:cubicBezTo>
                    <a:cubicBezTo>
                      <a:pt x="2767" y="1668"/>
                      <a:pt x="2695" y="1708"/>
                      <a:pt x="2620" y="1751"/>
                    </a:cubicBezTo>
                    <a:cubicBezTo>
                      <a:pt x="2418" y="1866"/>
                      <a:pt x="2229" y="1987"/>
                      <a:pt x="2050" y="2112"/>
                    </a:cubicBezTo>
                    <a:cubicBezTo>
                      <a:pt x="1984" y="2159"/>
                      <a:pt x="1919" y="2204"/>
                      <a:pt x="1858" y="2250"/>
                    </a:cubicBezTo>
                    <a:cubicBezTo>
                      <a:pt x="1686" y="2378"/>
                      <a:pt x="1527" y="2512"/>
                      <a:pt x="1380" y="2646"/>
                    </a:cubicBezTo>
                    <a:cubicBezTo>
                      <a:pt x="1324" y="2696"/>
                      <a:pt x="1272" y="2744"/>
                      <a:pt x="1221" y="2798"/>
                    </a:cubicBezTo>
                    <a:cubicBezTo>
                      <a:pt x="1083" y="2934"/>
                      <a:pt x="954" y="3076"/>
                      <a:pt x="838" y="3220"/>
                    </a:cubicBezTo>
                    <a:cubicBezTo>
                      <a:pt x="796" y="3274"/>
                      <a:pt x="754" y="3327"/>
                      <a:pt x="713" y="3381"/>
                    </a:cubicBezTo>
                    <a:cubicBezTo>
                      <a:pt x="609" y="3527"/>
                      <a:pt x="513" y="3675"/>
                      <a:pt x="432" y="3825"/>
                    </a:cubicBezTo>
                    <a:cubicBezTo>
                      <a:pt x="399" y="3882"/>
                      <a:pt x="370" y="3939"/>
                      <a:pt x="343" y="3997"/>
                    </a:cubicBezTo>
                    <a:cubicBezTo>
                      <a:pt x="271" y="4148"/>
                      <a:pt x="208" y="4301"/>
                      <a:pt x="159" y="4456"/>
                    </a:cubicBezTo>
                    <a:cubicBezTo>
                      <a:pt x="140" y="4518"/>
                      <a:pt x="121" y="4577"/>
                      <a:pt x="107" y="4636"/>
                    </a:cubicBezTo>
                    <a:cubicBezTo>
                      <a:pt x="67" y="4792"/>
                      <a:pt x="38" y="4949"/>
                      <a:pt x="22" y="5106"/>
                    </a:cubicBezTo>
                    <a:cubicBezTo>
                      <a:pt x="16" y="5167"/>
                      <a:pt x="11" y="5229"/>
                      <a:pt x="8" y="5291"/>
                    </a:cubicBezTo>
                    <a:cubicBezTo>
                      <a:pt x="1" y="5447"/>
                      <a:pt x="5" y="5606"/>
                      <a:pt x="19" y="5765"/>
                    </a:cubicBezTo>
                    <a:cubicBezTo>
                      <a:pt x="25" y="5827"/>
                      <a:pt x="35" y="5892"/>
                      <a:pt x="46" y="5954"/>
                    </a:cubicBezTo>
                    <a:cubicBezTo>
                      <a:pt x="67" y="6110"/>
                      <a:pt x="104" y="6267"/>
                      <a:pt x="149" y="6424"/>
                    </a:cubicBezTo>
                    <a:cubicBezTo>
                      <a:pt x="167" y="6487"/>
                      <a:pt x="188" y="6550"/>
                      <a:pt x="211" y="6615"/>
                    </a:cubicBezTo>
                    <a:cubicBezTo>
                      <a:pt x="264" y="6768"/>
                      <a:pt x="332" y="6923"/>
                      <a:pt x="406" y="7077"/>
                    </a:cubicBezTo>
                    <a:cubicBezTo>
                      <a:pt x="437" y="7140"/>
                      <a:pt x="470" y="7203"/>
                      <a:pt x="505" y="7267"/>
                    </a:cubicBezTo>
                    <a:cubicBezTo>
                      <a:pt x="586" y="7415"/>
                      <a:pt x="679" y="7562"/>
                      <a:pt x="781" y="7712"/>
                    </a:cubicBezTo>
                    <a:cubicBezTo>
                      <a:pt x="826" y="7775"/>
                      <a:pt x="872" y="7838"/>
                      <a:pt x="920" y="7902"/>
                    </a:cubicBezTo>
                    <a:cubicBezTo>
                      <a:pt x="1026" y="8044"/>
                      <a:pt x="1142" y="8186"/>
                      <a:pt x="1268" y="8328"/>
                    </a:cubicBezTo>
                    <a:cubicBezTo>
                      <a:pt x="1323" y="8389"/>
                      <a:pt x="1379" y="8449"/>
                      <a:pt x="1438" y="8511"/>
                    </a:cubicBezTo>
                    <a:cubicBezTo>
                      <a:pt x="1477" y="8550"/>
                      <a:pt x="1518" y="8593"/>
                      <a:pt x="1558" y="8632"/>
                    </a:cubicBezTo>
                    <a:cubicBezTo>
                      <a:pt x="1652" y="8725"/>
                      <a:pt x="1752" y="8818"/>
                      <a:pt x="1858" y="8912"/>
                    </a:cubicBezTo>
                    <a:cubicBezTo>
                      <a:pt x="1924" y="8971"/>
                      <a:pt x="1991" y="9030"/>
                      <a:pt x="2062" y="9088"/>
                    </a:cubicBezTo>
                    <a:cubicBezTo>
                      <a:pt x="2088" y="9113"/>
                      <a:pt x="2121" y="9139"/>
                      <a:pt x="2149" y="9164"/>
                    </a:cubicBezTo>
                    <a:lnTo>
                      <a:pt x="1269" y="9416"/>
                    </a:lnTo>
                    <a:cubicBezTo>
                      <a:pt x="1121" y="9458"/>
                      <a:pt x="1026" y="9529"/>
                      <a:pt x="986" y="9612"/>
                    </a:cubicBezTo>
                    <a:cubicBezTo>
                      <a:pt x="958" y="9671"/>
                      <a:pt x="959" y="9737"/>
                      <a:pt x="989" y="9805"/>
                    </a:cubicBezTo>
                    <a:cubicBezTo>
                      <a:pt x="1019" y="9865"/>
                      <a:pt x="1066" y="9926"/>
                      <a:pt x="1141" y="9983"/>
                    </a:cubicBezTo>
                    <a:lnTo>
                      <a:pt x="3167" y="11560"/>
                    </a:lnTo>
                    <a:lnTo>
                      <a:pt x="26571" y="5070"/>
                    </a:lnTo>
                    <a:lnTo>
                      <a:pt x="26516" y="4863"/>
                    </a:lnTo>
                    <a:lnTo>
                      <a:pt x="24490" y="3344"/>
                    </a:lnTo>
                    <a:cubicBezTo>
                      <a:pt x="24373" y="3247"/>
                      <a:pt x="24207" y="3172"/>
                      <a:pt x="24026" y="3129"/>
                    </a:cubicBezTo>
                    <a:cubicBezTo>
                      <a:pt x="23896" y="3096"/>
                      <a:pt x="23757" y="3078"/>
                      <a:pt x="23619" y="3078"/>
                    </a:cubicBezTo>
                    <a:cubicBezTo>
                      <a:pt x="23596" y="3078"/>
                      <a:pt x="23573" y="3078"/>
                      <a:pt x="23551" y="3079"/>
                    </a:cubicBezTo>
                    <a:cubicBezTo>
                      <a:pt x="23447" y="3084"/>
                      <a:pt x="23347" y="3099"/>
                      <a:pt x="23254" y="3126"/>
                    </a:cubicBezTo>
                    <a:lnTo>
                      <a:pt x="22249" y="3413"/>
                    </a:lnTo>
                    <a:cubicBezTo>
                      <a:pt x="22161" y="3347"/>
                      <a:pt x="22076" y="3281"/>
                      <a:pt x="21984" y="3216"/>
                    </a:cubicBezTo>
                    <a:cubicBezTo>
                      <a:pt x="21904" y="3155"/>
                      <a:pt x="21821" y="3095"/>
                      <a:pt x="21736" y="3036"/>
                    </a:cubicBezTo>
                    <a:cubicBezTo>
                      <a:pt x="21659" y="2982"/>
                      <a:pt x="21582" y="2930"/>
                      <a:pt x="21504" y="2879"/>
                    </a:cubicBezTo>
                    <a:cubicBezTo>
                      <a:pt x="21372" y="2792"/>
                      <a:pt x="21238" y="2709"/>
                      <a:pt x="21100" y="2627"/>
                    </a:cubicBezTo>
                    <a:cubicBezTo>
                      <a:pt x="21004" y="2571"/>
                      <a:pt x="20912" y="2516"/>
                      <a:pt x="20819" y="2463"/>
                    </a:cubicBezTo>
                    <a:cubicBezTo>
                      <a:pt x="20584" y="2330"/>
                      <a:pt x="20341" y="2204"/>
                      <a:pt x="20090" y="2080"/>
                    </a:cubicBezTo>
                    <a:cubicBezTo>
                      <a:pt x="19990" y="2029"/>
                      <a:pt x="19885" y="1980"/>
                      <a:pt x="19780" y="1931"/>
                    </a:cubicBezTo>
                    <a:cubicBezTo>
                      <a:pt x="19711" y="1897"/>
                      <a:pt x="19639" y="1866"/>
                      <a:pt x="19565" y="1835"/>
                    </a:cubicBezTo>
                    <a:cubicBezTo>
                      <a:pt x="19376" y="1746"/>
                      <a:pt x="19175" y="1662"/>
                      <a:pt x="18972" y="1580"/>
                    </a:cubicBezTo>
                    <a:cubicBezTo>
                      <a:pt x="18865" y="1535"/>
                      <a:pt x="18752" y="1492"/>
                      <a:pt x="18643" y="1449"/>
                    </a:cubicBezTo>
                    <a:cubicBezTo>
                      <a:pt x="18355" y="1341"/>
                      <a:pt x="18064" y="1235"/>
                      <a:pt x="17766" y="1138"/>
                    </a:cubicBezTo>
                    <a:cubicBezTo>
                      <a:pt x="17649" y="1100"/>
                      <a:pt x="17535" y="1064"/>
                      <a:pt x="17417" y="1027"/>
                    </a:cubicBezTo>
                    <a:cubicBezTo>
                      <a:pt x="17110" y="933"/>
                      <a:pt x="16800" y="846"/>
                      <a:pt x="16485" y="764"/>
                    </a:cubicBezTo>
                    <a:cubicBezTo>
                      <a:pt x="16367" y="732"/>
                      <a:pt x="16244" y="701"/>
                      <a:pt x="16123" y="671"/>
                    </a:cubicBezTo>
                    <a:cubicBezTo>
                      <a:pt x="15801" y="592"/>
                      <a:pt x="15474" y="522"/>
                      <a:pt x="15146" y="456"/>
                    </a:cubicBezTo>
                    <a:cubicBezTo>
                      <a:pt x="15024" y="433"/>
                      <a:pt x="14904" y="411"/>
                      <a:pt x="14780" y="389"/>
                    </a:cubicBezTo>
                    <a:cubicBezTo>
                      <a:pt x="14451" y="329"/>
                      <a:pt x="14114" y="275"/>
                      <a:pt x="13777" y="229"/>
                    </a:cubicBezTo>
                    <a:cubicBezTo>
                      <a:pt x="13656" y="212"/>
                      <a:pt x="13530" y="194"/>
                      <a:pt x="13405" y="181"/>
                    </a:cubicBezTo>
                    <a:cubicBezTo>
                      <a:pt x="13311" y="170"/>
                      <a:pt x="13214" y="157"/>
                      <a:pt x="13119" y="149"/>
                    </a:cubicBezTo>
                    <a:cubicBezTo>
                      <a:pt x="12877" y="121"/>
                      <a:pt x="12632" y="95"/>
                      <a:pt x="12390" y="76"/>
                    </a:cubicBezTo>
                    <a:cubicBezTo>
                      <a:pt x="12269" y="67"/>
                      <a:pt x="12145" y="60"/>
                      <a:pt x="12021" y="52"/>
                    </a:cubicBezTo>
                    <a:cubicBezTo>
                      <a:pt x="11684" y="29"/>
                      <a:pt x="11344" y="14"/>
                      <a:pt x="11009" y="8"/>
                    </a:cubicBezTo>
                    <a:cubicBezTo>
                      <a:pt x="10887" y="4"/>
                      <a:pt x="10767" y="2"/>
                      <a:pt x="10646" y="1"/>
                    </a:cubicBezTo>
                    <a:cubicBezTo>
                      <a:pt x="10606" y="1"/>
                      <a:pt x="10565" y="1"/>
                      <a:pt x="105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45"/>
              <p:cNvSpPr/>
              <p:nvPr/>
            </p:nvSpPr>
            <p:spPr>
              <a:xfrm>
                <a:off x="4820112" y="446106"/>
                <a:ext cx="3231975" cy="1406280"/>
              </a:xfrm>
              <a:custGeom>
                <a:avLst/>
                <a:gdLst/>
                <a:ahLst/>
                <a:cxnLst/>
                <a:rect l="l" t="t" r="r" b="b"/>
                <a:pathLst>
                  <a:path w="26570" h="11561" extrusionOk="0">
                    <a:moveTo>
                      <a:pt x="11266" y="2752"/>
                    </a:moveTo>
                    <a:cubicBezTo>
                      <a:pt x="11898" y="2752"/>
                      <a:pt x="12533" y="2795"/>
                      <a:pt x="13152" y="2880"/>
                    </a:cubicBezTo>
                    <a:cubicBezTo>
                      <a:pt x="14964" y="3126"/>
                      <a:pt x="16635" y="3722"/>
                      <a:pt x="17713" y="4601"/>
                    </a:cubicBezTo>
                    <a:cubicBezTo>
                      <a:pt x="17742" y="4625"/>
                      <a:pt x="17772" y="4649"/>
                      <a:pt x="17797" y="4675"/>
                    </a:cubicBezTo>
                    <a:lnTo>
                      <a:pt x="6151" y="8008"/>
                    </a:lnTo>
                    <a:cubicBezTo>
                      <a:pt x="6117" y="7987"/>
                      <a:pt x="6088" y="7963"/>
                      <a:pt x="6060" y="7940"/>
                    </a:cubicBezTo>
                    <a:cubicBezTo>
                      <a:pt x="3953" y="6276"/>
                      <a:pt x="4752" y="4159"/>
                      <a:pt x="7922" y="3208"/>
                    </a:cubicBezTo>
                    <a:cubicBezTo>
                      <a:pt x="8412" y="3062"/>
                      <a:pt x="8928" y="2950"/>
                      <a:pt x="9462" y="2876"/>
                    </a:cubicBezTo>
                    <a:cubicBezTo>
                      <a:pt x="10050" y="2792"/>
                      <a:pt x="10657" y="2752"/>
                      <a:pt x="11266" y="2752"/>
                    </a:cubicBezTo>
                    <a:close/>
                    <a:moveTo>
                      <a:pt x="10448" y="1"/>
                    </a:moveTo>
                    <a:cubicBezTo>
                      <a:pt x="10180" y="1"/>
                      <a:pt x="9915" y="5"/>
                      <a:pt x="9648" y="16"/>
                    </a:cubicBezTo>
                    <a:cubicBezTo>
                      <a:pt x="9559" y="20"/>
                      <a:pt x="9466" y="23"/>
                      <a:pt x="9376" y="28"/>
                    </a:cubicBezTo>
                    <a:cubicBezTo>
                      <a:pt x="9348" y="30"/>
                      <a:pt x="9320" y="30"/>
                      <a:pt x="9294" y="33"/>
                    </a:cubicBezTo>
                    <a:cubicBezTo>
                      <a:pt x="7743" y="114"/>
                      <a:pt x="6245" y="360"/>
                      <a:pt x="4894" y="780"/>
                    </a:cubicBezTo>
                    <a:cubicBezTo>
                      <a:pt x="4852" y="794"/>
                      <a:pt x="4806" y="808"/>
                      <a:pt x="4765" y="822"/>
                    </a:cubicBezTo>
                    <a:cubicBezTo>
                      <a:pt x="4670" y="852"/>
                      <a:pt x="4579" y="883"/>
                      <a:pt x="4487" y="915"/>
                    </a:cubicBezTo>
                    <a:cubicBezTo>
                      <a:pt x="4230" y="1002"/>
                      <a:pt x="3986" y="1097"/>
                      <a:pt x="3750" y="1195"/>
                    </a:cubicBezTo>
                    <a:cubicBezTo>
                      <a:pt x="3663" y="1230"/>
                      <a:pt x="3581" y="1267"/>
                      <a:pt x="3499" y="1305"/>
                    </a:cubicBezTo>
                    <a:cubicBezTo>
                      <a:pt x="3402" y="1349"/>
                      <a:pt x="3304" y="1395"/>
                      <a:pt x="3208" y="1440"/>
                    </a:cubicBezTo>
                    <a:cubicBezTo>
                      <a:pt x="3081" y="1501"/>
                      <a:pt x="2959" y="1563"/>
                      <a:pt x="2841" y="1626"/>
                    </a:cubicBezTo>
                    <a:cubicBezTo>
                      <a:pt x="2765" y="1667"/>
                      <a:pt x="2693" y="1709"/>
                      <a:pt x="2620" y="1751"/>
                    </a:cubicBezTo>
                    <a:cubicBezTo>
                      <a:pt x="2417" y="1867"/>
                      <a:pt x="2228" y="1988"/>
                      <a:pt x="2050" y="2113"/>
                    </a:cubicBezTo>
                    <a:cubicBezTo>
                      <a:pt x="1983" y="2159"/>
                      <a:pt x="1917" y="2204"/>
                      <a:pt x="1857" y="2251"/>
                    </a:cubicBezTo>
                    <a:cubicBezTo>
                      <a:pt x="1685" y="2379"/>
                      <a:pt x="1526" y="2511"/>
                      <a:pt x="1380" y="2646"/>
                    </a:cubicBezTo>
                    <a:cubicBezTo>
                      <a:pt x="1323" y="2697"/>
                      <a:pt x="1271" y="2745"/>
                      <a:pt x="1220" y="2797"/>
                    </a:cubicBezTo>
                    <a:cubicBezTo>
                      <a:pt x="1083" y="2935"/>
                      <a:pt x="953" y="3077"/>
                      <a:pt x="838" y="3221"/>
                    </a:cubicBezTo>
                    <a:cubicBezTo>
                      <a:pt x="795" y="3273"/>
                      <a:pt x="753" y="3326"/>
                      <a:pt x="712" y="3381"/>
                    </a:cubicBezTo>
                    <a:cubicBezTo>
                      <a:pt x="608" y="3527"/>
                      <a:pt x="512" y="3675"/>
                      <a:pt x="431" y="3826"/>
                    </a:cubicBezTo>
                    <a:cubicBezTo>
                      <a:pt x="398" y="3882"/>
                      <a:pt x="369" y="3938"/>
                      <a:pt x="342" y="3996"/>
                    </a:cubicBezTo>
                    <a:cubicBezTo>
                      <a:pt x="270" y="4148"/>
                      <a:pt x="207" y="4300"/>
                      <a:pt x="158" y="4456"/>
                    </a:cubicBezTo>
                    <a:cubicBezTo>
                      <a:pt x="139" y="4517"/>
                      <a:pt x="120" y="4576"/>
                      <a:pt x="106" y="4637"/>
                    </a:cubicBezTo>
                    <a:cubicBezTo>
                      <a:pt x="66" y="4791"/>
                      <a:pt x="37" y="4949"/>
                      <a:pt x="21" y="5107"/>
                    </a:cubicBezTo>
                    <a:cubicBezTo>
                      <a:pt x="14" y="5167"/>
                      <a:pt x="10" y="5229"/>
                      <a:pt x="7" y="5290"/>
                    </a:cubicBezTo>
                    <a:cubicBezTo>
                      <a:pt x="0" y="5447"/>
                      <a:pt x="4" y="5605"/>
                      <a:pt x="18" y="5764"/>
                    </a:cubicBezTo>
                    <a:cubicBezTo>
                      <a:pt x="24" y="5827"/>
                      <a:pt x="34" y="5892"/>
                      <a:pt x="45" y="5954"/>
                    </a:cubicBezTo>
                    <a:cubicBezTo>
                      <a:pt x="66" y="6110"/>
                      <a:pt x="103" y="6268"/>
                      <a:pt x="148" y="6424"/>
                    </a:cubicBezTo>
                    <a:cubicBezTo>
                      <a:pt x="166" y="6488"/>
                      <a:pt x="187" y="6551"/>
                      <a:pt x="210" y="6614"/>
                    </a:cubicBezTo>
                    <a:cubicBezTo>
                      <a:pt x="263" y="6768"/>
                      <a:pt x="331" y="6922"/>
                      <a:pt x="406" y="7077"/>
                    </a:cubicBezTo>
                    <a:cubicBezTo>
                      <a:pt x="436" y="7141"/>
                      <a:pt x="469" y="7203"/>
                      <a:pt x="504" y="7267"/>
                    </a:cubicBezTo>
                    <a:cubicBezTo>
                      <a:pt x="586" y="7415"/>
                      <a:pt x="679" y="7563"/>
                      <a:pt x="780" y="7712"/>
                    </a:cubicBezTo>
                    <a:cubicBezTo>
                      <a:pt x="825" y="7774"/>
                      <a:pt x="871" y="7839"/>
                      <a:pt x="919" y="7902"/>
                    </a:cubicBezTo>
                    <a:cubicBezTo>
                      <a:pt x="1025" y="8044"/>
                      <a:pt x="1142" y="8186"/>
                      <a:pt x="1267" y="8327"/>
                    </a:cubicBezTo>
                    <a:cubicBezTo>
                      <a:pt x="1322" y="8389"/>
                      <a:pt x="1378" y="8450"/>
                      <a:pt x="1437" y="8512"/>
                    </a:cubicBezTo>
                    <a:cubicBezTo>
                      <a:pt x="1477" y="8551"/>
                      <a:pt x="1517" y="8592"/>
                      <a:pt x="1555" y="8631"/>
                    </a:cubicBezTo>
                    <a:cubicBezTo>
                      <a:pt x="1651" y="8726"/>
                      <a:pt x="1751" y="8818"/>
                      <a:pt x="1857" y="8913"/>
                    </a:cubicBezTo>
                    <a:cubicBezTo>
                      <a:pt x="1923" y="8972"/>
                      <a:pt x="1990" y="9031"/>
                      <a:pt x="2061" y="9089"/>
                    </a:cubicBezTo>
                    <a:cubicBezTo>
                      <a:pt x="2088" y="9114"/>
                      <a:pt x="2120" y="9139"/>
                      <a:pt x="2148" y="9163"/>
                    </a:cubicBezTo>
                    <a:lnTo>
                      <a:pt x="1267" y="9415"/>
                    </a:lnTo>
                    <a:cubicBezTo>
                      <a:pt x="1121" y="9457"/>
                      <a:pt x="1025" y="9528"/>
                      <a:pt x="985" y="9612"/>
                    </a:cubicBezTo>
                    <a:cubicBezTo>
                      <a:pt x="957" y="9671"/>
                      <a:pt x="957" y="9738"/>
                      <a:pt x="988" y="9805"/>
                    </a:cubicBezTo>
                    <a:cubicBezTo>
                      <a:pt x="1016" y="9866"/>
                      <a:pt x="1066" y="9925"/>
                      <a:pt x="1140" y="9984"/>
                    </a:cubicBezTo>
                    <a:lnTo>
                      <a:pt x="3166" y="11560"/>
                    </a:lnTo>
                    <a:lnTo>
                      <a:pt x="26569" y="5069"/>
                    </a:lnTo>
                    <a:lnTo>
                      <a:pt x="24489" y="3343"/>
                    </a:lnTo>
                    <a:cubicBezTo>
                      <a:pt x="24372" y="3247"/>
                      <a:pt x="24204" y="3173"/>
                      <a:pt x="24026" y="3129"/>
                    </a:cubicBezTo>
                    <a:cubicBezTo>
                      <a:pt x="23896" y="3096"/>
                      <a:pt x="23758" y="3078"/>
                      <a:pt x="23621" y="3078"/>
                    </a:cubicBezTo>
                    <a:cubicBezTo>
                      <a:pt x="23597" y="3078"/>
                      <a:pt x="23574" y="3079"/>
                      <a:pt x="23550" y="3080"/>
                    </a:cubicBezTo>
                    <a:cubicBezTo>
                      <a:pt x="23446" y="3084"/>
                      <a:pt x="23344" y="3100"/>
                      <a:pt x="23252" y="3126"/>
                    </a:cubicBezTo>
                    <a:lnTo>
                      <a:pt x="22248" y="3413"/>
                    </a:lnTo>
                    <a:cubicBezTo>
                      <a:pt x="22161" y="3347"/>
                      <a:pt x="22073" y="3281"/>
                      <a:pt x="21982" y="3216"/>
                    </a:cubicBezTo>
                    <a:cubicBezTo>
                      <a:pt x="21902" y="3156"/>
                      <a:pt x="21820" y="3095"/>
                      <a:pt x="21736" y="3036"/>
                    </a:cubicBezTo>
                    <a:cubicBezTo>
                      <a:pt x="21657" y="2983"/>
                      <a:pt x="21581" y="2931"/>
                      <a:pt x="21502" y="2880"/>
                    </a:cubicBezTo>
                    <a:cubicBezTo>
                      <a:pt x="21371" y="2793"/>
                      <a:pt x="21236" y="2710"/>
                      <a:pt x="21098" y="2628"/>
                    </a:cubicBezTo>
                    <a:cubicBezTo>
                      <a:pt x="21004" y="2572"/>
                      <a:pt x="20911" y="2517"/>
                      <a:pt x="20816" y="2463"/>
                    </a:cubicBezTo>
                    <a:cubicBezTo>
                      <a:pt x="20583" y="2330"/>
                      <a:pt x="20339" y="2203"/>
                      <a:pt x="20089" y="2081"/>
                    </a:cubicBezTo>
                    <a:cubicBezTo>
                      <a:pt x="19987" y="2030"/>
                      <a:pt x="19885" y="1979"/>
                      <a:pt x="19778" y="1930"/>
                    </a:cubicBezTo>
                    <a:cubicBezTo>
                      <a:pt x="19709" y="1898"/>
                      <a:pt x="19637" y="1865"/>
                      <a:pt x="19564" y="1834"/>
                    </a:cubicBezTo>
                    <a:cubicBezTo>
                      <a:pt x="19374" y="1747"/>
                      <a:pt x="19172" y="1662"/>
                      <a:pt x="18971" y="1579"/>
                    </a:cubicBezTo>
                    <a:cubicBezTo>
                      <a:pt x="18864" y="1534"/>
                      <a:pt x="18752" y="1491"/>
                      <a:pt x="18640" y="1449"/>
                    </a:cubicBezTo>
                    <a:cubicBezTo>
                      <a:pt x="18355" y="1340"/>
                      <a:pt x="18063" y="1236"/>
                      <a:pt x="17763" y="1139"/>
                    </a:cubicBezTo>
                    <a:cubicBezTo>
                      <a:pt x="17648" y="1101"/>
                      <a:pt x="17534" y="1063"/>
                      <a:pt x="17414" y="1028"/>
                    </a:cubicBezTo>
                    <a:cubicBezTo>
                      <a:pt x="17109" y="932"/>
                      <a:pt x="16799" y="845"/>
                      <a:pt x="16483" y="763"/>
                    </a:cubicBezTo>
                    <a:cubicBezTo>
                      <a:pt x="16364" y="732"/>
                      <a:pt x="16242" y="701"/>
                      <a:pt x="16122" y="672"/>
                    </a:cubicBezTo>
                    <a:cubicBezTo>
                      <a:pt x="15799" y="593"/>
                      <a:pt x="15473" y="521"/>
                      <a:pt x="15144" y="456"/>
                    </a:cubicBezTo>
                    <a:cubicBezTo>
                      <a:pt x="15022" y="434"/>
                      <a:pt x="14902" y="410"/>
                      <a:pt x="14779" y="390"/>
                    </a:cubicBezTo>
                    <a:cubicBezTo>
                      <a:pt x="14450" y="328"/>
                      <a:pt x="14114" y="275"/>
                      <a:pt x="13776" y="228"/>
                    </a:cubicBezTo>
                    <a:cubicBezTo>
                      <a:pt x="13655" y="211"/>
                      <a:pt x="13528" y="194"/>
                      <a:pt x="13404" y="180"/>
                    </a:cubicBezTo>
                    <a:cubicBezTo>
                      <a:pt x="13310" y="169"/>
                      <a:pt x="13213" y="156"/>
                      <a:pt x="13117" y="148"/>
                    </a:cubicBezTo>
                    <a:cubicBezTo>
                      <a:pt x="12875" y="121"/>
                      <a:pt x="12630" y="96"/>
                      <a:pt x="12388" y="76"/>
                    </a:cubicBezTo>
                    <a:cubicBezTo>
                      <a:pt x="12267" y="68"/>
                      <a:pt x="12145" y="59"/>
                      <a:pt x="12021" y="51"/>
                    </a:cubicBezTo>
                    <a:cubicBezTo>
                      <a:pt x="11683" y="30"/>
                      <a:pt x="11342" y="14"/>
                      <a:pt x="11007" y="7"/>
                    </a:cubicBezTo>
                    <a:cubicBezTo>
                      <a:pt x="10886" y="3"/>
                      <a:pt x="10765" y="3"/>
                      <a:pt x="10645" y="2"/>
                    </a:cubicBezTo>
                    <a:cubicBezTo>
                      <a:pt x="10579" y="1"/>
                      <a:pt x="10514" y="1"/>
                      <a:pt x="104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45"/>
              <p:cNvSpPr/>
              <p:nvPr/>
            </p:nvSpPr>
            <p:spPr>
              <a:xfrm>
                <a:off x="5210215" y="449512"/>
                <a:ext cx="787132" cy="1381465"/>
              </a:xfrm>
              <a:custGeom>
                <a:avLst/>
                <a:gdLst/>
                <a:ahLst/>
                <a:cxnLst/>
                <a:rect l="l" t="t" r="r" b="b"/>
                <a:pathLst>
                  <a:path w="6471" h="11357" extrusionOk="0">
                    <a:moveTo>
                      <a:pt x="6169" y="0"/>
                    </a:moveTo>
                    <a:cubicBezTo>
                      <a:pt x="6141" y="2"/>
                      <a:pt x="6113" y="2"/>
                      <a:pt x="6087" y="5"/>
                    </a:cubicBezTo>
                    <a:cubicBezTo>
                      <a:pt x="4535" y="86"/>
                      <a:pt x="3038" y="332"/>
                      <a:pt x="1687" y="752"/>
                    </a:cubicBezTo>
                    <a:cubicBezTo>
                      <a:pt x="1645" y="766"/>
                      <a:pt x="1599" y="780"/>
                      <a:pt x="1558" y="794"/>
                    </a:cubicBezTo>
                    <a:cubicBezTo>
                      <a:pt x="1462" y="824"/>
                      <a:pt x="1372" y="855"/>
                      <a:pt x="1280" y="887"/>
                    </a:cubicBezTo>
                    <a:cubicBezTo>
                      <a:pt x="1023" y="974"/>
                      <a:pt x="779" y="1069"/>
                      <a:pt x="543" y="1167"/>
                    </a:cubicBezTo>
                    <a:cubicBezTo>
                      <a:pt x="456" y="1202"/>
                      <a:pt x="374" y="1239"/>
                      <a:pt x="292" y="1277"/>
                    </a:cubicBezTo>
                    <a:cubicBezTo>
                      <a:pt x="195" y="1321"/>
                      <a:pt x="97" y="1367"/>
                      <a:pt x="1" y="1412"/>
                    </a:cubicBezTo>
                    <a:lnTo>
                      <a:pt x="595" y="11356"/>
                    </a:lnTo>
                    <a:lnTo>
                      <a:pt x="6470" y="9726"/>
                    </a:lnTo>
                    <a:lnTo>
                      <a:pt x="6386" y="6994"/>
                    </a:lnTo>
                    <a:lnTo>
                      <a:pt x="2944" y="7980"/>
                    </a:lnTo>
                    <a:cubicBezTo>
                      <a:pt x="2910" y="7959"/>
                      <a:pt x="2881" y="7935"/>
                      <a:pt x="2853" y="7912"/>
                    </a:cubicBezTo>
                    <a:cubicBezTo>
                      <a:pt x="746" y="6248"/>
                      <a:pt x="1545" y="4131"/>
                      <a:pt x="4715" y="3180"/>
                    </a:cubicBezTo>
                    <a:cubicBezTo>
                      <a:pt x="5205" y="3034"/>
                      <a:pt x="5721" y="2924"/>
                      <a:pt x="6255" y="2848"/>
                    </a:cubicBezTo>
                    <a:lnTo>
                      <a:pt x="616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45"/>
              <p:cNvSpPr/>
              <p:nvPr/>
            </p:nvSpPr>
            <p:spPr>
              <a:xfrm>
                <a:off x="6415678" y="463988"/>
                <a:ext cx="784213" cy="1048658"/>
              </a:xfrm>
              <a:custGeom>
                <a:avLst/>
                <a:gdLst/>
                <a:ahLst/>
                <a:cxnLst/>
                <a:rect l="l" t="t" r="r" b="b"/>
                <a:pathLst>
                  <a:path w="6447" h="8621" extrusionOk="0">
                    <a:moveTo>
                      <a:pt x="0" y="1"/>
                    </a:moveTo>
                    <a:lnTo>
                      <a:pt x="35" y="2733"/>
                    </a:lnTo>
                    <a:cubicBezTo>
                      <a:pt x="1847" y="2979"/>
                      <a:pt x="3518" y="3575"/>
                      <a:pt x="4596" y="4454"/>
                    </a:cubicBezTo>
                    <a:cubicBezTo>
                      <a:pt x="4625" y="4478"/>
                      <a:pt x="4655" y="4502"/>
                      <a:pt x="4680" y="4528"/>
                    </a:cubicBezTo>
                    <a:lnTo>
                      <a:pt x="80" y="5845"/>
                    </a:lnTo>
                    <a:lnTo>
                      <a:pt x="118" y="8621"/>
                    </a:lnTo>
                    <a:lnTo>
                      <a:pt x="6364" y="6889"/>
                    </a:lnTo>
                    <a:lnTo>
                      <a:pt x="6447" y="1687"/>
                    </a:lnTo>
                    <a:cubicBezTo>
                      <a:pt x="6257" y="1600"/>
                      <a:pt x="6055" y="1515"/>
                      <a:pt x="5854" y="1432"/>
                    </a:cubicBezTo>
                    <a:cubicBezTo>
                      <a:pt x="5747" y="1387"/>
                      <a:pt x="5635" y="1344"/>
                      <a:pt x="5523" y="1302"/>
                    </a:cubicBezTo>
                    <a:cubicBezTo>
                      <a:pt x="5238" y="1193"/>
                      <a:pt x="4946" y="1089"/>
                      <a:pt x="4646" y="992"/>
                    </a:cubicBezTo>
                    <a:cubicBezTo>
                      <a:pt x="4531" y="952"/>
                      <a:pt x="4417" y="916"/>
                      <a:pt x="4297" y="881"/>
                    </a:cubicBezTo>
                    <a:cubicBezTo>
                      <a:pt x="3992" y="785"/>
                      <a:pt x="3682" y="698"/>
                      <a:pt x="3366" y="616"/>
                    </a:cubicBezTo>
                    <a:cubicBezTo>
                      <a:pt x="3249" y="584"/>
                      <a:pt x="3126" y="554"/>
                      <a:pt x="3005" y="525"/>
                    </a:cubicBezTo>
                    <a:cubicBezTo>
                      <a:pt x="2682" y="444"/>
                      <a:pt x="2356" y="374"/>
                      <a:pt x="2028" y="308"/>
                    </a:cubicBezTo>
                    <a:cubicBezTo>
                      <a:pt x="1906" y="285"/>
                      <a:pt x="1785" y="263"/>
                      <a:pt x="1662" y="242"/>
                    </a:cubicBezTo>
                    <a:cubicBezTo>
                      <a:pt x="1333" y="181"/>
                      <a:pt x="997" y="128"/>
                      <a:pt x="659" y="81"/>
                    </a:cubicBezTo>
                    <a:cubicBezTo>
                      <a:pt x="538" y="64"/>
                      <a:pt x="413" y="47"/>
                      <a:pt x="287" y="33"/>
                    </a:cubicBezTo>
                    <a:cubicBezTo>
                      <a:pt x="193" y="22"/>
                      <a:pt x="96" y="9"/>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3" name="TextBox 42">
            <a:extLst>
              <a:ext uri="{FF2B5EF4-FFF2-40B4-BE49-F238E27FC236}">
                <a16:creationId xmlns:a16="http://schemas.microsoft.com/office/drawing/2014/main" xmlns="" id="{654086FE-BF37-47F1-9B3D-E875630048EA}"/>
              </a:ext>
            </a:extLst>
          </p:cNvPr>
          <p:cNvSpPr txBox="1"/>
          <p:nvPr/>
        </p:nvSpPr>
        <p:spPr>
          <a:xfrm>
            <a:off x="5861425" y="390397"/>
            <a:ext cx="2042354" cy="58669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sng" strike="noStrike" kern="0" cap="none" spc="0" normalizeH="0" baseline="0" noProof="0" dirty="0">
                <a:ln>
                  <a:noFill/>
                </a:ln>
                <a:solidFill>
                  <a:schemeClr val="accent6"/>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Luyện tập 2 </a:t>
            </a:r>
            <a:endParaRPr kumimoji="0" lang="en-US" sz="2400" b="0" i="0" u="sng" strike="noStrike" kern="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44571FEC-A100-4AAA-AD47-21002F629FA0}"/>
                  </a:ext>
                </a:extLst>
              </p:cNvPr>
              <p:cNvSpPr txBox="1"/>
              <p:nvPr/>
            </p:nvSpPr>
            <p:spPr>
              <a:xfrm>
                <a:off x="2474147" y="2292754"/>
                <a:ext cx="5646247" cy="2640916"/>
              </a:xfrm>
              <a:prstGeom prst="rect">
                <a:avLst/>
              </a:prstGeom>
              <a:noFill/>
            </p:spPr>
            <p:txBody>
              <a:bodyPr wrap="square">
                <a:spAutoFit/>
              </a:bodyPr>
              <a:lstStyle/>
              <a:p>
                <a:pPr algn="ctr">
                  <a:lnSpc>
                    <a:spcPct val="150000"/>
                  </a:lnSpc>
                </a:pPr>
                <a:r>
                  <a:rPr lang="nl-NL"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Giải</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2000" dirty="0">
                    <a:effectLst/>
                    <a:latin typeface="Arial" panose="020B0604020202020204" pitchFamily="34" charset="0"/>
                    <a:ea typeface="Calibri" panose="020F0502020204030204" pitchFamily="34" charset="0"/>
                    <a:cs typeface="Times New Roman" panose="02020603050405020304" pitchFamily="18" charset="0"/>
                  </a:rPr>
                  <a:t>Số kết quả có thể xảy ra khi chỉ quan tâm đến ba con ngựa về đầu trong 12 con ngựa là một chỉnh hợp chập 3 của 12. </a:t>
                </a:r>
                <a:endParaRPr lang="vi-VN"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2000" dirty="0">
                    <a:effectLst/>
                    <a:latin typeface="Arial" panose="020B0604020202020204" pitchFamily="34" charset="0"/>
                    <a:ea typeface="Calibri" panose="020F0502020204030204" pitchFamily="34" charset="0"/>
                    <a:cs typeface="Times New Roman" panose="02020603050405020304" pitchFamily="18" charset="0"/>
                  </a:rPr>
                  <a:t>Vậy số kết quả là:</a:t>
                </a:r>
                <a:r>
                  <a:rPr lang="vi-VN" sz="20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Sup>
                      <m:sSubSupPr>
                        <m:ctrlPr>
                          <a:rPr lang="en-US" sz="2000" i="1">
                            <a:effectLst/>
                            <a:latin typeface="Cambria Math"/>
                            <a:ea typeface="Calibri" panose="020F0502020204030204" pitchFamily="34" charset="0"/>
                            <a:cs typeface="Arial" panose="020B0604020202020204" pitchFamily="34" charset="0"/>
                          </a:rPr>
                        </m:ctrlPr>
                      </m:sSubSupPr>
                      <m:e>
                        <m:r>
                          <a:rPr lang="nl-NL" sz="2000" i="1">
                            <a:effectLst/>
                            <a:latin typeface="Cambria Math" panose="02040503050406030204" pitchFamily="18" charset="0"/>
                            <a:ea typeface="Calibri" panose="020F0502020204030204" pitchFamily="34" charset="0"/>
                            <a:cs typeface="Arial" panose="020B0604020202020204" pitchFamily="34" charset="0"/>
                          </a:rPr>
                          <m:t>𝐴</m:t>
                        </m:r>
                      </m:e>
                      <m:sub>
                        <m:r>
                          <a:rPr lang="nl-NL" sz="2000" i="1">
                            <a:effectLst/>
                            <a:latin typeface="Cambria Math" panose="02040503050406030204" pitchFamily="18" charset="0"/>
                            <a:ea typeface="Calibri" panose="020F0502020204030204" pitchFamily="34" charset="0"/>
                            <a:cs typeface="Arial" panose="020B0604020202020204" pitchFamily="34" charset="0"/>
                          </a:rPr>
                          <m:t>12</m:t>
                        </m:r>
                      </m:sub>
                      <m:sup>
                        <m:r>
                          <a:rPr lang="nl-NL" sz="2000" i="1">
                            <a:effectLst/>
                            <a:latin typeface="Cambria Math" panose="02040503050406030204" pitchFamily="18" charset="0"/>
                            <a:ea typeface="Calibri" panose="020F0502020204030204" pitchFamily="34" charset="0"/>
                            <a:cs typeface="Arial" panose="020B0604020202020204" pitchFamily="34" charset="0"/>
                          </a:rPr>
                          <m:t>3</m:t>
                        </m:r>
                      </m:sup>
                    </m:sSubSup>
                    <m:r>
                      <a:rPr lang="nl-NL" sz="2000" i="1">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effectLst/>
                            <a:latin typeface="Cambria Math"/>
                            <a:ea typeface="Calibri" panose="020F0502020204030204" pitchFamily="34" charset="0"/>
                            <a:cs typeface="Arial" panose="020B0604020202020204" pitchFamily="34" charset="0"/>
                          </a:rPr>
                        </m:ctrlPr>
                      </m:fPr>
                      <m:num>
                        <m:r>
                          <a:rPr lang="nl-NL" sz="2000" i="1">
                            <a:effectLst/>
                            <a:latin typeface="Cambria Math" panose="02040503050406030204" pitchFamily="18" charset="0"/>
                            <a:ea typeface="Calibri" panose="020F0502020204030204" pitchFamily="34" charset="0"/>
                            <a:cs typeface="Arial" panose="020B0604020202020204" pitchFamily="34" charset="0"/>
                          </a:rPr>
                          <m:t>12!</m:t>
                        </m:r>
                      </m:num>
                      <m:den>
                        <m:r>
                          <a:rPr lang="nl-NL" sz="2000" i="1">
                            <a:effectLst/>
                            <a:latin typeface="Cambria Math" panose="02040503050406030204" pitchFamily="18" charset="0"/>
                            <a:ea typeface="Calibri" panose="020F0502020204030204" pitchFamily="34" charset="0"/>
                            <a:cs typeface="Arial" panose="020B0604020202020204" pitchFamily="34" charset="0"/>
                          </a:rPr>
                          <m:t>9!</m:t>
                        </m:r>
                      </m:den>
                    </m:f>
                    <m:r>
                      <a:rPr lang="nl-NL" sz="2000" i="1">
                        <a:effectLst/>
                        <a:latin typeface="Cambria Math" panose="02040503050406030204" pitchFamily="18" charset="0"/>
                        <a:ea typeface="Calibri" panose="020F0502020204030204" pitchFamily="34" charset="0"/>
                        <a:cs typeface="Arial" panose="020B0604020202020204" pitchFamily="34" charset="0"/>
                      </a:rPr>
                      <m:t>=1320</m:t>
                    </m:r>
                  </m:oMath>
                </a14:m>
                <a:r>
                  <a:rPr lang="nl-NL" sz="2000" dirty="0">
                    <a:effectLst/>
                    <a:latin typeface="Arial" panose="020B0604020202020204" pitchFamily="34" charset="0"/>
                    <a:ea typeface="Calibri" panose="020F0502020204030204" pitchFamily="34" charset="0"/>
                    <a:cs typeface="Times New Roman" panose="02020603050405020304" pitchFamily="18" charset="0"/>
                  </a:rPr>
                  <a:t> kết quả.</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44571FEC-A100-4AAA-AD47-21002F629FA0}"/>
                  </a:ext>
                </a:extLst>
              </p:cNvPr>
              <p:cNvSpPr txBox="1">
                <a:spLocks noRot="1" noChangeAspect="1" noMove="1" noResize="1" noEditPoints="1" noAdjustHandles="1" noChangeArrowheads="1" noChangeShapeType="1" noTextEdit="1"/>
              </p:cNvSpPr>
              <p:nvPr/>
            </p:nvSpPr>
            <p:spPr>
              <a:xfrm>
                <a:off x="2474147" y="2292754"/>
                <a:ext cx="5646247" cy="2640916"/>
              </a:xfrm>
              <a:prstGeom prst="rect">
                <a:avLst/>
              </a:prstGeom>
              <a:blipFill>
                <a:blip r:embed="rId3"/>
                <a:stretch>
                  <a:fillRect l="-1188" r="-1080" b="-693"/>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xmlns="" id="{8BD47C8D-0211-4D32-A01D-0CA9050973B2}"/>
              </a:ext>
            </a:extLst>
          </p:cNvPr>
          <p:cNvSpPr txBox="1"/>
          <p:nvPr/>
        </p:nvSpPr>
        <p:spPr>
          <a:xfrm>
            <a:off x="284379" y="266526"/>
            <a:ext cx="4787261" cy="235096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Trong một giải đua ngựa gồm 12 con ngựa, người ta chỉ quan tâm đến 3 con ngựa: con nhanh nhất, nhanh nhì và nhanh thứ ba. Hỏi có bao nhiêu kết quả có thể xảy ra?</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48" name="Google Shape;2791;p44">
            <a:extLst>
              <a:ext uri="{FF2B5EF4-FFF2-40B4-BE49-F238E27FC236}">
                <a16:creationId xmlns:a16="http://schemas.microsoft.com/office/drawing/2014/main" xmlns="" id="{554CCC01-73B2-4D55-9FB3-66B90AAA3340}"/>
              </a:ext>
            </a:extLst>
          </p:cNvPr>
          <p:cNvGrpSpPr/>
          <p:nvPr/>
        </p:nvGrpSpPr>
        <p:grpSpPr>
          <a:xfrm rot="698769">
            <a:off x="1371228" y="2708646"/>
            <a:ext cx="682158" cy="1330730"/>
            <a:chOff x="2116600" y="2923925"/>
            <a:chExt cx="330475" cy="635675"/>
          </a:xfrm>
        </p:grpSpPr>
        <p:sp>
          <p:nvSpPr>
            <p:cNvPr id="49" name="Google Shape;2792;p44">
              <a:extLst>
                <a:ext uri="{FF2B5EF4-FFF2-40B4-BE49-F238E27FC236}">
                  <a16:creationId xmlns:a16="http://schemas.microsoft.com/office/drawing/2014/main" xmlns="" id="{7CAF5F48-4519-4D83-905E-4C690CD36BCE}"/>
                </a:ext>
              </a:extLst>
            </p:cNvPr>
            <p:cNvSpPr/>
            <p:nvPr/>
          </p:nvSpPr>
          <p:spPr>
            <a:xfrm>
              <a:off x="2171100" y="3038250"/>
              <a:ext cx="44925" cy="444400"/>
            </a:xfrm>
            <a:custGeom>
              <a:avLst/>
              <a:gdLst/>
              <a:ahLst/>
              <a:cxnLst/>
              <a:rect l="l" t="t" r="r" b="b"/>
              <a:pathLst>
                <a:path w="1797" h="17776" extrusionOk="0">
                  <a:moveTo>
                    <a:pt x="730" y="1"/>
                  </a:moveTo>
                  <a:lnTo>
                    <a:pt x="1" y="44"/>
                  </a:lnTo>
                  <a:lnTo>
                    <a:pt x="1118" y="17775"/>
                  </a:lnTo>
                  <a:lnTo>
                    <a:pt x="1797" y="17734"/>
                  </a:lnTo>
                  <a:lnTo>
                    <a:pt x="73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793;p44">
              <a:extLst>
                <a:ext uri="{FF2B5EF4-FFF2-40B4-BE49-F238E27FC236}">
                  <a16:creationId xmlns:a16="http://schemas.microsoft.com/office/drawing/2014/main" xmlns="" id="{0FC82EED-8C68-476D-9F65-B1FE5FF6B7B8}"/>
                </a:ext>
              </a:extLst>
            </p:cNvPr>
            <p:cNvSpPr/>
            <p:nvPr/>
          </p:nvSpPr>
          <p:spPr>
            <a:xfrm>
              <a:off x="2151325" y="3039350"/>
              <a:ext cx="47750" cy="444550"/>
            </a:xfrm>
            <a:custGeom>
              <a:avLst/>
              <a:gdLst/>
              <a:ahLst/>
              <a:cxnLst/>
              <a:rect l="l" t="t" r="r" b="b"/>
              <a:pathLst>
                <a:path w="1910" h="17782" extrusionOk="0">
                  <a:moveTo>
                    <a:pt x="792" y="0"/>
                  </a:moveTo>
                  <a:lnTo>
                    <a:pt x="1" y="48"/>
                  </a:lnTo>
                  <a:lnTo>
                    <a:pt x="1068" y="17782"/>
                  </a:lnTo>
                  <a:lnTo>
                    <a:pt x="1909"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794;p44">
              <a:extLst>
                <a:ext uri="{FF2B5EF4-FFF2-40B4-BE49-F238E27FC236}">
                  <a16:creationId xmlns:a16="http://schemas.microsoft.com/office/drawing/2014/main" xmlns="" id="{E0A21793-7A7B-46B1-BA91-F2680D7F0233}"/>
                </a:ext>
              </a:extLst>
            </p:cNvPr>
            <p:cNvSpPr/>
            <p:nvPr/>
          </p:nvSpPr>
          <p:spPr>
            <a:xfrm>
              <a:off x="2150550" y="3026575"/>
              <a:ext cx="38725" cy="14050"/>
            </a:xfrm>
            <a:custGeom>
              <a:avLst/>
              <a:gdLst/>
              <a:ahLst/>
              <a:cxnLst/>
              <a:rect l="l" t="t" r="r" b="b"/>
              <a:pathLst>
                <a:path w="1549" h="562" extrusionOk="0">
                  <a:moveTo>
                    <a:pt x="1521" y="0"/>
                  </a:moveTo>
                  <a:lnTo>
                    <a:pt x="1" y="92"/>
                  </a:lnTo>
                  <a:lnTo>
                    <a:pt x="30"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795;p44">
              <a:extLst>
                <a:ext uri="{FF2B5EF4-FFF2-40B4-BE49-F238E27FC236}">
                  <a16:creationId xmlns:a16="http://schemas.microsoft.com/office/drawing/2014/main" xmlns="" id="{DBED5E16-4B82-4E2B-A3E2-121A6363E814}"/>
                </a:ext>
              </a:extLst>
            </p:cNvPr>
            <p:cNvSpPr/>
            <p:nvPr/>
          </p:nvSpPr>
          <p:spPr>
            <a:xfrm>
              <a:off x="2148100" y="2983600"/>
              <a:ext cx="40550" cy="45175"/>
            </a:xfrm>
            <a:custGeom>
              <a:avLst/>
              <a:gdLst/>
              <a:ahLst/>
              <a:cxnLst/>
              <a:rect l="l" t="t" r="r" b="b"/>
              <a:pathLst>
                <a:path w="1622" h="1807" extrusionOk="0">
                  <a:moveTo>
                    <a:pt x="1485" y="1"/>
                  </a:moveTo>
                  <a:cubicBezTo>
                    <a:pt x="1484" y="1"/>
                    <a:pt x="1483" y="1"/>
                    <a:pt x="1482" y="1"/>
                  </a:cubicBezTo>
                  <a:lnTo>
                    <a:pt x="34" y="87"/>
                  </a:lnTo>
                  <a:cubicBezTo>
                    <a:pt x="14" y="88"/>
                    <a:pt x="0" y="105"/>
                    <a:pt x="0" y="125"/>
                  </a:cubicBezTo>
                  <a:lnTo>
                    <a:pt x="101" y="1807"/>
                  </a:lnTo>
                  <a:lnTo>
                    <a:pt x="1622" y="1716"/>
                  </a:lnTo>
                  <a:lnTo>
                    <a:pt x="1520" y="33"/>
                  </a:lnTo>
                  <a:cubicBezTo>
                    <a:pt x="1520" y="14"/>
                    <a:pt x="1504" y="1"/>
                    <a:pt x="14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796;p44">
              <a:extLst>
                <a:ext uri="{FF2B5EF4-FFF2-40B4-BE49-F238E27FC236}">
                  <a16:creationId xmlns:a16="http://schemas.microsoft.com/office/drawing/2014/main" xmlns="" id="{F3004763-9DF1-4996-8B6D-AD7A137F8257}"/>
                </a:ext>
              </a:extLst>
            </p:cNvPr>
            <p:cNvSpPr/>
            <p:nvPr/>
          </p:nvSpPr>
          <p:spPr>
            <a:xfrm>
              <a:off x="2198900" y="2998875"/>
              <a:ext cx="28850" cy="444500"/>
            </a:xfrm>
            <a:custGeom>
              <a:avLst/>
              <a:gdLst/>
              <a:ahLst/>
              <a:cxnLst/>
              <a:rect l="l" t="t" r="r" b="b"/>
              <a:pathLst>
                <a:path w="1154" h="17780" extrusionOk="0">
                  <a:moveTo>
                    <a:pt x="761" y="1"/>
                  </a:moveTo>
                  <a:lnTo>
                    <a:pt x="1" y="19"/>
                  </a:lnTo>
                  <a:lnTo>
                    <a:pt x="431" y="17779"/>
                  </a:lnTo>
                  <a:lnTo>
                    <a:pt x="1153" y="17761"/>
                  </a:lnTo>
                  <a:lnTo>
                    <a:pt x="7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797;p44">
              <a:extLst>
                <a:ext uri="{FF2B5EF4-FFF2-40B4-BE49-F238E27FC236}">
                  <a16:creationId xmlns:a16="http://schemas.microsoft.com/office/drawing/2014/main" xmlns="" id="{8E01F156-1DBF-4042-B274-28954E2EE30F}"/>
                </a:ext>
              </a:extLst>
            </p:cNvPr>
            <p:cNvSpPr/>
            <p:nvPr/>
          </p:nvSpPr>
          <p:spPr>
            <a:xfrm>
              <a:off x="2217900" y="2998425"/>
              <a:ext cx="29875" cy="444500"/>
            </a:xfrm>
            <a:custGeom>
              <a:avLst/>
              <a:gdLst/>
              <a:ahLst/>
              <a:cxnLst/>
              <a:rect l="l" t="t" r="r" b="b"/>
              <a:pathLst>
                <a:path w="1195" h="17780" extrusionOk="0">
                  <a:moveTo>
                    <a:pt x="762" y="0"/>
                  </a:moveTo>
                  <a:lnTo>
                    <a:pt x="1" y="19"/>
                  </a:lnTo>
                  <a:lnTo>
                    <a:pt x="393" y="17779"/>
                  </a:lnTo>
                  <a:lnTo>
                    <a:pt x="1194" y="17759"/>
                  </a:lnTo>
                  <a:lnTo>
                    <a:pt x="7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798;p44">
              <a:extLst>
                <a:ext uri="{FF2B5EF4-FFF2-40B4-BE49-F238E27FC236}">
                  <a16:creationId xmlns:a16="http://schemas.microsoft.com/office/drawing/2014/main" xmlns="" id="{49E424CD-1A66-4185-8F6D-281CF06DE4DC}"/>
                </a:ext>
              </a:extLst>
            </p:cNvPr>
            <p:cNvSpPr/>
            <p:nvPr/>
          </p:nvSpPr>
          <p:spPr>
            <a:xfrm>
              <a:off x="2198900" y="2966075"/>
              <a:ext cx="38075" cy="33325"/>
            </a:xfrm>
            <a:custGeom>
              <a:avLst/>
              <a:gdLst/>
              <a:ahLst/>
              <a:cxnLst/>
              <a:rect l="l" t="t" r="r" b="b"/>
              <a:pathLst>
                <a:path w="1523" h="1333" extrusionOk="0">
                  <a:moveTo>
                    <a:pt x="1051" y="1"/>
                  </a:moveTo>
                  <a:lnTo>
                    <a:pt x="507" y="15"/>
                  </a:lnTo>
                  <a:lnTo>
                    <a:pt x="1" y="1332"/>
                  </a:lnTo>
                  <a:lnTo>
                    <a:pt x="1522" y="1296"/>
                  </a:lnTo>
                  <a:lnTo>
                    <a:pt x="105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799;p44">
              <a:extLst>
                <a:ext uri="{FF2B5EF4-FFF2-40B4-BE49-F238E27FC236}">
                  <a16:creationId xmlns:a16="http://schemas.microsoft.com/office/drawing/2014/main" xmlns="" id="{B52945BB-3F12-49E8-8382-2B62649FC891}"/>
                </a:ext>
              </a:extLst>
            </p:cNvPr>
            <p:cNvSpPr/>
            <p:nvPr/>
          </p:nvSpPr>
          <p:spPr>
            <a:xfrm>
              <a:off x="2211575" y="2948125"/>
              <a:ext cx="13600" cy="18325"/>
            </a:xfrm>
            <a:custGeom>
              <a:avLst/>
              <a:gdLst/>
              <a:ahLst/>
              <a:cxnLst/>
              <a:rect l="l" t="t" r="r" b="b"/>
              <a:pathLst>
                <a:path w="544" h="733" extrusionOk="0">
                  <a:moveTo>
                    <a:pt x="282" y="1"/>
                  </a:moveTo>
                  <a:lnTo>
                    <a:pt x="0" y="733"/>
                  </a:lnTo>
                  <a:lnTo>
                    <a:pt x="0" y="733"/>
                  </a:lnTo>
                  <a:lnTo>
                    <a:pt x="544" y="719"/>
                  </a:lnTo>
                  <a:lnTo>
                    <a:pt x="28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800;p44">
              <a:extLst>
                <a:ext uri="{FF2B5EF4-FFF2-40B4-BE49-F238E27FC236}">
                  <a16:creationId xmlns:a16="http://schemas.microsoft.com/office/drawing/2014/main" xmlns="" id="{7BB34753-2460-45A5-8A68-BEE6D3ABA852}"/>
                </a:ext>
              </a:extLst>
            </p:cNvPr>
            <p:cNvSpPr/>
            <p:nvPr/>
          </p:nvSpPr>
          <p:spPr>
            <a:xfrm>
              <a:off x="2274725" y="3038250"/>
              <a:ext cx="44925" cy="444400"/>
            </a:xfrm>
            <a:custGeom>
              <a:avLst/>
              <a:gdLst/>
              <a:ahLst/>
              <a:cxnLst/>
              <a:rect l="l" t="t" r="r" b="b"/>
              <a:pathLst>
                <a:path w="1797" h="17776" extrusionOk="0">
                  <a:moveTo>
                    <a:pt x="730" y="1"/>
                  </a:moveTo>
                  <a:lnTo>
                    <a:pt x="1" y="44"/>
                  </a:lnTo>
                  <a:lnTo>
                    <a:pt x="1117" y="17775"/>
                  </a:lnTo>
                  <a:lnTo>
                    <a:pt x="1797" y="17734"/>
                  </a:lnTo>
                  <a:lnTo>
                    <a:pt x="73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801;p44">
              <a:extLst>
                <a:ext uri="{FF2B5EF4-FFF2-40B4-BE49-F238E27FC236}">
                  <a16:creationId xmlns:a16="http://schemas.microsoft.com/office/drawing/2014/main" xmlns="" id="{A4782092-0130-4BE3-B3B3-1A63B4DA3F5A}"/>
                </a:ext>
              </a:extLst>
            </p:cNvPr>
            <p:cNvSpPr/>
            <p:nvPr/>
          </p:nvSpPr>
          <p:spPr>
            <a:xfrm>
              <a:off x="2254950" y="3039350"/>
              <a:ext cx="47725" cy="444550"/>
            </a:xfrm>
            <a:custGeom>
              <a:avLst/>
              <a:gdLst/>
              <a:ahLst/>
              <a:cxnLst/>
              <a:rect l="l" t="t" r="r" b="b"/>
              <a:pathLst>
                <a:path w="1909" h="17782" extrusionOk="0">
                  <a:moveTo>
                    <a:pt x="792" y="0"/>
                  </a:moveTo>
                  <a:lnTo>
                    <a:pt x="1" y="48"/>
                  </a:lnTo>
                  <a:lnTo>
                    <a:pt x="1068" y="17782"/>
                  </a:lnTo>
                  <a:lnTo>
                    <a:pt x="1908"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802;p44">
              <a:extLst>
                <a:ext uri="{FF2B5EF4-FFF2-40B4-BE49-F238E27FC236}">
                  <a16:creationId xmlns:a16="http://schemas.microsoft.com/office/drawing/2014/main" xmlns="" id="{36220C64-C8FA-448D-A4EF-1B4257BF02C6}"/>
                </a:ext>
              </a:extLst>
            </p:cNvPr>
            <p:cNvSpPr/>
            <p:nvPr/>
          </p:nvSpPr>
          <p:spPr>
            <a:xfrm>
              <a:off x="2254175" y="3026575"/>
              <a:ext cx="38750" cy="14050"/>
            </a:xfrm>
            <a:custGeom>
              <a:avLst/>
              <a:gdLst/>
              <a:ahLst/>
              <a:cxnLst/>
              <a:rect l="l" t="t" r="r" b="b"/>
              <a:pathLst>
                <a:path w="1550" h="562" extrusionOk="0">
                  <a:moveTo>
                    <a:pt x="1521" y="0"/>
                  </a:moveTo>
                  <a:lnTo>
                    <a:pt x="1" y="92"/>
                  </a:lnTo>
                  <a:lnTo>
                    <a:pt x="29"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803;p44">
              <a:extLst>
                <a:ext uri="{FF2B5EF4-FFF2-40B4-BE49-F238E27FC236}">
                  <a16:creationId xmlns:a16="http://schemas.microsoft.com/office/drawing/2014/main" xmlns="" id="{565DB527-98A8-462C-B45C-94A8345C14FA}"/>
                </a:ext>
              </a:extLst>
            </p:cNvPr>
            <p:cNvSpPr/>
            <p:nvPr/>
          </p:nvSpPr>
          <p:spPr>
            <a:xfrm>
              <a:off x="2251675" y="2983600"/>
              <a:ext cx="40600" cy="45175"/>
            </a:xfrm>
            <a:custGeom>
              <a:avLst/>
              <a:gdLst/>
              <a:ahLst/>
              <a:cxnLst/>
              <a:rect l="l" t="t" r="r" b="b"/>
              <a:pathLst>
                <a:path w="1624" h="1807" extrusionOk="0">
                  <a:moveTo>
                    <a:pt x="1487" y="1"/>
                  </a:moveTo>
                  <a:cubicBezTo>
                    <a:pt x="1486" y="1"/>
                    <a:pt x="1485" y="1"/>
                    <a:pt x="1485" y="1"/>
                  </a:cubicBezTo>
                  <a:lnTo>
                    <a:pt x="36" y="87"/>
                  </a:lnTo>
                  <a:cubicBezTo>
                    <a:pt x="16" y="88"/>
                    <a:pt x="1" y="105"/>
                    <a:pt x="2" y="125"/>
                  </a:cubicBezTo>
                  <a:lnTo>
                    <a:pt x="104" y="1807"/>
                  </a:lnTo>
                  <a:lnTo>
                    <a:pt x="1624" y="1716"/>
                  </a:lnTo>
                  <a:lnTo>
                    <a:pt x="1523" y="33"/>
                  </a:lnTo>
                  <a:cubicBezTo>
                    <a:pt x="1521" y="14"/>
                    <a:pt x="1506" y="1"/>
                    <a:pt x="14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804;p44">
              <a:extLst>
                <a:ext uri="{FF2B5EF4-FFF2-40B4-BE49-F238E27FC236}">
                  <a16:creationId xmlns:a16="http://schemas.microsoft.com/office/drawing/2014/main" xmlns="" id="{E4B085A6-D72E-4497-AD41-DA2F4180AE99}"/>
                </a:ext>
              </a:extLst>
            </p:cNvPr>
            <p:cNvSpPr/>
            <p:nvPr/>
          </p:nvSpPr>
          <p:spPr>
            <a:xfrm>
              <a:off x="2116600" y="3508225"/>
              <a:ext cx="330475" cy="51375"/>
            </a:xfrm>
            <a:custGeom>
              <a:avLst/>
              <a:gdLst/>
              <a:ahLst/>
              <a:cxnLst/>
              <a:rect l="l" t="t" r="r" b="b"/>
              <a:pathLst>
                <a:path w="13219" h="2055" extrusionOk="0">
                  <a:moveTo>
                    <a:pt x="6610" y="1"/>
                  </a:moveTo>
                  <a:cubicBezTo>
                    <a:pt x="2959" y="1"/>
                    <a:pt x="0" y="460"/>
                    <a:pt x="0" y="1027"/>
                  </a:cubicBezTo>
                  <a:cubicBezTo>
                    <a:pt x="0" y="1594"/>
                    <a:pt x="2959" y="2054"/>
                    <a:pt x="6610" y="2054"/>
                  </a:cubicBezTo>
                  <a:cubicBezTo>
                    <a:pt x="10260" y="2054"/>
                    <a:pt x="13219" y="1594"/>
                    <a:pt x="13219" y="1027"/>
                  </a:cubicBezTo>
                  <a:cubicBezTo>
                    <a:pt x="13219" y="460"/>
                    <a:pt x="10260" y="1"/>
                    <a:pt x="66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805;p44">
              <a:extLst>
                <a:ext uri="{FF2B5EF4-FFF2-40B4-BE49-F238E27FC236}">
                  <a16:creationId xmlns:a16="http://schemas.microsoft.com/office/drawing/2014/main" xmlns="" id="{6E8F2276-85A9-476D-8596-35E21734F564}"/>
                </a:ext>
              </a:extLst>
            </p:cNvPr>
            <p:cNvSpPr/>
            <p:nvPr/>
          </p:nvSpPr>
          <p:spPr>
            <a:xfrm>
              <a:off x="2334600" y="3046875"/>
              <a:ext cx="74375" cy="442800"/>
            </a:xfrm>
            <a:custGeom>
              <a:avLst/>
              <a:gdLst/>
              <a:ahLst/>
              <a:cxnLst/>
              <a:rect l="l" t="t" r="r" b="b"/>
              <a:pathLst>
                <a:path w="2975" h="17712" extrusionOk="0">
                  <a:moveTo>
                    <a:pt x="2249" y="0"/>
                  </a:moveTo>
                  <a:lnTo>
                    <a:pt x="0" y="17623"/>
                  </a:lnTo>
                  <a:lnTo>
                    <a:pt x="674" y="17712"/>
                  </a:lnTo>
                  <a:lnTo>
                    <a:pt x="2974" y="95"/>
                  </a:lnTo>
                  <a:lnTo>
                    <a:pt x="224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806;p44">
              <a:extLst>
                <a:ext uri="{FF2B5EF4-FFF2-40B4-BE49-F238E27FC236}">
                  <a16:creationId xmlns:a16="http://schemas.microsoft.com/office/drawing/2014/main" xmlns="" id="{DD0377C6-828D-43DB-A117-514086C95175}"/>
                </a:ext>
              </a:extLst>
            </p:cNvPr>
            <p:cNvSpPr/>
            <p:nvPr/>
          </p:nvSpPr>
          <p:spPr>
            <a:xfrm>
              <a:off x="2313725" y="3044300"/>
              <a:ext cx="77125" cy="443150"/>
            </a:xfrm>
            <a:custGeom>
              <a:avLst/>
              <a:gdLst/>
              <a:ahLst/>
              <a:cxnLst/>
              <a:rect l="l" t="t" r="r" b="b"/>
              <a:pathLst>
                <a:path w="3085" h="17726" extrusionOk="0">
                  <a:moveTo>
                    <a:pt x="2299" y="1"/>
                  </a:moveTo>
                  <a:lnTo>
                    <a:pt x="0" y="17616"/>
                  </a:lnTo>
                  <a:lnTo>
                    <a:pt x="835" y="17726"/>
                  </a:lnTo>
                  <a:lnTo>
                    <a:pt x="3084" y="103"/>
                  </a:lnTo>
                  <a:lnTo>
                    <a:pt x="229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807;p44">
              <a:extLst>
                <a:ext uri="{FF2B5EF4-FFF2-40B4-BE49-F238E27FC236}">
                  <a16:creationId xmlns:a16="http://schemas.microsoft.com/office/drawing/2014/main" xmlns="" id="{20F7B6CE-F90E-459A-A9AA-695B30D3AD73}"/>
                </a:ext>
              </a:extLst>
            </p:cNvPr>
            <p:cNvSpPr/>
            <p:nvPr/>
          </p:nvSpPr>
          <p:spPr>
            <a:xfrm>
              <a:off x="2371300" y="3032575"/>
              <a:ext cx="39300" cy="16650"/>
            </a:xfrm>
            <a:custGeom>
              <a:avLst/>
              <a:gdLst/>
              <a:ahLst/>
              <a:cxnLst/>
              <a:rect l="l" t="t" r="r" b="b"/>
              <a:pathLst>
                <a:path w="1572" h="666" extrusionOk="0">
                  <a:moveTo>
                    <a:pt x="62" y="1"/>
                  </a:moveTo>
                  <a:lnTo>
                    <a:pt x="0" y="468"/>
                  </a:lnTo>
                  <a:lnTo>
                    <a:pt x="1511" y="665"/>
                  </a:lnTo>
                  <a:lnTo>
                    <a:pt x="1571" y="198"/>
                  </a:lnTo>
                  <a:lnTo>
                    <a:pt x="6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808;p44">
              <a:extLst>
                <a:ext uri="{FF2B5EF4-FFF2-40B4-BE49-F238E27FC236}">
                  <a16:creationId xmlns:a16="http://schemas.microsoft.com/office/drawing/2014/main" xmlns="" id="{9AE57C20-BAAD-4969-9F05-E3354231D550}"/>
                </a:ext>
              </a:extLst>
            </p:cNvPr>
            <p:cNvSpPr/>
            <p:nvPr/>
          </p:nvSpPr>
          <p:spPr>
            <a:xfrm>
              <a:off x="2372725" y="2990075"/>
              <a:ext cx="43275" cy="47500"/>
            </a:xfrm>
            <a:custGeom>
              <a:avLst/>
              <a:gdLst/>
              <a:ahLst/>
              <a:cxnLst/>
              <a:rect l="l" t="t" r="r" b="b"/>
              <a:pathLst>
                <a:path w="1731" h="1900" extrusionOk="0">
                  <a:moveTo>
                    <a:pt x="253" y="0"/>
                  </a:moveTo>
                  <a:cubicBezTo>
                    <a:pt x="236" y="0"/>
                    <a:pt x="220" y="14"/>
                    <a:pt x="219" y="32"/>
                  </a:cubicBezTo>
                  <a:lnTo>
                    <a:pt x="1" y="1702"/>
                  </a:lnTo>
                  <a:lnTo>
                    <a:pt x="1510" y="1899"/>
                  </a:lnTo>
                  <a:lnTo>
                    <a:pt x="1728" y="229"/>
                  </a:lnTo>
                  <a:cubicBezTo>
                    <a:pt x="1731" y="209"/>
                    <a:pt x="1717" y="191"/>
                    <a:pt x="1697" y="188"/>
                  </a:cubicBezTo>
                  <a:lnTo>
                    <a:pt x="259" y="1"/>
                  </a:lnTo>
                  <a:cubicBezTo>
                    <a:pt x="257" y="0"/>
                    <a:pt x="255" y="0"/>
                    <a:pt x="2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809;p44">
              <a:extLst>
                <a:ext uri="{FF2B5EF4-FFF2-40B4-BE49-F238E27FC236}">
                  <a16:creationId xmlns:a16="http://schemas.microsoft.com/office/drawing/2014/main" xmlns="" id="{17EC19C0-C3DD-420B-8EE5-57F642C3682B}"/>
                </a:ext>
              </a:extLst>
            </p:cNvPr>
            <p:cNvSpPr/>
            <p:nvPr/>
          </p:nvSpPr>
          <p:spPr>
            <a:xfrm>
              <a:off x="2308100" y="2973900"/>
              <a:ext cx="34000" cy="444525"/>
            </a:xfrm>
            <a:custGeom>
              <a:avLst/>
              <a:gdLst/>
              <a:ahLst/>
              <a:cxnLst/>
              <a:rect l="l" t="t" r="r" b="b"/>
              <a:pathLst>
                <a:path w="1360" h="17781" extrusionOk="0">
                  <a:moveTo>
                    <a:pt x="600" y="0"/>
                  </a:moveTo>
                  <a:lnTo>
                    <a:pt x="0" y="17756"/>
                  </a:lnTo>
                  <a:lnTo>
                    <a:pt x="721" y="17780"/>
                  </a:lnTo>
                  <a:lnTo>
                    <a:pt x="1360" y="27"/>
                  </a:lnTo>
                  <a:lnTo>
                    <a:pt x="60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810;p44">
              <a:extLst>
                <a:ext uri="{FF2B5EF4-FFF2-40B4-BE49-F238E27FC236}">
                  <a16:creationId xmlns:a16="http://schemas.microsoft.com/office/drawing/2014/main" xmlns="" id="{93CC8D9A-4974-4FD9-9E7C-16355A78F855}"/>
                </a:ext>
              </a:extLst>
            </p:cNvPr>
            <p:cNvSpPr/>
            <p:nvPr/>
          </p:nvSpPr>
          <p:spPr>
            <a:xfrm>
              <a:off x="2326100" y="2974550"/>
              <a:ext cx="35050" cy="444550"/>
            </a:xfrm>
            <a:custGeom>
              <a:avLst/>
              <a:gdLst/>
              <a:ahLst/>
              <a:cxnLst/>
              <a:rect l="l" t="t" r="r" b="b"/>
              <a:pathLst>
                <a:path w="1402" h="17782" extrusionOk="0">
                  <a:moveTo>
                    <a:pt x="640" y="1"/>
                  </a:moveTo>
                  <a:lnTo>
                    <a:pt x="1" y="17754"/>
                  </a:lnTo>
                  <a:lnTo>
                    <a:pt x="802" y="17781"/>
                  </a:lnTo>
                  <a:lnTo>
                    <a:pt x="1401" y="26"/>
                  </a:lnTo>
                  <a:lnTo>
                    <a:pt x="64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811;p44">
              <a:extLst>
                <a:ext uri="{FF2B5EF4-FFF2-40B4-BE49-F238E27FC236}">
                  <a16:creationId xmlns:a16="http://schemas.microsoft.com/office/drawing/2014/main" xmlns="" id="{3263F31F-B0DD-4939-9B6D-ACF639F7DC3A}"/>
                </a:ext>
              </a:extLst>
            </p:cNvPr>
            <p:cNvSpPr/>
            <p:nvPr/>
          </p:nvSpPr>
          <p:spPr>
            <a:xfrm>
              <a:off x="2323075" y="2941775"/>
              <a:ext cx="38050" cy="33475"/>
            </a:xfrm>
            <a:custGeom>
              <a:avLst/>
              <a:gdLst/>
              <a:ahLst/>
              <a:cxnLst/>
              <a:rect l="l" t="t" r="r" b="b"/>
              <a:pathLst>
                <a:path w="1522" h="1339" extrusionOk="0">
                  <a:moveTo>
                    <a:pt x="584" y="0"/>
                  </a:moveTo>
                  <a:lnTo>
                    <a:pt x="1" y="1287"/>
                  </a:lnTo>
                  <a:lnTo>
                    <a:pt x="1521" y="1339"/>
                  </a:lnTo>
                  <a:lnTo>
                    <a:pt x="1126" y="18"/>
                  </a:lnTo>
                  <a:lnTo>
                    <a:pt x="58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812;p44">
              <a:extLst>
                <a:ext uri="{FF2B5EF4-FFF2-40B4-BE49-F238E27FC236}">
                  <a16:creationId xmlns:a16="http://schemas.microsoft.com/office/drawing/2014/main" xmlns="" id="{FC672D54-9F8A-43D4-8012-489C039B24C7}"/>
                </a:ext>
              </a:extLst>
            </p:cNvPr>
            <p:cNvSpPr/>
            <p:nvPr/>
          </p:nvSpPr>
          <p:spPr>
            <a:xfrm>
              <a:off x="2337650" y="2923925"/>
              <a:ext cx="13575" cy="18325"/>
            </a:xfrm>
            <a:custGeom>
              <a:avLst/>
              <a:gdLst/>
              <a:ahLst/>
              <a:cxnLst/>
              <a:rect l="l" t="t" r="r" b="b"/>
              <a:pathLst>
                <a:path w="543" h="733" extrusionOk="0">
                  <a:moveTo>
                    <a:pt x="324" y="0"/>
                  </a:moveTo>
                  <a:lnTo>
                    <a:pt x="1" y="714"/>
                  </a:lnTo>
                  <a:lnTo>
                    <a:pt x="543" y="732"/>
                  </a:lnTo>
                  <a:lnTo>
                    <a:pt x="3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813;p44">
              <a:extLst>
                <a:ext uri="{FF2B5EF4-FFF2-40B4-BE49-F238E27FC236}">
                  <a16:creationId xmlns:a16="http://schemas.microsoft.com/office/drawing/2014/main" xmlns="" id="{BA2BCF6F-62E9-435C-B4E1-967A4AA73262}"/>
                </a:ext>
              </a:extLst>
            </p:cNvPr>
            <p:cNvSpPr/>
            <p:nvPr/>
          </p:nvSpPr>
          <p:spPr>
            <a:xfrm>
              <a:off x="2153150" y="3200500"/>
              <a:ext cx="248225" cy="342550"/>
            </a:xfrm>
            <a:custGeom>
              <a:avLst/>
              <a:gdLst/>
              <a:ahLst/>
              <a:cxnLst/>
              <a:rect l="l" t="t" r="r" b="b"/>
              <a:pathLst>
                <a:path w="9929" h="13702" extrusionOk="0">
                  <a:moveTo>
                    <a:pt x="160" y="1"/>
                  </a:moveTo>
                  <a:cubicBezTo>
                    <a:pt x="73" y="1"/>
                    <a:pt x="1" y="71"/>
                    <a:pt x="1" y="158"/>
                  </a:cubicBezTo>
                  <a:lnTo>
                    <a:pt x="1" y="12871"/>
                  </a:lnTo>
                  <a:cubicBezTo>
                    <a:pt x="1" y="13330"/>
                    <a:pt x="372" y="13702"/>
                    <a:pt x="830" y="13702"/>
                  </a:cubicBezTo>
                  <a:lnTo>
                    <a:pt x="9098" y="13702"/>
                  </a:lnTo>
                  <a:cubicBezTo>
                    <a:pt x="9557" y="13702"/>
                    <a:pt x="9928" y="13330"/>
                    <a:pt x="9928" y="12871"/>
                  </a:cubicBezTo>
                  <a:lnTo>
                    <a:pt x="9928" y="158"/>
                  </a:lnTo>
                  <a:cubicBezTo>
                    <a:pt x="9928" y="71"/>
                    <a:pt x="9858" y="1"/>
                    <a:pt x="97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814;p44">
              <a:extLst>
                <a:ext uri="{FF2B5EF4-FFF2-40B4-BE49-F238E27FC236}">
                  <a16:creationId xmlns:a16="http://schemas.microsoft.com/office/drawing/2014/main" xmlns="" id="{BC846CBE-3EFD-499A-97EE-775B66725B3F}"/>
                </a:ext>
              </a:extLst>
            </p:cNvPr>
            <p:cNvSpPr/>
            <p:nvPr/>
          </p:nvSpPr>
          <p:spPr>
            <a:xfrm>
              <a:off x="2153150" y="3200500"/>
              <a:ext cx="97400" cy="342550"/>
            </a:xfrm>
            <a:custGeom>
              <a:avLst/>
              <a:gdLst/>
              <a:ahLst/>
              <a:cxnLst/>
              <a:rect l="l" t="t" r="r" b="b"/>
              <a:pathLst>
                <a:path w="3896" h="13702" extrusionOk="0">
                  <a:moveTo>
                    <a:pt x="160" y="1"/>
                  </a:moveTo>
                  <a:cubicBezTo>
                    <a:pt x="73" y="1"/>
                    <a:pt x="1" y="71"/>
                    <a:pt x="1" y="158"/>
                  </a:cubicBezTo>
                  <a:lnTo>
                    <a:pt x="1" y="12871"/>
                  </a:lnTo>
                  <a:cubicBezTo>
                    <a:pt x="1" y="13330"/>
                    <a:pt x="372" y="13702"/>
                    <a:pt x="830" y="13702"/>
                  </a:cubicBezTo>
                  <a:lnTo>
                    <a:pt x="3896" y="13702"/>
                  </a:lnTo>
                  <a:lnTo>
                    <a:pt x="3896" y="3735"/>
                  </a:lnTo>
                  <a:cubicBezTo>
                    <a:pt x="3896" y="1673"/>
                    <a:pt x="2223" y="1"/>
                    <a:pt x="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4848020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ircle(i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randombar(horizont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animEffect transition="in" filter="wipe(up)">
                                      <p:cBhvr>
                                        <p:cTn id="17" dur="500"/>
                                        <p:tgtEl>
                                          <p:spTgt spid="4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
                                            <p:txEl>
                                              <p:pRg st="1" end="1"/>
                                            </p:txEl>
                                          </p:spTgt>
                                        </p:tgtEl>
                                        <p:attrNameLst>
                                          <p:attrName>style.visibility</p:attrName>
                                        </p:attrNameLst>
                                      </p:cBhvr>
                                      <p:to>
                                        <p:strVal val="visible"/>
                                      </p:to>
                                    </p:set>
                                    <p:animEffect transition="in" filter="wipe(up)">
                                      <p:cBhvr>
                                        <p:cTn id="22" dur="500"/>
                                        <p:tgtEl>
                                          <p:spTgt spid="4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5">
                                            <p:txEl>
                                              <p:pRg st="2" end="2"/>
                                            </p:txEl>
                                          </p:spTgt>
                                        </p:tgtEl>
                                        <p:attrNameLst>
                                          <p:attrName>style.visibility</p:attrName>
                                        </p:attrNameLst>
                                      </p:cBhvr>
                                      <p:to>
                                        <p:strVal val="visible"/>
                                      </p:to>
                                    </p:set>
                                    <p:animEffect transition="in" filter="wipe(up)">
                                      <p:cBhvr>
                                        <p:cTn id="27" dur="5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build="p"/>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5"/>
        <p:cNvGrpSpPr/>
        <p:nvPr/>
      </p:nvGrpSpPr>
      <p:grpSpPr>
        <a:xfrm>
          <a:off x="0" y="0"/>
          <a:ext cx="0" cy="0"/>
          <a:chOff x="0" y="0"/>
          <a:chExt cx="0" cy="0"/>
        </a:xfrm>
      </p:grpSpPr>
      <p:grpSp>
        <p:nvGrpSpPr>
          <p:cNvPr id="4" name="Group 3">
            <a:extLst>
              <a:ext uri="{FF2B5EF4-FFF2-40B4-BE49-F238E27FC236}">
                <a16:creationId xmlns:a16="http://schemas.microsoft.com/office/drawing/2014/main" xmlns="" id="{1B8CF92D-BABF-439C-A1C2-56620648590A}"/>
              </a:ext>
            </a:extLst>
          </p:cNvPr>
          <p:cNvGrpSpPr/>
          <p:nvPr/>
        </p:nvGrpSpPr>
        <p:grpSpPr>
          <a:xfrm>
            <a:off x="483058" y="53371"/>
            <a:ext cx="8284386" cy="4715127"/>
            <a:chOff x="746403" y="567713"/>
            <a:chExt cx="7684369" cy="3973350"/>
          </a:xfrm>
        </p:grpSpPr>
        <p:grpSp>
          <p:nvGrpSpPr>
            <p:cNvPr id="3076" name="Google Shape;3076;p51"/>
            <p:cNvGrpSpPr/>
            <p:nvPr/>
          </p:nvGrpSpPr>
          <p:grpSpPr>
            <a:xfrm rot="10800000">
              <a:off x="746403" y="1321276"/>
              <a:ext cx="5099086" cy="3219787"/>
              <a:chOff x="2932862" y="2063425"/>
              <a:chExt cx="2598525" cy="1644174"/>
            </a:xfrm>
          </p:grpSpPr>
          <p:sp>
            <p:nvSpPr>
              <p:cNvPr id="3077" name="Google Shape;3077;p51"/>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1"/>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51"/>
            <p:cNvGrpSpPr/>
            <p:nvPr/>
          </p:nvGrpSpPr>
          <p:grpSpPr>
            <a:xfrm>
              <a:off x="3331686" y="567713"/>
              <a:ext cx="5099086" cy="3219787"/>
              <a:chOff x="2932862" y="2063425"/>
              <a:chExt cx="2598525" cy="1644174"/>
            </a:xfrm>
          </p:grpSpPr>
          <p:sp>
            <p:nvSpPr>
              <p:cNvPr id="3080" name="Google Shape;3080;p51"/>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1"/>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83" name="Google Shape;3083;p51"/>
          <p:cNvGrpSpPr/>
          <p:nvPr/>
        </p:nvGrpSpPr>
        <p:grpSpPr>
          <a:xfrm rot="277875">
            <a:off x="6475326" y="3544674"/>
            <a:ext cx="1906888" cy="870399"/>
            <a:chOff x="5007259" y="1296776"/>
            <a:chExt cx="3255115" cy="1485797"/>
          </a:xfrm>
        </p:grpSpPr>
        <p:sp>
          <p:nvSpPr>
            <p:cNvPr id="3084" name="Google Shape;3084;p51"/>
            <p:cNvSpPr/>
            <p:nvPr/>
          </p:nvSpPr>
          <p:spPr>
            <a:xfrm>
              <a:off x="5007259" y="1376415"/>
              <a:ext cx="3232218" cy="1406158"/>
            </a:xfrm>
            <a:custGeom>
              <a:avLst/>
              <a:gdLst/>
              <a:ahLst/>
              <a:cxnLst/>
              <a:rect l="l" t="t" r="r" b="b"/>
              <a:pathLst>
                <a:path w="26572" h="11560" extrusionOk="0">
                  <a:moveTo>
                    <a:pt x="11271" y="2751"/>
                  </a:moveTo>
                  <a:cubicBezTo>
                    <a:pt x="11902" y="2751"/>
                    <a:pt x="12536" y="2795"/>
                    <a:pt x="13155" y="2879"/>
                  </a:cubicBezTo>
                  <a:cubicBezTo>
                    <a:pt x="14965" y="3126"/>
                    <a:pt x="16635" y="3723"/>
                    <a:pt x="17714" y="4601"/>
                  </a:cubicBezTo>
                  <a:cubicBezTo>
                    <a:pt x="17743" y="4625"/>
                    <a:pt x="17774" y="4650"/>
                    <a:pt x="17798" y="4675"/>
                  </a:cubicBezTo>
                  <a:lnTo>
                    <a:pt x="6152" y="8007"/>
                  </a:lnTo>
                  <a:cubicBezTo>
                    <a:pt x="6118" y="7986"/>
                    <a:pt x="6090" y="7964"/>
                    <a:pt x="6060" y="7940"/>
                  </a:cubicBezTo>
                  <a:cubicBezTo>
                    <a:pt x="3953" y="6276"/>
                    <a:pt x="4753" y="4159"/>
                    <a:pt x="7923" y="3209"/>
                  </a:cubicBezTo>
                  <a:cubicBezTo>
                    <a:pt x="8412" y="3061"/>
                    <a:pt x="8929" y="2951"/>
                    <a:pt x="9464" y="2877"/>
                  </a:cubicBezTo>
                  <a:cubicBezTo>
                    <a:pt x="10053" y="2792"/>
                    <a:pt x="10661" y="2751"/>
                    <a:pt x="11271" y="2751"/>
                  </a:cubicBezTo>
                  <a:close/>
                  <a:moveTo>
                    <a:pt x="10525" y="1"/>
                  </a:moveTo>
                  <a:cubicBezTo>
                    <a:pt x="10231" y="1"/>
                    <a:pt x="9940" y="5"/>
                    <a:pt x="9648" y="16"/>
                  </a:cubicBezTo>
                  <a:cubicBezTo>
                    <a:pt x="9560" y="19"/>
                    <a:pt x="9467" y="22"/>
                    <a:pt x="9377" y="28"/>
                  </a:cubicBezTo>
                  <a:cubicBezTo>
                    <a:pt x="9349" y="29"/>
                    <a:pt x="9322" y="29"/>
                    <a:pt x="9295" y="32"/>
                  </a:cubicBezTo>
                  <a:cubicBezTo>
                    <a:pt x="7744" y="114"/>
                    <a:pt x="6248" y="360"/>
                    <a:pt x="4896" y="781"/>
                  </a:cubicBezTo>
                  <a:cubicBezTo>
                    <a:pt x="4853" y="793"/>
                    <a:pt x="4808" y="808"/>
                    <a:pt x="4766" y="823"/>
                  </a:cubicBezTo>
                  <a:cubicBezTo>
                    <a:pt x="4671" y="853"/>
                    <a:pt x="4580" y="882"/>
                    <a:pt x="4488" y="914"/>
                  </a:cubicBezTo>
                  <a:cubicBezTo>
                    <a:pt x="4231" y="1003"/>
                    <a:pt x="3987" y="1096"/>
                    <a:pt x="3751" y="1195"/>
                  </a:cubicBezTo>
                  <a:cubicBezTo>
                    <a:pt x="3663" y="1230"/>
                    <a:pt x="3582" y="1266"/>
                    <a:pt x="3500" y="1304"/>
                  </a:cubicBezTo>
                  <a:cubicBezTo>
                    <a:pt x="3403" y="1348"/>
                    <a:pt x="3304" y="1394"/>
                    <a:pt x="3209" y="1440"/>
                  </a:cubicBezTo>
                  <a:cubicBezTo>
                    <a:pt x="3082" y="1500"/>
                    <a:pt x="2961" y="1562"/>
                    <a:pt x="2841" y="1625"/>
                  </a:cubicBezTo>
                  <a:cubicBezTo>
                    <a:pt x="2767" y="1668"/>
                    <a:pt x="2695" y="1708"/>
                    <a:pt x="2620" y="1751"/>
                  </a:cubicBezTo>
                  <a:cubicBezTo>
                    <a:pt x="2418" y="1866"/>
                    <a:pt x="2229" y="1987"/>
                    <a:pt x="2050" y="2112"/>
                  </a:cubicBezTo>
                  <a:cubicBezTo>
                    <a:pt x="1984" y="2159"/>
                    <a:pt x="1919" y="2204"/>
                    <a:pt x="1858" y="2250"/>
                  </a:cubicBezTo>
                  <a:cubicBezTo>
                    <a:pt x="1686" y="2378"/>
                    <a:pt x="1527" y="2512"/>
                    <a:pt x="1380" y="2646"/>
                  </a:cubicBezTo>
                  <a:cubicBezTo>
                    <a:pt x="1324" y="2696"/>
                    <a:pt x="1272" y="2744"/>
                    <a:pt x="1221" y="2798"/>
                  </a:cubicBezTo>
                  <a:cubicBezTo>
                    <a:pt x="1083" y="2934"/>
                    <a:pt x="954" y="3076"/>
                    <a:pt x="838" y="3220"/>
                  </a:cubicBezTo>
                  <a:cubicBezTo>
                    <a:pt x="796" y="3274"/>
                    <a:pt x="754" y="3327"/>
                    <a:pt x="713" y="3381"/>
                  </a:cubicBezTo>
                  <a:cubicBezTo>
                    <a:pt x="609" y="3527"/>
                    <a:pt x="513" y="3675"/>
                    <a:pt x="432" y="3825"/>
                  </a:cubicBezTo>
                  <a:cubicBezTo>
                    <a:pt x="399" y="3882"/>
                    <a:pt x="370" y="3939"/>
                    <a:pt x="343" y="3997"/>
                  </a:cubicBezTo>
                  <a:cubicBezTo>
                    <a:pt x="271" y="4148"/>
                    <a:pt x="208" y="4301"/>
                    <a:pt x="159" y="4456"/>
                  </a:cubicBezTo>
                  <a:cubicBezTo>
                    <a:pt x="140" y="4518"/>
                    <a:pt x="121" y="4577"/>
                    <a:pt x="107" y="4636"/>
                  </a:cubicBezTo>
                  <a:cubicBezTo>
                    <a:pt x="67" y="4792"/>
                    <a:pt x="38" y="4949"/>
                    <a:pt x="22" y="5106"/>
                  </a:cubicBezTo>
                  <a:cubicBezTo>
                    <a:pt x="16" y="5167"/>
                    <a:pt x="11" y="5229"/>
                    <a:pt x="8" y="5291"/>
                  </a:cubicBezTo>
                  <a:cubicBezTo>
                    <a:pt x="1" y="5447"/>
                    <a:pt x="5" y="5606"/>
                    <a:pt x="19" y="5765"/>
                  </a:cubicBezTo>
                  <a:cubicBezTo>
                    <a:pt x="25" y="5827"/>
                    <a:pt x="35" y="5892"/>
                    <a:pt x="46" y="5954"/>
                  </a:cubicBezTo>
                  <a:cubicBezTo>
                    <a:pt x="67" y="6110"/>
                    <a:pt x="104" y="6267"/>
                    <a:pt x="149" y="6424"/>
                  </a:cubicBezTo>
                  <a:cubicBezTo>
                    <a:pt x="167" y="6487"/>
                    <a:pt x="188" y="6550"/>
                    <a:pt x="211" y="6615"/>
                  </a:cubicBezTo>
                  <a:cubicBezTo>
                    <a:pt x="264" y="6768"/>
                    <a:pt x="332" y="6923"/>
                    <a:pt x="406" y="7077"/>
                  </a:cubicBezTo>
                  <a:cubicBezTo>
                    <a:pt x="437" y="7140"/>
                    <a:pt x="470" y="7203"/>
                    <a:pt x="505" y="7267"/>
                  </a:cubicBezTo>
                  <a:cubicBezTo>
                    <a:pt x="586" y="7415"/>
                    <a:pt x="679" y="7562"/>
                    <a:pt x="781" y="7712"/>
                  </a:cubicBezTo>
                  <a:cubicBezTo>
                    <a:pt x="826" y="7775"/>
                    <a:pt x="872" y="7838"/>
                    <a:pt x="920" y="7902"/>
                  </a:cubicBezTo>
                  <a:cubicBezTo>
                    <a:pt x="1026" y="8044"/>
                    <a:pt x="1142" y="8186"/>
                    <a:pt x="1268" y="8328"/>
                  </a:cubicBezTo>
                  <a:cubicBezTo>
                    <a:pt x="1323" y="8389"/>
                    <a:pt x="1379" y="8449"/>
                    <a:pt x="1438" y="8511"/>
                  </a:cubicBezTo>
                  <a:cubicBezTo>
                    <a:pt x="1477" y="8550"/>
                    <a:pt x="1518" y="8593"/>
                    <a:pt x="1558" y="8632"/>
                  </a:cubicBezTo>
                  <a:cubicBezTo>
                    <a:pt x="1652" y="8725"/>
                    <a:pt x="1752" y="8818"/>
                    <a:pt x="1858" y="8912"/>
                  </a:cubicBezTo>
                  <a:cubicBezTo>
                    <a:pt x="1924" y="8971"/>
                    <a:pt x="1991" y="9030"/>
                    <a:pt x="2062" y="9088"/>
                  </a:cubicBezTo>
                  <a:cubicBezTo>
                    <a:pt x="2088" y="9113"/>
                    <a:pt x="2121" y="9139"/>
                    <a:pt x="2149" y="9164"/>
                  </a:cubicBezTo>
                  <a:lnTo>
                    <a:pt x="1269" y="9416"/>
                  </a:lnTo>
                  <a:cubicBezTo>
                    <a:pt x="1121" y="9458"/>
                    <a:pt x="1026" y="9529"/>
                    <a:pt x="986" y="9612"/>
                  </a:cubicBezTo>
                  <a:cubicBezTo>
                    <a:pt x="958" y="9671"/>
                    <a:pt x="959" y="9737"/>
                    <a:pt x="989" y="9805"/>
                  </a:cubicBezTo>
                  <a:cubicBezTo>
                    <a:pt x="1019" y="9865"/>
                    <a:pt x="1066" y="9926"/>
                    <a:pt x="1141" y="9983"/>
                  </a:cubicBezTo>
                  <a:lnTo>
                    <a:pt x="3167" y="11560"/>
                  </a:lnTo>
                  <a:lnTo>
                    <a:pt x="26571" y="5070"/>
                  </a:lnTo>
                  <a:lnTo>
                    <a:pt x="26516" y="4863"/>
                  </a:lnTo>
                  <a:lnTo>
                    <a:pt x="24490" y="3344"/>
                  </a:lnTo>
                  <a:cubicBezTo>
                    <a:pt x="24373" y="3247"/>
                    <a:pt x="24207" y="3172"/>
                    <a:pt x="24026" y="3129"/>
                  </a:cubicBezTo>
                  <a:cubicBezTo>
                    <a:pt x="23896" y="3096"/>
                    <a:pt x="23757" y="3078"/>
                    <a:pt x="23619" y="3078"/>
                  </a:cubicBezTo>
                  <a:cubicBezTo>
                    <a:pt x="23596" y="3078"/>
                    <a:pt x="23573" y="3078"/>
                    <a:pt x="23551" y="3079"/>
                  </a:cubicBezTo>
                  <a:cubicBezTo>
                    <a:pt x="23447" y="3084"/>
                    <a:pt x="23347" y="3099"/>
                    <a:pt x="23254" y="3126"/>
                  </a:cubicBezTo>
                  <a:lnTo>
                    <a:pt x="22249" y="3413"/>
                  </a:lnTo>
                  <a:cubicBezTo>
                    <a:pt x="22161" y="3347"/>
                    <a:pt x="22076" y="3281"/>
                    <a:pt x="21984" y="3216"/>
                  </a:cubicBezTo>
                  <a:cubicBezTo>
                    <a:pt x="21904" y="3155"/>
                    <a:pt x="21821" y="3095"/>
                    <a:pt x="21736" y="3036"/>
                  </a:cubicBezTo>
                  <a:cubicBezTo>
                    <a:pt x="21659" y="2982"/>
                    <a:pt x="21582" y="2930"/>
                    <a:pt x="21504" y="2879"/>
                  </a:cubicBezTo>
                  <a:cubicBezTo>
                    <a:pt x="21372" y="2792"/>
                    <a:pt x="21238" y="2709"/>
                    <a:pt x="21100" y="2627"/>
                  </a:cubicBezTo>
                  <a:cubicBezTo>
                    <a:pt x="21004" y="2571"/>
                    <a:pt x="20912" y="2516"/>
                    <a:pt x="20819" y="2463"/>
                  </a:cubicBezTo>
                  <a:cubicBezTo>
                    <a:pt x="20584" y="2330"/>
                    <a:pt x="20341" y="2204"/>
                    <a:pt x="20090" y="2080"/>
                  </a:cubicBezTo>
                  <a:cubicBezTo>
                    <a:pt x="19990" y="2029"/>
                    <a:pt x="19885" y="1980"/>
                    <a:pt x="19780" y="1931"/>
                  </a:cubicBezTo>
                  <a:cubicBezTo>
                    <a:pt x="19711" y="1897"/>
                    <a:pt x="19639" y="1866"/>
                    <a:pt x="19565" y="1835"/>
                  </a:cubicBezTo>
                  <a:cubicBezTo>
                    <a:pt x="19376" y="1746"/>
                    <a:pt x="19175" y="1662"/>
                    <a:pt x="18972" y="1580"/>
                  </a:cubicBezTo>
                  <a:cubicBezTo>
                    <a:pt x="18865" y="1535"/>
                    <a:pt x="18752" y="1492"/>
                    <a:pt x="18643" y="1449"/>
                  </a:cubicBezTo>
                  <a:cubicBezTo>
                    <a:pt x="18355" y="1341"/>
                    <a:pt x="18064" y="1235"/>
                    <a:pt x="17766" y="1138"/>
                  </a:cubicBezTo>
                  <a:cubicBezTo>
                    <a:pt x="17649" y="1100"/>
                    <a:pt x="17535" y="1064"/>
                    <a:pt x="17417" y="1027"/>
                  </a:cubicBezTo>
                  <a:cubicBezTo>
                    <a:pt x="17110" y="933"/>
                    <a:pt x="16800" y="846"/>
                    <a:pt x="16485" y="764"/>
                  </a:cubicBezTo>
                  <a:cubicBezTo>
                    <a:pt x="16367" y="732"/>
                    <a:pt x="16244" y="701"/>
                    <a:pt x="16123" y="671"/>
                  </a:cubicBezTo>
                  <a:cubicBezTo>
                    <a:pt x="15801" y="592"/>
                    <a:pt x="15474" y="522"/>
                    <a:pt x="15146" y="456"/>
                  </a:cubicBezTo>
                  <a:cubicBezTo>
                    <a:pt x="15024" y="433"/>
                    <a:pt x="14904" y="411"/>
                    <a:pt x="14780" y="389"/>
                  </a:cubicBezTo>
                  <a:cubicBezTo>
                    <a:pt x="14451" y="329"/>
                    <a:pt x="14114" y="275"/>
                    <a:pt x="13777" y="229"/>
                  </a:cubicBezTo>
                  <a:cubicBezTo>
                    <a:pt x="13656" y="212"/>
                    <a:pt x="13530" y="194"/>
                    <a:pt x="13405" y="181"/>
                  </a:cubicBezTo>
                  <a:cubicBezTo>
                    <a:pt x="13311" y="170"/>
                    <a:pt x="13214" y="157"/>
                    <a:pt x="13119" y="149"/>
                  </a:cubicBezTo>
                  <a:cubicBezTo>
                    <a:pt x="12877" y="121"/>
                    <a:pt x="12632" y="95"/>
                    <a:pt x="12390" y="76"/>
                  </a:cubicBezTo>
                  <a:cubicBezTo>
                    <a:pt x="12269" y="67"/>
                    <a:pt x="12145" y="60"/>
                    <a:pt x="12021" y="52"/>
                  </a:cubicBezTo>
                  <a:cubicBezTo>
                    <a:pt x="11684" y="29"/>
                    <a:pt x="11344" y="14"/>
                    <a:pt x="11009" y="8"/>
                  </a:cubicBezTo>
                  <a:cubicBezTo>
                    <a:pt x="10887" y="4"/>
                    <a:pt x="10767" y="2"/>
                    <a:pt x="10646" y="1"/>
                  </a:cubicBezTo>
                  <a:cubicBezTo>
                    <a:pt x="10606" y="1"/>
                    <a:pt x="10565" y="1"/>
                    <a:pt x="10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1"/>
            <p:cNvSpPr/>
            <p:nvPr/>
          </p:nvSpPr>
          <p:spPr>
            <a:xfrm>
              <a:off x="5030400" y="1296776"/>
              <a:ext cx="3231975" cy="1406280"/>
            </a:xfrm>
            <a:custGeom>
              <a:avLst/>
              <a:gdLst/>
              <a:ahLst/>
              <a:cxnLst/>
              <a:rect l="l" t="t" r="r" b="b"/>
              <a:pathLst>
                <a:path w="26570" h="11561" extrusionOk="0">
                  <a:moveTo>
                    <a:pt x="11266" y="2752"/>
                  </a:moveTo>
                  <a:cubicBezTo>
                    <a:pt x="11898" y="2752"/>
                    <a:pt x="12533" y="2795"/>
                    <a:pt x="13152" y="2880"/>
                  </a:cubicBezTo>
                  <a:cubicBezTo>
                    <a:pt x="14964" y="3126"/>
                    <a:pt x="16635" y="3722"/>
                    <a:pt x="17713" y="4601"/>
                  </a:cubicBezTo>
                  <a:cubicBezTo>
                    <a:pt x="17742" y="4625"/>
                    <a:pt x="17772" y="4649"/>
                    <a:pt x="17797" y="4675"/>
                  </a:cubicBezTo>
                  <a:lnTo>
                    <a:pt x="6151" y="8008"/>
                  </a:lnTo>
                  <a:cubicBezTo>
                    <a:pt x="6117" y="7987"/>
                    <a:pt x="6088" y="7963"/>
                    <a:pt x="6060" y="7940"/>
                  </a:cubicBezTo>
                  <a:cubicBezTo>
                    <a:pt x="3953" y="6276"/>
                    <a:pt x="4752" y="4159"/>
                    <a:pt x="7922" y="3208"/>
                  </a:cubicBezTo>
                  <a:cubicBezTo>
                    <a:pt x="8412" y="3062"/>
                    <a:pt x="8928" y="2950"/>
                    <a:pt x="9462" y="2876"/>
                  </a:cubicBezTo>
                  <a:cubicBezTo>
                    <a:pt x="10050" y="2792"/>
                    <a:pt x="10657" y="2752"/>
                    <a:pt x="11266" y="2752"/>
                  </a:cubicBezTo>
                  <a:close/>
                  <a:moveTo>
                    <a:pt x="10448" y="1"/>
                  </a:moveTo>
                  <a:cubicBezTo>
                    <a:pt x="10180" y="1"/>
                    <a:pt x="9915" y="5"/>
                    <a:pt x="9648" y="16"/>
                  </a:cubicBezTo>
                  <a:cubicBezTo>
                    <a:pt x="9559" y="20"/>
                    <a:pt x="9466" y="23"/>
                    <a:pt x="9376" y="28"/>
                  </a:cubicBezTo>
                  <a:cubicBezTo>
                    <a:pt x="9348" y="30"/>
                    <a:pt x="9320" y="30"/>
                    <a:pt x="9294" y="33"/>
                  </a:cubicBezTo>
                  <a:cubicBezTo>
                    <a:pt x="7743" y="114"/>
                    <a:pt x="6245" y="360"/>
                    <a:pt x="4894" y="780"/>
                  </a:cubicBezTo>
                  <a:cubicBezTo>
                    <a:pt x="4852" y="794"/>
                    <a:pt x="4806" y="808"/>
                    <a:pt x="4765" y="822"/>
                  </a:cubicBezTo>
                  <a:cubicBezTo>
                    <a:pt x="4670" y="852"/>
                    <a:pt x="4579" y="883"/>
                    <a:pt x="4487" y="915"/>
                  </a:cubicBezTo>
                  <a:cubicBezTo>
                    <a:pt x="4230" y="1002"/>
                    <a:pt x="3986" y="1097"/>
                    <a:pt x="3750" y="1195"/>
                  </a:cubicBezTo>
                  <a:cubicBezTo>
                    <a:pt x="3663" y="1230"/>
                    <a:pt x="3581" y="1267"/>
                    <a:pt x="3499" y="1305"/>
                  </a:cubicBezTo>
                  <a:cubicBezTo>
                    <a:pt x="3402" y="1349"/>
                    <a:pt x="3304" y="1395"/>
                    <a:pt x="3208" y="1440"/>
                  </a:cubicBezTo>
                  <a:cubicBezTo>
                    <a:pt x="3081" y="1501"/>
                    <a:pt x="2959" y="1563"/>
                    <a:pt x="2841" y="1626"/>
                  </a:cubicBezTo>
                  <a:cubicBezTo>
                    <a:pt x="2765" y="1667"/>
                    <a:pt x="2693" y="1709"/>
                    <a:pt x="2620" y="1751"/>
                  </a:cubicBezTo>
                  <a:cubicBezTo>
                    <a:pt x="2417" y="1867"/>
                    <a:pt x="2228" y="1988"/>
                    <a:pt x="2050" y="2113"/>
                  </a:cubicBezTo>
                  <a:cubicBezTo>
                    <a:pt x="1983" y="2159"/>
                    <a:pt x="1917" y="2204"/>
                    <a:pt x="1857" y="2251"/>
                  </a:cubicBezTo>
                  <a:cubicBezTo>
                    <a:pt x="1685" y="2379"/>
                    <a:pt x="1526" y="2511"/>
                    <a:pt x="1380" y="2646"/>
                  </a:cubicBezTo>
                  <a:cubicBezTo>
                    <a:pt x="1323" y="2697"/>
                    <a:pt x="1271" y="2745"/>
                    <a:pt x="1220" y="2797"/>
                  </a:cubicBezTo>
                  <a:cubicBezTo>
                    <a:pt x="1083" y="2935"/>
                    <a:pt x="953" y="3077"/>
                    <a:pt x="838" y="3221"/>
                  </a:cubicBezTo>
                  <a:cubicBezTo>
                    <a:pt x="795" y="3273"/>
                    <a:pt x="753" y="3326"/>
                    <a:pt x="712" y="3381"/>
                  </a:cubicBezTo>
                  <a:cubicBezTo>
                    <a:pt x="608" y="3527"/>
                    <a:pt x="512" y="3675"/>
                    <a:pt x="431" y="3826"/>
                  </a:cubicBezTo>
                  <a:cubicBezTo>
                    <a:pt x="398" y="3882"/>
                    <a:pt x="369" y="3938"/>
                    <a:pt x="342" y="3996"/>
                  </a:cubicBezTo>
                  <a:cubicBezTo>
                    <a:pt x="270" y="4148"/>
                    <a:pt x="207" y="4300"/>
                    <a:pt x="158" y="4456"/>
                  </a:cubicBezTo>
                  <a:cubicBezTo>
                    <a:pt x="139" y="4517"/>
                    <a:pt x="120" y="4576"/>
                    <a:pt x="106" y="4637"/>
                  </a:cubicBezTo>
                  <a:cubicBezTo>
                    <a:pt x="66" y="4791"/>
                    <a:pt x="37" y="4949"/>
                    <a:pt x="21" y="5107"/>
                  </a:cubicBezTo>
                  <a:cubicBezTo>
                    <a:pt x="14" y="5167"/>
                    <a:pt x="10" y="5229"/>
                    <a:pt x="7" y="5290"/>
                  </a:cubicBezTo>
                  <a:cubicBezTo>
                    <a:pt x="0" y="5447"/>
                    <a:pt x="4" y="5605"/>
                    <a:pt x="18" y="5764"/>
                  </a:cubicBezTo>
                  <a:cubicBezTo>
                    <a:pt x="24" y="5827"/>
                    <a:pt x="34" y="5892"/>
                    <a:pt x="45" y="5954"/>
                  </a:cubicBezTo>
                  <a:cubicBezTo>
                    <a:pt x="66" y="6110"/>
                    <a:pt x="103" y="6268"/>
                    <a:pt x="148" y="6424"/>
                  </a:cubicBezTo>
                  <a:cubicBezTo>
                    <a:pt x="166" y="6488"/>
                    <a:pt x="187" y="6551"/>
                    <a:pt x="210" y="6614"/>
                  </a:cubicBezTo>
                  <a:cubicBezTo>
                    <a:pt x="263" y="6768"/>
                    <a:pt x="331" y="6922"/>
                    <a:pt x="406" y="7077"/>
                  </a:cubicBezTo>
                  <a:cubicBezTo>
                    <a:pt x="436" y="7141"/>
                    <a:pt x="469" y="7203"/>
                    <a:pt x="504" y="7267"/>
                  </a:cubicBezTo>
                  <a:cubicBezTo>
                    <a:pt x="586" y="7415"/>
                    <a:pt x="679" y="7563"/>
                    <a:pt x="780" y="7712"/>
                  </a:cubicBezTo>
                  <a:cubicBezTo>
                    <a:pt x="825" y="7774"/>
                    <a:pt x="871" y="7839"/>
                    <a:pt x="919" y="7902"/>
                  </a:cubicBezTo>
                  <a:cubicBezTo>
                    <a:pt x="1025" y="8044"/>
                    <a:pt x="1142" y="8186"/>
                    <a:pt x="1267" y="8327"/>
                  </a:cubicBezTo>
                  <a:cubicBezTo>
                    <a:pt x="1322" y="8389"/>
                    <a:pt x="1378" y="8450"/>
                    <a:pt x="1437" y="8512"/>
                  </a:cubicBezTo>
                  <a:cubicBezTo>
                    <a:pt x="1477" y="8551"/>
                    <a:pt x="1517" y="8592"/>
                    <a:pt x="1555" y="8631"/>
                  </a:cubicBezTo>
                  <a:cubicBezTo>
                    <a:pt x="1651" y="8726"/>
                    <a:pt x="1751" y="8818"/>
                    <a:pt x="1857" y="8913"/>
                  </a:cubicBezTo>
                  <a:cubicBezTo>
                    <a:pt x="1923" y="8972"/>
                    <a:pt x="1990" y="9031"/>
                    <a:pt x="2061" y="9089"/>
                  </a:cubicBezTo>
                  <a:cubicBezTo>
                    <a:pt x="2088" y="9114"/>
                    <a:pt x="2120" y="9139"/>
                    <a:pt x="2148" y="9163"/>
                  </a:cubicBezTo>
                  <a:lnTo>
                    <a:pt x="1267" y="9415"/>
                  </a:lnTo>
                  <a:cubicBezTo>
                    <a:pt x="1121" y="9457"/>
                    <a:pt x="1025" y="9528"/>
                    <a:pt x="985" y="9612"/>
                  </a:cubicBezTo>
                  <a:cubicBezTo>
                    <a:pt x="957" y="9671"/>
                    <a:pt x="957" y="9738"/>
                    <a:pt x="988" y="9805"/>
                  </a:cubicBezTo>
                  <a:cubicBezTo>
                    <a:pt x="1016" y="9866"/>
                    <a:pt x="1066" y="9925"/>
                    <a:pt x="1140" y="9984"/>
                  </a:cubicBezTo>
                  <a:lnTo>
                    <a:pt x="3166" y="11560"/>
                  </a:lnTo>
                  <a:lnTo>
                    <a:pt x="26569" y="5069"/>
                  </a:lnTo>
                  <a:lnTo>
                    <a:pt x="24489" y="3343"/>
                  </a:lnTo>
                  <a:cubicBezTo>
                    <a:pt x="24372" y="3247"/>
                    <a:pt x="24204" y="3173"/>
                    <a:pt x="24026" y="3129"/>
                  </a:cubicBezTo>
                  <a:cubicBezTo>
                    <a:pt x="23896" y="3096"/>
                    <a:pt x="23758" y="3078"/>
                    <a:pt x="23621" y="3078"/>
                  </a:cubicBezTo>
                  <a:cubicBezTo>
                    <a:pt x="23597" y="3078"/>
                    <a:pt x="23574" y="3079"/>
                    <a:pt x="23550" y="3080"/>
                  </a:cubicBezTo>
                  <a:cubicBezTo>
                    <a:pt x="23446" y="3084"/>
                    <a:pt x="23344" y="3100"/>
                    <a:pt x="23252" y="3126"/>
                  </a:cubicBezTo>
                  <a:lnTo>
                    <a:pt x="22248" y="3413"/>
                  </a:lnTo>
                  <a:cubicBezTo>
                    <a:pt x="22161" y="3347"/>
                    <a:pt x="22073" y="3281"/>
                    <a:pt x="21982" y="3216"/>
                  </a:cubicBezTo>
                  <a:cubicBezTo>
                    <a:pt x="21902" y="3156"/>
                    <a:pt x="21820" y="3095"/>
                    <a:pt x="21736" y="3036"/>
                  </a:cubicBezTo>
                  <a:cubicBezTo>
                    <a:pt x="21657" y="2983"/>
                    <a:pt x="21581" y="2931"/>
                    <a:pt x="21502" y="2880"/>
                  </a:cubicBezTo>
                  <a:cubicBezTo>
                    <a:pt x="21371" y="2793"/>
                    <a:pt x="21236" y="2710"/>
                    <a:pt x="21098" y="2628"/>
                  </a:cubicBezTo>
                  <a:cubicBezTo>
                    <a:pt x="21004" y="2572"/>
                    <a:pt x="20911" y="2517"/>
                    <a:pt x="20816" y="2463"/>
                  </a:cubicBezTo>
                  <a:cubicBezTo>
                    <a:pt x="20583" y="2330"/>
                    <a:pt x="20339" y="2203"/>
                    <a:pt x="20089" y="2081"/>
                  </a:cubicBezTo>
                  <a:cubicBezTo>
                    <a:pt x="19987" y="2030"/>
                    <a:pt x="19885" y="1979"/>
                    <a:pt x="19778" y="1930"/>
                  </a:cubicBezTo>
                  <a:cubicBezTo>
                    <a:pt x="19709" y="1898"/>
                    <a:pt x="19637" y="1865"/>
                    <a:pt x="19564" y="1834"/>
                  </a:cubicBezTo>
                  <a:cubicBezTo>
                    <a:pt x="19374" y="1747"/>
                    <a:pt x="19172" y="1662"/>
                    <a:pt x="18971" y="1579"/>
                  </a:cubicBezTo>
                  <a:cubicBezTo>
                    <a:pt x="18864" y="1534"/>
                    <a:pt x="18752" y="1491"/>
                    <a:pt x="18640" y="1449"/>
                  </a:cubicBezTo>
                  <a:cubicBezTo>
                    <a:pt x="18355" y="1340"/>
                    <a:pt x="18063" y="1236"/>
                    <a:pt x="17763" y="1139"/>
                  </a:cubicBezTo>
                  <a:cubicBezTo>
                    <a:pt x="17648" y="1101"/>
                    <a:pt x="17534" y="1063"/>
                    <a:pt x="17414" y="1028"/>
                  </a:cubicBezTo>
                  <a:cubicBezTo>
                    <a:pt x="17109" y="932"/>
                    <a:pt x="16799" y="845"/>
                    <a:pt x="16483" y="763"/>
                  </a:cubicBezTo>
                  <a:cubicBezTo>
                    <a:pt x="16364" y="732"/>
                    <a:pt x="16242" y="701"/>
                    <a:pt x="16122" y="672"/>
                  </a:cubicBezTo>
                  <a:cubicBezTo>
                    <a:pt x="15799" y="593"/>
                    <a:pt x="15473" y="521"/>
                    <a:pt x="15144" y="456"/>
                  </a:cubicBezTo>
                  <a:cubicBezTo>
                    <a:pt x="15022" y="434"/>
                    <a:pt x="14902" y="410"/>
                    <a:pt x="14779" y="390"/>
                  </a:cubicBezTo>
                  <a:cubicBezTo>
                    <a:pt x="14450" y="328"/>
                    <a:pt x="14114" y="275"/>
                    <a:pt x="13776" y="228"/>
                  </a:cubicBezTo>
                  <a:cubicBezTo>
                    <a:pt x="13655" y="211"/>
                    <a:pt x="13528" y="194"/>
                    <a:pt x="13404" y="180"/>
                  </a:cubicBezTo>
                  <a:cubicBezTo>
                    <a:pt x="13310" y="169"/>
                    <a:pt x="13213" y="156"/>
                    <a:pt x="13117" y="148"/>
                  </a:cubicBezTo>
                  <a:cubicBezTo>
                    <a:pt x="12875" y="121"/>
                    <a:pt x="12630" y="96"/>
                    <a:pt x="12388" y="76"/>
                  </a:cubicBezTo>
                  <a:cubicBezTo>
                    <a:pt x="12267" y="68"/>
                    <a:pt x="12145" y="59"/>
                    <a:pt x="12021" y="51"/>
                  </a:cubicBezTo>
                  <a:cubicBezTo>
                    <a:pt x="11683" y="30"/>
                    <a:pt x="11342" y="14"/>
                    <a:pt x="11007" y="7"/>
                  </a:cubicBezTo>
                  <a:cubicBezTo>
                    <a:pt x="10886" y="3"/>
                    <a:pt x="10765" y="3"/>
                    <a:pt x="10645" y="2"/>
                  </a:cubicBezTo>
                  <a:cubicBezTo>
                    <a:pt x="10579" y="1"/>
                    <a:pt x="10514" y="1"/>
                    <a:pt x="10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1"/>
            <p:cNvSpPr/>
            <p:nvPr/>
          </p:nvSpPr>
          <p:spPr>
            <a:xfrm>
              <a:off x="5420503" y="1300182"/>
              <a:ext cx="787132" cy="1381465"/>
            </a:xfrm>
            <a:custGeom>
              <a:avLst/>
              <a:gdLst/>
              <a:ahLst/>
              <a:cxnLst/>
              <a:rect l="l" t="t" r="r" b="b"/>
              <a:pathLst>
                <a:path w="6471" h="11357" extrusionOk="0">
                  <a:moveTo>
                    <a:pt x="6169" y="0"/>
                  </a:moveTo>
                  <a:cubicBezTo>
                    <a:pt x="6141" y="2"/>
                    <a:pt x="6113" y="2"/>
                    <a:pt x="6087" y="5"/>
                  </a:cubicBezTo>
                  <a:cubicBezTo>
                    <a:pt x="4535" y="86"/>
                    <a:pt x="3038" y="332"/>
                    <a:pt x="1687" y="752"/>
                  </a:cubicBezTo>
                  <a:cubicBezTo>
                    <a:pt x="1645" y="766"/>
                    <a:pt x="1599" y="780"/>
                    <a:pt x="1558" y="794"/>
                  </a:cubicBezTo>
                  <a:cubicBezTo>
                    <a:pt x="1462" y="824"/>
                    <a:pt x="1372" y="855"/>
                    <a:pt x="1280" y="887"/>
                  </a:cubicBezTo>
                  <a:cubicBezTo>
                    <a:pt x="1023" y="974"/>
                    <a:pt x="779" y="1069"/>
                    <a:pt x="543" y="1167"/>
                  </a:cubicBezTo>
                  <a:cubicBezTo>
                    <a:pt x="456" y="1202"/>
                    <a:pt x="374" y="1239"/>
                    <a:pt x="292" y="1277"/>
                  </a:cubicBezTo>
                  <a:cubicBezTo>
                    <a:pt x="195" y="1321"/>
                    <a:pt x="97" y="1367"/>
                    <a:pt x="1" y="1412"/>
                  </a:cubicBezTo>
                  <a:lnTo>
                    <a:pt x="595" y="11356"/>
                  </a:lnTo>
                  <a:lnTo>
                    <a:pt x="6470" y="9726"/>
                  </a:lnTo>
                  <a:lnTo>
                    <a:pt x="6386" y="6994"/>
                  </a:lnTo>
                  <a:lnTo>
                    <a:pt x="2944" y="7980"/>
                  </a:lnTo>
                  <a:cubicBezTo>
                    <a:pt x="2910" y="7959"/>
                    <a:pt x="2881" y="7935"/>
                    <a:pt x="2853" y="7912"/>
                  </a:cubicBezTo>
                  <a:cubicBezTo>
                    <a:pt x="746" y="6248"/>
                    <a:pt x="1545" y="4131"/>
                    <a:pt x="4715" y="3180"/>
                  </a:cubicBezTo>
                  <a:cubicBezTo>
                    <a:pt x="5205" y="3034"/>
                    <a:pt x="5721" y="2924"/>
                    <a:pt x="6255" y="2848"/>
                  </a:cubicBezTo>
                  <a:lnTo>
                    <a:pt x="6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1"/>
            <p:cNvSpPr/>
            <p:nvPr/>
          </p:nvSpPr>
          <p:spPr>
            <a:xfrm>
              <a:off x="6625966" y="1314657"/>
              <a:ext cx="784213" cy="1048658"/>
            </a:xfrm>
            <a:custGeom>
              <a:avLst/>
              <a:gdLst/>
              <a:ahLst/>
              <a:cxnLst/>
              <a:rect l="l" t="t" r="r" b="b"/>
              <a:pathLst>
                <a:path w="6447" h="8621" extrusionOk="0">
                  <a:moveTo>
                    <a:pt x="0" y="1"/>
                  </a:moveTo>
                  <a:lnTo>
                    <a:pt x="35" y="2733"/>
                  </a:lnTo>
                  <a:cubicBezTo>
                    <a:pt x="1847" y="2979"/>
                    <a:pt x="3518" y="3575"/>
                    <a:pt x="4596" y="4454"/>
                  </a:cubicBezTo>
                  <a:cubicBezTo>
                    <a:pt x="4625" y="4478"/>
                    <a:pt x="4655" y="4502"/>
                    <a:pt x="4680" y="4528"/>
                  </a:cubicBezTo>
                  <a:lnTo>
                    <a:pt x="80" y="5845"/>
                  </a:lnTo>
                  <a:lnTo>
                    <a:pt x="118" y="8621"/>
                  </a:lnTo>
                  <a:lnTo>
                    <a:pt x="6364" y="6889"/>
                  </a:lnTo>
                  <a:lnTo>
                    <a:pt x="6447" y="1687"/>
                  </a:lnTo>
                  <a:cubicBezTo>
                    <a:pt x="6257" y="1600"/>
                    <a:pt x="6055" y="1515"/>
                    <a:pt x="5854" y="1432"/>
                  </a:cubicBezTo>
                  <a:cubicBezTo>
                    <a:pt x="5747" y="1387"/>
                    <a:pt x="5635" y="1344"/>
                    <a:pt x="5523" y="1302"/>
                  </a:cubicBezTo>
                  <a:cubicBezTo>
                    <a:pt x="5238" y="1193"/>
                    <a:pt x="4946" y="1089"/>
                    <a:pt x="4646" y="992"/>
                  </a:cubicBezTo>
                  <a:cubicBezTo>
                    <a:pt x="4531" y="952"/>
                    <a:pt x="4417" y="916"/>
                    <a:pt x="4297" y="881"/>
                  </a:cubicBezTo>
                  <a:cubicBezTo>
                    <a:pt x="3992" y="785"/>
                    <a:pt x="3682" y="698"/>
                    <a:pt x="3366" y="616"/>
                  </a:cubicBezTo>
                  <a:cubicBezTo>
                    <a:pt x="3249" y="584"/>
                    <a:pt x="3126" y="554"/>
                    <a:pt x="3005" y="525"/>
                  </a:cubicBezTo>
                  <a:cubicBezTo>
                    <a:pt x="2682" y="444"/>
                    <a:pt x="2356" y="374"/>
                    <a:pt x="2028" y="308"/>
                  </a:cubicBezTo>
                  <a:cubicBezTo>
                    <a:pt x="1906" y="285"/>
                    <a:pt x="1785" y="263"/>
                    <a:pt x="1662" y="242"/>
                  </a:cubicBezTo>
                  <a:cubicBezTo>
                    <a:pt x="1333" y="181"/>
                    <a:pt x="997" y="128"/>
                    <a:pt x="659" y="81"/>
                  </a:cubicBezTo>
                  <a:cubicBezTo>
                    <a:pt x="538" y="64"/>
                    <a:pt x="413" y="47"/>
                    <a:pt x="287" y="33"/>
                  </a:cubicBezTo>
                  <a:cubicBezTo>
                    <a:pt x="193" y="22"/>
                    <a:pt x="96" y="9"/>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8" name="Google Shape;3088;p51"/>
          <p:cNvGrpSpPr/>
          <p:nvPr/>
        </p:nvGrpSpPr>
        <p:grpSpPr>
          <a:xfrm rot="-10640259">
            <a:off x="467143" y="314210"/>
            <a:ext cx="2183318" cy="2327417"/>
            <a:chOff x="3237458" y="122460"/>
            <a:chExt cx="5337645" cy="5689929"/>
          </a:xfrm>
        </p:grpSpPr>
        <p:sp>
          <p:nvSpPr>
            <p:cNvPr id="3089" name="Google Shape;3089;p51"/>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1"/>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1"/>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1"/>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1"/>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1"/>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1"/>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1"/>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1"/>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1"/>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1"/>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1"/>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1"/>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1"/>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1"/>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1"/>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1"/>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1"/>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1"/>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1"/>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1"/>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1"/>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1"/>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1"/>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1"/>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1"/>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1"/>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1"/>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1"/>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1"/>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51"/>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51"/>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1"/>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1"/>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1"/>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1"/>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51"/>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51"/>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1"/>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51"/>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51"/>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1"/>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1"/>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1"/>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1"/>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1"/>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1"/>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1"/>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1"/>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1"/>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1"/>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1"/>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1"/>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1"/>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1"/>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1"/>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1"/>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1"/>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1"/>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1"/>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1"/>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1"/>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1"/>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1"/>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1"/>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1"/>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1"/>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1"/>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1"/>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1"/>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1"/>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51"/>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51"/>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51"/>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51"/>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1"/>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51"/>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51"/>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51"/>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51"/>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51"/>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51"/>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51"/>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51"/>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51"/>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51"/>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1"/>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1"/>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1"/>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1"/>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1"/>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1"/>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1"/>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1"/>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1"/>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1"/>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1"/>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1"/>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1"/>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1"/>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1"/>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1"/>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1"/>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1"/>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1"/>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1"/>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1"/>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1"/>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1"/>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1"/>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1"/>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1"/>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1"/>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1"/>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1"/>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1"/>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5" name="Google Shape;3205;p51"/>
          <p:cNvGrpSpPr/>
          <p:nvPr/>
        </p:nvGrpSpPr>
        <p:grpSpPr>
          <a:xfrm rot="-609901">
            <a:off x="3169835" y="4181339"/>
            <a:ext cx="3086099" cy="454271"/>
            <a:chOff x="431925" y="717050"/>
            <a:chExt cx="6791098" cy="999643"/>
          </a:xfrm>
        </p:grpSpPr>
        <p:sp>
          <p:nvSpPr>
            <p:cNvPr id="3206" name="Google Shape;3206;p51"/>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1"/>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1"/>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1"/>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1"/>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1"/>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218;p41">
            <a:extLst>
              <a:ext uri="{FF2B5EF4-FFF2-40B4-BE49-F238E27FC236}">
                <a16:creationId xmlns:a16="http://schemas.microsoft.com/office/drawing/2014/main" xmlns="" id="{AD388A22-C2FF-4E99-9652-3BE75CD309FF}"/>
              </a:ext>
            </a:extLst>
          </p:cNvPr>
          <p:cNvSpPr txBox="1">
            <a:spLocks/>
          </p:cNvSpPr>
          <p:nvPr/>
        </p:nvSpPr>
        <p:spPr>
          <a:xfrm>
            <a:off x="1658765" y="1439087"/>
            <a:ext cx="6014598" cy="204599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5200"/>
              <a:buFont typeface="Lexend"/>
              <a:buNone/>
              <a:defRPr sz="6500" b="1" i="0" u="none" strike="noStrike" cap="none">
                <a:solidFill>
                  <a:schemeClr val="dk2"/>
                </a:solidFill>
                <a:latin typeface="Lexend"/>
                <a:ea typeface="Lexend"/>
                <a:cs typeface="Lexend"/>
                <a:sym typeface="Lexend"/>
              </a:defRPr>
            </a:lvl1pPr>
            <a:lvl2pPr marR="0" lvl="1"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2pPr>
            <a:lvl3pPr marR="0" lvl="2"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3pPr>
            <a:lvl4pPr marR="0" lvl="3"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4pPr>
            <a:lvl5pPr marR="0" lvl="4"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5pPr>
            <a:lvl6pPr marR="0" lvl="5"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6pPr>
            <a:lvl7pPr marR="0" lvl="6"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7pPr>
            <a:lvl8pPr marR="0" lvl="7"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8pPr>
            <a:lvl9pPr marR="0" lvl="8"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9pPr>
          </a:lstStyle>
          <a:p>
            <a:pPr>
              <a:lnSpc>
                <a:spcPct val="150000"/>
              </a:lnSpc>
              <a:buClr>
                <a:srgbClr val="3B6894"/>
              </a:buClr>
              <a:defRPr/>
            </a:pPr>
            <a:r>
              <a:rPr lang="en-US" sz="4000" dirty="0">
                <a:solidFill>
                  <a:srgbClr val="37A780"/>
                </a:solidFill>
                <a:latin typeface="Arial"/>
                <a:ea typeface="Lexend Medium"/>
                <a:cs typeface="Lexend Medium"/>
                <a:sym typeface="Lexend Medium"/>
              </a:rPr>
              <a:t>HẸN GẶP LẠI CÁC EM TRONG TIẾT HỌC SAU!</a:t>
            </a:r>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1"/>
        <p:cNvGrpSpPr/>
        <p:nvPr/>
      </p:nvGrpSpPr>
      <p:grpSpPr>
        <a:xfrm>
          <a:off x="0" y="0"/>
          <a:ext cx="0" cy="0"/>
          <a:chOff x="0" y="0"/>
          <a:chExt cx="0" cy="0"/>
        </a:xfrm>
      </p:grpSpPr>
      <p:grpSp>
        <p:nvGrpSpPr>
          <p:cNvPr id="2627" name="Google Shape;2627;p40"/>
          <p:cNvGrpSpPr/>
          <p:nvPr/>
        </p:nvGrpSpPr>
        <p:grpSpPr>
          <a:xfrm rot="10800000">
            <a:off x="7156461" y="633701"/>
            <a:ext cx="655718" cy="207936"/>
            <a:chOff x="5181425" y="2685475"/>
            <a:chExt cx="224900" cy="74425"/>
          </a:xfrm>
        </p:grpSpPr>
        <p:sp>
          <p:nvSpPr>
            <p:cNvPr id="2628" name="Google Shape;2628;p40"/>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0"/>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0"/>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0"/>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0"/>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5">
            <a:extLst>
              <a:ext uri="{FF2B5EF4-FFF2-40B4-BE49-F238E27FC236}">
                <a16:creationId xmlns:a16="http://schemas.microsoft.com/office/drawing/2014/main" xmlns="" id="{FFBA2799-17ED-4AC8-86B4-DE4F9BE9F23E}"/>
              </a:ext>
            </a:extLst>
          </p:cNvPr>
          <p:cNvSpPr txBox="1"/>
          <p:nvPr/>
        </p:nvSpPr>
        <p:spPr>
          <a:xfrm>
            <a:off x="314236" y="1006557"/>
            <a:ext cx="5253939" cy="2125069"/>
          </a:xfrm>
          <a:prstGeom prst="rect">
            <a:avLst/>
          </a:prstGeom>
          <a:noFill/>
        </p:spPr>
        <p:txBody>
          <a:bodyPr wrap="square">
            <a:spAutoFit/>
          </a:bodyPr>
          <a:lstStyle/>
          <a:p>
            <a:pPr algn="just">
              <a:lnSpc>
                <a:spcPct val="150000"/>
              </a:lnSpc>
              <a:spcAft>
                <a:spcPts val="80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Danh sách các cầu thủ của Đội tuyển bóng đá quốc gia tham dự một trận đấu quốc tế có 23 cầu thủ gồm 3 thủ môn, 7 hậu vệ, 8 tiền vệ và 5 tiền đạo. Huấn luyện viên rất bí mật, không cho ai biết đội hình (danh sách 11 cầu thủ) sẽ ra sân.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EA4B18B4-E870-4F4D-89A0-DE6A54C820FA}"/>
              </a:ext>
            </a:extLst>
          </p:cNvPr>
          <p:cNvSpPr txBox="1"/>
          <p:nvPr/>
        </p:nvSpPr>
        <p:spPr>
          <a:xfrm>
            <a:off x="3446976" y="299154"/>
            <a:ext cx="2516457" cy="66909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800" b="1" i="0" u="none" strike="noStrike" kern="0" cap="none" spc="0" normalizeH="0" baseline="0" noProof="0" dirty="0">
                <a:ln>
                  <a:noFill/>
                </a:ln>
                <a:solidFill>
                  <a:srgbClr val="007491"/>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KHỞI ĐỘNG</a:t>
            </a:r>
            <a:endParaRPr kumimoji="0" lang="en-US" sz="2800" b="0" i="0" u="none" strike="noStrike" kern="0" cap="none" spc="0" normalizeH="0" baseline="0" noProof="0" dirty="0">
              <a:ln>
                <a:noFill/>
              </a:ln>
              <a:solidFill>
                <a:srgbClr val="00749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3" name="TextBox 12">
            <a:extLst>
              <a:ext uri="{FF2B5EF4-FFF2-40B4-BE49-F238E27FC236}">
                <a16:creationId xmlns:a16="http://schemas.microsoft.com/office/drawing/2014/main" xmlns="" id="{EEABE999-6CC1-4499-BC80-EF917BD79A9B}"/>
              </a:ext>
            </a:extLst>
          </p:cNvPr>
          <p:cNvSpPr txBox="1"/>
          <p:nvPr/>
        </p:nvSpPr>
        <p:spPr>
          <a:xfrm>
            <a:off x="314236" y="3074408"/>
            <a:ext cx="8643909" cy="1703030"/>
          </a:xfrm>
          <a:prstGeom prst="rect">
            <a:avLst/>
          </a:prstGeom>
          <a:noFill/>
        </p:spPr>
        <p:txBody>
          <a:bodyPr wrap="square">
            <a:spAutoFit/>
          </a:bodyPr>
          <a:lstStyle/>
          <a:p>
            <a:pPr algn="just">
              <a:lnSpc>
                <a:spcPct val="150000"/>
              </a:lnSpc>
            </a:pPr>
            <a:r>
              <a:rPr kumimoji="0" lang="nl-NL"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Trong cuộc họp báo, ông chỉ tiết lộ đội sẽ đá theo sơ đồ 3 - 4 - 3 (nghĩa là 3 hậu vệ, 4 tiền vệ. 3 tiền đạo và 1 thủ môn). Đối thủ đã có danh sách 23 cầu thủ (tên và vị trí của từng cầu thủ) và rất muốn dự đoán đội hình, họ xét hết các khả năng có thể xảy ra. </a:t>
            </a:r>
            <a:endParaRPr lang="en-US" sz="1200" dirty="0"/>
          </a:p>
        </p:txBody>
      </p:sp>
      <p:pic>
        <p:nvPicPr>
          <p:cNvPr id="4" name="Picture 3">
            <a:extLst>
              <a:ext uri="{FF2B5EF4-FFF2-40B4-BE49-F238E27FC236}">
                <a16:creationId xmlns:a16="http://schemas.microsoft.com/office/drawing/2014/main" xmlns="" id="{C00DAB64-3A80-43E7-8FC0-2EE201EBF2F0}"/>
              </a:ext>
            </a:extLst>
          </p:cNvPr>
          <p:cNvPicPr>
            <a:picLocks noChangeAspect="1"/>
          </p:cNvPicPr>
          <p:nvPr/>
        </p:nvPicPr>
        <p:blipFill>
          <a:blip r:embed="rId3"/>
          <a:stretch>
            <a:fillRect/>
          </a:stretch>
        </p:blipFill>
        <p:spPr>
          <a:xfrm>
            <a:off x="5557593" y="973679"/>
            <a:ext cx="3272171" cy="2231578"/>
          </a:xfrm>
          <a:prstGeom prst="rect">
            <a:avLst/>
          </a:prstGeom>
        </p:spPr>
      </p:pic>
    </p:spTree>
    <p:extLst>
      <p:ext uri="{BB962C8B-B14F-4D97-AF65-F5344CB8AC3E}">
        <p14:creationId xmlns:p14="http://schemas.microsoft.com/office/powerpoint/2010/main" val="118936743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500"/>
                                        <p:tgtEl>
                                          <p:spTgt spid="1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1"/>
        <p:cNvGrpSpPr/>
        <p:nvPr/>
      </p:nvGrpSpPr>
      <p:grpSpPr>
        <a:xfrm>
          <a:off x="0" y="0"/>
          <a:ext cx="0" cy="0"/>
          <a:chOff x="0" y="0"/>
          <a:chExt cx="0" cy="0"/>
        </a:xfrm>
      </p:grpSpPr>
      <p:grpSp>
        <p:nvGrpSpPr>
          <p:cNvPr id="2627" name="Google Shape;2627;p40"/>
          <p:cNvGrpSpPr/>
          <p:nvPr/>
        </p:nvGrpSpPr>
        <p:grpSpPr>
          <a:xfrm rot="10800000">
            <a:off x="7156461" y="633701"/>
            <a:ext cx="655718" cy="207936"/>
            <a:chOff x="5181425" y="2685475"/>
            <a:chExt cx="224900" cy="74425"/>
          </a:xfrm>
        </p:grpSpPr>
        <p:sp>
          <p:nvSpPr>
            <p:cNvPr id="2628" name="Google Shape;2628;p40"/>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0"/>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0"/>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0"/>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0"/>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xmlns="" id="{EA4B18B4-E870-4F4D-89A0-DE6A54C820FA}"/>
              </a:ext>
            </a:extLst>
          </p:cNvPr>
          <p:cNvSpPr txBox="1"/>
          <p:nvPr/>
        </p:nvSpPr>
        <p:spPr>
          <a:xfrm>
            <a:off x="3446976" y="299154"/>
            <a:ext cx="2516457" cy="66909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800" b="1" i="0" u="none" strike="noStrike" kern="0" cap="none" spc="0" normalizeH="0" baseline="0" noProof="0" dirty="0">
                <a:ln>
                  <a:noFill/>
                </a:ln>
                <a:solidFill>
                  <a:srgbClr val="007491"/>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KHỞI ĐỘNG</a:t>
            </a:r>
            <a:endParaRPr kumimoji="0" lang="en-US" sz="2800" b="0" i="0" u="none" strike="noStrike" kern="0" cap="none" spc="0" normalizeH="0" baseline="0" noProof="0" dirty="0">
              <a:ln>
                <a:noFill/>
              </a:ln>
              <a:solidFill>
                <a:srgbClr val="00749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xmlns="" id="{8CF465DB-7EC6-476F-9248-098515E68159}"/>
              </a:ext>
            </a:extLst>
          </p:cNvPr>
          <p:cNvPicPr>
            <a:picLocks noChangeAspect="1"/>
          </p:cNvPicPr>
          <p:nvPr/>
        </p:nvPicPr>
        <p:blipFill>
          <a:blip r:embed="rId3"/>
          <a:stretch>
            <a:fillRect/>
          </a:stretch>
        </p:blipFill>
        <p:spPr>
          <a:xfrm>
            <a:off x="5271910" y="841637"/>
            <a:ext cx="3903292" cy="2390849"/>
          </a:xfrm>
          <a:prstGeom prst="rect">
            <a:avLst/>
          </a:prstGeom>
        </p:spPr>
      </p:pic>
      <p:grpSp>
        <p:nvGrpSpPr>
          <p:cNvPr id="4" name="Group 3">
            <a:extLst>
              <a:ext uri="{FF2B5EF4-FFF2-40B4-BE49-F238E27FC236}">
                <a16:creationId xmlns:a16="http://schemas.microsoft.com/office/drawing/2014/main" xmlns="" id="{53060FA3-B2AD-4273-AFDB-1B276773C27C}"/>
              </a:ext>
            </a:extLst>
          </p:cNvPr>
          <p:cNvGrpSpPr/>
          <p:nvPr/>
        </p:nvGrpSpPr>
        <p:grpSpPr>
          <a:xfrm>
            <a:off x="235207" y="1040781"/>
            <a:ext cx="6154961" cy="3803565"/>
            <a:chOff x="235207" y="1040781"/>
            <a:chExt cx="6154961" cy="3803565"/>
          </a:xfrm>
        </p:grpSpPr>
        <p:pic>
          <p:nvPicPr>
            <p:cNvPr id="12" name="Picture 3">
              <a:extLst>
                <a:ext uri="{FF2B5EF4-FFF2-40B4-BE49-F238E27FC236}">
                  <a16:creationId xmlns:a16="http://schemas.microsoft.com/office/drawing/2014/main" xmlns="" id="{24A67FDE-E5CD-410D-995C-1003DCAD13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5207" y="1040781"/>
              <a:ext cx="4685980" cy="3271970"/>
            </a:xfrm>
            <a:prstGeom prst="rect">
              <a:avLst/>
            </a:prstGeom>
          </p:spPr>
        </p:pic>
        <p:pic>
          <p:nvPicPr>
            <p:cNvPr id="14" name="Picture 9">
              <a:extLst>
                <a:ext uri="{FF2B5EF4-FFF2-40B4-BE49-F238E27FC236}">
                  <a16:creationId xmlns:a16="http://schemas.microsoft.com/office/drawing/2014/main" xmlns="" id="{2595543E-92AD-471E-BC1D-A8FA8069242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822078" y="3450705"/>
              <a:ext cx="1568090" cy="1393641"/>
            </a:xfrm>
            <a:prstGeom prst="rect">
              <a:avLst/>
            </a:prstGeom>
          </p:spPr>
        </p:pic>
        <p:sp>
          <p:nvSpPr>
            <p:cNvPr id="15" name="TextBox 14">
              <a:extLst>
                <a:ext uri="{FF2B5EF4-FFF2-40B4-BE49-F238E27FC236}">
                  <a16:creationId xmlns:a16="http://schemas.microsoft.com/office/drawing/2014/main" xmlns="" id="{CABAFC01-6D15-43ED-8A0C-D582C9CDC3DA}"/>
                </a:ext>
              </a:extLst>
            </p:cNvPr>
            <p:cNvSpPr txBox="1"/>
            <p:nvPr/>
          </p:nvSpPr>
          <p:spPr>
            <a:xfrm>
              <a:off x="706224" y="1708157"/>
              <a:ext cx="3865776" cy="1881990"/>
            </a:xfrm>
            <a:prstGeom prst="rect">
              <a:avLst/>
            </a:prstGeom>
            <a:noFill/>
          </p:spPr>
          <p:txBody>
            <a:bodyPr wrap="square">
              <a:spAutoFit/>
            </a:bodyPr>
            <a:lstStyle/>
            <a:p>
              <a:pPr algn="ctr">
                <a:lnSpc>
                  <a:spcPct val="150000"/>
                </a:lnSpc>
              </a:pP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Hỏi nếu đối thủ đã dự đoán được trước vị trí thủ môn thì họ sẽ phải xét bao nhiêu đội hình có thể?</a:t>
              </a:r>
              <a:endParaRPr lang="en-US" dirty="0"/>
            </a:p>
          </p:txBody>
        </p:sp>
      </p:grpSp>
    </p:spTree>
    <p:extLst>
      <p:ext uri="{BB962C8B-B14F-4D97-AF65-F5344CB8AC3E}">
        <p14:creationId xmlns:p14="http://schemas.microsoft.com/office/powerpoint/2010/main" val="11485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1"/>
        <p:cNvGrpSpPr/>
        <p:nvPr/>
      </p:nvGrpSpPr>
      <p:grpSpPr>
        <a:xfrm>
          <a:off x="0" y="0"/>
          <a:ext cx="0" cy="0"/>
          <a:chOff x="0" y="0"/>
          <a:chExt cx="0" cy="0"/>
        </a:xfrm>
      </p:grpSpPr>
      <p:grpSp>
        <p:nvGrpSpPr>
          <p:cNvPr id="2672" name="Google Shape;2672;p42"/>
          <p:cNvGrpSpPr/>
          <p:nvPr/>
        </p:nvGrpSpPr>
        <p:grpSpPr>
          <a:xfrm>
            <a:off x="1246909" y="201290"/>
            <a:ext cx="6852830" cy="4131317"/>
            <a:chOff x="2962745" y="2063425"/>
            <a:chExt cx="2598525" cy="1644174"/>
          </a:xfrm>
          <a:solidFill>
            <a:srgbClr val="FEE9A7"/>
          </a:solidFill>
        </p:grpSpPr>
        <p:sp>
          <p:nvSpPr>
            <p:cNvPr id="2673" name="Google Shape;2673;p42"/>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2"/>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7" name="Google Shape;2677;p42"/>
          <p:cNvGrpSpPr/>
          <p:nvPr/>
        </p:nvGrpSpPr>
        <p:grpSpPr>
          <a:xfrm>
            <a:off x="4154638" y="3803071"/>
            <a:ext cx="666581" cy="211374"/>
            <a:chOff x="5181425" y="2685475"/>
            <a:chExt cx="224900" cy="74425"/>
          </a:xfrm>
        </p:grpSpPr>
        <p:sp>
          <p:nvSpPr>
            <p:cNvPr id="2678" name="Google Shape;2678;p42"/>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2"/>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2"/>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2"/>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2"/>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3" name="Google Shape;2683;p42"/>
          <p:cNvSpPr/>
          <p:nvPr/>
        </p:nvSpPr>
        <p:spPr>
          <a:xfrm>
            <a:off x="7094173" y="3252678"/>
            <a:ext cx="558524" cy="535724"/>
          </a:xfrm>
          <a:custGeom>
            <a:avLst/>
            <a:gdLst/>
            <a:ahLst/>
            <a:cxnLst/>
            <a:rect l="l" t="t" r="r" b="b"/>
            <a:pathLst>
              <a:path w="1264" h="1265" extrusionOk="0">
                <a:moveTo>
                  <a:pt x="631" y="1"/>
                </a:moveTo>
                <a:cubicBezTo>
                  <a:pt x="282" y="1"/>
                  <a:pt x="1" y="284"/>
                  <a:pt x="1" y="633"/>
                </a:cubicBezTo>
                <a:cubicBezTo>
                  <a:pt x="1" y="982"/>
                  <a:pt x="282" y="1265"/>
                  <a:pt x="631" y="1265"/>
                </a:cubicBezTo>
                <a:cubicBezTo>
                  <a:pt x="980" y="1265"/>
                  <a:pt x="1263" y="982"/>
                  <a:pt x="1263" y="633"/>
                </a:cubicBezTo>
                <a:cubicBezTo>
                  <a:pt x="1263" y="284"/>
                  <a:pt x="980" y="1"/>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2"/>
          <p:cNvSpPr/>
          <p:nvPr/>
        </p:nvSpPr>
        <p:spPr>
          <a:xfrm>
            <a:off x="1464710" y="3571904"/>
            <a:ext cx="322391" cy="284512"/>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2"/>
          <p:cNvSpPr/>
          <p:nvPr/>
        </p:nvSpPr>
        <p:spPr>
          <a:xfrm>
            <a:off x="1887070" y="3366230"/>
            <a:ext cx="82206" cy="78709"/>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6" name="Google Shape;2686;p42"/>
          <p:cNvGrpSpPr/>
          <p:nvPr/>
        </p:nvGrpSpPr>
        <p:grpSpPr>
          <a:xfrm rot="630753">
            <a:off x="6732695" y="1758510"/>
            <a:ext cx="1071651" cy="2811873"/>
            <a:chOff x="438975" y="1510001"/>
            <a:chExt cx="1320215" cy="3464072"/>
          </a:xfrm>
        </p:grpSpPr>
        <p:sp>
          <p:nvSpPr>
            <p:cNvPr id="2687" name="Google Shape;2687;p42"/>
            <p:cNvSpPr/>
            <p:nvPr/>
          </p:nvSpPr>
          <p:spPr>
            <a:xfrm>
              <a:off x="448721" y="1525573"/>
              <a:ext cx="1310468" cy="3180879"/>
            </a:xfrm>
            <a:custGeom>
              <a:avLst/>
              <a:gdLst/>
              <a:ahLst/>
              <a:cxnLst/>
              <a:rect l="l" t="t" r="r" b="b"/>
              <a:pathLst>
                <a:path w="11698" h="28395" extrusionOk="0">
                  <a:moveTo>
                    <a:pt x="10352" y="0"/>
                  </a:moveTo>
                  <a:cubicBezTo>
                    <a:pt x="9961" y="0"/>
                    <a:pt x="9547" y="598"/>
                    <a:pt x="9454" y="984"/>
                  </a:cubicBezTo>
                  <a:lnTo>
                    <a:pt x="8750" y="3891"/>
                  </a:lnTo>
                  <a:cubicBezTo>
                    <a:pt x="7689" y="3978"/>
                    <a:pt x="6757" y="4731"/>
                    <a:pt x="6492" y="5822"/>
                  </a:cubicBezTo>
                  <a:cubicBezTo>
                    <a:pt x="6247" y="6833"/>
                    <a:pt x="6646" y="7846"/>
                    <a:pt x="7421" y="8439"/>
                  </a:cubicBezTo>
                  <a:lnTo>
                    <a:pt x="7318" y="8734"/>
                  </a:lnTo>
                  <a:lnTo>
                    <a:pt x="6353" y="8402"/>
                  </a:lnTo>
                  <a:lnTo>
                    <a:pt x="4869" y="12711"/>
                  </a:lnTo>
                  <a:lnTo>
                    <a:pt x="326" y="25904"/>
                  </a:lnTo>
                  <a:lnTo>
                    <a:pt x="241" y="25624"/>
                  </a:lnTo>
                  <a:lnTo>
                    <a:pt x="0" y="25963"/>
                  </a:lnTo>
                  <a:lnTo>
                    <a:pt x="238" y="26533"/>
                  </a:lnTo>
                  <a:cubicBezTo>
                    <a:pt x="295" y="26662"/>
                    <a:pt x="407" y="26766"/>
                    <a:pt x="556" y="26803"/>
                  </a:cubicBezTo>
                  <a:lnTo>
                    <a:pt x="1431" y="27014"/>
                  </a:lnTo>
                  <a:lnTo>
                    <a:pt x="5897" y="13519"/>
                  </a:lnTo>
                  <a:lnTo>
                    <a:pt x="6059" y="13575"/>
                  </a:lnTo>
                  <a:lnTo>
                    <a:pt x="7752" y="8651"/>
                  </a:lnTo>
                  <a:cubicBezTo>
                    <a:pt x="7940" y="8753"/>
                    <a:pt x="8143" y="8836"/>
                    <a:pt x="8363" y="8888"/>
                  </a:cubicBezTo>
                  <a:cubicBezTo>
                    <a:pt x="8562" y="8936"/>
                    <a:pt x="8762" y="8960"/>
                    <a:pt x="8959" y="8960"/>
                  </a:cubicBezTo>
                  <a:cubicBezTo>
                    <a:pt x="9473" y="8960"/>
                    <a:pt x="9966" y="8801"/>
                    <a:pt x="10380" y="8522"/>
                  </a:cubicBezTo>
                  <a:lnTo>
                    <a:pt x="10380" y="8522"/>
                  </a:lnTo>
                  <a:lnTo>
                    <a:pt x="10247" y="9351"/>
                  </a:lnTo>
                  <a:lnTo>
                    <a:pt x="9141" y="9192"/>
                  </a:lnTo>
                  <a:lnTo>
                    <a:pt x="8430" y="13635"/>
                  </a:lnTo>
                  <a:lnTo>
                    <a:pt x="8047" y="13579"/>
                  </a:lnTo>
                  <a:lnTo>
                    <a:pt x="8047" y="13579"/>
                  </a:lnTo>
                  <a:lnTo>
                    <a:pt x="8183" y="13675"/>
                  </a:lnTo>
                  <a:lnTo>
                    <a:pt x="8418" y="13711"/>
                  </a:lnTo>
                  <a:lnTo>
                    <a:pt x="6102" y="28184"/>
                  </a:lnTo>
                  <a:lnTo>
                    <a:pt x="7078" y="28382"/>
                  </a:lnTo>
                  <a:cubicBezTo>
                    <a:pt x="7112" y="28391"/>
                    <a:pt x="7147" y="28395"/>
                    <a:pt x="7181" y="28395"/>
                  </a:cubicBezTo>
                  <a:cubicBezTo>
                    <a:pt x="7391" y="28395"/>
                    <a:pt x="7577" y="28240"/>
                    <a:pt x="7608" y="28023"/>
                  </a:cubicBezTo>
                  <a:lnTo>
                    <a:pt x="9590" y="14301"/>
                  </a:lnTo>
                  <a:lnTo>
                    <a:pt x="9834" y="14336"/>
                  </a:lnTo>
                  <a:lnTo>
                    <a:pt x="10715" y="8256"/>
                  </a:lnTo>
                  <a:lnTo>
                    <a:pt x="10715" y="8254"/>
                  </a:lnTo>
                  <a:cubicBezTo>
                    <a:pt x="11054" y="7929"/>
                    <a:pt x="11310" y="7508"/>
                    <a:pt x="11428" y="7017"/>
                  </a:cubicBezTo>
                  <a:cubicBezTo>
                    <a:pt x="11697" y="5907"/>
                    <a:pt x="11190" y="4790"/>
                    <a:pt x="10257" y="4236"/>
                  </a:cubicBezTo>
                  <a:lnTo>
                    <a:pt x="11057" y="934"/>
                  </a:lnTo>
                  <a:cubicBezTo>
                    <a:pt x="11158" y="517"/>
                    <a:pt x="10854" y="112"/>
                    <a:pt x="10439" y="10"/>
                  </a:cubicBezTo>
                  <a:cubicBezTo>
                    <a:pt x="10410" y="3"/>
                    <a:pt x="10381" y="0"/>
                    <a:pt x="103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2"/>
            <p:cNvSpPr/>
            <p:nvPr/>
          </p:nvSpPr>
          <p:spPr>
            <a:xfrm>
              <a:off x="935134" y="2929265"/>
              <a:ext cx="18596" cy="33831"/>
            </a:xfrm>
            <a:custGeom>
              <a:avLst/>
              <a:gdLst/>
              <a:ahLst/>
              <a:cxnLst/>
              <a:rect l="l" t="t" r="r" b="b"/>
              <a:pathLst>
                <a:path w="166" h="302" extrusionOk="0">
                  <a:moveTo>
                    <a:pt x="1" y="0"/>
                  </a:moveTo>
                  <a:lnTo>
                    <a:pt x="81" y="302"/>
                  </a:lnTo>
                  <a:lnTo>
                    <a:pt x="165" y="57"/>
                  </a:lnTo>
                  <a:lnTo>
                    <a:pt x="1" y="0"/>
                  </a:lnTo>
                  <a:close/>
                </a:path>
              </a:pathLst>
            </a:custGeom>
            <a:solidFill>
              <a:srgbClr val="007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2"/>
            <p:cNvSpPr/>
            <p:nvPr/>
          </p:nvSpPr>
          <p:spPr>
            <a:xfrm>
              <a:off x="1141372" y="2495834"/>
              <a:ext cx="436897" cy="2151168"/>
            </a:xfrm>
            <a:custGeom>
              <a:avLst/>
              <a:gdLst/>
              <a:ahLst/>
              <a:cxnLst/>
              <a:rect l="l" t="t" r="r" b="b"/>
              <a:pathLst>
                <a:path w="3900" h="19203" extrusionOk="0">
                  <a:moveTo>
                    <a:pt x="2737" y="0"/>
                  </a:moveTo>
                  <a:lnTo>
                    <a:pt x="1" y="19027"/>
                  </a:lnTo>
                  <a:lnTo>
                    <a:pt x="674" y="19191"/>
                  </a:lnTo>
                  <a:cubicBezTo>
                    <a:pt x="708" y="19199"/>
                    <a:pt x="742" y="19203"/>
                    <a:pt x="775" y="19203"/>
                  </a:cubicBezTo>
                  <a:cubicBezTo>
                    <a:pt x="986" y="19203"/>
                    <a:pt x="1173" y="19049"/>
                    <a:pt x="1204" y="18832"/>
                  </a:cubicBezTo>
                  <a:lnTo>
                    <a:pt x="3900" y="166"/>
                  </a:lnTo>
                  <a:lnTo>
                    <a:pt x="27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2"/>
            <p:cNvSpPr/>
            <p:nvPr/>
          </p:nvSpPr>
          <p:spPr>
            <a:xfrm>
              <a:off x="438975" y="2407333"/>
              <a:ext cx="821143" cy="2085075"/>
            </a:xfrm>
            <a:custGeom>
              <a:avLst/>
              <a:gdLst/>
              <a:ahLst/>
              <a:cxnLst/>
              <a:rect l="l" t="t" r="r" b="b"/>
              <a:pathLst>
                <a:path w="7330" h="18613" extrusionOk="0">
                  <a:moveTo>
                    <a:pt x="6219" y="0"/>
                  </a:moveTo>
                  <a:lnTo>
                    <a:pt x="90" y="17796"/>
                  </a:lnTo>
                  <a:cubicBezTo>
                    <a:pt x="0" y="18057"/>
                    <a:pt x="154" y="18337"/>
                    <a:pt x="421" y="18401"/>
                  </a:cubicBezTo>
                  <a:lnTo>
                    <a:pt x="1297" y="18613"/>
                  </a:lnTo>
                  <a:lnTo>
                    <a:pt x="7329" y="383"/>
                  </a:lnTo>
                  <a:lnTo>
                    <a:pt x="62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2"/>
            <p:cNvSpPr/>
            <p:nvPr/>
          </p:nvSpPr>
          <p:spPr>
            <a:xfrm>
              <a:off x="1349402" y="2323649"/>
              <a:ext cx="279950" cy="748086"/>
            </a:xfrm>
            <a:custGeom>
              <a:avLst/>
              <a:gdLst/>
              <a:ahLst/>
              <a:cxnLst/>
              <a:rect l="l" t="t" r="r" b="b"/>
              <a:pathLst>
                <a:path w="2499" h="6678" extrusionOk="0">
                  <a:moveTo>
                    <a:pt x="935" y="0"/>
                  </a:moveTo>
                  <a:lnTo>
                    <a:pt x="0" y="6451"/>
                  </a:lnTo>
                  <a:lnTo>
                    <a:pt x="1564" y="6677"/>
                  </a:lnTo>
                  <a:lnTo>
                    <a:pt x="2499" y="227"/>
                  </a:lnTo>
                  <a:lnTo>
                    <a:pt x="9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2"/>
            <p:cNvSpPr/>
            <p:nvPr/>
          </p:nvSpPr>
          <p:spPr>
            <a:xfrm>
              <a:off x="936254" y="2238621"/>
              <a:ext cx="404858" cy="748086"/>
            </a:xfrm>
            <a:custGeom>
              <a:avLst/>
              <a:gdLst/>
              <a:ahLst/>
              <a:cxnLst/>
              <a:rect l="l" t="t" r="r" b="b"/>
              <a:pathLst>
                <a:path w="3614" h="6678" extrusionOk="0">
                  <a:moveTo>
                    <a:pt x="2119" y="0"/>
                  </a:moveTo>
                  <a:lnTo>
                    <a:pt x="1" y="6164"/>
                  </a:lnTo>
                  <a:lnTo>
                    <a:pt x="1495" y="6678"/>
                  </a:lnTo>
                  <a:lnTo>
                    <a:pt x="3614" y="514"/>
                  </a:lnTo>
                  <a:lnTo>
                    <a:pt x="2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2"/>
            <p:cNvSpPr/>
            <p:nvPr/>
          </p:nvSpPr>
          <p:spPr>
            <a:xfrm>
              <a:off x="1114149" y="1510001"/>
              <a:ext cx="620282" cy="959921"/>
            </a:xfrm>
            <a:custGeom>
              <a:avLst/>
              <a:gdLst/>
              <a:ahLst/>
              <a:cxnLst/>
              <a:rect l="l" t="t" r="r" b="b"/>
              <a:pathLst>
                <a:path w="5537" h="8569" extrusionOk="0">
                  <a:moveTo>
                    <a:pt x="4044" y="1"/>
                  </a:moveTo>
                  <a:cubicBezTo>
                    <a:pt x="3695" y="1"/>
                    <a:pt x="3378" y="238"/>
                    <a:pt x="3293" y="593"/>
                  </a:cubicBezTo>
                  <a:lnTo>
                    <a:pt x="2589" y="3499"/>
                  </a:lnTo>
                  <a:cubicBezTo>
                    <a:pt x="1528" y="3587"/>
                    <a:pt x="594" y="4340"/>
                    <a:pt x="331" y="5430"/>
                  </a:cubicBezTo>
                  <a:cubicBezTo>
                    <a:pt x="0" y="6794"/>
                    <a:pt x="838" y="8167"/>
                    <a:pt x="2202" y="8496"/>
                  </a:cubicBezTo>
                  <a:cubicBezTo>
                    <a:pt x="2403" y="8545"/>
                    <a:pt x="2604" y="8568"/>
                    <a:pt x="2802" y="8568"/>
                  </a:cubicBezTo>
                  <a:cubicBezTo>
                    <a:pt x="3947" y="8568"/>
                    <a:pt x="4985" y="7788"/>
                    <a:pt x="5267" y="6625"/>
                  </a:cubicBezTo>
                  <a:cubicBezTo>
                    <a:pt x="5536" y="5515"/>
                    <a:pt x="5030" y="4399"/>
                    <a:pt x="4096" y="3846"/>
                  </a:cubicBezTo>
                  <a:lnTo>
                    <a:pt x="4796" y="957"/>
                  </a:lnTo>
                  <a:cubicBezTo>
                    <a:pt x="4896" y="542"/>
                    <a:pt x="4641" y="124"/>
                    <a:pt x="4226" y="23"/>
                  </a:cubicBezTo>
                  <a:cubicBezTo>
                    <a:pt x="4165" y="8"/>
                    <a:pt x="4104" y="1"/>
                    <a:pt x="4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2"/>
            <p:cNvSpPr/>
            <p:nvPr/>
          </p:nvSpPr>
          <p:spPr>
            <a:xfrm>
              <a:off x="1294958" y="2064868"/>
              <a:ext cx="265387" cy="240960"/>
            </a:xfrm>
            <a:custGeom>
              <a:avLst/>
              <a:gdLst/>
              <a:ahLst/>
              <a:cxnLst/>
              <a:rect l="l" t="t" r="r" b="b"/>
              <a:pathLst>
                <a:path w="2369" h="2151" extrusionOk="0">
                  <a:moveTo>
                    <a:pt x="1185" y="1"/>
                  </a:moveTo>
                  <a:cubicBezTo>
                    <a:pt x="700" y="1"/>
                    <a:pt x="260" y="331"/>
                    <a:pt x="142" y="822"/>
                  </a:cubicBezTo>
                  <a:cubicBezTo>
                    <a:pt x="1" y="1399"/>
                    <a:pt x="355" y="1979"/>
                    <a:pt x="933" y="2120"/>
                  </a:cubicBezTo>
                  <a:cubicBezTo>
                    <a:pt x="1017" y="2141"/>
                    <a:pt x="1102" y="2150"/>
                    <a:pt x="1185" y="2150"/>
                  </a:cubicBezTo>
                  <a:cubicBezTo>
                    <a:pt x="1670" y="2150"/>
                    <a:pt x="2110" y="1820"/>
                    <a:pt x="2229" y="1328"/>
                  </a:cubicBezTo>
                  <a:cubicBezTo>
                    <a:pt x="2368" y="752"/>
                    <a:pt x="2014" y="171"/>
                    <a:pt x="1438" y="31"/>
                  </a:cubicBezTo>
                  <a:cubicBezTo>
                    <a:pt x="1353" y="11"/>
                    <a:pt x="1268" y="1"/>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2"/>
            <p:cNvSpPr/>
            <p:nvPr/>
          </p:nvSpPr>
          <p:spPr>
            <a:xfrm>
              <a:off x="1099810" y="4652904"/>
              <a:ext cx="114602" cy="321169"/>
            </a:xfrm>
            <a:custGeom>
              <a:avLst/>
              <a:gdLst/>
              <a:ahLst/>
              <a:cxnLst/>
              <a:rect l="l" t="t" r="r" b="b"/>
              <a:pathLst>
                <a:path w="1023" h="2867" extrusionOk="0">
                  <a:moveTo>
                    <a:pt x="594" y="1"/>
                  </a:moveTo>
                  <a:cubicBezTo>
                    <a:pt x="517" y="1"/>
                    <a:pt x="458" y="21"/>
                    <a:pt x="449" y="71"/>
                  </a:cubicBezTo>
                  <a:lnTo>
                    <a:pt x="0" y="2866"/>
                  </a:lnTo>
                  <a:lnTo>
                    <a:pt x="983" y="210"/>
                  </a:lnTo>
                  <a:cubicBezTo>
                    <a:pt x="1023" y="103"/>
                    <a:pt x="765" y="1"/>
                    <a:pt x="5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2"/>
            <p:cNvSpPr/>
            <p:nvPr/>
          </p:nvSpPr>
          <p:spPr>
            <a:xfrm>
              <a:off x="456115" y="4489570"/>
              <a:ext cx="114826" cy="321056"/>
            </a:xfrm>
            <a:custGeom>
              <a:avLst/>
              <a:gdLst/>
              <a:ahLst/>
              <a:cxnLst/>
              <a:rect l="l" t="t" r="r" b="b"/>
              <a:pathLst>
                <a:path w="1025" h="2866" extrusionOk="0">
                  <a:moveTo>
                    <a:pt x="595" y="1"/>
                  </a:moveTo>
                  <a:cubicBezTo>
                    <a:pt x="518" y="1"/>
                    <a:pt x="459" y="21"/>
                    <a:pt x="451" y="71"/>
                  </a:cubicBezTo>
                  <a:lnTo>
                    <a:pt x="1" y="2866"/>
                  </a:lnTo>
                  <a:lnTo>
                    <a:pt x="984" y="210"/>
                  </a:lnTo>
                  <a:cubicBezTo>
                    <a:pt x="1024" y="103"/>
                    <a:pt x="766"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7" name="Google Shape;2697;p42"/>
          <p:cNvGrpSpPr/>
          <p:nvPr/>
        </p:nvGrpSpPr>
        <p:grpSpPr>
          <a:xfrm rot="2091024">
            <a:off x="2467311" y="3913199"/>
            <a:ext cx="447987" cy="611019"/>
            <a:chOff x="6618900" y="3939050"/>
            <a:chExt cx="242650" cy="330975"/>
          </a:xfrm>
        </p:grpSpPr>
        <p:sp>
          <p:nvSpPr>
            <p:cNvPr id="2698" name="Google Shape;2698;p42"/>
            <p:cNvSpPr/>
            <p:nvPr/>
          </p:nvSpPr>
          <p:spPr>
            <a:xfrm>
              <a:off x="6634125" y="4062925"/>
              <a:ext cx="227425" cy="89575"/>
            </a:xfrm>
            <a:custGeom>
              <a:avLst/>
              <a:gdLst/>
              <a:ahLst/>
              <a:cxnLst/>
              <a:rect l="l" t="t" r="r" b="b"/>
              <a:pathLst>
                <a:path w="9097" h="3583" extrusionOk="0">
                  <a:moveTo>
                    <a:pt x="1" y="0"/>
                  </a:moveTo>
                  <a:lnTo>
                    <a:pt x="1" y="3582"/>
                  </a:lnTo>
                  <a:lnTo>
                    <a:pt x="9097" y="3582"/>
                  </a:lnTo>
                  <a:lnTo>
                    <a:pt x="90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2"/>
            <p:cNvSpPr/>
            <p:nvPr/>
          </p:nvSpPr>
          <p:spPr>
            <a:xfrm>
              <a:off x="6700900" y="3945375"/>
              <a:ext cx="93900" cy="93925"/>
            </a:xfrm>
            <a:custGeom>
              <a:avLst/>
              <a:gdLst/>
              <a:ahLst/>
              <a:cxnLst/>
              <a:rect l="l" t="t" r="r" b="b"/>
              <a:pathLst>
                <a:path w="3756" h="3757" extrusionOk="0">
                  <a:moveTo>
                    <a:pt x="1878" y="1"/>
                  </a:moveTo>
                  <a:cubicBezTo>
                    <a:pt x="840" y="1"/>
                    <a:pt x="0" y="841"/>
                    <a:pt x="0" y="1879"/>
                  </a:cubicBezTo>
                  <a:cubicBezTo>
                    <a:pt x="0" y="2916"/>
                    <a:pt x="840" y="3756"/>
                    <a:pt x="1878" y="3756"/>
                  </a:cubicBezTo>
                  <a:cubicBezTo>
                    <a:pt x="2915" y="3756"/>
                    <a:pt x="3755" y="2916"/>
                    <a:pt x="3755" y="1879"/>
                  </a:cubicBezTo>
                  <a:cubicBezTo>
                    <a:pt x="3755" y="841"/>
                    <a:pt x="2915"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2"/>
            <p:cNvSpPr/>
            <p:nvPr/>
          </p:nvSpPr>
          <p:spPr>
            <a:xfrm>
              <a:off x="6700900" y="4176075"/>
              <a:ext cx="93900" cy="93950"/>
            </a:xfrm>
            <a:custGeom>
              <a:avLst/>
              <a:gdLst/>
              <a:ahLst/>
              <a:cxnLst/>
              <a:rect l="l" t="t" r="r" b="b"/>
              <a:pathLst>
                <a:path w="3756" h="3758" extrusionOk="0">
                  <a:moveTo>
                    <a:pt x="1878" y="1"/>
                  </a:moveTo>
                  <a:cubicBezTo>
                    <a:pt x="840" y="1"/>
                    <a:pt x="0" y="842"/>
                    <a:pt x="0" y="1880"/>
                  </a:cubicBezTo>
                  <a:cubicBezTo>
                    <a:pt x="0" y="2917"/>
                    <a:pt x="840" y="3758"/>
                    <a:pt x="1878" y="3758"/>
                  </a:cubicBezTo>
                  <a:cubicBezTo>
                    <a:pt x="2915" y="3758"/>
                    <a:pt x="3755" y="2917"/>
                    <a:pt x="3755" y="1880"/>
                  </a:cubicBezTo>
                  <a:cubicBezTo>
                    <a:pt x="3755" y="842"/>
                    <a:pt x="2915"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2"/>
            <p:cNvSpPr/>
            <p:nvPr/>
          </p:nvSpPr>
          <p:spPr>
            <a:xfrm>
              <a:off x="6618900" y="4056550"/>
              <a:ext cx="227425" cy="89575"/>
            </a:xfrm>
            <a:custGeom>
              <a:avLst/>
              <a:gdLst/>
              <a:ahLst/>
              <a:cxnLst/>
              <a:rect l="l" t="t" r="r" b="b"/>
              <a:pathLst>
                <a:path w="9097" h="3583" extrusionOk="0">
                  <a:moveTo>
                    <a:pt x="0" y="0"/>
                  </a:moveTo>
                  <a:lnTo>
                    <a:pt x="0" y="3583"/>
                  </a:lnTo>
                  <a:lnTo>
                    <a:pt x="9096" y="3583"/>
                  </a:lnTo>
                  <a:lnTo>
                    <a:pt x="90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2"/>
            <p:cNvSpPr/>
            <p:nvPr/>
          </p:nvSpPr>
          <p:spPr>
            <a:xfrm>
              <a:off x="6685650" y="3939050"/>
              <a:ext cx="93900" cy="93900"/>
            </a:xfrm>
            <a:custGeom>
              <a:avLst/>
              <a:gdLst/>
              <a:ahLst/>
              <a:cxnLst/>
              <a:rect l="l" t="t" r="r" b="b"/>
              <a:pathLst>
                <a:path w="3756" h="3756" extrusionOk="0">
                  <a:moveTo>
                    <a:pt x="1878" y="1"/>
                  </a:moveTo>
                  <a:cubicBezTo>
                    <a:pt x="841" y="1"/>
                    <a:pt x="1" y="841"/>
                    <a:pt x="1" y="1878"/>
                  </a:cubicBezTo>
                  <a:cubicBezTo>
                    <a:pt x="1" y="2916"/>
                    <a:pt x="841" y="3756"/>
                    <a:pt x="1878" y="3756"/>
                  </a:cubicBezTo>
                  <a:cubicBezTo>
                    <a:pt x="2916" y="3756"/>
                    <a:pt x="3756" y="2916"/>
                    <a:pt x="3756" y="1878"/>
                  </a:cubicBezTo>
                  <a:cubicBezTo>
                    <a:pt x="3756" y="841"/>
                    <a:pt x="2916" y="1"/>
                    <a:pt x="1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2"/>
            <p:cNvSpPr/>
            <p:nvPr/>
          </p:nvSpPr>
          <p:spPr>
            <a:xfrm>
              <a:off x="6685650" y="4169750"/>
              <a:ext cx="93900" cy="93950"/>
            </a:xfrm>
            <a:custGeom>
              <a:avLst/>
              <a:gdLst/>
              <a:ahLst/>
              <a:cxnLst/>
              <a:rect l="l" t="t" r="r" b="b"/>
              <a:pathLst>
                <a:path w="3756" h="3758" extrusionOk="0">
                  <a:moveTo>
                    <a:pt x="1878" y="0"/>
                  </a:moveTo>
                  <a:cubicBezTo>
                    <a:pt x="841" y="0"/>
                    <a:pt x="1" y="841"/>
                    <a:pt x="1" y="1878"/>
                  </a:cubicBezTo>
                  <a:cubicBezTo>
                    <a:pt x="1" y="2915"/>
                    <a:pt x="841" y="3757"/>
                    <a:pt x="1878" y="3757"/>
                  </a:cubicBezTo>
                  <a:cubicBezTo>
                    <a:pt x="2916" y="3757"/>
                    <a:pt x="3756" y="2915"/>
                    <a:pt x="3756" y="1878"/>
                  </a:cubicBezTo>
                  <a:cubicBezTo>
                    <a:pt x="3756" y="841"/>
                    <a:pt x="2916" y="0"/>
                    <a:pt x="1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4" name="Google Shape;2704;p42"/>
          <p:cNvGrpSpPr/>
          <p:nvPr/>
        </p:nvGrpSpPr>
        <p:grpSpPr>
          <a:xfrm rot="-7461975">
            <a:off x="410275" y="2267277"/>
            <a:ext cx="1975498" cy="437006"/>
            <a:chOff x="941138" y="3737350"/>
            <a:chExt cx="3389456" cy="749792"/>
          </a:xfrm>
        </p:grpSpPr>
        <p:sp>
          <p:nvSpPr>
            <p:cNvPr id="2705" name="Google Shape;2705;p42"/>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2"/>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2"/>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2"/>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2"/>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TextBox 44">
            <a:extLst>
              <a:ext uri="{FF2B5EF4-FFF2-40B4-BE49-F238E27FC236}">
                <a16:creationId xmlns:a16="http://schemas.microsoft.com/office/drawing/2014/main" xmlns="" id="{C38F72DB-111D-4799-BAB3-CA903EF326B2}"/>
              </a:ext>
            </a:extLst>
          </p:cNvPr>
          <p:cNvSpPr txBox="1"/>
          <p:nvPr/>
        </p:nvSpPr>
        <p:spPr>
          <a:xfrm>
            <a:off x="1752634" y="971636"/>
            <a:ext cx="5574944" cy="2762936"/>
          </a:xfrm>
          <a:prstGeom prst="rect">
            <a:avLst/>
          </a:prstGeom>
          <a:noFill/>
        </p:spPr>
        <p:txBody>
          <a:bodyPr wrap="square">
            <a:spAutoFit/>
          </a:bodyPr>
          <a:lstStyle/>
          <a:p>
            <a:pPr algn="ctr">
              <a:lnSpc>
                <a:spcPct val="150000"/>
              </a:lnSpc>
            </a:pPr>
            <a:r>
              <a:rPr lang="en-US" sz="4000" b="1" kern="0" dirty="0">
                <a:solidFill>
                  <a:srgbClr val="007491"/>
                </a:solidFill>
                <a:effectLst/>
                <a:latin typeface="Arial" panose="020B0604020202020204" pitchFamily="34" charset="0"/>
                <a:ea typeface="Times New Roman" panose="02020603050405020304" pitchFamily="18" charset="0"/>
                <a:cs typeface="Times New Roman" panose="02020603050405020304" pitchFamily="18" charset="0"/>
              </a:rPr>
              <a:t>BÀI </a:t>
            </a:r>
            <a:r>
              <a:rPr lang="nl-NL" sz="4000" b="1" kern="0" dirty="0">
                <a:solidFill>
                  <a:srgbClr val="007491"/>
                </a:solidFill>
                <a:effectLst/>
                <a:latin typeface="Arial" panose="020B0604020202020204" pitchFamily="34" charset="0"/>
                <a:ea typeface="Times New Roman" panose="02020603050405020304" pitchFamily="18" charset="0"/>
                <a:cs typeface="Times New Roman" panose="02020603050405020304" pitchFamily="18" charset="0"/>
              </a:rPr>
              <a:t>24</a:t>
            </a:r>
            <a:endParaRPr lang="vi-VN" sz="4000" b="1" kern="0" dirty="0">
              <a:solidFill>
                <a:srgbClr val="00749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pPr>
            <a:r>
              <a:rPr lang="nl-NL" sz="4000" b="1" kern="0" dirty="0">
                <a:solidFill>
                  <a:srgbClr val="37A780"/>
                </a:solidFill>
                <a:effectLst/>
                <a:latin typeface="Arial" panose="020B0604020202020204" pitchFamily="34" charset="0"/>
                <a:ea typeface="Times New Roman" panose="02020603050405020304" pitchFamily="18" charset="0"/>
                <a:cs typeface="Times New Roman" panose="02020603050405020304" pitchFamily="18" charset="0"/>
              </a:rPr>
              <a:t>HOÁN VỊ, CHỈNH HỢP VÀ TỔ HỢP</a:t>
            </a:r>
            <a:endParaRPr lang="en-US" sz="4000" b="1" kern="0" dirty="0">
              <a:solidFill>
                <a:srgbClr val="37A78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6"/>
        <p:cNvGrpSpPr/>
        <p:nvPr/>
      </p:nvGrpSpPr>
      <p:grpSpPr>
        <a:xfrm>
          <a:off x="0" y="0"/>
          <a:ext cx="0" cy="0"/>
          <a:chOff x="0" y="0"/>
          <a:chExt cx="0" cy="0"/>
        </a:xfrm>
      </p:grpSpPr>
      <p:sp>
        <p:nvSpPr>
          <p:cNvPr id="2638" name="Google Shape;2638;p41"/>
          <p:cNvSpPr txBox="1">
            <a:spLocks noGrp="1"/>
          </p:cNvSpPr>
          <p:nvPr>
            <p:ph type="title" idx="2"/>
          </p:nvPr>
        </p:nvSpPr>
        <p:spPr>
          <a:xfrm>
            <a:off x="1176599" y="1138912"/>
            <a:ext cx="2277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j-lt"/>
              </a:rPr>
              <a:t>01</a:t>
            </a:r>
            <a:endParaRPr b="1" dirty="0">
              <a:latin typeface="+mj-lt"/>
            </a:endParaRPr>
          </a:p>
        </p:txBody>
      </p:sp>
      <p:sp>
        <p:nvSpPr>
          <p:cNvPr id="2641" name="Google Shape;2641;p41"/>
          <p:cNvSpPr txBox="1">
            <a:spLocks noGrp="1"/>
          </p:cNvSpPr>
          <p:nvPr>
            <p:ph type="title" idx="4"/>
          </p:nvPr>
        </p:nvSpPr>
        <p:spPr>
          <a:xfrm>
            <a:off x="3987770" y="1138912"/>
            <a:ext cx="2277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j-lt"/>
              </a:rPr>
              <a:t>02</a:t>
            </a:r>
            <a:endParaRPr b="1" dirty="0">
              <a:latin typeface="+mj-lt"/>
            </a:endParaRPr>
          </a:p>
        </p:txBody>
      </p:sp>
      <p:sp>
        <p:nvSpPr>
          <p:cNvPr id="2644" name="Google Shape;2644;p41"/>
          <p:cNvSpPr txBox="1">
            <a:spLocks noGrp="1"/>
          </p:cNvSpPr>
          <p:nvPr>
            <p:ph type="title" idx="7"/>
          </p:nvPr>
        </p:nvSpPr>
        <p:spPr>
          <a:xfrm>
            <a:off x="6606298" y="1138912"/>
            <a:ext cx="2277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j-lt"/>
              </a:rPr>
              <a:t>03</a:t>
            </a:r>
            <a:endParaRPr b="1" dirty="0">
              <a:latin typeface="+mj-lt"/>
            </a:endParaRPr>
          </a:p>
        </p:txBody>
      </p:sp>
      <p:sp>
        <p:nvSpPr>
          <p:cNvPr id="2647" name="Google Shape;2647;p41"/>
          <p:cNvSpPr txBox="1">
            <a:spLocks noGrp="1"/>
          </p:cNvSpPr>
          <p:nvPr>
            <p:ph type="title" idx="13"/>
          </p:nvPr>
        </p:nvSpPr>
        <p:spPr>
          <a:xfrm>
            <a:off x="2481877" y="2386879"/>
            <a:ext cx="2277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j-lt"/>
              </a:rPr>
              <a:t>04</a:t>
            </a:r>
            <a:endParaRPr b="1" dirty="0">
              <a:latin typeface="+mj-lt"/>
            </a:endParaRPr>
          </a:p>
        </p:txBody>
      </p:sp>
      <p:sp>
        <p:nvSpPr>
          <p:cNvPr id="2650" name="Google Shape;2650;p41"/>
          <p:cNvSpPr txBox="1">
            <a:spLocks noGrp="1"/>
          </p:cNvSpPr>
          <p:nvPr>
            <p:ph type="title" idx="16"/>
          </p:nvPr>
        </p:nvSpPr>
        <p:spPr>
          <a:xfrm>
            <a:off x="5490557" y="2386879"/>
            <a:ext cx="2277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j-lt"/>
              </a:rPr>
              <a:t>05</a:t>
            </a:r>
            <a:endParaRPr b="1" dirty="0">
              <a:latin typeface="+mj-lt"/>
            </a:endParaRPr>
          </a:p>
        </p:txBody>
      </p:sp>
      <p:grpSp>
        <p:nvGrpSpPr>
          <p:cNvPr id="2656" name="Google Shape;2656;p41"/>
          <p:cNvGrpSpPr/>
          <p:nvPr/>
        </p:nvGrpSpPr>
        <p:grpSpPr>
          <a:xfrm>
            <a:off x="7570098" y="664139"/>
            <a:ext cx="655718" cy="207936"/>
            <a:chOff x="5181425" y="2685475"/>
            <a:chExt cx="224900" cy="74425"/>
          </a:xfrm>
        </p:grpSpPr>
        <p:sp>
          <p:nvSpPr>
            <p:cNvPr id="2657" name="Google Shape;2657;p41"/>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1"/>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1"/>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1"/>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1"/>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2" name="Google Shape;2662;p41"/>
          <p:cNvGrpSpPr/>
          <p:nvPr/>
        </p:nvGrpSpPr>
        <p:grpSpPr>
          <a:xfrm>
            <a:off x="1239098" y="4621658"/>
            <a:ext cx="655718" cy="207936"/>
            <a:chOff x="5181425" y="2685475"/>
            <a:chExt cx="224900" cy="74425"/>
          </a:xfrm>
        </p:grpSpPr>
        <p:sp>
          <p:nvSpPr>
            <p:cNvPr id="2663" name="Google Shape;2663;p41"/>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1"/>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1"/>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1"/>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1"/>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TextBox 33">
            <a:extLst>
              <a:ext uri="{FF2B5EF4-FFF2-40B4-BE49-F238E27FC236}">
                <a16:creationId xmlns:a16="http://schemas.microsoft.com/office/drawing/2014/main" xmlns="" id="{0CC4FCC6-5465-4098-86C1-82ED9ABF38A7}"/>
              </a:ext>
            </a:extLst>
          </p:cNvPr>
          <p:cNvSpPr txBox="1"/>
          <p:nvPr/>
        </p:nvSpPr>
        <p:spPr>
          <a:xfrm>
            <a:off x="4636048" y="2716826"/>
            <a:ext cx="2874643" cy="1140697"/>
          </a:xfrm>
          <a:prstGeom prst="rect">
            <a:avLst/>
          </a:prstGeom>
          <a:noFill/>
        </p:spPr>
        <p:txBody>
          <a:bodyPr wrap="square">
            <a:spAutoFit/>
          </a:bodyPr>
          <a:lstStyle/>
          <a:p>
            <a:pPr algn="ctr">
              <a:lnSpc>
                <a:spcPct val="150000"/>
              </a:lnSpc>
              <a:spcAft>
                <a:spcPts val="800"/>
              </a:spcAft>
            </a:pPr>
            <a:r>
              <a:rPr lang="nl-NL" sz="2400" b="1" dirty="0">
                <a:effectLst/>
                <a:latin typeface="Arial" panose="020B0604020202020204" pitchFamily="34" charset="0"/>
                <a:ea typeface="Calibri" panose="020F0502020204030204" pitchFamily="34" charset="0"/>
                <a:cs typeface="Times New Roman" panose="02020603050405020304" pitchFamily="18" charset="0"/>
              </a:rPr>
              <a:t>Sử dụng máy tính cầm tay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xmlns="" id="{B46E6999-2F8C-44F6-BED0-A1BB75957BC2}"/>
              </a:ext>
            </a:extLst>
          </p:cNvPr>
          <p:cNvSpPr txBox="1"/>
          <p:nvPr/>
        </p:nvSpPr>
        <p:spPr>
          <a:xfrm>
            <a:off x="2481877" y="202981"/>
            <a:ext cx="6284976" cy="66909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800" b="1" i="0" u="none" strike="noStrike" kern="0" cap="none" spc="0" normalizeH="0" baseline="0" noProof="0" dirty="0">
                <a:ln>
                  <a:noFill/>
                </a:ln>
                <a:solidFill>
                  <a:srgbClr val="007491"/>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NỘI DUNG BÀI HỌC</a:t>
            </a:r>
            <a:endParaRPr kumimoji="0" lang="en-US" sz="2800" b="0" i="0" u="none" strike="noStrike" kern="0" cap="none" spc="0" normalizeH="0" baseline="0" noProof="0" dirty="0">
              <a:ln>
                <a:noFill/>
              </a:ln>
              <a:solidFill>
                <a:srgbClr val="00749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68" name="TextBox 67">
            <a:extLst>
              <a:ext uri="{FF2B5EF4-FFF2-40B4-BE49-F238E27FC236}">
                <a16:creationId xmlns:a16="http://schemas.microsoft.com/office/drawing/2014/main" xmlns="" id="{2191C781-8F37-4192-A0C3-E03D4F03FFD6}"/>
              </a:ext>
            </a:extLst>
          </p:cNvPr>
          <p:cNvSpPr txBox="1"/>
          <p:nvPr/>
        </p:nvSpPr>
        <p:spPr>
          <a:xfrm>
            <a:off x="883513" y="1607725"/>
            <a:ext cx="1613378" cy="461665"/>
          </a:xfrm>
          <a:prstGeom prst="rect">
            <a:avLst/>
          </a:prstGeom>
          <a:noFill/>
        </p:spPr>
        <p:txBody>
          <a:bodyPr wrap="square">
            <a:spAutoFit/>
          </a:bodyPr>
          <a:lstStyle/>
          <a:p>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Hoán vị</a:t>
            </a:r>
            <a:endParaRPr lang="en-US" dirty="0"/>
          </a:p>
        </p:txBody>
      </p:sp>
      <p:sp>
        <p:nvSpPr>
          <p:cNvPr id="70" name="TextBox 69">
            <a:extLst>
              <a:ext uri="{FF2B5EF4-FFF2-40B4-BE49-F238E27FC236}">
                <a16:creationId xmlns:a16="http://schemas.microsoft.com/office/drawing/2014/main" xmlns="" id="{07386EE8-2A5F-4E09-926C-790783EAB635}"/>
              </a:ext>
            </a:extLst>
          </p:cNvPr>
          <p:cNvSpPr txBox="1"/>
          <p:nvPr/>
        </p:nvSpPr>
        <p:spPr>
          <a:xfrm>
            <a:off x="3409766" y="1607725"/>
            <a:ext cx="1978152" cy="461665"/>
          </a:xfrm>
          <a:prstGeom prst="rect">
            <a:avLst/>
          </a:prstGeom>
          <a:noFill/>
        </p:spPr>
        <p:txBody>
          <a:bodyPr wrap="square">
            <a:spAutoFit/>
          </a:bodyPr>
          <a:lstStyle/>
          <a:p>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Chỉnh hợp</a:t>
            </a:r>
            <a:endParaRPr lang="en-US" dirty="0"/>
          </a:p>
        </p:txBody>
      </p:sp>
      <p:sp>
        <p:nvSpPr>
          <p:cNvPr id="72" name="TextBox 71">
            <a:extLst>
              <a:ext uri="{FF2B5EF4-FFF2-40B4-BE49-F238E27FC236}">
                <a16:creationId xmlns:a16="http://schemas.microsoft.com/office/drawing/2014/main" xmlns="" id="{8438824C-F8D8-443D-8FE6-695C23D42419}"/>
              </a:ext>
            </a:extLst>
          </p:cNvPr>
          <p:cNvSpPr txBox="1"/>
          <p:nvPr/>
        </p:nvSpPr>
        <p:spPr>
          <a:xfrm>
            <a:off x="6279992" y="1607725"/>
            <a:ext cx="1502664" cy="461665"/>
          </a:xfrm>
          <a:prstGeom prst="rect">
            <a:avLst/>
          </a:prstGeom>
          <a:noFill/>
        </p:spPr>
        <p:txBody>
          <a:bodyPr wrap="square">
            <a:spAutoFit/>
          </a:bodyPr>
          <a:lstStyle/>
          <a:p>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Tổ hợp</a:t>
            </a:r>
            <a:endParaRPr lang="en-US" dirty="0"/>
          </a:p>
        </p:txBody>
      </p:sp>
      <p:sp>
        <p:nvSpPr>
          <p:cNvPr id="74" name="TextBox 73">
            <a:extLst>
              <a:ext uri="{FF2B5EF4-FFF2-40B4-BE49-F238E27FC236}">
                <a16:creationId xmlns:a16="http://schemas.microsoft.com/office/drawing/2014/main" xmlns="" id="{D351F0BB-AE90-49F7-8D87-77DD9B68BBF7}"/>
              </a:ext>
            </a:extLst>
          </p:cNvPr>
          <p:cNvSpPr txBox="1"/>
          <p:nvPr/>
        </p:nvSpPr>
        <p:spPr>
          <a:xfrm>
            <a:off x="1167384" y="2716826"/>
            <a:ext cx="3404616" cy="169469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Ứng dụng hoán vị, chỉnh hợp, tổ hợp vào các bài toán đếm</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38"/>
                                        </p:tgtEl>
                                        <p:attrNameLst>
                                          <p:attrName>style.visibility</p:attrName>
                                        </p:attrNameLst>
                                      </p:cBhvr>
                                      <p:to>
                                        <p:strVal val="visible"/>
                                      </p:to>
                                    </p:set>
                                    <p:animEffect transition="in" filter="barn(inVertical)">
                                      <p:cBhvr>
                                        <p:cTn id="10" dur="500"/>
                                        <p:tgtEl>
                                          <p:spTgt spid="263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randombar(horizontal)">
                                      <p:cBhvr>
                                        <p:cTn id="15" dur="500"/>
                                        <p:tgtEl>
                                          <p:spTgt spid="7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41"/>
                                        </p:tgtEl>
                                        <p:attrNameLst>
                                          <p:attrName>style.visibility</p:attrName>
                                        </p:attrNameLst>
                                      </p:cBhvr>
                                      <p:to>
                                        <p:strVal val="visible"/>
                                      </p:to>
                                    </p:set>
                                    <p:animEffect transition="in" filter="randombar(horizontal)">
                                      <p:cBhvr>
                                        <p:cTn id="18" dur="500"/>
                                        <p:tgtEl>
                                          <p:spTgt spid="26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644"/>
                                        </p:tgtEl>
                                        <p:attrNameLst>
                                          <p:attrName>style.visibility</p:attrName>
                                        </p:attrNameLst>
                                      </p:cBhvr>
                                      <p:to>
                                        <p:strVal val="visible"/>
                                      </p:to>
                                    </p:set>
                                    <p:animEffect transition="in" filter="wipe(down)">
                                      <p:cBhvr>
                                        <p:cTn id="23" dur="500"/>
                                        <p:tgtEl>
                                          <p:spTgt spid="264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down)">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randombar(horizontal)">
                                      <p:cBhvr>
                                        <p:cTn id="31" dur="500"/>
                                        <p:tgtEl>
                                          <p:spTgt spid="7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647"/>
                                        </p:tgtEl>
                                        <p:attrNameLst>
                                          <p:attrName>style.visibility</p:attrName>
                                        </p:attrNameLst>
                                      </p:cBhvr>
                                      <p:to>
                                        <p:strVal val="visible"/>
                                      </p:to>
                                    </p:set>
                                    <p:animEffect transition="in" filter="randombar(horizontal)">
                                      <p:cBhvr>
                                        <p:cTn id="34" dur="500"/>
                                        <p:tgtEl>
                                          <p:spTgt spid="264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650"/>
                                        </p:tgtEl>
                                        <p:attrNameLst>
                                          <p:attrName>style.visibility</p:attrName>
                                        </p:attrNameLst>
                                      </p:cBhvr>
                                      <p:to>
                                        <p:strVal val="visible"/>
                                      </p:to>
                                    </p:set>
                                    <p:animEffect transition="in" filter="fade">
                                      <p:cBhvr>
                                        <p:cTn id="39" dur="500"/>
                                        <p:tgtEl>
                                          <p:spTgt spid="2650"/>
                                        </p:tgtEl>
                                      </p:cBhvr>
                                    </p:animEffect>
                                    <p:anim calcmode="lin" valueType="num">
                                      <p:cBhvr>
                                        <p:cTn id="40" dur="500" fill="hold"/>
                                        <p:tgtEl>
                                          <p:spTgt spid="2650"/>
                                        </p:tgtEl>
                                        <p:attrNameLst>
                                          <p:attrName>ppt_x</p:attrName>
                                        </p:attrNameLst>
                                      </p:cBhvr>
                                      <p:tavLst>
                                        <p:tav tm="0">
                                          <p:val>
                                            <p:strVal val="#ppt_x"/>
                                          </p:val>
                                        </p:tav>
                                        <p:tav tm="100000">
                                          <p:val>
                                            <p:strVal val="#ppt_x"/>
                                          </p:val>
                                        </p:tav>
                                      </p:tavLst>
                                    </p:anim>
                                    <p:anim calcmode="lin" valueType="num">
                                      <p:cBhvr>
                                        <p:cTn id="41" dur="500" fill="hold"/>
                                        <p:tgtEl>
                                          <p:spTgt spid="265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anim calcmode="lin" valueType="num">
                                      <p:cBhvr>
                                        <p:cTn id="45" dur="500" fill="hold"/>
                                        <p:tgtEl>
                                          <p:spTgt spid="34"/>
                                        </p:tgtEl>
                                        <p:attrNameLst>
                                          <p:attrName>ppt_x</p:attrName>
                                        </p:attrNameLst>
                                      </p:cBhvr>
                                      <p:tavLst>
                                        <p:tav tm="0">
                                          <p:val>
                                            <p:strVal val="#ppt_x"/>
                                          </p:val>
                                        </p:tav>
                                        <p:tav tm="100000">
                                          <p:val>
                                            <p:strVal val="#ppt_x"/>
                                          </p:val>
                                        </p:tav>
                                      </p:tavLst>
                                    </p:anim>
                                    <p:anim calcmode="lin" valueType="num">
                                      <p:cBhvr>
                                        <p:cTn id="46"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8" grpId="0"/>
      <p:bldP spid="2641" grpId="0"/>
      <p:bldP spid="2644" grpId="0"/>
      <p:bldP spid="2647" grpId="0"/>
      <p:bldP spid="2650" grpId="0"/>
      <p:bldP spid="34" grpId="0"/>
      <p:bldP spid="68" grpId="0"/>
      <p:bldP spid="70" grpId="0"/>
      <p:bldP spid="72"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3"/>
        <p:cNvGrpSpPr/>
        <p:nvPr/>
      </p:nvGrpSpPr>
      <p:grpSpPr>
        <a:xfrm>
          <a:off x="0" y="0"/>
          <a:ext cx="0" cy="0"/>
          <a:chOff x="0" y="0"/>
          <a:chExt cx="0" cy="0"/>
        </a:xfrm>
      </p:grpSpPr>
      <p:sp>
        <p:nvSpPr>
          <p:cNvPr id="2714" name="Google Shape;2714;p43"/>
          <p:cNvSpPr/>
          <p:nvPr/>
        </p:nvSpPr>
        <p:spPr>
          <a:xfrm>
            <a:off x="6974830" y="2208070"/>
            <a:ext cx="815821" cy="727348"/>
          </a:xfrm>
          <a:custGeom>
            <a:avLst/>
            <a:gdLst/>
            <a:ahLst/>
            <a:cxnLst/>
            <a:rect l="l" t="t" r="r" b="b"/>
            <a:pathLst>
              <a:path w="4285" h="3987" extrusionOk="0">
                <a:moveTo>
                  <a:pt x="2141" y="1"/>
                </a:moveTo>
                <a:cubicBezTo>
                  <a:pt x="1181" y="1"/>
                  <a:pt x="335" y="696"/>
                  <a:pt x="176" y="1675"/>
                </a:cubicBezTo>
                <a:cubicBezTo>
                  <a:pt x="0" y="2760"/>
                  <a:pt x="738" y="3783"/>
                  <a:pt x="1823" y="3961"/>
                </a:cubicBezTo>
                <a:cubicBezTo>
                  <a:pt x="1931" y="3978"/>
                  <a:pt x="2038" y="3987"/>
                  <a:pt x="2144" y="3987"/>
                </a:cubicBezTo>
                <a:cubicBezTo>
                  <a:pt x="3105" y="3987"/>
                  <a:pt x="3951" y="3291"/>
                  <a:pt x="4109" y="2312"/>
                </a:cubicBezTo>
                <a:cubicBezTo>
                  <a:pt x="4285" y="1227"/>
                  <a:pt x="3547" y="204"/>
                  <a:pt x="2462" y="27"/>
                </a:cubicBezTo>
                <a:cubicBezTo>
                  <a:pt x="2354" y="9"/>
                  <a:pt x="2247" y="1"/>
                  <a:pt x="2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5" name="Google Shape;2715;p43"/>
          <p:cNvGrpSpPr/>
          <p:nvPr/>
        </p:nvGrpSpPr>
        <p:grpSpPr>
          <a:xfrm>
            <a:off x="-1356412" y="2261770"/>
            <a:ext cx="7577447" cy="3399116"/>
            <a:chOff x="2610348" y="2264925"/>
            <a:chExt cx="2983902" cy="1651956"/>
          </a:xfrm>
          <a:solidFill>
            <a:srgbClr val="FFCA5F"/>
          </a:solidFill>
        </p:grpSpPr>
        <p:sp>
          <p:nvSpPr>
            <p:cNvPr id="2716" name="Google Shape;2716;p43"/>
            <p:cNvSpPr/>
            <p:nvPr/>
          </p:nvSpPr>
          <p:spPr>
            <a:xfrm>
              <a:off x="2708850" y="2962525"/>
              <a:ext cx="43525" cy="70450"/>
            </a:xfrm>
            <a:custGeom>
              <a:avLst/>
              <a:gdLst/>
              <a:ahLst/>
              <a:cxnLst/>
              <a:rect l="l" t="t" r="r" b="b"/>
              <a:pathLst>
                <a:path w="1741" h="2818" extrusionOk="0">
                  <a:moveTo>
                    <a:pt x="263" y="0"/>
                  </a:moveTo>
                  <a:cubicBezTo>
                    <a:pt x="202" y="0"/>
                    <a:pt x="141" y="24"/>
                    <a:pt x="94" y="71"/>
                  </a:cubicBezTo>
                  <a:cubicBezTo>
                    <a:pt x="1" y="164"/>
                    <a:pt x="1" y="316"/>
                    <a:pt x="94" y="410"/>
                  </a:cubicBezTo>
                  <a:lnTo>
                    <a:pt x="1138" y="1453"/>
                  </a:lnTo>
                  <a:lnTo>
                    <a:pt x="184" y="2407"/>
                  </a:lnTo>
                  <a:cubicBezTo>
                    <a:pt x="90" y="2500"/>
                    <a:pt x="90" y="2652"/>
                    <a:pt x="184" y="2747"/>
                  </a:cubicBezTo>
                  <a:cubicBezTo>
                    <a:pt x="230" y="2793"/>
                    <a:pt x="292" y="2817"/>
                    <a:pt x="353" y="2817"/>
                  </a:cubicBezTo>
                  <a:cubicBezTo>
                    <a:pt x="415" y="2817"/>
                    <a:pt x="475" y="2793"/>
                    <a:pt x="523" y="2747"/>
                  </a:cubicBezTo>
                  <a:lnTo>
                    <a:pt x="1646" y="1623"/>
                  </a:lnTo>
                  <a:cubicBezTo>
                    <a:pt x="1741" y="1529"/>
                    <a:pt x="1741" y="1377"/>
                    <a:pt x="1646" y="1284"/>
                  </a:cubicBezTo>
                  <a:lnTo>
                    <a:pt x="433" y="71"/>
                  </a:lnTo>
                  <a:cubicBezTo>
                    <a:pt x="386" y="24"/>
                    <a:pt x="325"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3"/>
            <p:cNvSpPr/>
            <p:nvPr/>
          </p:nvSpPr>
          <p:spPr>
            <a:xfrm>
              <a:off x="2751150" y="2962525"/>
              <a:ext cx="43525" cy="70450"/>
            </a:xfrm>
            <a:custGeom>
              <a:avLst/>
              <a:gdLst/>
              <a:ahLst/>
              <a:cxnLst/>
              <a:rect l="l" t="t" r="r" b="b"/>
              <a:pathLst>
                <a:path w="1741" h="2818" extrusionOk="0">
                  <a:moveTo>
                    <a:pt x="264" y="0"/>
                  </a:moveTo>
                  <a:cubicBezTo>
                    <a:pt x="203" y="0"/>
                    <a:pt x="142" y="24"/>
                    <a:pt x="95" y="71"/>
                  </a:cubicBezTo>
                  <a:cubicBezTo>
                    <a:pt x="1" y="164"/>
                    <a:pt x="1" y="316"/>
                    <a:pt x="95" y="410"/>
                  </a:cubicBezTo>
                  <a:lnTo>
                    <a:pt x="1138" y="1453"/>
                  </a:lnTo>
                  <a:lnTo>
                    <a:pt x="185" y="2407"/>
                  </a:lnTo>
                  <a:cubicBezTo>
                    <a:pt x="91" y="2500"/>
                    <a:pt x="91" y="2652"/>
                    <a:pt x="185" y="2747"/>
                  </a:cubicBezTo>
                  <a:cubicBezTo>
                    <a:pt x="232" y="2793"/>
                    <a:pt x="292" y="2817"/>
                    <a:pt x="354" y="2817"/>
                  </a:cubicBezTo>
                  <a:cubicBezTo>
                    <a:pt x="416" y="2817"/>
                    <a:pt x="477" y="2793"/>
                    <a:pt x="523" y="2747"/>
                  </a:cubicBezTo>
                  <a:lnTo>
                    <a:pt x="1648" y="1623"/>
                  </a:lnTo>
                  <a:cubicBezTo>
                    <a:pt x="1740" y="1529"/>
                    <a:pt x="1740" y="1377"/>
                    <a:pt x="1648" y="1284"/>
                  </a:cubicBezTo>
                  <a:lnTo>
                    <a:pt x="434" y="71"/>
                  </a:lnTo>
                  <a:cubicBezTo>
                    <a:pt x="387" y="24"/>
                    <a:pt x="326" y="0"/>
                    <a:pt x="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3"/>
            <p:cNvSpPr/>
            <p:nvPr/>
          </p:nvSpPr>
          <p:spPr>
            <a:xfrm>
              <a:off x="2793500" y="2962525"/>
              <a:ext cx="43500" cy="70450"/>
            </a:xfrm>
            <a:custGeom>
              <a:avLst/>
              <a:gdLst/>
              <a:ahLst/>
              <a:cxnLst/>
              <a:rect l="l" t="t" r="r" b="b"/>
              <a:pathLst>
                <a:path w="1740" h="2818" extrusionOk="0">
                  <a:moveTo>
                    <a:pt x="263" y="0"/>
                  </a:moveTo>
                  <a:cubicBezTo>
                    <a:pt x="202" y="0"/>
                    <a:pt x="140" y="24"/>
                    <a:pt x="93" y="71"/>
                  </a:cubicBezTo>
                  <a:cubicBezTo>
                    <a:pt x="0" y="164"/>
                    <a:pt x="0" y="316"/>
                    <a:pt x="93" y="410"/>
                  </a:cubicBezTo>
                  <a:lnTo>
                    <a:pt x="1137" y="1453"/>
                  </a:lnTo>
                  <a:lnTo>
                    <a:pt x="183" y="2407"/>
                  </a:lnTo>
                  <a:cubicBezTo>
                    <a:pt x="90" y="2500"/>
                    <a:pt x="90" y="2652"/>
                    <a:pt x="183" y="2747"/>
                  </a:cubicBezTo>
                  <a:cubicBezTo>
                    <a:pt x="231" y="2793"/>
                    <a:pt x="291" y="2817"/>
                    <a:pt x="353" y="2817"/>
                  </a:cubicBezTo>
                  <a:cubicBezTo>
                    <a:pt x="414" y="2817"/>
                    <a:pt x="476" y="2793"/>
                    <a:pt x="522" y="2747"/>
                  </a:cubicBezTo>
                  <a:lnTo>
                    <a:pt x="1645" y="1623"/>
                  </a:lnTo>
                  <a:cubicBezTo>
                    <a:pt x="1740" y="1529"/>
                    <a:pt x="1740" y="1377"/>
                    <a:pt x="1645" y="1284"/>
                  </a:cubicBezTo>
                  <a:lnTo>
                    <a:pt x="432" y="71"/>
                  </a:lnTo>
                  <a:cubicBezTo>
                    <a:pt x="386" y="24"/>
                    <a:pt x="324"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3"/>
            <p:cNvSpPr/>
            <p:nvPr/>
          </p:nvSpPr>
          <p:spPr>
            <a:xfrm>
              <a:off x="2835825" y="2962525"/>
              <a:ext cx="43525" cy="70450"/>
            </a:xfrm>
            <a:custGeom>
              <a:avLst/>
              <a:gdLst/>
              <a:ahLst/>
              <a:cxnLst/>
              <a:rect l="l" t="t" r="r" b="b"/>
              <a:pathLst>
                <a:path w="1741" h="2818" extrusionOk="0">
                  <a:moveTo>
                    <a:pt x="263" y="0"/>
                  </a:moveTo>
                  <a:cubicBezTo>
                    <a:pt x="202" y="0"/>
                    <a:pt x="140" y="24"/>
                    <a:pt x="93" y="71"/>
                  </a:cubicBezTo>
                  <a:cubicBezTo>
                    <a:pt x="0" y="164"/>
                    <a:pt x="0" y="316"/>
                    <a:pt x="93" y="410"/>
                  </a:cubicBezTo>
                  <a:lnTo>
                    <a:pt x="1138" y="1453"/>
                  </a:lnTo>
                  <a:lnTo>
                    <a:pt x="183" y="2407"/>
                  </a:lnTo>
                  <a:cubicBezTo>
                    <a:pt x="89" y="2500"/>
                    <a:pt x="89" y="2652"/>
                    <a:pt x="183" y="2747"/>
                  </a:cubicBezTo>
                  <a:cubicBezTo>
                    <a:pt x="230" y="2793"/>
                    <a:pt x="292" y="2817"/>
                    <a:pt x="352" y="2817"/>
                  </a:cubicBezTo>
                  <a:cubicBezTo>
                    <a:pt x="414" y="2817"/>
                    <a:pt x="475" y="2793"/>
                    <a:pt x="523" y="2747"/>
                  </a:cubicBezTo>
                  <a:lnTo>
                    <a:pt x="1646" y="1623"/>
                  </a:lnTo>
                  <a:cubicBezTo>
                    <a:pt x="1740" y="1529"/>
                    <a:pt x="1740" y="1377"/>
                    <a:pt x="1646" y="1284"/>
                  </a:cubicBezTo>
                  <a:lnTo>
                    <a:pt x="432" y="71"/>
                  </a:lnTo>
                  <a:cubicBezTo>
                    <a:pt x="385" y="24"/>
                    <a:pt x="324"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3"/>
            <p:cNvSpPr/>
            <p:nvPr/>
          </p:nvSpPr>
          <p:spPr>
            <a:xfrm>
              <a:off x="2878125" y="2962525"/>
              <a:ext cx="43500" cy="70450"/>
            </a:xfrm>
            <a:custGeom>
              <a:avLst/>
              <a:gdLst/>
              <a:ahLst/>
              <a:cxnLst/>
              <a:rect l="l" t="t" r="r" b="b"/>
              <a:pathLst>
                <a:path w="1740" h="2818" extrusionOk="0">
                  <a:moveTo>
                    <a:pt x="264" y="0"/>
                  </a:moveTo>
                  <a:cubicBezTo>
                    <a:pt x="202" y="0"/>
                    <a:pt x="141" y="24"/>
                    <a:pt x="95" y="71"/>
                  </a:cubicBezTo>
                  <a:cubicBezTo>
                    <a:pt x="0" y="164"/>
                    <a:pt x="0" y="316"/>
                    <a:pt x="95" y="410"/>
                  </a:cubicBezTo>
                  <a:lnTo>
                    <a:pt x="1138" y="1453"/>
                  </a:lnTo>
                  <a:lnTo>
                    <a:pt x="185" y="2407"/>
                  </a:lnTo>
                  <a:cubicBezTo>
                    <a:pt x="90" y="2500"/>
                    <a:pt x="90" y="2652"/>
                    <a:pt x="185" y="2747"/>
                  </a:cubicBezTo>
                  <a:cubicBezTo>
                    <a:pt x="231" y="2793"/>
                    <a:pt x="292" y="2817"/>
                    <a:pt x="354" y="2817"/>
                  </a:cubicBezTo>
                  <a:cubicBezTo>
                    <a:pt x="414" y="2817"/>
                    <a:pt x="476" y="2793"/>
                    <a:pt x="522" y="2747"/>
                  </a:cubicBezTo>
                  <a:lnTo>
                    <a:pt x="1647" y="1623"/>
                  </a:lnTo>
                  <a:cubicBezTo>
                    <a:pt x="1740" y="1529"/>
                    <a:pt x="1740" y="1377"/>
                    <a:pt x="1647" y="1284"/>
                  </a:cubicBezTo>
                  <a:lnTo>
                    <a:pt x="434" y="71"/>
                  </a:lnTo>
                  <a:cubicBezTo>
                    <a:pt x="387" y="24"/>
                    <a:pt x="325" y="0"/>
                    <a:pt x="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3"/>
            <p:cNvSpPr/>
            <p:nvPr/>
          </p:nvSpPr>
          <p:spPr>
            <a:xfrm>
              <a:off x="3306675" y="2264925"/>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3"/>
            <p:cNvSpPr/>
            <p:nvPr/>
          </p:nvSpPr>
          <p:spPr>
            <a:xfrm>
              <a:off x="5418357" y="2418338"/>
              <a:ext cx="27975" cy="27950"/>
            </a:xfrm>
            <a:custGeom>
              <a:avLst/>
              <a:gdLst/>
              <a:ahLst/>
              <a:cxnLst/>
              <a:rect l="l" t="t" r="r" b="b"/>
              <a:pathLst>
                <a:path w="1119" h="1118" extrusionOk="0">
                  <a:moveTo>
                    <a:pt x="560" y="0"/>
                  </a:moveTo>
                  <a:cubicBezTo>
                    <a:pt x="250" y="0"/>
                    <a:pt x="1" y="249"/>
                    <a:pt x="1" y="559"/>
                  </a:cubicBezTo>
                  <a:cubicBezTo>
                    <a:pt x="1" y="867"/>
                    <a:pt x="250" y="1118"/>
                    <a:pt x="560" y="1118"/>
                  </a:cubicBezTo>
                  <a:cubicBezTo>
                    <a:pt x="868" y="1118"/>
                    <a:pt x="1118" y="867"/>
                    <a:pt x="1118" y="559"/>
                  </a:cubicBezTo>
                  <a:cubicBezTo>
                    <a:pt x="1118" y="249"/>
                    <a:pt x="868" y="0"/>
                    <a:pt x="5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3"/>
            <p:cNvSpPr/>
            <p:nvPr/>
          </p:nvSpPr>
          <p:spPr>
            <a:xfrm>
              <a:off x="5199707" y="2296863"/>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3"/>
            <p:cNvSpPr/>
            <p:nvPr/>
          </p:nvSpPr>
          <p:spPr>
            <a:xfrm>
              <a:off x="2822425" y="2810450"/>
              <a:ext cx="27950" cy="27950"/>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3"/>
            <p:cNvSpPr/>
            <p:nvPr/>
          </p:nvSpPr>
          <p:spPr>
            <a:xfrm>
              <a:off x="2610348" y="3758174"/>
              <a:ext cx="158547" cy="158707"/>
            </a:xfrm>
            <a:custGeom>
              <a:avLst/>
              <a:gdLst/>
              <a:ahLst/>
              <a:cxnLst/>
              <a:rect l="l" t="t" r="r" b="b"/>
              <a:pathLst>
                <a:path w="1264" h="1265" extrusionOk="0">
                  <a:moveTo>
                    <a:pt x="631" y="1"/>
                  </a:moveTo>
                  <a:cubicBezTo>
                    <a:pt x="282" y="1"/>
                    <a:pt x="1" y="284"/>
                    <a:pt x="1" y="633"/>
                  </a:cubicBezTo>
                  <a:cubicBezTo>
                    <a:pt x="1" y="982"/>
                    <a:pt x="282" y="1265"/>
                    <a:pt x="631" y="1265"/>
                  </a:cubicBezTo>
                  <a:cubicBezTo>
                    <a:pt x="980" y="1265"/>
                    <a:pt x="1263" y="982"/>
                    <a:pt x="1263" y="633"/>
                  </a:cubicBezTo>
                  <a:cubicBezTo>
                    <a:pt x="1263" y="284"/>
                    <a:pt x="980"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3"/>
            <p:cNvSpPr/>
            <p:nvPr/>
          </p:nvSpPr>
          <p:spPr>
            <a:xfrm>
              <a:off x="5487125" y="3429675"/>
              <a:ext cx="107125" cy="99675"/>
            </a:xfrm>
            <a:custGeom>
              <a:avLst/>
              <a:gdLst/>
              <a:ahLst/>
              <a:cxnLst/>
              <a:rect l="l" t="t" r="r" b="b"/>
              <a:pathLst>
                <a:path w="4285" h="3987" extrusionOk="0">
                  <a:moveTo>
                    <a:pt x="2141" y="1"/>
                  </a:moveTo>
                  <a:cubicBezTo>
                    <a:pt x="1181" y="1"/>
                    <a:pt x="335" y="696"/>
                    <a:pt x="176" y="1675"/>
                  </a:cubicBezTo>
                  <a:cubicBezTo>
                    <a:pt x="0" y="2760"/>
                    <a:pt x="738" y="3783"/>
                    <a:pt x="1823" y="3961"/>
                  </a:cubicBezTo>
                  <a:cubicBezTo>
                    <a:pt x="1931" y="3978"/>
                    <a:pt x="2038" y="3987"/>
                    <a:pt x="2144" y="3987"/>
                  </a:cubicBezTo>
                  <a:cubicBezTo>
                    <a:pt x="3105" y="3987"/>
                    <a:pt x="3951" y="3291"/>
                    <a:pt x="4109" y="2312"/>
                  </a:cubicBezTo>
                  <a:cubicBezTo>
                    <a:pt x="4285" y="1227"/>
                    <a:pt x="3547" y="204"/>
                    <a:pt x="2462" y="27"/>
                  </a:cubicBezTo>
                  <a:cubicBezTo>
                    <a:pt x="2354" y="9"/>
                    <a:pt x="2247" y="1"/>
                    <a:pt x="21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3"/>
            <p:cNvSpPr/>
            <p:nvPr/>
          </p:nvSpPr>
          <p:spPr>
            <a:xfrm>
              <a:off x="5367525" y="3256625"/>
              <a:ext cx="31575" cy="31600"/>
            </a:xfrm>
            <a:custGeom>
              <a:avLst/>
              <a:gdLst/>
              <a:ahLst/>
              <a:cxnLst/>
              <a:rect l="l" t="t" r="r" b="b"/>
              <a:pathLst>
                <a:path w="1263" h="1264" extrusionOk="0">
                  <a:moveTo>
                    <a:pt x="632" y="1"/>
                  </a:moveTo>
                  <a:cubicBezTo>
                    <a:pt x="283" y="1"/>
                    <a:pt x="0" y="284"/>
                    <a:pt x="0" y="631"/>
                  </a:cubicBezTo>
                  <a:cubicBezTo>
                    <a:pt x="0" y="981"/>
                    <a:pt x="283" y="1263"/>
                    <a:pt x="632" y="1263"/>
                  </a:cubicBezTo>
                  <a:cubicBezTo>
                    <a:pt x="980" y="1263"/>
                    <a:pt x="1263" y="981"/>
                    <a:pt x="1263" y="631"/>
                  </a:cubicBezTo>
                  <a:cubicBezTo>
                    <a:pt x="1263" y="284"/>
                    <a:pt x="980" y="1"/>
                    <a:pt x="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3"/>
            <p:cNvSpPr/>
            <p:nvPr/>
          </p:nvSpPr>
          <p:spPr>
            <a:xfrm>
              <a:off x="2895300" y="2268850"/>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3"/>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3"/>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1" name="Google Shape;2731;p43"/>
          <p:cNvSpPr/>
          <p:nvPr/>
        </p:nvSpPr>
        <p:spPr>
          <a:xfrm>
            <a:off x="724884" y="3032317"/>
            <a:ext cx="940250" cy="925891"/>
          </a:xfrm>
          <a:custGeom>
            <a:avLst/>
            <a:gdLst/>
            <a:ahLst/>
            <a:cxnLst/>
            <a:rect l="l" t="t" r="r" b="b"/>
            <a:pathLst>
              <a:path w="1264" h="1265" extrusionOk="0">
                <a:moveTo>
                  <a:pt x="631" y="1"/>
                </a:moveTo>
                <a:cubicBezTo>
                  <a:pt x="282" y="1"/>
                  <a:pt x="1" y="284"/>
                  <a:pt x="1" y="633"/>
                </a:cubicBezTo>
                <a:cubicBezTo>
                  <a:pt x="1" y="982"/>
                  <a:pt x="282" y="1265"/>
                  <a:pt x="631" y="1265"/>
                </a:cubicBezTo>
                <a:cubicBezTo>
                  <a:pt x="980" y="1265"/>
                  <a:pt x="1263" y="982"/>
                  <a:pt x="1263" y="633"/>
                </a:cubicBezTo>
                <a:cubicBezTo>
                  <a:pt x="1263" y="284"/>
                  <a:pt x="980" y="1"/>
                  <a:pt x="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3"/>
          <p:cNvSpPr txBox="1">
            <a:spLocks noGrp="1"/>
          </p:cNvSpPr>
          <p:nvPr>
            <p:ph type="title" idx="2"/>
          </p:nvPr>
        </p:nvSpPr>
        <p:spPr>
          <a:xfrm>
            <a:off x="895011" y="3266662"/>
            <a:ext cx="731400" cy="4572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4400" b="1" dirty="0">
                <a:solidFill>
                  <a:schemeClr val="lt1"/>
                </a:solidFill>
                <a:latin typeface="+mj-lt"/>
              </a:rPr>
              <a:t>01</a:t>
            </a:r>
            <a:endParaRPr sz="4400" b="1" dirty="0">
              <a:solidFill>
                <a:schemeClr val="lt1"/>
              </a:solidFill>
              <a:latin typeface="+mj-lt"/>
            </a:endParaRPr>
          </a:p>
        </p:txBody>
      </p:sp>
      <p:grpSp>
        <p:nvGrpSpPr>
          <p:cNvPr id="2735" name="Google Shape;2735;p43"/>
          <p:cNvGrpSpPr/>
          <p:nvPr/>
        </p:nvGrpSpPr>
        <p:grpSpPr>
          <a:xfrm rot="-1729932">
            <a:off x="6916619" y="3590953"/>
            <a:ext cx="2145794" cy="474677"/>
            <a:chOff x="941138" y="3737350"/>
            <a:chExt cx="3389456" cy="749792"/>
          </a:xfrm>
        </p:grpSpPr>
        <p:sp>
          <p:nvSpPr>
            <p:cNvPr id="2736" name="Google Shape;2736;p43"/>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3"/>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3"/>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3"/>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3"/>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1" name="Google Shape;2741;p43"/>
          <p:cNvGrpSpPr/>
          <p:nvPr/>
        </p:nvGrpSpPr>
        <p:grpSpPr>
          <a:xfrm rot="-3631087">
            <a:off x="5950832" y="2394334"/>
            <a:ext cx="1911077" cy="1769590"/>
            <a:chOff x="3699225" y="2360850"/>
            <a:chExt cx="1759321" cy="1629069"/>
          </a:xfrm>
        </p:grpSpPr>
        <p:sp>
          <p:nvSpPr>
            <p:cNvPr id="2742" name="Google Shape;2742;p43"/>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3"/>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3"/>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3"/>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6" name="Google Shape;2746;p43"/>
          <p:cNvGrpSpPr/>
          <p:nvPr/>
        </p:nvGrpSpPr>
        <p:grpSpPr>
          <a:xfrm>
            <a:off x="3917606" y="-540405"/>
            <a:ext cx="1992182" cy="1992349"/>
            <a:chOff x="6139950" y="1806300"/>
            <a:chExt cx="810725" cy="766500"/>
          </a:xfrm>
        </p:grpSpPr>
        <p:sp>
          <p:nvSpPr>
            <p:cNvPr id="2747" name="Google Shape;2747;p43"/>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3"/>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3"/>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3"/>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3"/>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3"/>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3"/>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3"/>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3"/>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3"/>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3"/>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3"/>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3"/>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3"/>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3"/>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3"/>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3" name="Google Shape;2763;p43"/>
          <p:cNvGrpSpPr/>
          <p:nvPr/>
        </p:nvGrpSpPr>
        <p:grpSpPr>
          <a:xfrm>
            <a:off x="7790643" y="833565"/>
            <a:ext cx="640207" cy="203035"/>
            <a:chOff x="3544525" y="2094975"/>
            <a:chExt cx="345125" cy="114225"/>
          </a:xfrm>
        </p:grpSpPr>
        <p:sp>
          <p:nvSpPr>
            <p:cNvPr id="2764" name="Google Shape;2764;p43"/>
            <p:cNvSpPr/>
            <p:nvPr/>
          </p:nvSpPr>
          <p:spPr>
            <a:xfrm>
              <a:off x="3544525" y="2094975"/>
              <a:ext cx="70575" cy="114225"/>
            </a:xfrm>
            <a:custGeom>
              <a:avLst/>
              <a:gdLst/>
              <a:ahLst/>
              <a:cxnLst/>
              <a:rect l="l" t="t" r="r" b="b"/>
              <a:pathLst>
                <a:path w="2823" h="4569" extrusionOk="0">
                  <a:moveTo>
                    <a:pt x="428" y="1"/>
                  </a:moveTo>
                  <a:cubicBezTo>
                    <a:pt x="328" y="1"/>
                    <a:pt x="228" y="39"/>
                    <a:pt x="152" y="115"/>
                  </a:cubicBezTo>
                  <a:cubicBezTo>
                    <a:pt x="0" y="267"/>
                    <a:pt x="0" y="513"/>
                    <a:pt x="152" y="665"/>
                  </a:cubicBezTo>
                  <a:lnTo>
                    <a:pt x="1846" y="2358"/>
                  </a:lnTo>
                  <a:lnTo>
                    <a:pt x="299" y="3905"/>
                  </a:lnTo>
                  <a:cubicBezTo>
                    <a:pt x="147" y="4057"/>
                    <a:pt x="147" y="4304"/>
                    <a:pt x="299" y="4454"/>
                  </a:cubicBezTo>
                  <a:cubicBezTo>
                    <a:pt x="375" y="4530"/>
                    <a:pt x="473" y="4568"/>
                    <a:pt x="573" y="4568"/>
                  </a:cubicBezTo>
                  <a:cubicBezTo>
                    <a:pt x="673" y="4568"/>
                    <a:pt x="772" y="4530"/>
                    <a:pt x="848" y="4454"/>
                  </a:cubicBezTo>
                  <a:lnTo>
                    <a:pt x="2671" y="2633"/>
                  </a:lnTo>
                  <a:cubicBezTo>
                    <a:pt x="2823" y="2481"/>
                    <a:pt x="2823" y="2235"/>
                    <a:pt x="2671" y="2083"/>
                  </a:cubicBezTo>
                  <a:lnTo>
                    <a:pt x="703" y="115"/>
                  </a:lnTo>
                  <a:cubicBezTo>
                    <a:pt x="627" y="39"/>
                    <a:pt x="527" y="1"/>
                    <a:pt x="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3"/>
            <p:cNvSpPr/>
            <p:nvPr/>
          </p:nvSpPr>
          <p:spPr>
            <a:xfrm>
              <a:off x="3613175" y="2094975"/>
              <a:ext cx="70550" cy="114225"/>
            </a:xfrm>
            <a:custGeom>
              <a:avLst/>
              <a:gdLst/>
              <a:ahLst/>
              <a:cxnLst/>
              <a:rect l="l" t="t" r="r" b="b"/>
              <a:pathLst>
                <a:path w="2822" h="4569" extrusionOk="0">
                  <a:moveTo>
                    <a:pt x="427" y="1"/>
                  </a:moveTo>
                  <a:cubicBezTo>
                    <a:pt x="327" y="1"/>
                    <a:pt x="228" y="39"/>
                    <a:pt x="153" y="115"/>
                  </a:cubicBezTo>
                  <a:cubicBezTo>
                    <a:pt x="1" y="267"/>
                    <a:pt x="1" y="513"/>
                    <a:pt x="153" y="665"/>
                  </a:cubicBezTo>
                  <a:lnTo>
                    <a:pt x="1844" y="2358"/>
                  </a:lnTo>
                  <a:lnTo>
                    <a:pt x="298" y="3905"/>
                  </a:lnTo>
                  <a:cubicBezTo>
                    <a:pt x="146" y="4057"/>
                    <a:pt x="146" y="4304"/>
                    <a:pt x="298" y="4454"/>
                  </a:cubicBezTo>
                  <a:cubicBezTo>
                    <a:pt x="374" y="4530"/>
                    <a:pt x="474" y="4568"/>
                    <a:pt x="572" y="4568"/>
                  </a:cubicBezTo>
                  <a:cubicBezTo>
                    <a:pt x="672" y="4568"/>
                    <a:pt x="772" y="4530"/>
                    <a:pt x="848" y="4454"/>
                  </a:cubicBezTo>
                  <a:lnTo>
                    <a:pt x="2669" y="2633"/>
                  </a:lnTo>
                  <a:cubicBezTo>
                    <a:pt x="2821" y="2481"/>
                    <a:pt x="2821" y="2235"/>
                    <a:pt x="2669" y="2083"/>
                  </a:cubicBezTo>
                  <a:lnTo>
                    <a:pt x="702" y="115"/>
                  </a:lnTo>
                  <a:cubicBezTo>
                    <a:pt x="626" y="39"/>
                    <a:pt x="526"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3"/>
            <p:cNvSpPr/>
            <p:nvPr/>
          </p:nvSpPr>
          <p:spPr>
            <a:xfrm>
              <a:off x="3681800" y="2094975"/>
              <a:ext cx="70575" cy="114225"/>
            </a:xfrm>
            <a:custGeom>
              <a:avLst/>
              <a:gdLst/>
              <a:ahLst/>
              <a:cxnLst/>
              <a:rect l="l" t="t" r="r" b="b"/>
              <a:pathLst>
                <a:path w="2823" h="4569" extrusionOk="0">
                  <a:moveTo>
                    <a:pt x="427" y="1"/>
                  </a:moveTo>
                  <a:cubicBezTo>
                    <a:pt x="328" y="1"/>
                    <a:pt x="228" y="39"/>
                    <a:pt x="152" y="115"/>
                  </a:cubicBezTo>
                  <a:cubicBezTo>
                    <a:pt x="0" y="267"/>
                    <a:pt x="0" y="513"/>
                    <a:pt x="152" y="665"/>
                  </a:cubicBezTo>
                  <a:lnTo>
                    <a:pt x="1846" y="2358"/>
                  </a:lnTo>
                  <a:lnTo>
                    <a:pt x="299" y="3905"/>
                  </a:lnTo>
                  <a:cubicBezTo>
                    <a:pt x="147" y="4057"/>
                    <a:pt x="147" y="4304"/>
                    <a:pt x="299" y="4454"/>
                  </a:cubicBezTo>
                  <a:cubicBezTo>
                    <a:pt x="375" y="4530"/>
                    <a:pt x="473" y="4568"/>
                    <a:pt x="573" y="4568"/>
                  </a:cubicBezTo>
                  <a:cubicBezTo>
                    <a:pt x="673" y="4568"/>
                    <a:pt x="772" y="4530"/>
                    <a:pt x="848" y="4454"/>
                  </a:cubicBezTo>
                  <a:lnTo>
                    <a:pt x="2670" y="2633"/>
                  </a:lnTo>
                  <a:cubicBezTo>
                    <a:pt x="2822" y="2481"/>
                    <a:pt x="2822" y="2235"/>
                    <a:pt x="2670" y="2083"/>
                  </a:cubicBezTo>
                  <a:lnTo>
                    <a:pt x="703" y="115"/>
                  </a:lnTo>
                  <a:cubicBezTo>
                    <a:pt x="627" y="39"/>
                    <a:pt x="527"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3"/>
            <p:cNvSpPr/>
            <p:nvPr/>
          </p:nvSpPr>
          <p:spPr>
            <a:xfrm>
              <a:off x="3750450" y="2094975"/>
              <a:ext cx="70550" cy="114225"/>
            </a:xfrm>
            <a:custGeom>
              <a:avLst/>
              <a:gdLst/>
              <a:ahLst/>
              <a:cxnLst/>
              <a:rect l="l" t="t" r="r" b="b"/>
              <a:pathLst>
                <a:path w="2822" h="4569" extrusionOk="0">
                  <a:moveTo>
                    <a:pt x="426" y="1"/>
                  </a:moveTo>
                  <a:cubicBezTo>
                    <a:pt x="327" y="1"/>
                    <a:pt x="228" y="39"/>
                    <a:pt x="152" y="115"/>
                  </a:cubicBezTo>
                  <a:cubicBezTo>
                    <a:pt x="0" y="267"/>
                    <a:pt x="0" y="513"/>
                    <a:pt x="152" y="665"/>
                  </a:cubicBezTo>
                  <a:lnTo>
                    <a:pt x="1844" y="2358"/>
                  </a:lnTo>
                  <a:lnTo>
                    <a:pt x="297" y="3905"/>
                  </a:lnTo>
                  <a:cubicBezTo>
                    <a:pt x="145" y="4057"/>
                    <a:pt x="145" y="4304"/>
                    <a:pt x="297" y="4454"/>
                  </a:cubicBezTo>
                  <a:cubicBezTo>
                    <a:pt x="373" y="4530"/>
                    <a:pt x="473" y="4568"/>
                    <a:pt x="572" y="4568"/>
                  </a:cubicBezTo>
                  <a:cubicBezTo>
                    <a:pt x="672" y="4568"/>
                    <a:pt x="772" y="4530"/>
                    <a:pt x="848" y="4454"/>
                  </a:cubicBezTo>
                  <a:lnTo>
                    <a:pt x="2669" y="2633"/>
                  </a:lnTo>
                  <a:cubicBezTo>
                    <a:pt x="2821" y="2481"/>
                    <a:pt x="2821" y="2235"/>
                    <a:pt x="2669" y="2083"/>
                  </a:cubicBezTo>
                  <a:lnTo>
                    <a:pt x="701" y="115"/>
                  </a:lnTo>
                  <a:cubicBezTo>
                    <a:pt x="625" y="39"/>
                    <a:pt x="526" y="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3"/>
            <p:cNvSpPr/>
            <p:nvPr/>
          </p:nvSpPr>
          <p:spPr>
            <a:xfrm>
              <a:off x="3819075" y="2094975"/>
              <a:ext cx="70575" cy="114225"/>
            </a:xfrm>
            <a:custGeom>
              <a:avLst/>
              <a:gdLst/>
              <a:ahLst/>
              <a:cxnLst/>
              <a:rect l="l" t="t" r="r" b="b"/>
              <a:pathLst>
                <a:path w="2823" h="4569" extrusionOk="0">
                  <a:moveTo>
                    <a:pt x="427" y="1"/>
                  </a:moveTo>
                  <a:cubicBezTo>
                    <a:pt x="328" y="1"/>
                    <a:pt x="228" y="39"/>
                    <a:pt x="152" y="115"/>
                  </a:cubicBezTo>
                  <a:cubicBezTo>
                    <a:pt x="0" y="267"/>
                    <a:pt x="0" y="513"/>
                    <a:pt x="152" y="665"/>
                  </a:cubicBezTo>
                  <a:lnTo>
                    <a:pt x="1845" y="2358"/>
                  </a:lnTo>
                  <a:lnTo>
                    <a:pt x="299" y="3905"/>
                  </a:lnTo>
                  <a:cubicBezTo>
                    <a:pt x="147" y="4057"/>
                    <a:pt x="147" y="4304"/>
                    <a:pt x="299" y="4454"/>
                  </a:cubicBezTo>
                  <a:cubicBezTo>
                    <a:pt x="375" y="4530"/>
                    <a:pt x="473" y="4568"/>
                    <a:pt x="573" y="4568"/>
                  </a:cubicBezTo>
                  <a:cubicBezTo>
                    <a:pt x="673" y="4568"/>
                    <a:pt x="771" y="4530"/>
                    <a:pt x="848" y="4454"/>
                  </a:cubicBezTo>
                  <a:lnTo>
                    <a:pt x="2670" y="2633"/>
                  </a:lnTo>
                  <a:cubicBezTo>
                    <a:pt x="2822" y="2481"/>
                    <a:pt x="2822" y="2235"/>
                    <a:pt x="2670" y="2083"/>
                  </a:cubicBezTo>
                  <a:lnTo>
                    <a:pt x="703" y="115"/>
                  </a:lnTo>
                  <a:cubicBezTo>
                    <a:pt x="627" y="39"/>
                    <a:pt x="527"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69" name="Google Shape;2769;p43"/>
          <p:cNvPicPr preferRelativeResize="0"/>
          <p:nvPr/>
        </p:nvPicPr>
        <p:blipFill>
          <a:blip r:embed="rId3">
            <a:alphaModFix/>
          </a:blip>
          <a:stretch>
            <a:fillRect/>
          </a:stretch>
        </p:blipFill>
        <p:spPr>
          <a:xfrm rot="-7396653">
            <a:off x="514709" y="-22624"/>
            <a:ext cx="3836590" cy="2898328"/>
          </a:xfrm>
          <a:prstGeom prst="rect">
            <a:avLst/>
          </a:prstGeom>
          <a:noFill/>
          <a:ln>
            <a:noFill/>
          </a:ln>
        </p:spPr>
      </p:pic>
      <p:grpSp>
        <p:nvGrpSpPr>
          <p:cNvPr id="2770" name="Google Shape;2770;p43"/>
          <p:cNvGrpSpPr/>
          <p:nvPr/>
        </p:nvGrpSpPr>
        <p:grpSpPr>
          <a:xfrm>
            <a:off x="7790648" y="4924399"/>
            <a:ext cx="1106643" cy="350945"/>
            <a:chOff x="5331258" y="2264938"/>
            <a:chExt cx="345125" cy="114225"/>
          </a:xfrm>
        </p:grpSpPr>
        <p:sp>
          <p:nvSpPr>
            <p:cNvPr id="2771" name="Google Shape;2771;p43"/>
            <p:cNvSpPr/>
            <p:nvPr/>
          </p:nvSpPr>
          <p:spPr>
            <a:xfrm>
              <a:off x="5331258" y="2264938"/>
              <a:ext cx="70575" cy="114225"/>
            </a:xfrm>
            <a:custGeom>
              <a:avLst/>
              <a:gdLst/>
              <a:ahLst/>
              <a:cxnLst/>
              <a:rect l="l" t="t" r="r" b="b"/>
              <a:pathLst>
                <a:path w="2823" h="4569" extrusionOk="0">
                  <a:moveTo>
                    <a:pt x="428" y="1"/>
                  </a:moveTo>
                  <a:cubicBezTo>
                    <a:pt x="328" y="1"/>
                    <a:pt x="228" y="39"/>
                    <a:pt x="152" y="115"/>
                  </a:cubicBezTo>
                  <a:cubicBezTo>
                    <a:pt x="0" y="267"/>
                    <a:pt x="0" y="513"/>
                    <a:pt x="152" y="665"/>
                  </a:cubicBezTo>
                  <a:lnTo>
                    <a:pt x="1846" y="2358"/>
                  </a:lnTo>
                  <a:lnTo>
                    <a:pt x="299" y="3905"/>
                  </a:lnTo>
                  <a:cubicBezTo>
                    <a:pt x="147" y="4057"/>
                    <a:pt x="147" y="4304"/>
                    <a:pt x="299" y="4454"/>
                  </a:cubicBezTo>
                  <a:cubicBezTo>
                    <a:pt x="375" y="4530"/>
                    <a:pt x="473" y="4568"/>
                    <a:pt x="573" y="4568"/>
                  </a:cubicBezTo>
                  <a:cubicBezTo>
                    <a:pt x="673" y="4568"/>
                    <a:pt x="772" y="4530"/>
                    <a:pt x="848" y="4454"/>
                  </a:cubicBezTo>
                  <a:lnTo>
                    <a:pt x="2671" y="2633"/>
                  </a:lnTo>
                  <a:cubicBezTo>
                    <a:pt x="2823" y="2481"/>
                    <a:pt x="2823" y="2235"/>
                    <a:pt x="2671" y="2083"/>
                  </a:cubicBezTo>
                  <a:lnTo>
                    <a:pt x="703" y="115"/>
                  </a:lnTo>
                  <a:cubicBezTo>
                    <a:pt x="627" y="39"/>
                    <a:pt x="527"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3"/>
            <p:cNvSpPr/>
            <p:nvPr/>
          </p:nvSpPr>
          <p:spPr>
            <a:xfrm>
              <a:off x="5399908" y="2264938"/>
              <a:ext cx="70550" cy="114225"/>
            </a:xfrm>
            <a:custGeom>
              <a:avLst/>
              <a:gdLst/>
              <a:ahLst/>
              <a:cxnLst/>
              <a:rect l="l" t="t" r="r" b="b"/>
              <a:pathLst>
                <a:path w="2822" h="4569" extrusionOk="0">
                  <a:moveTo>
                    <a:pt x="427" y="1"/>
                  </a:moveTo>
                  <a:cubicBezTo>
                    <a:pt x="327" y="1"/>
                    <a:pt x="228" y="39"/>
                    <a:pt x="153" y="115"/>
                  </a:cubicBezTo>
                  <a:cubicBezTo>
                    <a:pt x="1" y="267"/>
                    <a:pt x="1" y="513"/>
                    <a:pt x="153" y="665"/>
                  </a:cubicBezTo>
                  <a:lnTo>
                    <a:pt x="1844" y="2358"/>
                  </a:lnTo>
                  <a:lnTo>
                    <a:pt x="298" y="3905"/>
                  </a:lnTo>
                  <a:cubicBezTo>
                    <a:pt x="146" y="4057"/>
                    <a:pt x="146" y="4304"/>
                    <a:pt x="298" y="4454"/>
                  </a:cubicBezTo>
                  <a:cubicBezTo>
                    <a:pt x="374" y="4530"/>
                    <a:pt x="474" y="4568"/>
                    <a:pt x="572" y="4568"/>
                  </a:cubicBezTo>
                  <a:cubicBezTo>
                    <a:pt x="672" y="4568"/>
                    <a:pt x="772" y="4530"/>
                    <a:pt x="848" y="4454"/>
                  </a:cubicBezTo>
                  <a:lnTo>
                    <a:pt x="2669" y="2633"/>
                  </a:lnTo>
                  <a:cubicBezTo>
                    <a:pt x="2821" y="2481"/>
                    <a:pt x="2821" y="2235"/>
                    <a:pt x="2669" y="2083"/>
                  </a:cubicBezTo>
                  <a:lnTo>
                    <a:pt x="702" y="115"/>
                  </a:lnTo>
                  <a:cubicBezTo>
                    <a:pt x="626" y="39"/>
                    <a:pt x="526"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3"/>
            <p:cNvSpPr/>
            <p:nvPr/>
          </p:nvSpPr>
          <p:spPr>
            <a:xfrm>
              <a:off x="5468533" y="2264938"/>
              <a:ext cx="70575" cy="114225"/>
            </a:xfrm>
            <a:custGeom>
              <a:avLst/>
              <a:gdLst/>
              <a:ahLst/>
              <a:cxnLst/>
              <a:rect l="l" t="t" r="r" b="b"/>
              <a:pathLst>
                <a:path w="2823" h="4569" extrusionOk="0">
                  <a:moveTo>
                    <a:pt x="427" y="1"/>
                  </a:moveTo>
                  <a:cubicBezTo>
                    <a:pt x="328" y="1"/>
                    <a:pt x="228" y="39"/>
                    <a:pt x="152" y="115"/>
                  </a:cubicBezTo>
                  <a:cubicBezTo>
                    <a:pt x="0" y="267"/>
                    <a:pt x="0" y="513"/>
                    <a:pt x="152" y="665"/>
                  </a:cubicBezTo>
                  <a:lnTo>
                    <a:pt x="1846" y="2358"/>
                  </a:lnTo>
                  <a:lnTo>
                    <a:pt x="299" y="3905"/>
                  </a:lnTo>
                  <a:cubicBezTo>
                    <a:pt x="147" y="4057"/>
                    <a:pt x="147" y="4304"/>
                    <a:pt x="299" y="4454"/>
                  </a:cubicBezTo>
                  <a:cubicBezTo>
                    <a:pt x="375" y="4530"/>
                    <a:pt x="473" y="4568"/>
                    <a:pt x="573" y="4568"/>
                  </a:cubicBezTo>
                  <a:cubicBezTo>
                    <a:pt x="673" y="4568"/>
                    <a:pt x="772" y="4530"/>
                    <a:pt x="848" y="4454"/>
                  </a:cubicBezTo>
                  <a:lnTo>
                    <a:pt x="2670" y="2633"/>
                  </a:lnTo>
                  <a:cubicBezTo>
                    <a:pt x="2822" y="2481"/>
                    <a:pt x="2822" y="2235"/>
                    <a:pt x="2670" y="2083"/>
                  </a:cubicBezTo>
                  <a:lnTo>
                    <a:pt x="703" y="115"/>
                  </a:lnTo>
                  <a:cubicBezTo>
                    <a:pt x="627" y="39"/>
                    <a:pt x="527"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3"/>
            <p:cNvSpPr/>
            <p:nvPr/>
          </p:nvSpPr>
          <p:spPr>
            <a:xfrm>
              <a:off x="5537183" y="2264938"/>
              <a:ext cx="70550" cy="114225"/>
            </a:xfrm>
            <a:custGeom>
              <a:avLst/>
              <a:gdLst/>
              <a:ahLst/>
              <a:cxnLst/>
              <a:rect l="l" t="t" r="r" b="b"/>
              <a:pathLst>
                <a:path w="2822" h="4569" extrusionOk="0">
                  <a:moveTo>
                    <a:pt x="426" y="1"/>
                  </a:moveTo>
                  <a:cubicBezTo>
                    <a:pt x="327" y="1"/>
                    <a:pt x="228" y="39"/>
                    <a:pt x="152" y="115"/>
                  </a:cubicBezTo>
                  <a:cubicBezTo>
                    <a:pt x="0" y="267"/>
                    <a:pt x="0" y="513"/>
                    <a:pt x="152" y="665"/>
                  </a:cubicBezTo>
                  <a:lnTo>
                    <a:pt x="1844" y="2358"/>
                  </a:lnTo>
                  <a:lnTo>
                    <a:pt x="297" y="3905"/>
                  </a:lnTo>
                  <a:cubicBezTo>
                    <a:pt x="145" y="4057"/>
                    <a:pt x="145" y="4304"/>
                    <a:pt x="297" y="4454"/>
                  </a:cubicBezTo>
                  <a:cubicBezTo>
                    <a:pt x="373" y="4530"/>
                    <a:pt x="473" y="4568"/>
                    <a:pt x="572" y="4568"/>
                  </a:cubicBezTo>
                  <a:cubicBezTo>
                    <a:pt x="672" y="4568"/>
                    <a:pt x="772" y="4530"/>
                    <a:pt x="848" y="4454"/>
                  </a:cubicBezTo>
                  <a:lnTo>
                    <a:pt x="2669" y="2633"/>
                  </a:lnTo>
                  <a:cubicBezTo>
                    <a:pt x="2821" y="2481"/>
                    <a:pt x="2821" y="2235"/>
                    <a:pt x="2669" y="2083"/>
                  </a:cubicBezTo>
                  <a:lnTo>
                    <a:pt x="701" y="115"/>
                  </a:lnTo>
                  <a:cubicBezTo>
                    <a:pt x="625" y="39"/>
                    <a:pt x="52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3"/>
            <p:cNvSpPr/>
            <p:nvPr/>
          </p:nvSpPr>
          <p:spPr>
            <a:xfrm>
              <a:off x="5605808" y="2264938"/>
              <a:ext cx="70575" cy="114225"/>
            </a:xfrm>
            <a:custGeom>
              <a:avLst/>
              <a:gdLst/>
              <a:ahLst/>
              <a:cxnLst/>
              <a:rect l="l" t="t" r="r" b="b"/>
              <a:pathLst>
                <a:path w="2823" h="4569" extrusionOk="0">
                  <a:moveTo>
                    <a:pt x="427" y="1"/>
                  </a:moveTo>
                  <a:cubicBezTo>
                    <a:pt x="328" y="1"/>
                    <a:pt x="228" y="39"/>
                    <a:pt x="152" y="115"/>
                  </a:cubicBezTo>
                  <a:cubicBezTo>
                    <a:pt x="0" y="267"/>
                    <a:pt x="0" y="513"/>
                    <a:pt x="152" y="665"/>
                  </a:cubicBezTo>
                  <a:lnTo>
                    <a:pt x="1845" y="2358"/>
                  </a:lnTo>
                  <a:lnTo>
                    <a:pt x="299" y="3905"/>
                  </a:lnTo>
                  <a:cubicBezTo>
                    <a:pt x="147" y="4057"/>
                    <a:pt x="147" y="4304"/>
                    <a:pt x="299" y="4454"/>
                  </a:cubicBezTo>
                  <a:cubicBezTo>
                    <a:pt x="375" y="4530"/>
                    <a:pt x="473" y="4568"/>
                    <a:pt x="573" y="4568"/>
                  </a:cubicBezTo>
                  <a:cubicBezTo>
                    <a:pt x="673" y="4568"/>
                    <a:pt x="771" y="4530"/>
                    <a:pt x="848" y="4454"/>
                  </a:cubicBezTo>
                  <a:lnTo>
                    <a:pt x="2670" y="2633"/>
                  </a:lnTo>
                  <a:cubicBezTo>
                    <a:pt x="2822" y="2481"/>
                    <a:pt x="2822" y="2235"/>
                    <a:pt x="2670" y="2083"/>
                  </a:cubicBezTo>
                  <a:lnTo>
                    <a:pt x="703" y="115"/>
                  </a:lnTo>
                  <a:cubicBezTo>
                    <a:pt x="627" y="39"/>
                    <a:pt x="527"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TextBox 67">
            <a:extLst>
              <a:ext uri="{FF2B5EF4-FFF2-40B4-BE49-F238E27FC236}">
                <a16:creationId xmlns:a16="http://schemas.microsoft.com/office/drawing/2014/main" xmlns="" id="{0E083802-A1D6-4124-8F88-ECEE133AECEB}"/>
              </a:ext>
            </a:extLst>
          </p:cNvPr>
          <p:cNvSpPr txBox="1"/>
          <p:nvPr/>
        </p:nvSpPr>
        <p:spPr>
          <a:xfrm>
            <a:off x="1802949" y="3758237"/>
            <a:ext cx="2376112" cy="707886"/>
          </a:xfrm>
          <a:prstGeom prst="rect">
            <a:avLst/>
          </a:prstGeom>
          <a:noFill/>
        </p:spPr>
        <p:txBody>
          <a:bodyPr wrap="square">
            <a:spAutoFit/>
          </a:bodyPr>
          <a:lstStyle/>
          <a:p>
            <a:r>
              <a:rPr kumimoji="0" lang="en-US" sz="4000" b="1" i="0" u="none" strike="noStrike" kern="0" cap="none" spc="0" normalizeH="0" baseline="0" noProof="0" dirty="0">
                <a:ln>
                  <a:noFill/>
                </a:ln>
                <a:solidFill>
                  <a:srgbClr val="007491"/>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HOÁN VỊ</a:t>
            </a:r>
            <a:endParaRPr lang="en-US" sz="2400" dirty="0">
              <a:solidFill>
                <a:srgbClr val="007491"/>
              </a:solidFill>
            </a:endParaRPr>
          </a:p>
        </p:txBody>
      </p: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1"/>
        <p:cNvGrpSpPr/>
        <p:nvPr/>
      </p:nvGrpSpPr>
      <p:grpSpPr>
        <a:xfrm>
          <a:off x="0" y="0"/>
          <a:ext cx="0" cy="0"/>
          <a:chOff x="0" y="0"/>
          <a:chExt cx="0" cy="0"/>
        </a:xfrm>
      </p:grpSpPr>
      <p:sp>
        <p:nvSpPr>
          <p:cNvPr id="37" name="TextBox 36">
            <a:extLst>
              <a:ext uri="{FF2B5EF4-FFF2-40B4-BE49-F238E27FC236}">
                <a16:creationId xmlns:a16="http://schemas.microsoft.com/office/drawing/2014/main" xmlns="" id="{8EEECF5E-0ACC-429A-9B6F-BC01BD384E41}"/>
              </a:ext>
            </a:extLst>
          </p:cNvPr>
          <p:cNvSpPr txBox="1"/>
          <p:nvPr/>
        </p:nvSpPr>
        <p:spPr>
          <a:xfrm>
            <a:off x="407626" y="1205447"/>
            <a:ext cx="8328747" cy="960006"/>
          </a:xfrm>
          <a:prstGeom prst="rect">
            <a:avLst/>
          </a:prstGeom>
          <a:noFill/>
        </p:spPr>
        <p:txBody>
          <a:bodyPr wrap="square">
            <a:spAutoFit/>
          </a:bodyPr>
          <a:lstStyle/>
          <a:p>
            <a:pPr marL="30480" marR="30480" algn="just">
              <a:lnSpc>
                <a:spcPct val="150000"/>
              </a:lnSpc>
            </a:pPr>
            <a:r>
              <a:rPr lang="en-US" sz="2000" dirty="0">
                <a:solidFill>
                  <a:srgbClr val="000000"/>
                </a:solidFill>
                <a:effectLst/>
                <a:latin typeface="Arial" panose="020B0604020202020204" pitchFamily="34" charset="0"/>
                <a:ea typeface="Times New Roman" panose="02020603050405020304" pitchFamily="18" charset="0"/>
              </a:rPr>
              <a:t>Một nhóm gồm bốn bạn Hà, Mai, Nam, Đạt xếp thành một hàng, từ trái sang phải, để tham gia một cuộc phỏng vấn.</a:t>
            </a:r>
            <a:endParaRPr lang="en-US" sz="2000" dirty="0">
              <a:effectLst/>
              <a:latin typeface="Times New Roman" panose="02020603050405020304" pitchFamily="18" charset="0"/>
              <a:ea typeface="Times New Roman" panose="02020603050405020304" pitchFamily="18" charset="0"/>
            </a:endParaRPr>
          </a:p>
        </p:txBody>
      </p:sp>
      <p:grpSp>
        <p:nvGrpSpPr>
          <p:cNvPr id="21" name="Group 20">
            <a:extLst>
              <a:ext uri="{FF2B5EF4-FFF2-40B4-BE49-F238E27FC236}">
                <a16:creationId xmlns:a16="http://schemas.microsoft.com/office/drawing/2014/main" xmlns="" id="{7FD3A6BB-2CAB-4862-AAC3-F165C5575CBF}"/>
              </a:ext>
            </a:extLst>
          </p:cNvPr>
          <p:cNvGrpSpPr/>
          <p:nvPr/>
        </p:nvGrpSpPr>
        <p:grpSpPr>
          <a:xfrm>
            <a:off x="3570850" y="225416"/>
            <a:ext cx="2250086" cy="602137"/>
            <a:chOff x="3601941" y="108761"/>
            <a:chExt cx="1807928" cy="531531"/>
          </a:xfrm>
        </p:grpSpPr>
        <p:sp>
          <p:nvSpPr>
            <p:cNvPr id="19" name="Rectangle: Rounded Corners 18">
              <a:extLst>
                <a:ext uri="{FF2B5EF4-FFF2-40B4-BE49-F238E27FC236}">
                  <a16:creationId xmlns:a16="http://schemas.microsoft.com/office/drawing/2014/main" xmlns="" id="{69466293-DC89-4261-9D85-F846BE76483D}"/>
                </a:ext>
              </a:extLst>
            </p:cNvPr>
            <p:cNvSpPr/>
            <p:nvPr/>
          </p:nvSpPr>
          <p:spPr>
            <a:xfrm>
              <a:off x="3601941" y="135988"/>
              <a:ext cx="1723444" cy="504304"/>
            </a:xfrm>
            <a:prstGeom prst="roundRect">
              <a:avLst/>
            </a:prstGeom>
            <a:solidFill>
              <a:srgbClr val="FFCA5F"/>
            </a:solidFill>
            <a:ln>
              <a:solidFill>
                <a:srgbClr val="00749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xmlns="" id="{05EE4504-0815-4A44-BDFA-9B73AE22BCBF}"/>
                </a:ext>
              </a:extLst>
            </p:cNvPr>
            <p:cNvSpPr txBox="1"/>
            <p:nvPr/>
          </p:nvSpPr>
          <p:spPr>
            <a:xfrm>
              <a:off x="3686425" y="108761"/>
              <a:ext cx="1723444" cy="51790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chemeClr val="accent6"/>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Hoạt động 1</a:t>
              </a:r>
              <a:endParaRPr kumimoji="0" lang="en-US" sz="2400" b="0" i="0" u="none" strike="noStrike" kern="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sp>
        <p:nvSpPr>
          <p:cNvPr id="45" name="TextBox 44">
            <a:extLst>
              <a:ext uri="{FF2B5EF4-FFF2-40B4-BE49-F238E27FC236}">
                <a16:creationId xmlns:a16="http://schemas.microsoft.com/office/drawing/2014/main" xmlns="" id="{D744B5B1-F749-4779-9656-A1CDBAC34932}"/>
              </a:ext>
            </a:extLst>
          </p:cNvPr>
          <p:cNvSpPr txBox="1"/>
          <p:nvPr/>
        </p:nvSpPr>
        <p:spPr>
          <a:xfrm>
            <a:off x="276634" y="3668209"/>
            <a:ext cx="8855248" cy="960006"/>
          </a:xfrm>
          <a:prstGeom prst="rect">
            <a:avLst/>
          </a:prstGeom>
          <a:noFill/>
        </p:spPr>
        <p:txBody>
          <a:bodyPr wrap="square">
            <a:spAutoFit/>
          </a:bodyPr>
          <a:lstStyle/>
          <a:p>
            <a:pPr marL="30480" marR="30480" algn="just">
              <a:lnSpc>
                <a:spcPct val="150000"/>
              </a:lnSpc>
            </a:pPr>
            <a:r>
              <a:rPr lang="en-US" sz="2000" dirty="0">
                <a:solidFill>
                  <a:srgbClr val="000000"/>
                </a:solidFill>
                <a:effectLst/>
                <a:latin typeface="Arial" panose="020B0604020202020204" pitchFamily="34" charset="0"/>
                <a:ea typeface="Times New Roman" panose="02020603050405020304" pitchFamily="18" charset="0"/>
              </a:rPr>
              <a:t>a) Hãy liệt kê ba cách sắp xếp bốn bạn trên theo thứ tự.</a:t>
            </a:r>
            <a:endParaRPr lang="en-US" sz="2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2000" dirty="0">
                <a:solidFill>
                  <a:srgbClr val="000000"/>
                </a:solidFill>
                <a:effectLst/>
                <a:latin typeface="Arial" panose="020B0604020202020204" pitchFamily="34" charset="0"/>
                <a:ea typeface="Times New Roman" panose="02020603050405020304" pitchFamily="18" charset="0"/>
              </a:rPr>
              <a:t>b) Có bao nhiêu cách sắp xếp thứ tự bốn bạn trên để tham gia phỏng vấn?</a:t>
            </a:r>
            <a:endParaRPr lang="en-US" sz="20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xmlns="" id="{8C56E5CC-CB44-4E88-8C77-067C29E9631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20269" y="2330309"/>
            <a:ext cx="5126721" cy="1715796"/>
          </a:xfrm>
          <a:prstGeom prst="rect">
            <a:avLst/>
          </a:prstGeom>
        </p:spPr>
      </p:pic>
    </p:spTree>
    <p:extLst>
      <p:ext uri="{BB962C8B-B14F-4D97-AF65-F5344CB8AC3E}">
        <p14:creationId xmlns:p14="http://schemas.microsoft.com/office/powerpoint/2010/main" val="337045752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5">
                                            <p:txEl>
                                              <p:pRg st="0" end="0"/>
                                            </p:txEl>
                                          </p:spTgt>
                                        </p:tgtEl>
                                        <p:attrNameLst>
                                          <p:attrName>style.visibility</p:attrName>
                                        </p:attrNameLst>
                                      </p:cBhvr>
                                      <p:to>
                                        <p:strVal val="visible"/>
                                      </p:to>
                                    </p:set>
                                    <p:animEffect transition="in" filter="wipe(left)">
                                      <p:cBhvr>
                                        <p:cTn id="20" dur="500"/>
                                        <p:tgtEl>
                                          <p:spTgt spid="4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5">
                                            <p:txEl>
                                              <p:pRg st="1" end="1"/>
                                            </p:txEl>
                                          </p:spTgt>
                                        </p:tgtEl>
                                        <p:attrNameLst>
                                          <p:attrName>style.visibility</p:attrName>
                                        </p:attrNameLst>
                                      </p:cBhvr>
                                      <p:to>
                                        <p:strVal val="visible"/>
                                      </p:to>
                                    </p:set>
                                    <p:animEffect transition="in" filter="wipe(left)">
                                      <p:cBhvr>
                                        <p:cTn id="25" dur="500"/>
                                        <p:tgtEl>
                                          <p:spTgt spid="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2"/>
        <p:cNvGrpSpPr/>
        <p:nvPr/>
      </p:nvGrpSpPr>
      <p:grpSpPr>
        <a:xfrm>
          <a:off x="0" y="0"/>
          <a:ext cx="0" cy="0"/>
          <a:chOff x="0" y="0"/>
          <a:chExt cx="0" cy="0"/>
        </a:xfrm>
      </p:grpSpPr>
      <p:grpSp>
        <p:nvGrpSpPr>
          <p:cNvPr id="2874" name="Google Shape;2874;p45"/>
          <p:cNvGrpSpPr/>
          <p:nvPr/>
        </p:nvGrpSpPr>
        <p:grpSpPr>
          <a:xfrm rot="10800000">
            <a:off x="5214595" y="0"/>
            <a:ext cx="4334895" cy="2542276"/>
            <a:chOff x="2962745" y="1945481"/>
            <a:chExt cx="2598525" cy="1762118"/>
          </a:xfrm>
        </p:grpSpPr>
        <p:sp>
          <p:nvSpPr>
            <p:cNvPr id="2875" name="Google Shape;2875;p45"/>
            <p:cNvSpPr/>
            <p:nvPr/>
          </p:nvSpPr>
          <p:spPr>
            <a:xfrm>
              <a:off x="3763598" y="1945481"/>
              <a:ext cx="99828" cy="99828"/>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45"/>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77" name="Google Shape;2877;p45"/>
          <p:cNvGrpSpPr/>
          <p:nvPr/>
        </p:nvGrpSpPr>
        <p:grpSpPr>
          <a:xfrm rot="1440883">
            <a:off x="4605094" y="542949"/>
            <a:ext cx="623696" cy="450040"/>
            <a:chOff x="3253464" y="2218279"/>
            <a:chExt cx="242409" cy="182524"/>
          </a:xfrm>
        </p:grpSpPr>
        <p:sp>
          <p:nvSpPr>
            <p:cNvPr id="2878" name="Google Shape;2878;p4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45"/>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90" name="Google Shape;2890;p45"/>
          <p:cNvGrpSpPr/>
          <p:nvPr/>
        </p:nvGrpSpPr>
        <p:grpSpPr>
          <a:xfrm>
            <a:off x="6022825" y="861180"/>
            <a:ext cx="3121175" cy="716289"/>
            <a:chOff x="3063708" y="1267981"/>
            <a:chExt cx="3541558" cy="812764"/>
          </a:xfrm>
        </p:grpSpPr>
        <p:grpSp>
          <p:nvGrpSpPr>
            <p:cNvPr id="2891" name="Google Shape;2891;p45"/>
            <p:cNvGrpSpPr/>
            <p:nvPr/>
          </p:nvGrpSpPr>
          <p:grpSpPr>
            <a:xfrm>
              <a:off x="3063708" y="1267981"/>
              <a:ext cx="3541558" cy="521314"/>
              <a:chOff x="431925" y="717050"/>
              <a:chExt cx="6791098" cy="999643"/>
            </a:xfrm>
          </p:grpSpPr>
          <p:sp>
            <p:nvSpPr>
              <p:cNvPr id="2892" name="Google Shape;2892;p45"/>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45"/>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45"/>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45"/>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45"/>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45"/>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98" name="Google Shape;2898;p45"/>
            <p:cNvGrpSpPr/>
            <p:nvPr/>
          </p:nvGrpSpPr>
          <p:grpSpPr>
            <a:xfrm>
              <a:off x="4216239" y="1371035"/>
              <a:ext cx="1593588" cy="709710"/>
              <a:chOff x="4811111" y="446106"/>
              <a:chExt cx="3240976" cy="1443381"/>
            </a:xfrm>
          </p:grpSpPr>
          <p:sp>
            <p:nvSpPr>
              <p:cNvPr id="2899" name="Google Shape;2899;p45"/>
              <p:cNvSpPr/>
              <p:nvPr/>
            </p:nvSpPr>
            <p:spPr>
              <a:xfrm>
                <a:off x="4811111" y="483328"/>
                <a:ext cx="3232218" cy="1406158"/>
              </a:xfrm>
              <a:custGeom>
                <a:avLst/>
                <a:gdLst/>
                <a:ahLst/>
                <a:cxnLst/>
                <a:rect l="l" t="t" r="r" b="b"/>
                <a:pathLst>
                  <a:path w="26572" h="11560" extrusionOk="0">
                    <a:moveTo>
                      <a:pt x="11271" y="2751"/>
                    </a:moveTo>
                    <a:cubicBezTo>
                      <a:pt x="11902" y="2751"/>
                      <a:pt x="12536" y="2795"/>
                      <a:pt x="13155" y="2879"/>
                    </a:cubicBezTo>
                    <a:cubicBezTo>
                      <a:pt x="14965" y="3126"/>
                      <a:pt x="16635" y="3723"/>
                      <a:pt x="17714" y="4601"/>
                    </a:cubicBezTo>
                    <a:cubicBezTo>
                      <a:pt x="17743" y="4625"/>
                      <a:pt x="17774" y="4650"/>
                      <a:pt x="17798" y="4675"/>
                    </a:cubicBezTo>
                    <a:lnTo>
                      <a:pt x="6152" y="8007"/>
                    </a:lnTo>
                    <a:cubicBezTo>
                      <a:pt x="6118" y="7986"/>
                      <a:pt x="6090" y="7964"/>
                      <a:pt x="6060" y="7940"/>
                    </a:cubicBezTo>
                    <a:cubicBezTo>
                      <a:pt x="3953" y="6276"/>
                      <a:pt x="4753" y="4159"/>
                      <a:pt x="7923" y="3209"/>
                    </a:cubicBezTo>
                    <a:cubicBezTo>
                      <a:pt x="8412" y="3061"/>
                      <a:pt x="8929" y="2951"/>
                      <a:pt x="9464" y="2877"/>
                    </a:cubicBezTo>
                    <a:cubicBezTo>
                      <a:pt x="10053" y="2792"/>
                      <a:pt x="10661" y="2751"/>
                      <a:pt x="11271" y="2751"/>
                    </a:cubicBezTo>
                    <a:close/>
                    <a:moveTo>
                      <a:pt x="10525" y="1"/>
                    </a:moveTo>
                    <a:cubicBezTo>
                      <a:pt x="10231" y="1"/>
                      <a:pt x="9940" y="5"/>
                      <a:pt x="9648" y="16"/>
                    </a:cubicBezTo>
                    <a:cubicBezTo>
                      <a:pt x="9560" y="19"/>
                      <a:pt x="9467" y="22"/>
                      <a:pt x="9377" y="28"/>
                    </a:cubicBezTo>
                    <a:cubicBezTo>
                      <a:pt x="9349" y="29"/>
                      <a:pt x="9322" y="29"/>
                      <a:pt x="9295" y="32"/>
                    </a:cubicBezTo>
                    <a:cubicBezTo>
                      <a:pt x="7744" y="114"/>
                      <a:pt x="6248" y="360"/>
                      <a:pt x="4896" y="781"/>
                    </a:cubicBezTo>
                    <a:cubicBezTo>
                      <a:pt x="4853" y="793"/>
                      <a:pt x="4808" y="808"/>
                      <a:pt x="4766" y="823"/>
                    </a:cubicBezTo>
                    <a:cubicBezTo>
                      <a:pt x="4671" y="853"/>
                      <a:pt x="4580" y="882"/>
                      <a:pt x="4488" y="914"/>
                    </a:cubicBezTo>
                    <a:cubicBezTo>
                      <a:pt x="4231" y="1003"/>
                      <a:pt x="3987" y="1096"/>
                      <a:pt x="3751" y="1195"/>
                    </a:cubicBezTo>
                    <a:cubicBezTo>
                      <a:pt x="3663" y="1230"/>
                      <a:pt x="3582" y="1266"/>
                      <a:pt x="3500" y="1304"/>
                    </a:cubicBezTo>
                    <a:cubicBezTo>
                      <a:pt x="3403" y="1348"/>
                      <a:pt x="3304" y="1394"/>
                      <a:pt x="3209" y="1440"/>
                    </a:cubicBezTo>
                    <a:cubicBezTo>
                      <a:pt x="3082" y="1500"/>
                      <a:pt x="2961" y="1562"/>
                      <a:pt x="2841" y="1625"/>
                    </a:cubicBezTo>
                    <a:cubicBezTo>
                      <a:pt x="2767" y="1668"/>
                      <a:pt x="2695" y="1708"/>
                      <a:pt x="2620" y="1751"/>
                    </a:cubicBezTo>
                    <a:cubicBezTo>
                      <a:pt x="2418" y="1866"/>
                      <a:pt x="2229" y="1987"/>
                      <a:pt x="2050" y="2112"/>
                    </a:cubicBezTo>
                    <a:cubicBezTo>
                      <a:pt x="1984" y="2159"/>
                      <a:pt x="1919" y="2204"/>
                      <a:pt x="1858" y="2250"/>
                    </a:cubicBezTo>
                    <a:cubicBezTo>
                      <a:pt x="1686" y="2378"/>
                      <a:pt x="1527" y="2512"/>
                      <a:pt x="1380" y="2646"/>
                    </a:cubicBezTo>
                    <a:cubicBezTo>
                      <a:pt x="1324" y="2696"/>
                      <a:pt x="1272" y="2744"/>
                      <a:pt x="1221" y="2798"/>
                    </a:cubicBezTo>
                    <a:cubicBezTo>
                      <a:pt x="1083" y="2934"/>
                      <a:pt x="954" y="3076"/>
                      <a:pt x="838" y="3220"/>
                    </a:cubicBezTo>
                    <a:cubicBezTo>
                      <a:pt x="796" y="3274"/>
                      <a:pt x="754" y="3327"/>
                      <a:pt x="713" y="3381"/>
                    </a:cubicBezTo>
                    <a:cubicBezTo>
                      <a:pt x="609" y="3527"/>
                      <a:pt x="513" y="3675"/>
                      <a:pt x="432" y="3825"/>
                    </a:cubicBezTo>
                    <a:cubicBezTo>
                      <a:pt x="399" y="3882"/>
                      <a:pt x="370" y="3939"/>
                      <a:pt x="343" y="3997"/>
                    </a:cubicBezTo>
                    <a:cubicBezTo>
                      <a:pt x="271" y="4148"/>
                      <a:pt x="208" y="4301"/>
                      <a:pt x="159" y="4456"/>
                    </a:cubicBezTo>
                    <a:cubicBezTo>
                      <a:pt x="140" y="4518"/>
                      <a:pt x="121" y="4577"/>
                      <a:pt x="107" y="4636"/>
                    </a:cubicBezTo>
                    <a:cubicBezTo>
                      <a:pt x="67" y="4792"/>
                      <a:pt x="38" y="4949"/>
                      <a:pt x="22" y="5106"/>
                    </a:cubicBezTo>
                    <a:cubicBezTo>
                      <a:pt x="16" y="5167"/>
                      <a:pt x="11" y="5229"/>
                      <a:pt x="8" y="5291"/>
                    </a:cubicBezTo>
                    <a:cubicBezTo>
                      <a:pt x="1" y="5447"/>
                      <a:pt x="5" y="5606"/>
                      <a:pt x="19" y="5765"/>
                    </a:cubicBezTo>
                    <a:cubicBezTo>
                      <a:pt x="25" y="5827"/>
                      <a:pt x="35" y="5892"/>
                      <a:pt x="46" y="5954"/>
                    </a:cubicBezTo>
                    <a:cubicBezTo>
                      <a:pt x="67" y="6110"/>
                      <a:pt x="104" y="6267"/>
                      <a:pt x="149" y="6424"/>
                    </a:cubicBezTo>
                    <a:cubicBezTo>
                      <a:pt x="167" y="6487"/>
                      <a:pt x="188" y="6550"/>
                      <a:pt x="211" y="6615"/>
                    </a:cubicBezTo>
                    <a:cubicBezTo>
                      <a:pt x="264" y="6768"/>
                      <a:pt x="332" y="6923"/>
                      <a:pt x="406" y="7077"/>
                    </a:cubicBezTo>
                    <a:cubicBezTo>
                      <a:pt x="437" y="7140"/>
                      <a:pt x="470" y="7203"/>
                      <a:pt x="505" y="7267"/>
                    </a:cubicBezTo>
                    <a:cubicBezTo>
                      <a:pt x="586" y="7415"/>
                      <a:pt x="679" y="7562"/>
                      <a:pt x="781" y="7712"/>
                    </a:cubicBezTo>
                    <a:cubicBezTo>
                      <a:pt x="826" y="7775"/>
                      <a:pt x="872" y="7838"/>
                      <a:pt x="920" y="7902"/>
                    </a:cubicBezTo>
                    <a:cubicBezTo>
                      <a:pt x="1026" y="8044"/>
                      <a:pt x="1142" y="8186"/>
                      <a:pt x="1268" y="8328"/>
                    </a:cubicBezTo>
                    <a:cubicBezTo>
                      <a:pt x="1323" y="8389"/>
                      <a:pt x="1379" y="8449"/>
                      <a:pt x="1438" y="8511"/>
                    </a:cubicBezTo>
                    <a:cubicBezTo>
                      <a:pt x="1477" y="8550"/>
                      <a:pt x="1518" y="8593"/>
                      <a:pt x="1558" y="8632"/>
                    </a:cubicBezTo>
                    <a:cubicBezTo>
                      <a:pt x="1652" y="8725"/>
                      <a:pt x="1752" y="8818"/>
                      <a:pt x="1858" y="8912"/>
                    </a:cubicBezTo>
                    <a:cubicBezTo>
                      <a:pt x="1924" y="8971"/>
                      <a:pt x="1991" y="9030"/>
                      <a:pt x="2062" y="9088"/>
                    </a:cubicBezTo>
                    <a:cubicBezTo>
                      <a:pt x="2088" y="9113"/>
                      <a:pt x="2121" y="9139"/>
                      <a:pt x="2149" y="9164"/>
                    </a:cubicBezTo>
                    <a:lnTo>
                      <a:pt x="1269" y="9416"/>
                    </a:lnTo>
                    <a:cubicBezTo>
                      <a:pt x="1121" y="9458"/>
                      <a:pt x="1026" y="9529"/>
                      <a:pt x="986" y="9612"/>
                    </a:cubicBezTo>
                    <a:cubicBezTo>
                      <a:pt x="958" y="9671"/>
                      <a:pt x="959" y="9737"/>
                      <a:pt x="989" y="9805"/>
                    </a:cubicBezTo>
                    <a:cubicBezTo>
                      <a:pt x="1019" y="9865"/>
                      <a:pt x="1066" y="9926"/>
                      <a:pt x="1141" y="9983"/>
                    </a:cubicBezTo>
                    <a:lnTo>
                      <a:pt x="3167" y="11560"/>
                    </a:lnTo>
                    <a:lnTo>
                      <a:pt x="26571" y="5070"/>
                    </a:lnTo>
                    <a:lnTo>
                      <a:pt x="26516" y="4863"/>
                    </a:lnTo>
                    <a:lnTo>
                      <a:pt x="24490" y="3344"/>
                    </a:lnTo>
                    <a:cubicBezTo>
                      <a:pt x="24373" y="3247"/>
                      <a:pt x="24207" y="3172"/>
                      <a:pt x="24026" y="3129"/>
                    </a:cubicBezTo>
                    <a:cubicBezTo>
                      <a:pt x="23896" y="3096"/>
                      <a:pt x="23757" y="3078"/>
                      <a:pt x="23619" y="3078"/>
                    </a:cubicBezTo>
                    <a:cubicBezTo>
                      <a:pt x="23596" y="3078"/>
                      <a:pt x="23573" y="3078"/>
                      <a:pt x="23551" y="3079"/>
                    </a:cubicBezTo>
                    <a:cubicBezTo>
                      <a:pt x="23447" y="3084"/>
                      <a:pt x="23347" y="3099"/>
                      <a:pt x="23254" y="3126"/>
                    </a:cubicBezTo>
                    <a:lnTo>
                      <a:pt x="22249" y="3413"/>
                    </a:lnTo>
                    <a:cubicBezTo>
                      <a:pt x="22161" y="3347"/>
                      <a:pt x="22076" y="3281"/>
                      <a:pt x="21984" y="3216"/>
                    </a:cubicBezTo>
                    <a:cubicBezTo>
                      <a:pt x="21904" y="3155"/>
                      <a:pt x="21821" y="3095"/>
                      <a:pt x="21736" y="3036"/>
                    </a:cubicBezTo>
                    <a:cubicBezTo>
                      <a:pt x="21659" y="2982"/>
                      <a:pt x="21582" y="2930"/>
                      <a:pt x="21504" y="2879"/>
                    </a:cubicBezTo>
                    <a:cubicBezTo>
                      <a:pt x="21372" y="2792"/>
                      <a:pt x="21238" y="2709"/>
                      <a:pt x="21100" y="2627"/>
                    </a:cubicBezTo>
                    <a:cubicBezTo>
                      <a:pt x="21004" y="2571"/>
                      <a:pt x="20912" y="2516"/>
                      <a:pt x="20819" y="2463"/>
                    </a:cubicBezTo>
                    <a:cubicBezTo>
                      <a:pt x="20584" y="2330"/>
                      <a:pt x="20341" y="2204"/>
                      <a:pt x="20090" y="2080"/>
                    </a:cubicBezTo>
                    <a:cubicBezTo>
                      <a:pt x="19990" y="2029"/>
                      <a:pt x="19885" y="1980"/>
                      <a:pt x="19780" y="1931"/>
                    </a:cubicBezTo>
                    <a:cubicBezTo>
                      <a:pt x="19711" y="1897"/>
                      <a:pt x="19639" y="1866"/>
                      <a:pt x="19565" y="1835"/>
                    </a:cubicBezTo>
                    <a:cubicBezTo>
                      <a:pt x="19376" y="1746"/>
                      <a:pt x="19175" y="1662"/>
                      <a:pt x="18972" y="1580"/>
                    </a:cubicBezTo>
                    <a:cubicBezTo>
                      <a:pt x="18865" y="1535"/>
                      <a:pt x="18752" y="1492"/>
                      <a:pt x="18643" y="1449"/>
                    </a:cubicBezTo>
                    <a:cubicBezTo>
                      <a:pt x="18355" y="1341"/>
                      <a:pt x="18064" y="1235"/>
                      <a:pt x="17766" y="1138"/>
                    </a:cubicBezTo>
                    <a:cubicBezTo>
                      <a:pt x="17649" y="1100"/>
                      <a:pt x="17535" y="1064"/>
                      <a:pt x="17417" y="1027"/>
                    </a:cubicBezTo>
                    <a:cubicBezTo>
                      <a:pt x="17110" y="933"/>
                      <a:pt x="16800" y="846"/>
                      <a:pt x="16485" y="764"/>
                    </a:cubicBezTo>
                    <a:cubicBezTo>
                      <a:pt x="16367" y="732"/>
                      <a:pt x="16244" y="701"/>
                      <a:pt x="16123" y="671"/>
                    </a:cubicBezTo>
                    <a:cubicBezTo>
                      <a:pt x="15801" y="592"/>
                      <a:pt x="15474" y="522"/>
                      <a:pt x="15146" y="456"/>
                    </a:cubicBezTo>
                    <a:cubicBezTo>
                      <a:pt x="15024" y="433"/>
                      <a:pt x="14904" y="411"/>
                      <a:pt x="14780" y="389"/>
                    </a:cubicBezTo>
                    <a:cubicBezTo>
                      <a:pt x="14451" y="329"/>
                      <a:pt x="14114" y="275"/>
                      <a:pt x="13777" y="229"/>
                    </a:cubicBezTo>
                    <a:cubicBezTo>
                      <a:pt x="13656" y="212"/>
                      <a:pt x="13530" y="194"/>
                      <a:pt x="13405" y="181"/>
                    </a:cubicBezTo>
                    <a:cubicBezTo>
                      <a:pt x="13311" y="170"/>
                      <a:pt x="13214" y="157"/>
                      <a:pt x="13119" y="149"/>
                    </a:cubicBezTo>
                    <a:cubicBezTo>
                      <a:pt x="12877" y="121"/>
                      <a:pt x="12632" y="95"/>
                      <a:pt x="12390" y="76"/>
                    </a:cubicBezTo>
                    <a:cubicBezTo>
                      <a:pt x="12269" y="67"/>
                      <a:pt x="12145" y="60"/>
                      <a:pt x="12021" y="52"/>
                    </a:cubicBezTo>
                    <a:cubicBezTo>
                      <a:pt x="11684" y="29"/>
                      <a:pt x="11344" y="14"/>
                      <a:pt x="11009" y="8"/>
                    </a:cubicBezTo>
                    <a:cubicBezTo>
                      <a:pt x="10887" y="4"/>
                      <a:pt x="10767" y="2"/>
                      <a:pt x="10646" y="1"/>
                    </a:cubicBezTo>
                    <a:cubicBezTo>
                      <a:pt x="10606" y="1"/>
                      <a:pt x="10565" y="1"/>
                      <a:pt x="105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45"/>
              <p:cNvSpPr/>
              <p:nvPr/>
            </p:nvSpPr>
            <p:spPr>
              <a:xfrm>
                <a:off x="4820112" y="446106"/>
                <a:ext cx="3231975" cy="1406280"/>
              </a:xfrm>
              <a:custGeom>
                <a:avLst/>
                <a:gdLst/>
                <a:ahLst/>
                <a:cxnLst/>
                <a:rect l="l" t="t" r="r" b="b"/>
                <a:pathLst>
                  <a:path w="26570" h="11561" extrusionOk="0">
                    <a:moveTo>
                      <a:pt x="11266" y="2752"/>
                    </a:moveTo>
                    <a:cubicBezTo>
                      <a:pt x="11898" y="2752"/>
                      <a:pt x="12533" y="2795"/>
                      <a:pt x="13152" y="2880"/>
                    </a:cubicBezTo>
                    <a:cubicBezTo>
                      <a:pt x="14964" y="3126"/>
                      <a:pt x="16635" y="3722"/>
                      <a:pt x="17713" y="4601"/>
                    </a:cubicBezTo>
                    <a:cubicBezTo>
                      <a:pt x="17742" y="4625"/>
                      <a:pt x="17772" y="4649"/>
                      <a:pt x="17797" y="4675"/>
                    </a:cubicBezTo>
                    <a:lnTo>
                      <a:pt x="6151" y="8008"/>
                    </a:lnTo>
                    <a:cubicBezTo>
                      <a:pt x="6117" y="7987"/>
                      <a:pt x="6088" y="7963"/>
                      <a:pt x="6060" y="7940"/>
                    </a:cubicBezTo>
                    <a:cubicBezTo>
                      <a:pt x="3953" y="6276"/>
                      <a:pt x="4752" y="4159"/>
                      <a:pt x="7922" y="3208"/>
                    </a:cubicBezTo>
                    <a:cubicBezTo>
                      <a:pt x="8412" y="3062"/>
                      <a:pt x="8928" y="2950"/>
                      <a:pt x="9462" y="2876"/>
                    </a:cubicBezTo>
                    <a:cubicBezTo>
                      <a:pt x="10050" y="2792"/>
                      <a:pt x="10657" y="2752"/>
                      <a:pt x="11266" y="2752"/>
                    </a:cubicBezTo>
                    <a:close/>
                    <a:moveTo>
                      <a:pt x="10448" y="1"/>
                    </a:moveTo>
                    <a:cubicBezTo>
                      <a:pt x="10180" y="1"/>
                      <a:pt x="9915" y="5"/>
                      <a:pt x="9648" y="16"/>
                    </a:cubicBezTo>
                    <a:cubicBezTo>
                      <a:pt x="9559" y="20"/>
                      <a:pt x="9466" y="23"/>
                      <a:pt x="9376" y="28"/>
                    </a:cubicBezTo>
                    <a:cubicBezTo>
                      <a:pt x="9348" y="30"/>
                      <a:pt x="9320" y="30"/>
                      <a:pt x="9294" y="33"/>
                    </a:cubicBezTo>
                    <a:cubicBezTo>
                      <a:pt x="7743" y="114"/>
                      <a:pt x="6245" y="360"/>
                      <a:pt x="4894" y="780"/>
                    </a:cubicBezTo>
                    <a:cubicBezTo>
                      <a:pt x="4852" y="794"/>
                      <a:pt x="4806" y="808"/>
                      <a:pt x="4765" y="822"/>
                    </a:cubicBezTo>
                    <a:cubicBezTo>
                      <a:pt x="4670" y="852"/>
                      <a:pt x="4579" y="883"/>
                      <a:pt x="4487" y="915"/>
                    </a:cubicBezTo>
                    <a:cubicBezTo>
                      <a:pt x="4230" y="1002"/>
                      <a:pt x="3986" y="1097"/>
                      <a:pt x="3750" y="1195"/>
                    </a:cubicBezTo>
                    <a:cubicBezTo>
                      <a:pt x="3663" y="1230"/>
                      <a:pt x="3581" y="1267"/>
                      <a:pt x="3499" y="1305"/>
                    </a:cubicBezTo>
                    <a:cubicBezTo>
                      <a:pt x="3402" y="1349"/>
                      <a:pt x="3304" y="1395"/>
                      <a:pt x="3208" y="1440"/>
                    </a:cubicBezTo>
                    <a:cubicBezTo>
                      <a:pt x="3081" y="1501"/>
                      <a:pt x="2959" y="1563"/>
                      <a:pt x="2841" y="1626"/>
                    </a:cubicBezTo>
                    <a:cubicBezTo>
                      <a:pt x="2765" y="1667"/>
                      <a:pt x="2693" y="1709"/>
                      <a:pt x="2620" y="1751"/>
                    </a:cubicBezTo>
                    <a:cubicBezTo>
                      <a:pt x="2417" y="1867"/>
                      <a:pt x="2228" y="1988"/>
                      <a:pt x="2050" y="2113"/>
                    </a:cubicBezTo>
                    <a:cubicBezTo>
                      <a:pt x="1983" y="2159"/>
                      <a:pt x="1917" y="2204"/>
                      <a:pt x="1857" y="2251"/>
                    </a:cubicBezTo>
                    <a:cubicBezTo>
                      <a:pt x="1685" y="2379"/>
                      <a:pt x="1526" y="2511"/>
                      <a:pt x="1380" y="2646"/>
                    </a:cubicBezTo>
                    <a:cubicBezTo>
                      <a:pt x="1323" y="2697"/>
                      <a:pt x="1271" y="2745"/>
                      <a:pt x="1220" y="2797"/>
                    </a:cubicBezTo>
                    <a:cubicBezTo>
                      <a:pt x="1083" y="2935"/>
                      <a:pt x="953" y="3077"/>
                      <a:pt x="838" y="3221"/>
                    </a:cubicBezTo>
                    <a:cubicBezTo>
                      <a:pt x="795" y="3273"/>
                      <a:pt x="753" y="3326"/>
                      <a:pt x="712" y="3381"/>
                    </a:cubicBezTo>
                    <a:cubicBezTo>
                      <a:pt x="608" y="3527"/>
                      <a:pt x="512" y="3675"/>
                      <a:pt x="431" y="3826"/>
                    </a:cubicBezTo>
                    <a:cubicBezTo>
                      <a:pt x="398" y="3882"/>
                      <a:pt x="369" y="3938"/>
                      <a:pt x="342" y="3996"/>
                    </a:cubicBezTo>
                    <a:cubicBezTo>
                      <a:pt x="270" y="4148"/>
                      <a:pt x="207" y="4300"/>
                      <a:pt x="158" y="4456"/>
                    </a:cubicBezTo>
                    <a:cubicBezTo>
                      <a:pt x="139" y="4517"/>
                      <a:pt x="120" y="4576"/>
                      <a:pt x="106" y="4637"/>
                    </a:cubicBezTo>
                    <a:cubicBezTo>
                      <a:pt x="66" y="4791"/>
                      <a:pt x="37" y="4949"/>
                      <a:pt x="21" y="5107"/>
                    </a:cubicBezTo>
                    <a:cubicBezTo>
                      <a:pt x="14" y="5167"/>
                      <a:pt x="10" y="5229"/>
                      <a:pt x="7" y="5290"/>
                    </a:cubicBezTo>
                    <a:cubicBezTo>
                      <a:pt x="0" y="5447"/>
                      <a:pt x="4" y="5605"/>
                      <a:pt x="18" y="5764"/>
                    </a:cubicBezTo>
                    <a:cubicBezTo>
                      <a:pt x="24" y="5827"/>
                      <a:pt x="34" y="5892"/>
                      <a:pt x="45" y="5954"/>
                    </a:cubicBezTo>
                    <a:cubicBezTo>
                      <a:pt x="66" y="6110"/>
                      <a:pt x="103" y="6268"/>
                      <a:pt x="148" y="6424"/>
                    </a:cubicBezTo>
                    <a:cubicBezTo>
                      <a:pt x="166" y="6488"/>
                      <a:pt x="187" y="6551"/>
                      <a:pt x="210" y="6614"/>
                    </a:cubicBezTo>
                    <a:cubicBezTo>
                      <a:pt x="263" y="6768"/>
                      <a:pt x="331" y="6922"/>
                      <a:pt x="406" y="7077"/>
                    </a:cubicBezTo>
                    <a:cubicBezTo>
                      <a:pt x="436" y="7141"/>
                      <a:pt x="469" y="7203"/>
                      <a:pt x="504" y="7267"/>
                    </a:cubicBezTo>
                    <a:cubicBezTo>
                      <a:pt x="586" y="7415"/>
                      <a:pt x="679" y="7563"/>
                      <a:pt x="780" y="7712"/>
                    </a:cubicBezTo>
                    <a:cubicBezTo>
                      <a:pt x="825" y="7774"/>
                      <a:pt x="871" y="7839"/>
                      <a:pt x="919" y="7902"/>
                    </a:cubicBezTo>
                    <a:cubicBezTo>
                      <a:pt x="1025" y="8044"/>
                      <a:pt x="1142" y="8186"/>
                      <a:pt x="1267" y="8327"/>
                    </a:cubicBezTo>
                    <a:cubicBezTo>
                      <a:pt x="1322" y="8389"/>
                      <a:pt x="1378" y="8450"/>
                      <a:pt x="1437" y="8512"/>
                    </a:cubicBezTo>
                    <a:cubicBezTo>
                      <a:pt x="1477" y="8551"/>
                      <a:pt x="1517" y="8592"/>
                      <a:pt x="1555" y="8631"/>
                    </a:cubicBezTo>
                    <a:cubicBezTo>
                      <a:pt x="1651" y="8726"/>
                      <a:pt x="1751" y="8818"/>
                      <a:pt x="1857" y="8913"/>
                    </a:cubicBezTo>
                    <a:cubicBezTo>
                      <a:pt x="1923" y="8972"/>
                      <a:pt x="1990" y="9031"/>
                      <a:pt x="2061" y="9089"/>
                    </a:cubicBezTo>
                    <a:cubicBezTo>
                      <a:pt x="2088" y="9114"/>
                      <a:pt x="2120" y="9139"/>
                      <a:pt x="2148" y="9163"/>
                    </a:cubicBezTo>
                    <a:lnTo>
                      <a:pt x="1267" y="9415"/>
                    </a:lnTo>
                    <a:cubicBezTo>
                      <a:pt x="1121" y="9457"/>
                      <a:pt x="1025" y="9528"/>
                      <a:pt x="985" y="9612"/>
                    </a:cubicBezTo>
                    <a:cubicBezTo>
                      <a:pt x="957" y="9671"/>
                      <a:pt x="957" y="9738"/>
                      <a:pt x="988" y="9805"/>
                    </a:cubicBezTo>
                    <a:cubicBezTo>
                      <a:pt x="1016" y="9866"/>
                      <a:pt x="1066" y="9925"/>
                      <a:pt x="1140" y="9984"/>
                    </a:cubicBezTo>
                    <a:lnTo>
                      <a:pt x="3166" y="11560"/>
                    </a:lnTo>
                    <a:lnTo>
                      <a:pt x="26569" y="5069"/>
                    </a:lnTo>
                    <a:lnTo>
                      <a:pt x="24489" y="3343"/>
                    </a:lnTo>
                    <a:cubicBezTo>
                      <a:pt x="24372" y="3247"/>
                      <a:pt x="24204" y="3173"/>
                      <a:pt x="24026" y="3129"/>
                    </a:cubicBezTo>
                    <a:cubicBezTo>
                      <a:pt x="23896" y="3096"/>
                      <a:pt x="23758" y="3078"/>
                      <a:pt x="23621" y="3078"/>
                    </a:cubicBezTo>
                    <a:cubicBezTo>
                      <a:pt x="23597" y="3078"/>
                      <a:pt x="23574" y="3079"/>
                      <a:pt x="23550" y="3080"/>
                    </a:cubicBezTo>
                    <a:cubicBezTo>
                      <a:pt x="23446" y="3084"/>
                      <a:pt x="23344" y="3100"/>
                      <a:pt x="23252" y="3126"/>
                    </a:cubicBezTo>
                    <a:lnTo>
                      <a:pt x="22248" y="3413"/>
                    </a:lnTo>
                    <a:cubicBezTo>
                      <a:pt x="22161" y="3347"/>
                      <a:pt x="22073" y="3281"/>
                      <a:pt x="21982" y="3216"/>
                    </a:cubicBezTo>
                    <a:cubicBezTo>
                      <a:pt x="21902" y="3156"/>
                      <a:pt x="21820" y="3095"/>
                      <a:pt x="21736" y="3036"/>
                    </a:cubicBezTo>
                    <a:cubicBezTo>
                      <a:pt x="21657" y="2983"/>
                      <a:pt x="21581" y="2931"/>
                      <a:pt x="21502" y="2880"/>
                    </a:cubicBezTo>
                    <a:cubicBezTo>
                      <a:pt x="21371" y="2793"/>
                      <a:pt x="21236" y="2710"/>
                      <a:pt x="21098" y="2628"/>
                    </a:cubicBezTo>
                    <a:cubicBezTo>
                      <a:pt x="21004" y="2572"/>
                      <a:pt x="20911" y="2517"/>
                      <a:pt x="20816" y="2463"/>
                    </a:cubicBezTo>
                    <a:cubicBezTo>
                      <a:pt x="20583" y="2330"/>
                      <a:pt x="20339" y="2203"/>
                      <a:pt x="20089" y="2081"/>
                    </a:cubicBezTo>
                    <a:cubicBezTo>
                      <a:pt x="19987" y="2030"/>
                      <a:pt x="19885" y="1979"/>
                      <a:pt x="19778" y="1930"/>
                    </a:cubicBezTo>
                    <a:cubicBezTo>
                      <a:pt x="19709" y="1898"/>
                      <a:pt x="19637" y="1865"/>
                      <a:pt x="19564" y="1834"/>
                    </a:cubicBezTo>
                    <a:cubicBezTo>
                      <a:pt x="19374" y="1747"/>
                      <a:pt x="19172" y="1662"/>
                      <a:pt x="18971" y="1579"/>
                    </a:cubicBezTo>
                    <a:cubicBezTo>
                      <a:pt x="18864" y="1534"/>
                      <a:pt x="18752" y="1491"/>
                      <a:pt x="18640" y="1449"/>
                    </a:cubicBezTo>
                    <a:cubicBezTo>
                      <a:pt x="18355" y="1340"/>
                      <a:pt x="18063" y="1236"/>
                      <a:pt x="17763" y="1139"/>
                    </a:cubicBezTo>
                    <a:cubicBezTo>
                      <a:pt x="17648" y="1101"/>
                      <a:pt x="17534" y="1063"/>
                      <a:pt x="17414" y="1028"/>
                    </a:cubicBezTo>
                    <a:cubicBezTo>
                      <a:pt x="17109" y="932"/>
                      <a:pt x="16799" y="845"/>
                      <a:pt x="16483" y="763"/>
                    </a:cubicBezTo>
                    <a:cubicBezTo>
                      <a:pt x="16364" y="732"/>
                      <a:pt x="16242" y="701"/>
                      <a:pt x="16122" y="672"/>
                    </a:cubicBezTo>
                    <a:cubicBezTo>
                      <a:pt x="15799" y="593"/>
                      <a:pt x="15473" y="521"/>
                      <a:pt x="15144" y="456"/>
                    </a:cubicBezTo>
                    <a:cubicBezTo>
                      <a:pt x="15022" y="434"/>
                      <a:pt x="14902" y="410"/>
                      <a:pt x="14779" y="390"/>
                    </a:cubicBezTo>
                    <a:cubicBezTo>
                      <a:pt x="14450" y="328"/>
                      <a:pt x="14114" y="275"/>
                      <a:pt x="13776" y="228"/>
                    </a:cubicBezTo>
                    <a:cubicBezTo>
                      <a:pt x="13655" y="211"/>
                      <a:pt x="13528" y="194"/>
                      <a:pt x="13404" y="180"/>
                    </a:cubicBezTo>
                    <a:cubicBezTo>
                      <a:pt x="13310" y="169"/>
                      <a:pt x="13213" y="156"/>
                      <a:pt x="13117" y="148"/>
                    </a:cubicBezTo>
                    <a:cubicBezTo>
                      <a:pt x="12875" y="121"/>
                      <a:pt x="12630" y="96"/>
                      <a:pt x="12388" y="76"/>
                    </a:cubicBezTo>
                    <a:cubicBezTo>
                      <a:pt x="12267" y="68"/>
                      <a:pt x="12145" y="59"/>
                      <a:pt x="12021" y="51"/>
                    </a:cubicBezTo>
                    <a:cubicBezTo>
                      <a:pt x="11683" y="30"/>
                      <a:pt x="11342" y="14"/>
                      <a:pt x="11007" y="7"/>
                    </a:cubicBezTo>
                    <a:cubicBezTo>
                      <a:pt x="10886" y="3"/>
                      <a:pt x="10765" y="3"/>
                      <a:pt x="10645" y="2"/>
                    </a:cubicBezTo>
                    <a:cubicBezTo>
                      <a:pt x="10579" y="1"/>
                      <a:pt x="10514" y="1"/>
                      <a:pt x="104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45"/>
              <p:cNvSpPr/>
              <p:nvPr/>
            </p:nvSpPr>
            <p:spPr>
              <a:xfrm>
                <a:off x="5210215" y="449512"/>
                <a:ext cx="787132" cy="1381465"/>
              </a:xfrm>
              <a:custGeom>
                <a:avLst/>
                <a:gdLst/>
                <a:ahLst/>
                <a:cxnLst/>
                <a:rect l="l" t="t" r="r" b="b"/>
                <a:pathLst>
                  <a:path w="6471" h="11357" extrusionOk="0">
                    <a:moveTo>
                      <a:pt x="6169" y="0"/>
                    </a:moveTo>
                    <a:cubicBezTo>
                      <a:pt x="6141" y="2"/>
                      <a:pt x="6113" y="2"/>
                      <a:pt x="6087" y="5"/>
                    </a:cubicBezTo>
                    <a:cubicBezTo>
                      <a:pt x="4535" y="86"/>
                      <a:pt x="3038" y="332"/>
                      <a:pt x="1687" y="752"/>
                    </a:cubicBezTo>
                    <a:cubicBezTo>
                      <a:pt x="1645" y="766"/>
                      <a:pt x="1599" y="780"/>
                      <a:pt x="1558" y="794"/>
                    </a:cubicBezTo>
                    <a:cubicBezTo>
                      <a:pt x="1462" y="824"/>
                      <a:pt x="1372" y="855"/>
                      <a:pt x="1280" y="887"/>
                    </a:cubicBezTo>
                    <a:cubicBezTo>
                      <a:pt x="1023" y="974"/>
                      <a:pt x="779" y="1069"/>
                      <a:pt x="543" y="1167"/>
                    </a:cubicBezTo>
                    <a:cubicBezTo>
                      <a:pt x="456" y="1202"/>
                      <a:pt x="374" y="1239"/>
                      <a:pt x="292" y="1277"/>
                    </a:cubicBezTo>
                    <a:cubicBezTo>
                      <a:pt x="195" y="1321"/>
                      <a:pt x="97" y="1367"/>
                      <a:pt x="1" y="1412"/>
                    </a:cubicBezTo>
                    <a:lnTo>
                      <a:pt x="595" y="11356"/>
                    </a:lnTo>
                    <a:lnTo>
                      <a:pt x="6470" y="9726"/>
                    </a:lnTo>
                    <a:lnTo>
                      <a:pt x="6386" y="6994"/>
                    </a:lnTo>
                    <a:lnTo>
                      <a:pt x="2944" y="7980"/>
                    </a:lnTo>
                    <a:cubicBezTo>
                      <a:pt x="2910" y="7959"/>
                      <a:pt x="2881" y="7935"/>
                      <a:pt x="2853" y="7912"/>
                    </a:cubicBezTo>
                    <a:cubicBezTo>
                      <a:pt x="746" y="6248"/>
                      <a:pt x="1545" y="4131"/>
                      <a:pt x="4715" y="3180"/>
                    </a:cubicBezTo>
                    <a:cubicBezTo>
                      <a:pt x="5205" y="3034"/>
                      <a:pt x="5721" y="2924"/>
                      <a:pt x="6255" y="2848"/>
                    </a:cubicBezTo>
                    <a:lnTo>
                      <a:pt x="616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45"/>
              <p:cNvSpPr/>
              <p:nvPr/>
            </p:nvSpPr>
            <p:spPr>
              <a:xfrm>
                <a:off x="6415678" y="463988"/>
                <a:ext cx="784213" cy="1048658"/>
              </a:xfrm>
              <a:custGeom>
                <a:avLst/>
                <a:gdLst/>
                <a:ahLst/>
                <a:cxnLst/>
                <a:rect l="l" t="t" r="r" b="b"/>
                <a:pathLst>
                  <a:path w="6447" h="8621" extrusionOk="0">
                    <a:moveTo>
                      <a:pt x="0" y="1"/>
                    </a:moveTo>
                    <a:lnTo>
                      <a:pt x="35" y="2733"/>
                    </a:lnTo>
                    <a:cubicBezTo>
                      <a:pt x="1847" y="2979"/>
                      <a:pt x="3518" y="3575"/>
                      <a:pt x="4596" y="4454"/>
                    </a:cubicBezTo>
                    <a:cubicBezTo>
                      <a:pt x="4625" y="4478"/>
                      <a:pt x="4655" y="4502"/>
                      <a:pt x="4680" y="4528"/>
                    </a:cubicBezTo>
                    <a:lnTo>
                      <a:pt x="80" y="5845"/>
                    </a:lnTo>
                    <a:lnTo>
                      <a:pt x="118" y="8621"/>
                    </a:lnTo>
                    <a:lnTo>
                      <a:pt x="6364" y="6889"/>
                    </a:lnTo>
                    <a:lnTo>
                      <a:pt x="6447" y="1687"/>
                    </a:lnTo>
                    <a:cubicBezTo>
                      <a:pt x="6257" y="1600"/>
                      <a:pt x="6055" y="1515"/>
                      <a:pt x="5854" y="1432"/>
                    </a:cubicBezTo>
                    <a:cubicBezTo>
                      <a:pt x="5747" y="1387"/>
                      <a:pt x="5635" y="1344"/>
                      <a:pt x="5523" y="1302"/>
                    </a:cubicBezTo>
                    <a:cubicBezTo>
                      <a:pt x="5238" y="1193"/>
                      <a:pt x="4946" y="1089"/>
                      <a:pt x="4646" y="992"/>
                    </a:cubicBezTo>
                    <a:cubicBezTo>
                      <a:pt x="4531" y="952"/>
                      <a:pt x="4417" y="916"/>
                      <a:pt x="4297" y="881"/>
                    </a:cubicBezTo>
                    <a:cubicBezTo>
                      <a:pt x="3992" y="785"/>
                      <a:pt x="3682" y="698"/>
                      <a:pt x="3366" y="616"/>
                    </a:cubicBezTo>
                    <a:cubicBezTo>
                      <a:pt x="3249" y="584"/>
                      <a:pt x="3126" y="554"/>
                      <a:pt x="3005" y="525"/>
                    </a:cubicBezTo>
                    <a:cubicBezTo>
                      <a:pt x="2682" y="444"/>
                      <a:pt x="2356" y="374"/>
                      <a:pt x="2028" y="308"/>
                    </a:cubicBezTo>
                    <a:cubicBezTo>
                      <a:pt x="1906" y="285"/>
                      <a:pt x="1785" y="263"/>
                      <a:pt x="1662" y="242"/>
                    </a:cubicBezTo>
                    <a:cubicBezTo>
                      <a:pt x="1333" y="181"/>
                      <a:pt x="997" y="128"/>
                      <a:pt x="659" y="81"/>
                    </a:cubicBezTo>
                    <a:cubicBezTo>
                      <a:pt x="538" y="64"/>
                      <a:pt x="413" y="47"/>
                      <a:pt x="287" y="33"/>
                    </a:cubicBezTo>
                    <a:cubicBezTo>
                      <a:pt x="193" y="22"/>
                      <a:pt x="96" y="9"/>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4" name="TextBox 43">
            <a:extLst>
              <a:ext uri="{FF2B5EF4-FFF2-40B4-BE49-F238E27FC236}">
                <a16:creationId xmlns:a16="http://schemas.microsoft.com/office/drawing/2014/main" xmlns="" id="{C3F2FB1F-612B-42AD-86EC-02EBE12204A7}"/>
              </a:ext>
            </a:extLst>
          </p:cNvPr>
          <p:cNvSpPr txBox="1"/>
          <p:nvPr/>
        </p:nvSpPr>
        <p:spPr>
          <a:xfrm>
            <a:off x="5956134" y="228766"/>
            <a:ext cx="1330494"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sng" strike="noStrike" kern="0" cap="none" spc="0" normalizeH="0" baseline="0" noProof="0" dirty="0">
                <a:ln>
                  <a:noFill/>
                </a:ln>
                <a:solidFill>
                  <a:schemeClr val="accent6"/>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TRẢ LỜI </a:t>
            </a:r>
            <a:endParaRPr kumimoji="0" lang="en-US" sz="2000" b="0" i="0" u="sng" strike="noStrike" kern="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46" name="TextBox 45">
            <a:extLst>
              <a:ext uri="{FF2B5EF4-FFF2-40B4-BE49-F238E27FC236}">
                <a16:creationId xmlns:a16="http://schemas.microsoft.com/office/drawing/2014/main" xmlns="" id="{B95510C6-2CF0-4381-BB86-10D4818D78D1}"/>
              </a:ext>
            </a:extLst>
          </p:cNvPr>
          <p:cNvSpPr txBox="1"/>
          <p:nvPr/>
        </p:nvSpPr>
        <p:spPr>
          <a:xfrm>
            <a:off x="354396" y="2299894"/>
            <a:ext cx="3736915" cy="1424503"/>
          </a:xfrm>
          <a:prstGeom prst="roundRect">
            <a:avLst/>
          </a:prstGeom>
          <a:noFill/>
        </p:spPr>
        <p:txBody>
          <a:bodyPr wrap="square">
            <a:spAutoFit/>
          </a:bodyPr>
          <a:lstStyle/>
          <a:p>
            <a:pPr algn="just">
              <a:lnSpc>
                <a:spcPct val="150000"/>
              </a:lnSpc>
            </a:pPr>
            <a:r>
              <a:rPr lang="nl-NL" sz="1800" dirty="0">
                <a:effectLst/>
                <a:latin typeface="+mn-lt"/>
                <a:ea typeface="Calibri" panose="020F0502020204030204" pitchFamily="34" charset="0"/>
                <a:cs typeface="Times New Roman" panose="02020603050405020304" pitchFamily="18" charset="0"/>
              </a:rPr>
              <a:t>a) Cách 1: Hà, Mai, Nam, Đạt.</a:t>
            </a:r>
            <a:endParaRPr lang="en-US" sz="1800" dirty="0">
              <a:effectLst/>
              <a:latin typeface="+mn-lt"/>
              <a:ea typeface="Calibri" panose="020F0502020204030204" pitchFamily="34" charset="0"/>
              <a:cs typeface="Times New Roman" panose="02020603050405020304" pitchFamily="18" charset="0"/>
            </a:endParaRPr>
          </a:p>
          <a:p>
            <a:pPr algn="just">
              <a:lnSpc>
                <a:spcPct val="150000"/>
              </a:lnSpc>
            </a:pPr>
            <a:r>
              <a:rPr lang="nl-NL" sz="1800" dirty="0">
                <a:effectLst/>
                <a:latin typeface="+mn-lt"/>
                <a:ea typeface="Calibri" panose="020F0502020204030204" pitchFamily="34" charset="0"/>
                <a:cs typeface="Times New Roman" panose="02020603050405020304" pitchFamily="18" charset="0"/>
              </a:rPr>
              <a:t>Cách 2: Hà, Mai, Đạt, Nam.</a:t>
            </a:r>
            <a:endParaRPr lang="en-US" sz="1800" dirty="0">
              <a:effectLst/>
              <a:latin typeface="+mn-lt"/>
              <a:ea typeface="Calibri" panose="020F0502020204030204" pitchFamily="34" charset="0"/>
              <a:cs typeface="Times New Roman" panose="02020603050405020304" pitchFamily="18" charset="0"/>
            </a:endParaRPr>
          </a:p>
          <a:p>
            <a:pPr algn="just">
              <a:lnSpc>
                <a:spcPct val="150000"/>
              </a:lnSpc>
            </a:pPr>
            <a:r>
              <a:rPr lang="nl-NL" sz="1800" dirty="0">
                <a:effectLst/>
                <a:latin typeface="+mn-lt"/>
                <a:ea typeface="Calibri" panose="020F0502020204030204" pitchFamily="34" charset="0"/>
                <a:cs typeface="Times New Roman" panose="02020603050405020304" pitchFamily="18" charset="0"/>
              </a:rPr>
              <a:t>Cách 3: Hà, Đạt, Mai, Nam</a:t>
            </a:r>
            <a:endParaRPr lang="en-US" sz="1800" dirty="0">
              <a:effectLst/>
              <a:latin typeface="+mn-lt"/>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xmlns="" id="{C7EBF029-D439-4BF8-80EE-9AA97A51392C}"/>
              </a:ext>
            </a:extLst>
          </p:cNvPr>
          <p:cNvSpPr txBox="1"/>
          <p:nvPr/>
        </p:nvSpPr>
        <p:spPr>
          <a:xfrm>
            <a:off x="4275884" y="2377475"/>
            <a:ext cx="4868116" cy="25405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333333"/>
                </a:solidFill>
                <a:effectLst/>
                <a:uLnTx/>
                <a:uFillTx/>
                <a:latin typeface="+mn-lt"/>
                <a:ea typeface="Times New Roman" panose="02020603050405020304" pitchFamily="18" charset="0"/>
                <a:cs typeface="Arial"/>
                <a:sym typeface="Arial"/>
              </a:rPr>
              <a:t>b. Số cách chọn vị trí cho bạn thứ nhất là 4,</a:t>
            </a:r>
            <a:endParaRPr kumimoji="0" lang="en-US" sz="18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333333"/>
                </a:solidFill>
                <a:effectLst/>
                <a:uLnTx/>
                <a:uFillTx/>
                <a:latin typeface="+mn-lt"/>
                <a:ea typeface="Times New Roman" panose="02020603050405020304" pitchFamily="18" charset="0"/>
                <a:cs typeface="Arial"/>
                <a:sym typeface="Arial"/>
              </a:rPr>
              <a:t>Số cách chọn vị trí cho bạn thứ hai là 3, </a:t>
            </a:r>
            <a:endParaRPr kumimoji="0" lang="en-US" sz="18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333333"/>
                </a:solidFill>
                <a:effectLst/>
                <a:uLnTx/>
                <a:uFillTx/>
                <a:latin typeface="+mn-lt"/>
                <a:ea typeface="Times New Roman" panose="02020603050405020304" pitchFamily="18" charset="0"/>
                <a:cs typeface="Arial"/>
                <a:sym typeface="Arial"/>
              </a:rPr>
              <a:t>Số cách chọn vị trí cho bạn thứ ba là 2,</a:t>
            </a:r>
            <a:endParaRPr kumimoji="0" lang="en-US" sz="18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333333"/>
                </a:solidFill>
                <a:effectLst/>
                <a:uLnTx/>
                <a:uFillTx/>
                <a:latin typeface="+mn-lt"/>
                <a:ea typeface="Times New Roman" panose="02020603050405020304" pitchFamily="18" charset="0"/>
                <a:cs typeface="Arial"/>
                <a:sym typeface="Arial"/>
              </a:rPr>
              <a:t>Số cách chọn vị trí cho bạn thứ tư là 1.</a:t>
            </a:r>
            <a:endParaRPr kumimoji="0" lang="en-US" sz="18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1800" b="0" i="0" u="none" strike="noStrike" kern="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Vậy số cách sắp xếp thứ tự 4 bạn là: </a:t>
            </a:r>
            <a:endParaRPr kumimoji="0" lang="vi-VN" sz="1800" b="0" i="0" u="none" strike="noStrike" kern="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1800" b="0" i="0" u="none" strike="noStrike" kern="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4.3.2.1 = 24 cách.</a:t>
            </a:r>
            <a:endParaRPr kumimoji="0" lang="en-US" sz="1800" b="0" i="0" u="none" strike="noStrike" kern="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p:cxnSp>
        <p:nvCxnSpPr>
          <p:cNvPr id="15" name="Straight Connector 14">
            <a:extLst>
              <a:ext uri="{FF2B5EF4-FFF2-40B4-BE49-F238E27FC236}">
                <a16:creationId xmlns:a16="http://schemas.microsoft.com/office/drawing/2014/main" xmlns="" id="{4C47A208-AF06-42CF-8905-E55EC935E6AD}"/>
              </a:ext>
            </a:extLst>
          </p:cNvPr>
          <p:cNvCxnSpPr>
            <a:cxnSpLocks/>
          </p:cNvCxnSpPr>
          <p:nvPr/>
        </p:nvCxnSpPr>
        <p:spPr>
          <a:xfrm>
            <a:off x="4103603" y="2438522"/>
            <a:ext cx="0" cy="2571750"/>
          </a:xfrm>
          <a:prstGeom prst="line">
            <a:avLst/>
          </a:prstGeom>
          <a:ln w="28575">
            <a:solidFill>
              <a:srgbClr val="FFC000"/>
            </a:solidFill>
            <a:prstDash val="dash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xmlns="" id="{CA07E7F0-55F3-49BB-B333-68A44ECCA4B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6833" y="480918"/>
            <a:ext cx="5126721" cy="1715796"/>
          </a:xfrm>
          <a:prstGeom prst="rect">
            <a:avLst/>
          </a:prstGeom>
        </p:spPr>
      </p:pic>
    </p:spTree>
    <p:extLst>
      <p:ext uri="{BB962C8B-B14F-4D97-AF65-F5344CB8AC3E}">
        <p14:creationId xmlns:p14="http://schemas.microsoft.com/office/powerpoint/2010/main" val="7798710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
                                            <p:txEl>
                                              <p:pRg st="0" end="0"/>
                                            </p:txEl>
                                          </p:spTgt>
                                        </p:tgtEl>
                                        <p:attrNameLst>
                                          <p:attrName>style.visibility</p:attrName>
                                        </p:attrNameLst>
                                      </p:cBhvr>
                                      <p:to>
                                        <p:strVal val="visible"/>
                                      </p:to>
                                    </p:set>
                                    <p:animEffect transition="in" filter="wipe(left)">
                                      <p:cBhvr>
                                        <p:cTn id="12" dur="500"/>
                                        <p:tgtEl>
                                          <p:spTgt spid="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xEl>
                                              <p:pRg st="1" end="1"/>
                                            </p:txEl>
                                          </p:spTgt>
                                        </p:tgtEl>
                                        <p:attrNameLst>
                                          <p:attrName>style.visibility</p:attrName>
                                        </p:attrNameLst>
                                      </p:cBhvr>
                                      <p:to>
                                        <p:strVal val="visible"/>
                                      </p:to>
                                    </p:set>
                                    <p:animEffect transition="in" filter="wipe(left)">
                                      <p:cBhvr>
                                        <p:cTn id="17" dur="500"/>
                                        <p:tgtEl>
                                          <p:spTgt spid="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
                                            <p:txEl>
                                              <p:pRg st="2" end="2"/>
                                            </p:txEl>
                                          </p:spTgt>
                                        </p:tgtEl>
                                        <p:attrNameLst>
                                          <p:attrName>style.visibility</p:attrName>
                                        </p:attrNameLst>
                                      </p:cBhvr>
                                      <p:to>
                                        <p:strVal val="visible"/>
                                      </p:to>
                                    </p:set>
                                    <p:animEffect transition="in" filter="wipe(left)">
                                      <p:cBhvr>
                                        <p:cTn id="22" dur="500"/>
                                        <p:tgtEl>
                                          <p:spTgt spid="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8">
                                            <p:txEl>
                                              <p:pRg st="0" end="0"/>
                                            </p:txEl>
                                          </p:spTgt>
                                        </p:tgtEl>
                                        <p:attrNameLst>
                                          <p:attrName>style.visibility</p:attrName>
                                        </p:attrNameLst>
                                      </p:cBhvr>
                                      <p:to>
                                        <p:strVal val="visible"/>
                                      </p:to>
                                    </p:set>
                                    <p:animEffect transition="in" filter="circle(in)">
                                      <p:cBhvr>
                                        <p:cTn id="27" dur="500"/>
                                        <p:tgtEl>
                                          <p:spTgt spid="48">
                                            <p:txEl>
                                              <p:pRg st="0" end="0"/>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8">
                                            <p:txEl>
                                              <p:pRg st="1" end="1"/>
                                            </p:txEl>
                                          </p:spTgt>
                                        </p:tgtEl>
                                        <p:attrNameLst>
                                          <p:attrName>style.visibility</p:attrName>
                                        </p:attrNameLst>
                                      </p:cBhvr>
                                      <p:to>
                                        <p:strVal val="visible"/>
                                      </p:to>
                                    </p:set>
                                    <p:animEffect transition="in" filter="circle(in)">
                                      <p:cBhvr>
                                        <p:cTn id="35" dur="500"/>
                                        <p:tgtEl>
                                          <p:spTgt spid="4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48">
                                            <p:txEl>
                                              <p:pRg st="2" end="2"/>
                                            </p:txEl>
                                          </p:spTgt>
                                        </p:tgtEl>
                                        <p:attrNameLst>
                                          <p:attrName>style.visibility</p:attrName>
                                        </p:attrNameLst>
                                      </p:cBhvr>
                                      <p:to>
                                        <p:strVal val="visible"/>
                                      </p:to>
                                    </p:set>
                                    <p:animEffect transition="in" filter="circle(in)">
                                      <p:cBhvr>
                                        <p:cTn id="40" dur="500"/>
                                        <p:tgtEl>
                                          <p:spTgt spid="4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48">
                                            <p:txEl>
                                              <p:pRg st="3" end="3"/>
                                            </p:txEl>
                                          </p:spTgt>
                                        </p:tgtEl>
                                        <p:attrNameLst>
                                          <p:attrName>style.visibility</p:attrName>
                                        </p:attrNameLst>
                                      </p:cBhvr>
                                      <p:to>
                                        <p:strVal val="visible"/>
                                      </p:to>
                                    </p:set>
                                    <p:animEffect transition="in" filter="circle(in)">
                                      <p:cBhvr>
                                        <p:cTn id="45" dur="500"/>
                                        <p:tgtEl>
                                          <p:spTgt spid="48">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48">
                                            <p:txEl>
                                              <p:pRg st="4" end="4"/>
                                            </p:txEl>
                                          </p:spTgt>
                                        </p:tgtEl>
                                        <p:attrNameLst>
                                          <p:attrName>style.visibility</p:attrName>
                                        </p:attrNameLst>
                                      </p:cBhvr>
                                      <p:to>
                                        <p:strVal val="visible"/>
                                      </p:to>
                                    </p:set>
                                    <p:animEffect transition="in" filter="circle(in)">
                                      <p:cBhvr>
                                        <p:cTn id="50" dur="500"/>
                                        <p:tgtEl>
                                          <p:spTgt spid="48">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48">
                                            <p:txEl>
                                              <p:pRg st="5" end="5"/>
                                            </p:txEl>
                                          </p:spTgt>
                                        </p:tgtEl>
                                        <p:attrNameLst>
                                          <p:attrName>style.visibility</p:attrName>
                                        </p:attrNameLst>
                                      </p:cBhvr>
                                      <p:to>
                                        <p:strVal val="visible"/>
                                      </p:to>
                                    </p:set>
                                    <p:animEffect transition="in" filter="circle(in)">
                                      <p:cBhvr>
                                        <p:cTn id="55" dur="500"/>
                                        <p:tgtEl>
                                          <p:spTgt spid="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build="p"/>
      <p:bldP spid="4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5"/>
        <p:cNvGrpSpPr/>
        <p:nvPr/>
      </p:nvGrpSpPr>
      <p:grpSpPr>
        <a:xfrm>
          <a:off x="0" y="0"/>
          <a:ext cx="0" cy="0"/>
          <a:chOff x="0" y="0"/>
          <a:chExt cx="0" cy="0"/>
        </a:xfrm>
      </p:grpSpPr>
      <p:sp>
        <p:nvSpPr>
          <p:cNvPr id="8" name="Oval 7">
            <a:extLst>
              <a:ext uri="{FF2B5EF4-FFF2-40B4-BE49-F238E27FC236}">
                <a16:creationId xmlns:a16="http://schemas.microsoft.com/office/drawing/2014/main" xmlns="" id="{9906DACF-6B04-4400-B4DF-7AC8DA5B1793}"/>
              </a:ext>
            </a:extLst>
          </p:cNvPr>
          <p:cNvSpPr/>
          <p:nvPr/>
        </p:nvSpPr>
        <p:spPr>
          <a:xfrm>
            <a:off x="2933743" y="528491"/>
            <a:ext cx="2935560" cy="96597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6" name="Google Shape;3216;p52"/>
          <p:cNvSpPr/>
          <p:nvPr/>
        </p:nvSpPr>
        <p:spPr>
          <a:xfrm rot="10800000" flipV="1">
            <a:off x="625710" y="440537"/>
            <a:ext cx="7367702" cy="4215317"/>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219" name="Google Shape;3219;p52"/>
          <p:cNvGrpSpPr/>
          <p:nvPr/>
        </p:nvGrpSpPr>
        <p:grpSpPr>
          <a:xfrm>
            <a:off x="948278" y="3141861"/>
            <a:ext cx="565024" cy="179274"/>
            <a:chOff x="3623433" y="2095006"/>
            <a:chExt cx="212775" cy="70450"/>
          </a:xfrm>
        </p:grpSpPr>
        <p:sp>
          <p:nvSpPr>
            <p:cNvPr id="3220" name="Google Shape;3220;p52"/>
            <p:cNvSpPr/>
            <p:nvPr/>
          </p:nvSpPr>
          <p:spPr>
            <a:xfrm>
              <a:off x="3623433" y="2095006"/>
              <a:ext cx="43525" cy="70450"/>
            </a:xfrm>
            <a:custGeom>
              <a:avLst/>
              <a:gdLst/>
              <a:ahLst/>
              <a:cxnLst/>
              <a:rect l="l" t="t" r="r" b="b"/>
              <a:pathLst>
                <a:path w="1741" h="2818" extrusionOk="0">
                  <a:moveTo>
                    <a:pt x="263" y="0"/>
                  </a:moveTo>
                  <a:cubicBezTo>
                    <a:pt x="202" y="0"/>
                    <a:pt x="141" y="24"/>
                    <a:pt x="94" y="71"/>
                  </a:cubicBezTo>
                  <a:cubicBezTo>
                    <a:pt x="1" y="164"/>
                    <a:pt x="1" y="316"/>
                    <a:pt x="94" y="410"/>
                  </a:cubicBezTo>
                  <a:lnTo>
                    <a:pt x="1138" y="1453"/>
                  </a:lnTo>
                  <a:lnTo>
                    <a:pt x="184" y="2407"/>
                  </a:lnTo>
                  <a:cubicBezTo>
                    <a:pt x="90" y="2500"/>
                    <a:pt x="90" y="2652"/>
                    <a:pt x="184" y="2747"/>
                  </a:cubicBezTo>
                  <a:cubicBezTo>
                    <a:pt x="230" y="2793"/>
                    <a:pt x="292" y="2817"/>
                    <a:pt x="353" y="2817"/>
                  </a:cubicBezTo>
                  <a:cubicBezTo>
                    <a:pt x="415" y="2817"/>
                    <a:pt x="475" y="2793"/>
                    <a:pt x="523" y="2747"/>
                  </a:cubicBezTo>
                  <a:lnTo>
                    <a:pt x="1646" y="1623"/>
                  </a:lnTo>
                  <a:cubicBezTo>
                    <a:pt x="1741" y="1529"/>
                    <a:pt x="1741" y="1377"/>
                    <a:pt x="1646" y="1284"/>
                  </a:cubicBezTo>
                  <a:lnTo>
                    <a:pt x="433" y="71"/>
                  </a:lnTo>
                  <a:cubicBezTo>
                    <a:pt x="386" y="24"/>
                    <a:pt x="325" y="0"/>
                    <a:pt x="2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1" name="Google Shape;3221;p52"/>
            <p:cNvSpPr/>
            <p:nvPr/>
          </p:nvSpPr>
          <p:spPr>
            <a:xfrm>
              <a:off x="3665733" y="2095006"/>
              <a:ext cx="43525" cy="70450"/>
            </a:xfrm>
            <a:custGeom>
              <a:avLst/>
              <a:gdLst/>
              <a:ahLst/>
              <a:cxnLst/>
              <a:rect l="l" t="t" r="r" b="b"/>
              <a:pathLst>
                <a:path w="1741" h="2818" extrusionOk="0">
                  <a:moveTo>
                    <a:pt x="264" y="0"/>
                  </a:moveTo>
                  <a:cubicBezTo>
                    <a:pt x="203" y="0"/>
                    <a:pt x="142" y="24"/>
                    <a:pt x="95" y="71"/>
                  </a:cubicBezTo>
                  <a:cubicBezTo>
                    <a:pt x="1" y="164"/>
                    <a:pt x="1" y="316"/>
                    <a:pt x="95" y="410"/>
                  </a:cubicBezTo>
                  <a:lnTo>
                    <a:pt x="1138" y="1453"/>
                  </a:lnTo>
                  <a:lnTo>
                    <a:pt x="185" y="2407"/>
                  </a:lnTo>
                  <a:cubicBezTo>
                    <a:pt x="91" y="2500"/>
                    <a:pt x="91" y="2652"/>
                    <a:pt x="185" y="2747"/>
                  </a:cubicBezTo>
                  <a:cubicBezTo>
                    <a:pt x="232" y="2793"/>
                    <a:pt x="292" y="2817"/>
                    <a:pt x="354" y="2817"/>
                  </a:cubicBezTo>
                  <a:cubicBezTo>
                    <a:pt x="416" y="2817"/>
                    <a:pt x="477" y="2793"/>
                    <a:pt x="523" y="2747"/>
                  </a:cubicBezTo>
                  <a:lnTo>
                    <a:pt x="1648" y="1623"/>
                  </a:lnTo>
                  <a:cubicBezTo>
                    <a:pt x="1740" y="1529"/>
                    <a:pt x="1740" y="1377"/>
                    <a:pt x="1648" y="1284"/>
                  </a:cubicBezTo>
                  <a:lnTo>
                    <a:pt x="434" y="71"/>
                  </a:lnTo>
                  <a:cubicBezTo>
                    <a:pt x="387" y="24"/>
                    <a:pt x="326" y="0"/>
                    <a:pt x="2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2" name="Google Shape;3222;p52"/>
            <p:cNvSpPr/>
            <p:nvPr/>
          </p:nvSpPr>
          <p:spPr>
            <a:xfrm>
              <a:off x="3708083" y="2095006"/>
              <a:ext cx="43500" cy="70450"/>
            </a:xfrm>
            <a:custGeom>
              <a:avLst/>
              <a:gdLst/>
              <a:ahLst/>
              <a:cxnLst/>
              <a:rect l="l" t="t" r="r" b="b"/>
              <a:pathLst>
                <a:path w="1740" h="2818" extrusionOk="0">
                  <a:moveTo>
                    <a:pt x="263" y="0"/>
                  </a:moveTo>
                  <a:cubicBezTo>
                    <a:pt x="202" y="0"/>
                    <a:pt x="140" y="24"/>
                    <a:pt x="93" y="71"/>
                  </a:cubicBezTo>
                  <a:cubicBezTo>
                    <a:pt x="0" y="164"/>
                    <a:pt x="0" y="316"/>
                    <a:pt x="93" y="410"/>
                  </a:cubicBezTo>
                  <a:lnTo>
                    <a:pt x="1137" y="1453"/>
                  </a:lnTo>
                  <a:lnTo>
                    <a:pt x="183" y="2407"/>
                  </a:lnTo>
                  <a:cubicBezTo>
                    <a:pt x="90" y="2500"/>
                    <a:pt x="90" y="2652"/>
                    <a:pt x="183" y="2747"/>
                  </a:cubicBezTo>
                  <a:cubicBezTo>
                    <a:pt x="231" y="2793"/>
                    <a:pt x="291" y="2817"/>
                    <a:pt x="353" y="2817"/>
                  </a:cubicBezTo>
                  <a:cubicBezTo>
                    <a:pt x="414" y="2817"/>
                    <a:pt x="476" y="2793"/>
                    <a:pt x="522" y="2747"/>
                  </a:cubicBezTo>
                  <a:lnTo>
                    <a:pt x="1645" y="1623"/>
                  </a:lnTo>
                  <a:cubicBezTo>
                    <a:pt x="1740" y="1529"/>
                    <a:pt x="1740" y="1377"/>
                    <a:pt x="1645" y="1284"/>
                  </a:cubicBezTo>
                  <a:lnTo>
                    <a:pt x="432" y="71"/>
                  </a:lnTo>
                  <a:cubicBezTo>
                    <a:pt x="386" y="24"/>
                    <a:pt x="324" y="0"/>
                    <a:pt x="2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3" name="Google Shape;3223;p52"/>
            <p:cNvSpPr/>
            <p:nvPr/>
          </p:nvSpPr>
          <p:spPr>
            <a:xfrm>
              <a:off x="3750408" y="2095006"/>
              <a:ext cx="43525" cy="70450"/>
            </a:xfrm>
            <a:custGeom>
              <a:avLst/>
              <a:gdLst/>
              <a:ahLst/>
              <a:cxnLst/>
              <a:rect l="l" t="t" r="r" b="b"/>
              <a:pathLst>
                <a:path w="1741" h="2818" extrusionOk="0">
                  <a:moveTo>
                    <a:pt x="263" y="0"/>
                  </a:moveTo>
                  <a:cubicBezTo>
                    <a:pt x="202" y="0"/>
                    <a:pt x="140" y="24"/>
                    <a:pt x="93" y="71"/>
                  </a:cubicBezTo>
                  <a:cubicBezTo>
                    <a:pt x="0" y="164"/>
                    <a:pt x="0" y="316"/>
                    <a:pt x="93" y="410"/>
                  </a:cubicBezTo>
                  <a:lnTo>
                    <a:pt x="1138" y="1453"/>
                  </a:lnTo>
                  <a:lnTo>
                    <a:pt x="183" y="2407"/>
                  </a:lnTo>
                  <a:cubicBezTo>
                    <a:pt x="89" y="2500"/>
                    <a:pt x="89" y="2652"/>
                    <a:pt x="183" y="2747"/>
                  </a:cubicBezTo>
                  <a:cubicBezTo>
                    <a:pt x="230" y="2793"/>
                    <a:pt x="292" y="2817"/>
                    <a:pt x="352" y="2817"/>
                  </a:cubicBezTo>
                  <a:cubicBezTo>
                    <a:pt x="414" y="2817"/>
                    <a:pt x="475" y="2793"/>
                    <a:pt x="523" y="2747"/>
                  </a:cubicBezTo>
                  <a:lnTo>
                    <a:pt x="1646" y="1623"/>
                  </a:lnTo>
                  <a:cubicBezTo>
                    <a:pt x="1740" y="1529"/>
                    <a:pt x="1740" y="1377"/>
                    <a:pt x="1646" y="1284"/>
                  </a:cubicBezTo>
                  <a:lnTo>
                    <a:pt x="432" y="71"/>
                  </a:lnTo>
                  <a:cubicBezTo>
                    <a:pt x="385" y="24"/>
                    <a:pt x="324" y="0"/>
                    <a:pt x="2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4" name="Google Shape;3224;p52"/>
            <p:cNvSpPr/>
            <p:nvPr/>
          </p:nvSpPr>
          <p:spPr>
            <a:xfrm>
              <a:off x="3792708" y="2095006"/>
              <a:ext cx="43500" cy="70450"/>
            </a:xfrm>
            <a:custGeom>
              <a:avLst/>
              <a:gdLst/>
              <a:ahLst/>
              <a:cxnLst/>
              <a:rect l="l" t="t" r="r" b="b"/>
              <a:pathLst>
                <a:path w="1740" h="2818" extrusionOk="0">
                  <a:moveTo>
                    <a:pt x="264" y="0"/>
                  </a:moveTo>
                  <a:cubicBezTo>
                    <a:pt x="202" y="0"/>
                    <a:pt x="141" y="24"/>
                    <a:pt x="95" y="71"/>
                  </a:cubicBezTo>
                  <a:cubicBezTo>
                    <a:pt x="0" y="164"/>
                    <a:pt x="0" y="316"/>
                    <a:pt x="95" y="410"/>
                  </a:cubicBezTo>
                  <a:lnTo>
                    <a:pt x="1138" y="1453"/>
                  </a:lnTo>
                  <a:lnTo>
                    <a:pt x="185" y="2407"/>
                  </a:lnTo>
                  <a:cubicBezTo>
                    <a:pt x="90" y="2500"/>
                    <a:pt x="90" y="2652"/>
                    <a:pt x="185" y="2747"/>
                  </a:cubicBezTo>
                  <a:cubicBezTo>
                    <a:pt x="231" y="2793"/>
                    <a:pt x="292" y="2817"/>
                    <a:pt x="354" y="2817"/>
                  </a:cubicBezTo>
                  <a:cubicBezTo>
                    <a:pt x="414" y="2817"/>
                    <a:pt x="476" y="2793"/>
                    <a:pt x="522" y="2747"/>
                  </a:cubicBezTo>
                  <a:lnTo>
                    <a:pt x="1647" y="1623"/>
                  </a:lnTo>
                  <a:cubicBezTo>
                    <a:pt x="1740" y="1529"/>
                    <a:pt x="1740" y="1377"/>
                    <a:pt x="1647" y="1284"/>
                  </a:cubicBezTo>
                  <a:lnTo>
                    <a:pt x="434" y="71"/>
                  </a:lnTo>
                  <a:cubicBezTo>
                    <a:pt x="387" y="24"/>
                    <a:pt x="325" y="0"/>
                    <a:pt x="2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25" name="Google Shape;3225;p52"/>
          <p:cNvSpPr/>
          <p:nvPr/>
        </p:nvSpPr>
        <p:spPr>
          <a:xfrm>
            <a:off x="8403106" y="997189"/>
            <a:ext cx="81239" cy="77851"/>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6" name="Google Shape;3226;p52"/>
          <p:cNvSpPr/>
          <p:nvPr/>
        </p:nvSpPr>
        <p:spPr>
          <a:xfrm>
            <a:off x="801601" y="1552137"/>
            <a:ext cx="81368" cy="77913"/>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7" name="Google Shape;3227;p52"/>
          <p:cNvSpPr/>
          <p:nvPr/>
        </p:nvSpPr>
        <p:spPr>
          <a:xfrm>
            <a:off x="543475" y="1823538"/>
            <a:ext cx="319104" cy="281633"/>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228" name="Google Shape;3228;p52"/>
          <p:cNvGrpSpPr/>
          <p:nvPr/>
        </p:nvGrpSpPr>
        <p:grpSpPr>
          <a:xfrm rot="6651524">
            <a:off x="801856" y="496024"/>
            <a:ext cx="1469457" cy="1360665"/>
            <a:chOff x="3699225" y="2360850"/>
            <a:chExt cx="1759321" cy="1629069"/>
          </a:xfrm>
        </p:grpSpPr>
        <p:sp>
          <p:nvSpPr>
            <p:cNvPr id="3229" name="Google Shape;3229;p52"/>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0" name="Google Shape;3230;p52"/>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1" name="Google Shape;3231;p52"/>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2" name="Google Shape;3232;p52"/>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33" name="Google Shape;3233;p52"/>
          <p:cNvGrpSpPr/>
          <p:nvPr/>
        </p:nvGrpSpPr>
        <p:grpSpPr>
          <a:xfrm>
            <a:off x="6774657" y="438854"/>
            <a:ext cx="565024" cy="179274"/>
            <a:chOff x="3623433" y="2095006"/>
            <a:chExt cx="212775" cy="70450"/>
          </a:xfrm>
        </p:grpSpPr>
        <p:sp>
          <p:nvSpPr>
            <p:cNvPr id="3234" name="Google Shape;3234;p52"/>
            <p:cNvSpPr/>
            <p:nvPr/>
          </p:nvSpPr>
          <p:spPr>
            <a:xfrm>
              <a:off x="3623433" y="2095006"/>
              <a:ext cx="43525" cy="70450"/>
            </a:xfrm>
            <a:custGeom>
              <a:avLst/>
              <a:gdLst/>
              <a:ahLst/>
              <a:cxnLst/>
              <a:rect l="l" t="t" r="r" b="b"/>
              <a:pathLst>
                <a:path w="1741" h="2818" extrusionOk="0">
                  <a:moveTo>
                    <a:pt x="263" y="0"/>
                  </a:moveTo>
                  <a:cubicBezTo>
                    <a:pt x="202" y="0"/>
                    <a:pt x="141" y="24"/>
                    <a:pt x="94" y="71"/>
                  </a:cubicBezTo>
                  <a:cubicBezTo>
                    <a:pt x="1" y="164"/>
                    <a:pt x="1" y="316"/>
                    <a:pt x="94" y="410"/>
                  </a:cubicBezTo>
                  <a:lnTo>
                    <a:pt x="1138" y="1453"/>
                  </a:lnTo>
                  <a:lnTo>
                    <a:pt x="184" y="2407"/>
                  </a:lnTo>
                  <a:cubicBezTo>
                    <a:pt x="90" y="2500"/>
                    <a:pt x="90" y="2652"/>
                    <a:pt x="184" y="2747"/>
                  </a:cubicBezTo>
                  <a:cubicBezTo>
                    <a:pt x="230" y="2793"/>
                    <a:pt x="292" y="2817"/>
                    <a:pt x="353" y="2817"/>
                  </a:cubicBezTo>
                  <a:cubicBezTo>
                    <a:pt x="415" y="2817"/>
                    <a:pt x="475" y="2793"/>
                    <a:pt x="523" y="2747"/>
                  </a:cubicBezTo>
                  <a:lnTo>
                    <a:pt x="1646" y="1623"/>
                  </a:lnTo>
                  <a:cubicBezTo>
                    <a:pt x="1741" y="1529"/>
                    <a:pt x="1741" y="1377"/>
                    <a:pt x="1646" y="1284"/>
                  </a:cubicBezTo>
                  <a:lnTo>
                    <a:pt x="433" y="71"/>
                  </a:lnTo>
                  <a:cubicBezTo>
                    <a:pt x="386" y="24"/>
                    <a:pt x="325" y="0"/>
                    <a:pt x="2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5" name="Google Shape;3235;p52"/>
            <p:cNvSpPr/>
            <p:nvPr/>
          </p:nvSpPr>
          <p:spPr>
            <a:xfrm>
              <a:off x="3665733" y="2095006"/>
              <a:ext cx="43525" cy="70450"/>
            </a:xfrm>
            <a:custGeom>
              <a:avLst/>
              <a:gdLst/>
              <a:ahLst/>
              <a:cxnLst/>
              <a:rect l="l" t="t" r="r" b="b"/>
              <a:pathLst>
                <a:path w="1741" h="2818" extrusionOk="0">
                  <a:moveTo>
                    <a:pt x="264" y="0"/>
                  </a:moveTo>
                  <a:cubicBezTo>
                    <a:pt x="203" y="0"/>
                    <a:pt x="142" y="24"/>
                    <a:pt x="95" y="71"/>
                  </a:cubicBezTo>
                  <a:cubicBezTo>
                    <a:pt x="1" y="164"/>
                    <a:pt x="1" y="316"/>
                    <a:pt x="95" y="410"/>
                  </a:cubicBezTo>
                  <a:lnTo>
                    <a:pt x="1138" y="1453"/>
                  </a:lnTo>
                  <a:lnTo>
                    <a:pt x="185" y="2407"/>
                  </a:lnTo>
                  <a:cubicBezTo>
                    <a:pt x="91" y="2500"/>
                    <a:pt x="91" y="2652"/>
                    <a:pt x="185" y="2747"/>
                  </a:cubicBezTo>
                  <a:cubicBezTo>
                    <a:pt x="232" y="2793"/>
                    <a:pt x="292" y="2817"/>
                    <a:pt x="354" y="2817"/>
                  </a:cubicBezTo>
                  <a:cubicBezTo>
                    <a:pt x="416" y="2817"/>
                    <a:pt x="477" y="2793"/>
                    <a:pt x="523" y="2747"/>
                  </a:cubicBezTo>
                  <a:lnTo>
                    <a:pt x="1648" y="1623"/>
                  </a:lnTo>
                  <a:cubicBezTo>
                    <a:pt x="1740" y="1529"/>
                    <a:pt x="1740" y="1377"/>
                    <a:pt x="1648" y="1284"/>
                  </a:cubicBezTo>
                  <a:lnTo>
                    <a:pt x="434" y="71"/>
                  </a:lnTo>
                  <a:cubicBezTo>
                    <a:pt x="387" y="24"/>
                    <a:pt x="326" y="0"/>
                    <a:pt x="2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6" name="Google Shape;3236;p52"/>
            <p:cNvSpPr/>
            <p:nvPr/>
          </p:nvSpPr>
          <p:spPr>
            <a:xfrm>
              <a:off x="3708083" y="2095006"/>
              <a:ext cx="43500" cy="70450"/>
            </a:xfrm>
            <a:custGeom>
              <a:avLst/>
              <a:gdLst/>
              <a:ahLst/>
              <a:cxnLst/>
              <a:rect l="l" t="t" r="r" b="b"/>
              <a:pathLst>
                <a:path w="1740" h="2818" extrusionOk="0">
                  <a:moveTo>
                    <a:pt x="263" y="0"/>
                  </a:moveTo>
                  <a:cubicBezTo>
                    <a:pt x="202" y="0"/>
                    <a:pt x="140" y="24"/>
                    <a:pt x="93" y="71"/>
                  </a:cubicBezTo>
                  <a:cubicBezTo>
                    <a:pt x="0" y="164"/>
                    <a:pt x="0" y="316"/>
                    <a:pt x="93" y="410"/>
                  </a:cubicBezTo>
                  <a:lnTo>
                    <a:pt x="1137" y="1453"/>
                  </a:lnTo>
                  <a:lnTo>
                    <a:pt x="183" y="2407"/>
                  </a:lnTo>
                  <a:cubicBezTo>
                    <a:pt x="90" y="2500"/>
                    <a:pt x="90" y="2652"/>
                    <a:pt x="183" y="2747"/>
                  </a:cubicBezTo>
                  <a:cubicBezTo>
                    <a:pt x="231" y="2793"/>
                    <a:pt x="291" y="2817"/>
                    <a:pt x="353" y="2817"/>
                  </a:cubicBezTo>
                  <a:cubicBezTo>
                    <a:pt x="414" y="2817"/>
                    <a:pt x="476" y="2793"/>
                    <a:pt x="522" y="2747"/>
                  </a:cubicBezTo>
                  <a:lnTo>
                    <a:pt x="1645" y="1623"/>
                  </a:lnTo>
                  <a:cubicBezTo>
                    <a:pt x="1740" y="1529"/>
                    <a:pt x="1740" y="1377"/>
                    <a:pt x="1645" y="1284"/>
                  </a:cubicBezTo>
                  <a:lnTo>
                    <a:pt x="432" y="71"/>
                  </a:lnTo>
                  <a:cubicBezTo>
                    <a:pt x="386" y="24"/>
                    <a:pt x="324" y="0"/>
                    <a:pt x="2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7" name="Google Shape;3237;p52"/>
            <p:cNvSpPr/>
            <p:nvPr/>
          </p:nvSpPr>
          <p:spPr>
            <a:xfrm>
              <a:off x="3750408" y="2095006"/>
              <a:ext cx="43525" cy="70450"/>
            </a:xfrm>
            <a:custGeom>
              <a:avLst/>
              <a:gdLst/>
              <a:ahLst/>
              <a:cxnLst/>
              <a:rect l="l" t="t" r="r" b="b"/>
              <a:pathLst>
                <a:path w="1741" h="2818" extrusionOk="0">
                  <a:moveTo>
                    <a:pt x="263" y="0"/>
                  </a:moveTo>
                  <a:cubicBezTo>
                    <a:pt x="202" y="0"/>
                    <a:pt x="140" y="24"/>
                    <a:pt x="93" y="71"/>
                  </a:cubicBezTo>
                  <a:cubicBezTo>
                    <a:pt x="0" y="164"/>
                    <a:pt x="0" y="316"/>
                    <a:pt x="93" y="410"/>
                  </a:cubicBezTo>
                  <a:lnTo>
                    <a:pt x="1138" y="1453"/>
                  </a:lnTo>
                  <a:lnTo>
                    <a:pt x="183" y="2407"/>
                  </a:lnTo>
                  <a:cubicBezTo>
                    <a:pt x="89" y="2500"/>
                    <a:pt x="89" y="2652"/>
                    <a:pt x="183" y="2747"/>
                  </a:cubicBezTo>
                  <a:cubicBezTo>
                    <a:pt x="230" y="2793"/>
                    <a:pt x="292" y="2817"/>
                    <a:pt x="352" y="2817"/>
                  </a:cubicBezTo>
                  <a:cubicBezTo>
                    <a:pt x="414" y="2817"/>
                    <a:pt x="475" y="2793"/>
                    <a:pt x="523" y="2747"/>
                  </a:cubicBezTo>
                  <a:lnTo>
                    <a:pt x="1646" y="1623"/>
                  </a:lnTo>
                  <a:cubicBezTo>
                    <a:pt x="1740" y="1529"/>
                    <a:pt x="1740" y="1377"/>
                    <a:pt x="1646" y="1284"/>
                  </a:cubicBezTo>
                  <a:lnTo>
                    <a:pt x="432" y="71"/>
                  </a:lnTo>
                  <a:cubicBezTo>
                    <a:pt x="385" y="24"/>
                    <a:pt x="324" y="0"/>
                    <a:pt x="2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8" name="Google Shape;3238;p52"/>
            <p:cNvSpPr/>
            <p:nvPr/>
          </p:nvSpPr>
          <p:spPr>
            <a:xfrm>
              <a:off x="3792708" y="2095006"/>
              <a:ext cx="43500" cy="70450"/>
            </a:xfrm>
            <a:custGeom>
              <a:avLst/>
              <a:gdLst/>
              <a:ahLst/>
              <a:cxnLst/>
              <a:rect l="l" t="t" r="r" b="b"/>
              <a:pathLst>
                <a:path w="1740" h="2818" extrusionOk="0">
                  <a:moveTo>
                    <a:pt x="264" y="0"/>
                  </a:moveTo>
                  <a:cubicBezTo>
                    <a:pt x="202" y="0"/>
                    <a:pt x="141" y="24"/>
                    <a:pt x="95" y="71"/>
                  </a:cubicBezTo>
                  <a:cubicBezTo>
                    <a:pt x="0" y="164"/>
                    <a:pt x="0" y="316"/>
                    <a:pt x="95" y="410"/>
                  </a:cubicBezTo>
                  <a:lnTo>
                    <a:pt x="1138" y="1453"/>
                  </a:lnTo>
                  <a:lnTo>
                    <a:pt x="185" y="2407"/>
                  </a:lnTo>
                  <a:cubicBezTo>
                    <a:pt x="90" y="2500"/>
                    <a:pt x="90" y="2652"/>
                    <a:pt x="185" y="2747"/>
                  </a:cubicBezTo>
                  <a:cubicBezTo>
                    <a:pt x="231" y="2793"/>
                    <a:pt x="292" y="2817"/>
                    <a:pt x="354" y="2817"/>
                  </a:cubicBezTo>
                  <a:cubicBezTo>
                    <a:pt x="414" y="2817"/>
                    <a:pt x="476" y="2793"/>
                    <a:pt x="522" y="2747"/>
                  </a:cubicBezTo>
                  <a:lnTo>
                    <a:pt x="1647" y="1623"/>
                  </a:lnTo>
                  <a:cubicBezTo>
                    <a:pt x="1740" y="1529"/>
                    <a:pt x="1740" y="1377"/>
                    <a:pt x="1647" y="1284"/>
                  </a:cubicBezTo>
                  <a:lnTo>
                    <a:pt x="434" y="71"/>
                  </a:lnTo>
                  <a:cubicBezTo>
                    <a:pt x="387" y="24"/>
                    <a:pt x="325" y="0"/>
                    <a:pt x="2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22D1845E-32BA-4797-AFC1-4C2AEF7DB923}"/>
                  </a:ext>
                </a:extLst>
              </p:cNvPr>
              <p:cNvSpPr txBox="1"/>
              <p:nvPr/>
            </p:nvSpPr>
            <p:spPr>
              <a:xfrm>
                <a:off x="1872455" y="1155574"/>
                <a:ext cx="5603348" cy="2862322"/>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nl-NL" sz="2000" dirty="0">
                    <a:effectLst/>
                    <a:latin typeface="Arial" panose="020B0604020202020204" pitchFamily="34" charset="0"/>
                    <a:ea typeface="Calibri" panose="020F0502020204030204" pitchFamily="34" charset="0"/>
                    <a:cs typeface="Times New Roman" panose="02020603050405020304" pitchFamily="18" charset="0"/>
                  </a:rPr>
                  <a:t>Một hoán vị của một tập hợp có n phần tử là một cách sắp xếp có thứ tự n phần tử đó (với n là một số tự nhiên, </a:t>
                </a:r>
                <a14:m>
                  <m:oMath xmlns:m="http://schemas.openxmlformats.org/officeDocument/2006/math">
                    <m:r>
                      <a:rPr lang="nl-NL" sz="2000" i="1">
                        <a:effectLst/>
                        <a:latin typeface="Cambria Math" panose="02040503050406030204" pitchFamily="18" charset="0"/>
                        <a:ea typeface="Calibri" panose="020F0502020204030204" pitchFamily="34" charset="0"/>
                        <a:cs typeface="Arial" panose="020B0604020202020204" pitchFamily="34" charset="0"/>
                      </a:rPr>
                      <m:t>𝑛</m:t>
                    </m:r>
                    <m:r>
                      <a:rPr lang="nl-NL" sz="2000" i="1">
                        <a:effectLst/>
                        <a:latin typeface="Cambria Math" panose="02040503050406030204" pitchFamily="18" charset="0"/>
                        <a:ea typeface="Calibri" panose="020F0502020204030204" pitchFamily="34" charset="0"/>
                        <a:cs typeface="Arial" panose="020B0604020202020204" pitchFamily="34" charset="0"/>
                      </a:rPr>
                      <m:t>≥1</m:t>
                    </m:r>
                  </m:oMath>
                </a14:m>
                <a:r>
                  <a:rPr lang="nl-NL"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nl-NL" sz="2000" dirty="0">
                    <a:effectLst/>
                    <a:latin typeface="Arial" panose="020B0604020202020204" pitchFamily="34" charset="0"/>
                    <a:ea typeface="Calibri" panose="020F0502020204030204" pitchFamily="34" charset="0"/>
                    <a:cs typeface="Times New Roman" panose="02020603050405020304" pitchFamily="18" charset="0"/>
                  </a:rPr>
                  <a:t>Số các hoán vị của tập hợp có n phần tử, kí hiệu là P</a:t>
                </a:r>
                <a:r>
                  <a:rPr lang="nl-NL" sz="2000" baseline="-25000" dirty="0">
                    <a:effectLst/>
                    <a:latin typeface="Arial" panose="020B0604020202020204" pitchFamily="34" charset="0"/>
                    <a:ea typeface="Calibri" panose="020F0502020204030204" pitchFamily="34" charset="0"/>
                    <a:cs typeface="Times New Roman" panose="02020603050405020304" pitchFamily="18" charset="0"/>
                  </a:rPr>
                  <a:t>n</a:t>
                </a:r>
                <a:r>
                  <a:rPr lang="nl-NL" sz="2000" dirty="0">
                    <a:effectLst/>
                    <a:latin typeface="Arial" panose="020B0604020202020204" pitchFamily="34" charset="0"/>
                    <a:ea typeface="Calibri" panose="020F0502020204030204" pitchFamily="34" charset="0"/>
                    <a:cs typeface="Times New Roman" panose="02020603050405020304" pitchFamily="18" charset="0"/>
                  </a:rPr>
                  <a:t> được tính bằng công thức: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sz="2000" i="1">
                              <a:effectLst/>
                              <a:latin typeface="Cambria Math"/>
                              <a:ea typeface="Calibri" panose="020F0502020204030204" pitchFamily="34" charset="0"/>
                              <a:cs typeface="Arial" panose="020B0604020202020204" pitchFamily="34" charset="0"/>
                            </a:rPr>
                          </m:ctrlPr>
                        </m:sSubPr>
                        <m:e>
                          <m:r>
                            <a:rPr lang="nl-NL" sz="2000" i="1">
                              <a:effectLst/>
                              <a:latin typeface="Cambria Math" panose="02040503050406030204" pitchFamily="18" charset="0"/>
                              <a:ea typeface="Calibri" panose="020F0502020204030204" pitchFamily="34" charset="0"/>
                              <a:cs typeface="Arial" panose="020B0604020202020204" pitchFamily="34" charset="0"/>
                            </a:rPr>
                            <m:t>𝑃</m:t>
                          </m:r>
                        </m:e>
                        <m:sub>
                          <m:r>
                            <a:rPr lang="nl-NL" sz="2000" i="1">
                              <a:effectLst/>
                              <a:latin typeface="Cambria Math" panose="02040503050406030204" pitchFamily="18" charset="0"/>
                              <a:ea typeface="Calibri" panose="020F0502020204030204" pitchFamily="34" charset="0"/>
                              <a:cs typeface="Arial" panose="020B0604020202020204" pitchFamily="34" charset="0"/>
                            </a:rPr>
                            <m:t>𝑛</m:t>
                          </m:r>
                        </m:sub>
                      </m:sSub>
                      <m:r>
                        <a:rPr lang="nl-NL" sz="2000" i="1">
                          <a:effectLst/>
                          <a:latin typeface="Cambria Math" panose="02040503050406030204" pitchFamily="18" charset="0"/>
                          <a:ea typeface="Calibri" panose="020F0502020204030204" pitchFamily="34" charset="0"/>
                          <a:cs typeface="Arial" panose="020B0604020202020204" pitchFamily="34" charset="0"/>
                        </a:rPr>
                        <m:t>=</m:t>
                      </m:r>
                      <m:r>
                        <a:rPr lang="nl-NL" sz="2000" i="1">
                          <a:effectLst/>
                          <a:latin typeface="Cambria Math" panose="02040503050406030204" pitchFamily="18" charset="0"/>
                          <a:ea typeface="Calibri" panose="020F0502020204030204" pitchFamily="34" charset="0"/>
                          <a:cs typeface="Arial" panose="020B0604020202020204" pitchFamily="34" charset="0"/>
                        </a:rPr>
                        <m:t>𝑛</m:t>
                      </m:r>
                      <m:r>
                        <a:rPr lang="nl-NL" sz="2000" i="1">
                          <a:effectLst/>
                          <a:latin typeface="Cambria Math" panose="02040503050406030204" pitchFamily="18" charset="0"/>
                          <a:ea typeface="Calibri" panose="020F0502020204030204" pitchFamily="34" charset="0"/>
                          <a:cs typeface="Arial" panose="020B0604020202020204" pitchFamily="34" charset="0"/>
                        </a:rPr>
                        <m:t>.(</m:t>
                      </m:r>
                      <m:r>
                        <a:rPr lang="nl-NL" sz="2000" i="1">
                          <a:effectLst/>
                          <a:latin typeface="Cambria Math" panose="02040503050406030204" pitchFamily="18" charset="0"/>
                          <a:ea typeface="Calibri" panose="020F0502020204030204" pitchFamily="34" charset="0"/>
                          <a:cs typeface="Arial" panose="020B0604020202020204" pitchFamily="34" charset="0"/>
                        </a:rPr>
                        <m:t>𝑛</m:t>
                      </m:r>
                      <m:r>
                        <a:rPr lang="nl-NL" sz="2000" i="1">
                          <a:effectLst/>
                          <a:latin typeface="Cambria Math" panose="02040503050406030204" pitchFamily="18" charset="0"/>
                          <a:ea typeface="Calibri" panose="020F0502020204030204" pitchFamily="34" charset="0"/>
                          <a:cs typeface="Arial" panose="020B0604020202020204" pitchFamily="34" charset="0"/>
                        </a:rPr>
                        <m:t>−1).(</m:t>
                      </m:r>
                      <m:r>
                        <a:rPr lang="nl-NL" sz="2000" i="1">
                          <a:effectLst/>
                          <a:latin typeface="Cambria Math" panose="02040503050406030204" pitchFamily="18" charset="0"/>
                          <a:ea typeface="Calibri" panose="020F0502020204030204" pitchFamily="34" charset="0"/>
                          <a:cs typeface="Arial" panose="020B0604020202020204" pitchFamily="34" charset="0"/>
                        </a:rPr>
                        <m:t>𝑛</m:t>
                      </m:r>
                      <m:r>
                        <a:rPr lang="nl-NL" sz="2000" i="1">
                          <a:effectLst/>
                          <a:latin typeface="Cambria Math" panose="02040503050406030204" pitchFamily="18" charset="0"/>
                          <a:ea typeface="Calibri" panose="020F0502020204030204" pitchFamily="34" charset="0"/>
                          <a:cs typeface="Arial" panose="020B0604020202020204" pitchFamily="34" charset="0"/>
                        </a:rPr>
                        <m:t>−2).....2.1</m:t>
                      </m:r>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22D1845E-32BA-4797-AFC1-4C2AEF7DB923}"/>
                  </a:ext>
                </a:extLst>
              </p:cNvPr>
              <p:cNvSpPr txBox="1">
                <a:spLocks noRot="1" noChangeAspect="1" noMove="1" noResize="1" noEditPoints="1" noAdjustHandles="1" noChangeArrowheads="1" noChangeShapeType="1" noTextEdit="1"/>
              </p:cNvSpPr>
              <p:nvPr/>
            </p:nvSpPr>
            <p:spPr>
              <a:xfrm>
                <a:off x="1872455" y="1155574"/>
                <a:ext cx="5603348" cy="2862322"/>
              </a:xfrm>
              <a:prstGeom prst="rect">
                <a:avLst/>
              </a:prstGeom>
              <a:blipFill>
                <a:blip r:embed="rId3"/>
                <a:stretch>
                  <a:fillRect l="-979" r="-1197"/>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xmlns="" id="{B4E2E6BD-12E2-4CAA-962E-72CAC4E0981E}"/>
              </a:ext>
            </a:extLst>
          </p:cNvPr>
          <p:cNvSpPr txBox="1"/>
          <p:nvPr/>
        </p:nvSpPr>
        <p:spPr>
          <a:xfrm>
            <a:off x="3756713" y="631005"/>
            <a:ext cx="1522351"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KẾT LUẬN</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556127EF-F1EF-4888-A23A-807331CF23E9}"/>
                  </a:ext>
                </a:extLst>
              </p:cNvPr>
              <p:cNvSpPr txBox="1"/>
              <p:nvPr/>
            </p:nvSpPr>
            <p:spPr>
              <a:xfrm>
                <a:off x="1609524" y="3925967"/>
                <a:ext cx="2248798" cy="504305"/>
              </a:xfrm>
              <a:prstGeom prst="rect">
                <a:avLst/>
              </a:prstGeom>
              <a:noFill/>
            </p:spPr>
            <p:txBody>
              <a:bodyPr wrap="square">
                <a:spAutoFit/>
              </a:bodyPr>
              <a:lstStyle/>
              <a:p>
                <a:pPr algn="just">
                  <a:lnSpc>
                    <a:spcPct val="150000"/>
                  </a:lnSpc>
                </a:pPr>
                <a:r>
                  <a:rPr lang="nl-NL" sz="2000" b="1" dirty="0">
                    <a:effectLst/>
                    <a:latin typeface="Arial" panose="020B0604020202020204" pitchFamily="34" charset="0"/>
                    <a:ea typeface="Times New Roman" panose="02020603050405020304" pitchFamily="18" charset="0"/>
                    <a:cs typeface="Times New Roman" panose="02020603050405020304" pitchFamily="18" charset="0"/>
                  </a:rPr>
                  <a:t>Chú ý</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a:ea typeface="Calibri" panose="020F0502020204030204" pitchFamily="34" charset="0"/>
                            <a:cs typeface="Arial" panose="020B0604020202020204" pitchFamily="34" charset="0"/>
                          </a:rPr>
                        </m:ctrlPr>
                      </m:sSubPr>
                      <m:e>
                        <m:r>
                          <m:rPr>
                            <m:sty m:val="p"/>
                          </m:rPr>
                          <a:rPr lang="nl-NL" sz="2000">
                            <a:effectLst/>
                            <a:latin typeface="Cambria Math" panose="02040503050406030204" pitchFamily="18" charset="0"/>
                            <a:ea typeface="Calibri" panose="020F0502020204030204" pitchFamily="34" charset="0"/>
                            <a:cs typeface="Arial" panose="020B0604020202020204" pitchFamily="34" charset="0"/>
                          </a:rPr>
                          <m:t>P</m:t>
                        </m:r>
                      </m:e>
                      <m:sub>
                        <m:r>
                          <m:rPr>
                            <m:sty m:val="p"/>
                          </m:rPr>
                          <a:rPr lang="nl-NL" sz="2000">
                            <a:effectLst/>
                            <a:latin typeface="Cambria Math" panose="02040503050406030204" pitchFamily="18" charset="0"/>
                            <a:ea typeface="Calibri" panose="020F0502020204030204" pitchFamily="34" charset="0"/>
                            <a:cs typeface="Arial" panose="020B0604020202020204" pitchFamily="34" charset="0"/>
                          </a:rPr>
                          <m:t>n</m:t>
                        </m:r>
                      </m:sub>
                    </m:sSub>
                    <m:r>
                      <a:rPr lang="nl-NL" sz="2000" i="1">
                        <a:effectLst/>
                        <a:latin typeface="Cambria Math" panose="02040503050406030204" pitchFamily="18" charset="0"/>
                        <a:ea typeface="Calibri" panose="020F0502020204030204" pitchFamily="34" charset="0"/>
                        <a:cs typeface="Arial" panose="020B0604020202020204" pitchFamily="34" charset="0"/>
                      </a:rPr>
                      <m:t>= </m:t>
                    </m:r>
                    <m:r>
                      <a:rPr lang="nl-NL" sz="2000" i="1">
                        <a:effectLst/>
                        <a:latin typeface="Cambria Math" panose="02040503050406030204" pitchFamily="18" charset="0"/>
                        <a:ea typeface="Calibri" panose="020F0502020204030204" pitchFamily="34" charset="0"/>
                        <a:cs typeface="Arial" panose="020B0604020202020204" pitchFamily="34" charset="0"/>
                      </a:rPr>
                      <m:t>𝑛</m:t>
                    </m:r>
                    <m:r>
                      <a:rPr lang="nl-NL" sz="2000" i="1">
                        <a:effectLst/>
                        <a:latin typeface="Cambria Math" panose="02040503050406030204" pitchFamily="18" charset="0"/>
                        <a:ea typeface="Calibri" panose="020F0502020204030204" pitchFamily="34" charset="0"/>
                        <a:cs typeface="Arial" panose="020B0604020202020204" pitchFamily="34" charset="0"/>
                      </a:rPr>
                      <m:t>!</m:t>
                    </m:r>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556127EF-F1EF-4888-A23A-807331CF23E9}"/>
                  </a:ext>
                </a:extLst>
              </p:cNvPr>
              <p:cNvSpPr txBox="1">
                <a:spLocks noRot="1" noChangeAspect="1" noMove="1" noResize="1" noEditPoints="1" noAdjustHandles="1" noChangeArrowheads="1" noChangeShapeType="1" noTextEdit="1"/>
              </p:cNvSpPr>
              <p:nvPr/>
            </p:nvSpPr>
            <p:spPr>
              <a:xfrm>
                <a:off x="1609524" y="3925967"/>
                <a:ext cx="2248798" cy="504305"/>
              </a:xfrm>
              <a:prstGeom prst="rect">
                <a:avLst/>
              </a:prstGeom>
              <a:blipFill>
                <a:blip r:embed="rId4"/>
                <a:stretch>
                  <a:fillRect l="-2710" b="-19277"/>
                </a:stretch>
              </a:blipFill>
            </p:spPr>
            <p:txBody>
              <a:bodyPr/>
              <a:lstStyle/>
              <a:p>
                <a:r>
                  <a:rPr lang="en-US">
                    <a:noFill/>
                  </a:rPr>
                  <a:t> </a:t>
                </a:r>
              </a:p>
            </p:txBody>
          </p:sp>
        </mc:Fallback>
      </mc:AlternateContent>
      <p:grpSp>
        <p:nvGrpSpPr>
          <p:cNvPr id="35" name="Google Shape;1006;p16">
            <a:extLst>
              <a:ext uri="{FF2B5EF4-FFF2-40B4-BE49-F238E27FC236}">
                <a16:creationId xmlns:a16="http://schemas.microsoft.com/office/drawing/2014/main" xmlns="" id="{C4FE512D-2012-47F5-AE73-F7671EFAB631}"/>
              </a:ext>
            </a:extLst>
          </p:cNvPr>
          <p:cNvGrpSpPr/>
          <p:nvPr/>
        </p:nvGrpSpPr>
        <p:grpSpPr>
          <a:xfrm rot="-10622293">
            <a:off x="6917933" y="3469630"/>
            <a:ext cx="1859450" cy="1982174"/>
            <a:chOff x="3237458" y="122460"/>
            <a:chExt cx="5337645" cy="5689929"/>
          </a:xfrm>
        </p:grpSpPr>
        <p:sp>
          <p:nvSpPr>
            <p:cNvPr id="36" name="Google Shape;1007;p16">
              <a:extLst>
                <a:ext uri="{FF2B5EF4-FFF2-40B4-BE49-F238E27FC236}">
                  <a16:creationId xmlns:a16="http://schemas.microsoft.com/office/drawing/2014/main" xmlns="" id="{AF5D8F16-F172-48B2-B611-08BA6783038A}"/>
                </a:ext>
              </a:extLst>
            </p:cNvPr>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08;p16">
              <a:extLst>
                <a:ext uri="{FF2B5EF4-FFF2-40B4-BE49-F238E27FC236}">
                  <a16:creationId xmlns:a16="http://schemas.microsoft.com/office/drawing/2014/main" xmlns="" id="{6B73293C-6C5E-4E7B-9600-459F7DC94828}"/>
                </a:ext>
              </a:extLst>
            </p:cNvPr>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09;p16">
              <a:extLst>
                <a:ext uri="{FF2B5EF4-FFF2-40B4-BE49-F238E27FC236}">
                  <a16:creationId xmlns:a16="http://schemas.microsoft.com/office/drawing/2014/main" xmlns="" id="{1582F2FF-2F0E-4AFB-AA8E-EC2040EB2F7F}"/>
                </a:ext>
              </a:extLst>
            </p:cNvPr>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10;p16">
              <a:extLst>
                <a:ext uri="{FF2B5EF4-FFF2-40B4-BE49-F238E27FC236}">
                  <a16:creationId xmlns:a16="http://schemas.microsoft.com/office/drawing/2014/main" xmlns="" id="{FB16ACBE-2428-46B8-96E1-6EC060939DAC}"/>
                </a:ext>
              </a:extLst>
            </p:cNvPr>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11;p16">
              <a:extLst>
                <a:ext uri="{FF2B5EF4-FFF2-40B4-BE49-F238E27FC236}">
                  <a16:creationId xmlns:a16="http://schemas.microsoft.com/office/drawing/2014/main" xmlns="" id="{43B9CDF3-8E40-40EC-9931-CCF7F880349F}"/>
                </a:ext>
              </a:extLst>
            </p:cNvPr>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12;p16">
              <a:extLst>
                <a:ext uri="{FF2B5EF4-FFF2-40B4-BE49-F238E27FC236}">
                  <a16:creationId xmlns:a16="http://schemas.microsoft.com/office/drawing/2014/main" xmlns="" id="{4AD7AB4B-BABB-4582-A160-816429441ABA}"/>
                </a:ext>
              </a:extLst>
            </p:cNvPr>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13;p16">
              <a:extLst>
                <a:ext uri="{FF2B5EF4-FFF2-40B4-BE49-F238E27FC236}">
                  <a16:creationId xmlns:a16="http://schemas.microsoft.com/office/drawing/2014/main" xmlns="" id="{247F774D-6FC7-4BA2-868F-8031B75F4F48}"/>
                </a:ext>
              </a:extLst>
            </p:cNvPr>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14;p16">
              <a:extLst>
                <a:ext uri="{FF2B5EF4-FFF2-40B4-BE49-F238E27FC236}">
                  <a16:creationId xmlns:a16="http://schemas.microsoft.com/office/drawing/2014/main" xmlns="" id="{CD3AEAF2-7A15-4DD2-9415-A5AA11663459}"/>
                </a:ext>
              </a:extLst>
            </p:cNvPr>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15;p16">
              <a:extLst>
                <a:ext uri="{FF2B5EF4-FFF2-40B4-BE49-F238E27FC236}">
                  <a16:creationId xmlns:a16="http://schemas.microsoft.com/office/drawing/2014/main" xmlns="" id="{5722EA99-AB20-4FA1-9A1A-CA70772190FE}"/>
                </a:ext>
              </a:extLst>
            </p:cNvPr>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16;p16">
              <a:extLst>
                <a:ext uri="{FF2B5EF4-FFF2-40B4-BE49-F238E27FC236}">
                  <a16:creationId xmlns:a16="http://schemas.microsoft.com/office/drawing/2014/main" xmlns="" id="{91E3D61B-B0D0-4D10-B15F-B34DD183D6AD}"/>
                </a:ext>
              </a:extLst>
            </p:cNvPr>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17;p16">
              <a:extLst>
                <a:ext uri="{FF2B5EF4-FFF2-40B4-BE49-F238E27FC236}">
                  <a16:creationId xmlns:a16="http://schemas.microsoft.com/office/drawing/2014/main" xmlns="" id="{55BC5B94-F945-4D8B-82D3-4397E1F52EC4}"/>
                </a:ext>
              </a:extLst>
            </p:cNvPr>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18;p16">
              <a:extLst>
                <a:ext uri="{FF2B5EF4-FFF2-40B4-BE49-F238E27FC236}">
                  <a16:creationId xmlns:a16="http://schemas.microsoft.com/office/drawing/2014/main" xmlns="" id="{87D3A644-0F33-46DE-BA62-2F598F8E6029}"/>
                </a:ext>
              </a:extLst>
            </p:cNvPr>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19;p16">
              <a:extLst>
                <a:ext uri="{FF2B5EF4-FFF2-40B4-BE49-F238E27FC236}">
                  <a16:creationId xmlns:a16="http://schemas.microsoft.com/office/drawing/2014/main" xmlns="" id="{0987EC87-F212-4F10-B0F4-DE134BDCBC47}"/>
                </a:ext>
              </a:extLst>
            </p:cNvPr>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20;p16">
              <a:extLst>
                <a:ext uri="{FF2B5EF4-FFF2-40B4-BE49-F238E27FC236}">
                  <a16:creationId xmlns:a16="http://schemas.microsoft.com/office/drawing/2014/main" xmlns="" id="{64871C2E-7229-4524-BA3B-E8B82F8C8D89}"/>
                </a:ext>
              </a:extLst>
            </p:cNvPr>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21;p16">
              <a:extLst>
                <a:ext uri="{FF2B5EF4-FFF2-40B4-BE49-F238E27FC236}">
                  <a16:creationId xmlns:a16="http://schemas.microsoft.com/office/drawing/2014/main" xmlns="" id="{616CA8A4-E25B-4103-A7E3-855FFBD364DD}"/>
                </a:ext>
              </a:extLst>
            </p:cNvPr>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22;p16">
              <a:extLst>
                <a:ext uri="{FF2B5EF4-FFF2-40B4-BE49-F238E27FC236}">
                  <a16:creationId xmlns:a16="http://schemas.microsoft.com/office/drawing/2014/main" xmlns="" id="{39675AD5-E68E-463C-9EE2-32B1D1D21A21}"/>
                </a:ext>
              </a:extLst>
            </p:cNvPr>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23;p16">
              <a:extLst>
                <a:ext uri="{FF2B5EF4-FFF2-40B4-BE49-F238E27FC236}">
                  <a16:creationId xmlns:a16="http://schemas.microsoft.com/office/drawing/2014/main" xmlns="" id="{72DB27EB-C64F-4D12-8C76-8FCEAA14D66D}"/>
                </a:ext>
              </a:extLst>
            </p:cNvPr>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24;p16">
              <a:extLst>
                <a:ext uri="{FF2B5EF4-FFF2-40B4-BE49-F238E27FC236}">
                  <a16:creationId xmlns:a16="http://schemas.microsoft.com/office/drawing/2014/main" xmlns="" id="{D5A13552-DE75-4660-8AE5-3009324D38D0}"/>
                </a:ext>
              </a:extLst>
            </p:cNvPr>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25;p16">
              <a:extLst>
                <a:ext uri="{FF2B5EF4-FFF2-40B4-BE49-F238E27FC236}">
                  <a16:creationId xmlns:a16="http://schemas.microsoft.com/office/drawing/2014/main" xmlns="" id="{529F4D21-BACD-45E1-9B93-07C3E2D9E6BF}"/>
                </a:ext>
              </a:extLst>
            </p:cNvPr>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26;p16">
              <a:extLst>
                <a:ext uri="{FF2B5EF4-FFF2-40B4-BE49-F238E27FC236}">
                  <a16:creationId xmlns:a16="http://schemas.microsoft.com/office/drawing/2014/main" xmlns="" id="{98064F29-2F8B-41CE-90F1-D7E391415728}"/>
                </a:ext>
              </a:extLst>
            </p:cNvPr>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27;p16">
              <a:extLst>
                <a:ext uri="{FF2B5EF4-FFF2-40B4-BE49-F238E27FC236}">
                  <a16:creationId xmlns:a16="http://schemas.microsoft.com/office/drawing/2014/main" xmlns="" id="{22CD3D7B-F303-45E7-B4F6-1FE8A6107EB0}"/>
                </a:ext>
              </a:extLst>
            </p:cNvPr>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28;p16">
              <a:extLst>
                <a:ext uri="{FF2B5EF4-FFF2-40B4-BE49-F238E27FC236}">
                  <a16:creationId xmlns:a16="http://schemas.microsoft.com/office/drawing/2014/main" xmlns="" id="{B7FA0D45-488A-42C4-927D-B36FE331CB58}"/>
                </a:ext>
              </a:extLst>
            </p:cNvPr>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29;p16">
              <a:extLst>
                <a:ext uri="{FF2B5EF4-FFF2-40B4-BE49-F238E27FC236}">
                  <a16:creationId xmlns:a16="http://schemas.microsoft.com/office/drawing/2014/main" xmlns="" id="{ED8C8612-6F51-4C6B-AAD1-D77883A7A074}"/>
                </a:ext>
              </a:extLst>
            </p:cNvPr>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30;p16">
              <a:extLst>
                <a:ext uri="{FF2B5EF4-FFF2-40B4-BE49-F238E27FC236}">
                  <a16:creationId xmlns:a16="http://schemas.microsoft.com/office/drawing/2014/main" xmlns="" id="{B4862303-6D4C-4B30-AC71-24AC2AFA1BB0}"/>
                </a:ext>
              </a:extLst>
            </p:cNvPr>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31;p16">
              <a:extLst>
                <a:ext uri="{FF2B5EF4-FFF2-40B4-BE49-F238E27FC236}">
                  <a16:creationId xmlns:a16="http://schemas.microsoft.com/office/drawing/2014/main" xmlns="" id="{627AB986-6E22-4DA3-BB98-3E60171473CC}"/>
                </a:ext>
              </a:extLst>
            </p:cNvPr>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32;p16">
              <a:extLst>
                <a:ext uri="{FF2B5EF4-FFF2-40B4-BE49-F238E27FC236}">
                  <a16:creationId xmlns:a16="http://schemas.microsoft.com/office/drawing/2014/main" xmlns="" id="{40592928-E67A-4971-83EE-741358C17222}"/>
                </a:ext>
              </a:extLst>
            </p:cNvPr>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33;p16">
              <a:extLst>
                <a:ext uri="{FF2B5EF4-FFF2-40B4-BE49-F238E27FC236}">
                  <a16:creationId xmlns:a16="http://schemas.microsoft.com/office/drawing/2014/main" xmlns="" id="{A7134054-1664-44E7-B9E1-91F3228C997A}"/>
                </a:ext>
              </a:extLst>
            </p:cNvPr>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34;p16">
              <a:extLst>
                <a:ext uri="{FF2B5EF4-FFF2-40B4-BE49-F238E27FC236}">
                  <a16:creationId xmlns:a16="http://schemas.microsoft.com/office/drawing/2014/main" xmlns="" id="{787826DF-EDC1-48F9-989F-96C7BFA4CA7A}"/>
                </a:ext>
              </a:extLst>
            </p:cNvPr>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35;p16">
              <a:extLst>
                <a:ext uri="{FF2B5EF4-FFF2-40B4-BE49-F238E27FC236}">
                  <a16:creationId xmlns:a16="http://schemas.microsoft.com/office/drawing/2014/main" xmlns="" id="{8EE23DF0-3788-401B-8A98-0D68F6B4FA51}"/>
                </a:ext>
              </a:extLst>
            </p:cNvPr>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36;p16">
              <a:extLst>
                <a:ext uri="{FF2B5EF4-FFF2-40B4-BE49-F238E27FC236}">
                  <a16:creationId xmlns:a16="http://schemas.microsoft.com/office/drawing/2014/main" xmlns="" id="{109217E4-A9D1-4A8C-8DA8-5DEED859E3DC}"/>
                </a:ext>
              </a:extLst>
            </p:cNvPr>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37;p16">
              <a:extLst>
                <a:ext uri="{FF2B5EF4-FFF2-40B4-BE49-F238E27FC236}">
                  <a16:creationId xmlns:a16="http://schemas.microsoft.com/office/drawing/2014/main" xmlns="" id="{E2FD5177-2754-4925-B962-6426F7D82CFF}"/>
                </a:ext>
              </a:extLst>
            </p:cNvPr>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38;p16">
              <a:extLst>
                <a:ext uri="{FF2B5EF4-FFF2-40B4-BE49-F238E27FC236}">
                  <a16:creationId xmlns:a16="http://schemas.microsoft.com/office/drawing/2014/main" xmlns="" id="{D363EC61-E0D8-419A-9937-B361E1D77549}"/>
                </a:ext>
              </a:extLst>
            </p:cNvPr>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39;p16">
              <a:extLst>
                <a:ext uri="{FF2B5EF4-FFF2-40B4-BE49-F238E27FC236}">
                  <a16:creationId xmlns:a16="http://schemas.microsoft.com/office/drawing/2014/main" xmlns="" id="{F8D06A59-7FF7-4B85-BD5A-DF8239DE78FD}"/>
                </a:ext>
              </a:extLst>
            </p:cNvPr>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40;p16">
              <a:extLst>
                <a:ext uri="{FF2B5EF4-FFF2-40B4-BE49-F238E27FC236}">
                  <a16:creationId xmlns:a16="http://schemas.microsoft.com/office/drawing/2014/main" xmlns="" id="{4F8D51DA-5A93-4056-B5C7-627D09213E8C}"/>
                </a:ext>
              </a:extLst>
            </p:cNvPr>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41;p16">
              <a:extLst>
                <a:ext uri="{FF2B5EF4-FFF2-40B4-BE49-F238E27FC236}">
                  <a16:creationId xmlns:a16="http://schemas.microsoft.com/office/drawing/2014/main" xmlns="" id="{5F0AA983-8E03-42BA-8AD6-EC4DFCA05937}"/>
                </a:ext>
              </a:extLst>
            </p:cNvPr>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42;p16">
              <a:extLst>
                <a:ext uri="{FF2B5EF4-FFF2-40B4-BE49-F238E27FC236}">
                  <a16:creationId xmlns:a16="http://schemas.microsoft.com/office/drawing/2014/main" xmlns="" id="{2A469F72-E62F-4705-80C6-79C9330A8F49}"/>
                </a:ext>
              </a:extLst>
            </p:cNvPr>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43;p16">
              <a:extLst>
                <a:ext uri="{FF2B5EF4-FFF2-40B4-BE49-F238E27FC236}">
                  <a16:creationId xmlns:a16="http://schemas.microsoft.com/office/drawing/2014/main" xmlns="" id="{252BB1DE-3ED4-431E-9F49-621F78545D32}"/>
                </a:ext>
              </a:extLst>
            </p:cNvPr>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44;p16">
              <a:extLst>
                <a:ext uri="{FF2B5EF4-FFF2-40B4-BE49-F238E27FC236}">
                  <a16:creationId xmlns:a16="http://schemas.microsoft.com/office/drawing/2014/main" xmlns="" id="{D9E014E4-8813-4FB1-8D76-8FF0B33F56A7}"/>
                </a:ext>
              </a:extLst>
            </p:cNvPr>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45;p16">
              <a:extLst>
                <a:ext uri="{FF2B5EF4-FFF2-40B4-BE49-F238E27FC236}">
                  <a16:creationId xmlns:a16="http://schemas.microsoft.com/office/drawing/2014/main" xmlns="" id="{DEEEB95B-AE90-4C36-A8BA-AE38212C2F25}"/>
                </a:ext>
              </a:extLst>
            </p:cNvPr>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46;p16">
              <a:extLst>
                <a:ext uri="{FF2B5EF4-FFF2-40B4-BE49-F238E27FC236}">
                  <a16:creationId xmlns:a16="http://schemas.microsoft.com/office/drawing/2014/main" xmlns="" id="{EAFA3BF1-E98D-4E8C-B9D1-BC3F2E897E3C}"/>
                </a:ext>
              </a:extLst>
            </p:cNvPr>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47;p16">
              <a:extLst>
                <a:ext uri="{FF2B5EF4-FFF2-40B4-BE49-F238E27FC236}">
                  <a16:creationId xmlns:a16="http://schemas.microsoft.com/office/drawing/2014/main" xmlns="" id="{2DB11B6B-1144-4875-9B62-ED046E0CE491}"/>
                </a:ext>
              </a:extLst>
            </p:cNvPr>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48;p16">
              <a:extLst>
                <a:ext uri="{FF2B5EF4-FFF2-40B4-BE49-F238E27FC236}">
                  <a16:creationId xmlns:a16="http://schemas.microsoft.com/office/drawing/2014/main" xmlns="" id="{AC58569C-1450-453A-84E0-2C7C83ED3E54}"/>
                </a:ext>
              </a:extLst>
            </p:cNvPr>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49;p16">
              <a:extLst>
                <a:ext uri="{FF2B5EF4-FFF2-40B4-BE49-F238E27FC236}">
                  <a16:creationId xmlns:a16="http://schemas.microsoft.com/office/drawing/2014/main" xmlns="" id="{C03243F9-0FE0-41C5-AA4F-20F422D6B192}"/>
                </a:ext>
              </a:extLst>
            </p:cNvPr>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50;p16">
              <a:extLst>
                <a:ext uri="{FF2B5EF4-FFF2-40B4-BE49-F238E27FC236}">
                  <a16:creationId xmlns:a16="http://schemas.microsoft.com/office/drawing/2014/main" xmlns="" id="{54659835-287E-4B14-8CA1-FB05A6BA3E04}"/>
                </a:ext>
              </a:extLst>
            </p:cNvPr>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51;p16">
              <a:extLst>
                <a:ext uri="{FF2B5EF4-FFF2-40B4-BE49-F238E27FC236}">
                  <a16:creationId xmlns:a16="http://schemas.microsoft.com/office/drawing/2014/main" xmlns="" id="{2F1B200E-208C-4011-8C14-EE881476D06E}"/>
                </a:ext>
              </a:extLst>
            </p:cNvPr>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52;p16">
              <a:extLst>
                <a:ext uri="{FF2B5EF4-FFF2-40B4-BE49-F238E27FC236}">
                  <a16:creationId xmlns:a16="http://schemas.microsoft.com/office/drawing/2014/main" xmlns="" id="{8F977807-11C0-4D2F-B5E1-E5A3BA82E291}"/>
                </a:ext>
              </a:extLst>
            </p:cNvPr>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53;p16">
              <a:extLst>
                <a:ext uri="{FF2B5EF4-FFF2-40B4-BE49-F238E27FC236}">
                  <a16:creationId xmlns:a16="http://schemas.microsoft.com/office/drawing/2014/main" xmlns="" id="{421C4646-EE37-4EDF-8151-D9F97CD3E3E5}"/>
                </a:ext>
              </a:extLst>
            </p:cNvPr>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54;p16">
              <a:extLst>
                <a:ext uri="{FF2B5EF4-FFF2-40B4-BE49-F238E27FC236}">
                  <a16:creationId xmlns:a16="http://schemas.microsoft.com/office/drawing/2014/main" xmlns="" id="{B0774E8F-C916-4BC5-84A1-E58D42B9C803}"/>
                </a:ext>
              </a:extLst>
            </p:cNvPr>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55;p16">
              <a:extLst>
                <a:ext uri="{FF2B5EF4-FFF2-40B4-BE49-F238E27FC236}">
                  <a16:creationId xmlns:a16="http://schemas.microsoft.com/office/drawing/2014/main" xmlns="" id="{5CDA31F8-19D0-4861-8642-73E08843B514}"/>
                </a:ext>
              </a:extLst>
            </p:cNvPr>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56;p16">
              <a:extLst>
                <a:ext uri="{FF2B5EF4-FFF2-40B4-BE49-F238E27FC236}">
                  <a16:creationId xmlns:a16="http://schemas.microsoft.com/office/drawing/2014/main" xmlns="" id="{1C9B2DF6-6169-411E-890B-2672CF77B90E}"/>
                </a:ext>
              </a:extLst>
            </p:cNvPr>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57;p16">
              <a:extLst>
                <a:ext uri="{FF2B5EF4-FFF2-40B4-BE49-F238E27FC236}">
                  <a16:creationId xmlns:a16="http://schemas.microsoft.com/office/drawing/2014/main" xmlns="" id="{7E99B683-EBCF-4131-AF39-1B1E6A1D164F}"/>
                </a:ext>
              </a:extLst>
            </p:cNvPr>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58;p16">
              <a:extLst>
                <a:ext uri="{FF2B5EF4-FFF2-40B4-BE49-F238E27FC236}">
                  <a16:creationId xmlns:a16="http://schemas.microsoft.com/office/drawing/2014/main" xmlns="" id="{CF8414E2-BACD-485A-8F53-64249659A65F}"/>
                </a:ext>
              </a:extLst>
            </p:cNvPr>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59;p16">
              <a:extLst>
                <a:ext uri="{FF2B5EF4-FFF2-40B4-BE49-F238E27FC236}">
                  <a16:creationId xmlns:a16="http://schemas.microsoft.com/office/drawing/2014/main" xmlns="" id="{48990865-29D5-42F2-9C8A-DF524ADD128C}"/>
                </a:ext>
              </a:extLst>
            </p:cNvPr>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60;p16">
              <a:extLst>
                <a:ext uri="{FF2B5EF4-FFF2-40B4-BE49-F238E27FC236}">
                  <a16:creationId xmlns:a16="http://schemas.microsoft.com/office/drawing/2014/main" xmlns="" id="{07AEC0FE-CDDE-4993-8D95-33CE07043959}"/>
                </a:ext>
              </a:extLst>
            </p:cNvPr>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61;p16">
              <a:extLst>
                <a:ext uri="{FF2B5EF4-FFF2-40B4-BE49-F238E27FC236}">
                  <a16:creationId xmlns:a16="http://schemas.microsoft.com/office/drawing/2014/main" xmlns="" id="{2CC6AFCF-6B4B-45ED-A0A5-198CF58AF72E}"/>
                </a:ext>
              </a:extLst>
            </p:cNvPr>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62;p16">
              <a:extLst>
                <a:ext uri="{FF2B5EF4-FFF2-40B4-BE49-F238E27FC236}">
                  <a16:creationId xmlns:a16="http://schemas.microsoft.com/office/drawing/2014/main" xmlns="" id="{6546ADAB-008E-4346-B5D3-BAD3F1267F51}"/>
                </a:ext>
              </a:extLst>
            </p:cNvPr>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63;p16">
              <a:extLst>
                <a:ext uri="{FF2B5EF4-FFF2-40B4-BE49-F238E27FC236}">
                  <a16:creationId xmlns:a16="http://schemas.microsoft.com/office/drawing/2014/main" xmlns="" id="{EC4B7B50-917B-4A83-BEC5-34D088CB5928}"/>
                </a:ext>
              </a:extLst>
            </p:cNvPr>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64;p16">
              <a:extLst>
                <a:ext uri="{FF2B5EF4-FFF2-40B4-BE49-F238E27FC236}">
                  <a16:creationId xmlns:a16="http://schemas.microsoft.com/office/drawing/2014/main" xmlns="" id="{C928A975-A574-481D-8546-65E3A293516E}"/>
                </a:ext>
              </a:extLst>
            </p:cNvPr>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65;p16">
              <a:extLst>
                <a:ext uri="{FF2B5EF4-FFF2-40B4-BE49-F238E27FC236}">
                  <a16:creationId xmlns:a16="http://schemas.microsoft.com/office/drawing/2014/main" xmlns="" id="{E6A0E5A3-DC0E-4399-8497-E826DFF1E445}"/>
                </a:ext>
              </a:extLst>
            </p:cNvPr>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66;p16">
              <a:extLst>
                <a:ext uri="{FF2B5EF4-FFF2-40B4-BE49-F238E27FC236}">
                  <a16:creationId xmlns:a16="http://schemas.microsoft.com/office/drawing/2014/main" xmlns="" id="{D571F931-0A76-4868-A5B5-A3FA7E0D03D1}"/>
                </a:ext>
              </a:extLst>
            </p:cNvPr>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67;p16">
              <a:extLst>
                <a:ext uri="{FF2B5EF4-FFF2-40B4-BE49-F238E27FC236}">
                  <a16:creationId xmlns:a16="http://schemas.microsoft.com/office/drawing/2014/main" xmlns="" id="{0DAAF256-D1D9-45C5-B7E2-B91131778E0B}"/>
                </a:ext>
              </a:extLst>
            </p:cNvPr>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68;p16">
              <a:extLst>
                <a:ext uri="{FF2B5EF4-FFF2-40B4-BE49-F238E27FC236}">
                  <a16:creationId xmlns:a16="http://schemas.microsoft.com/office/drawing/2014/main" xmlns="" id="{ECC45387-55B8-4740-A858-D839879153B5}"/>
                </a:ext>
              </a:extLst>
            </p:cNvPr>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69;p16">
              <a:extLst>
                <a:ext uri="{FF2B5EF4-FFF2-40B4-BE49-F238E27FC236}">
                  <a16:creationId xmlns:a16="http://schemas.microsoft.com/office/drawing/2014/main" xmlns="" id="{9C4A13E1-F124-4040-BA5E-B8A81F416C96}"/>
                </a:ext>
              </a:extLst>
            </p:cNvPr>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70;p16">
              <a:extLst>
                <a:ext uri="{FF2B5EF4-FFF2-40B4-BE49-F238E27FC236}">
                  <a16:creationId xmlns:a16="http://schemas.microsoft.com/office/drawing/2014/main" xmlns="" id="{D010E3F7-1BBA-4B0E-9FBF-BB69C9395593}"/>
                </a:ext>
              </a:extLst>
            </p:cNvPr>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71;p16">
              <a:extLst>
                <a:ext uri="{FF2B5EF4-FFF2-40B4-BE49-F238E27FC236}">
                  <a16:creationId xmlns:a16="http://schemas.microsoft.com/office/drawing/2014/main" xmlns="" id="{8BE60092-ABD3-46A5-84F7-4D5063F6AA4A}"/>
                </a:ext>
              </a:extLst>
            </p:cNvPr>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72;p16">
              <a:extLst>
                <a:ext uri="{FF2B5EF4-FFF2-40B4-BE49-F238E27FC236}">
                  <a16:creationId xmlns:a16="http://schemas.microsoft.com/office/drawing/2014/main" xmlns="" id="{06B5F077-C52E-4D68-8FC8-0DD5B1EB43E4}"/>
                </a:ext>
              </a:extLst>
            </p:cNvPr>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73;p16">
              <a:extLst>
                <a:ext uri="{FF2B5EF4-FFF2-40B4-BE49-F238E27FC236}">
                  <a16:creationId xmlns:a16="http://schemas.microsoft.com/office/drawing/2014/main" xmlns="" id="{CFCFA07E-8AAD-4882-A639-FE66014C2AB9}"/>
                </a:ext>
              </a:extLst>
            </p:cNvPr>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74;p16">
              <a:extLst>
                <a:ext uri="{FF2B5EF4-FFF2-40B4-BE49-F238E27FC236}">
                  <a16:creationId xmlns:a16="http://schemas.microsoft.com/office/drawing/2014/main" xmlns="" id="{7137D20A-A5C9-48DC-BF54-28CEAF437D48}"/>
                </a:ext>
              </a:extLst>
            </p:cNvPr>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75;p16">
              <a:extLst>
                <a:ext uri="{FF2B5EF4-FFF2-40B4-BE49-F238E27FC236}">
                  <a16:creationId xmlns:a16="http://schemas.microsoft.com/office/drawing/2014/main" xmlns="" id="{542B80F0-237C-4EE6-85CF-43AFE45BC5BA}"/>
                </a:ext>
              </a:extLst>
            </p:cNvPr>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76;p16">
              <a:extLst>
                <a:ext uri="{FF2B5EF4-FFF2-40B4-BE49-F238E27FC236}">
                  <a16:creationId xmlns:a16="http://schemas.microsoft.com/office/drawing/2014/main" xmlns="" id="{9311C1CA-2C67-455B-BA3B-FD941BAEE1CD}"/>
                </a:ext>
              </a:extLst>
            </p:cNvPr>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77;p16">
              <a:extLst>
                <a:ext uri="{FF2B5EF4-FFF2-40B4-BE49-F238E27FC236}">
                  <a16:creationId xmlns:a16="http://schemas.microsoft.com/office/drawing/2014/main" xmlns="" id="{1BB4910E-E636-4004-BADB-479304A392AB}"/>
                </a:ext>
              </a:extLst>
            </p:cNvPr>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8;p16">
              <a:extLst>
                <a:ext uri="{FF2B5EF4-FFF2-40B4-BE49-F238E27FC236}">
                  <a16:creationId xmlns:a16="http://schemas.microsoft.com/office/drawing/2014/main" xmlns="" id="{89332956-F621-441A-B235-829E4F70F71D}"/>
                </a:ext>
              </a:extLst>
            </p:cNvPr>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79;p16">
              <a:extLst>
                <a:ext uri="{FF2B5EF4-FFF2-40B4-BE49-F238E27FC236}">
                  <a16:creationId xmlns:a16="http://schemas.microsoft.com/office/drawing/2014/main" xmlns="" id="{C0CB05AE-4007-4945-93DD-22E3E5728792}"/>
                </a:ext>
              </a:extLst>
            </p:cNvPr>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0;p16">
              <a:extLst>
                <a:ext uri="{FF2B5EF4-FFF2-40B4-BE49-F238E27FC236}">
                  <a16:creationId xmlns:a16="http://schemas.microsoft.com/office/drawing/2014/main" xmlns="" id="{8557C989-C39A-4FA2-8B1D-14D657727CC8}"/>
                </a:ext>
              </a:extLst>
            </p:cNvPr>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1;p16">
              <a:extLst>
                <a:ext uri="{FF2B5EF4-FFF2-40B4-BE49-F238E27FC236}">
                  <a16:creationId xmlns:a16="http://schemas.microsoft.com/office/drawing/2014/main" xmlns="" id="{F17635BE-F1F1-4BDF-A453-E2E6A65539D2}"/>
                </a:ext>
              </a:extLst>
            </p:cNvPr>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2;p16">
              <a:extLst>
                <a:ext uri="{FF2B5EF4-FFF2-40B4-BE49-F238E27FC236}">
                  <a16:creationId xmlns:a16="http://schemas.microsoft.com/office/drawing/2014/main" xmlns="" id="{42B79535-A21B-4A96-ACD1-881CB66349B1}"/>
                </a:ext>
              </a:extLst>
            </p:cNvPr>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3;p16">
              <a:extLst>
                <a:ext uri="{FF2B5EF4-FFF2-40B4-BE49-F238E27FC236}">
                  <a16:creationId xmlns:a16="http://schemas.microsoft.com/office/drawing/2014/main" xmlns="" id="{597ACB18-AA72-4B31-9EF6-9E6EADEEF91F}"/>
                </a:ext>
              </a:extLst>
            </p:cNvPr>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4;p16">
              <a:extLst>
                <a:ext uri="{FF2B5EF4-FFF2-40B4-BE49-F238E27FC236}">
                  <a16:creationId xmlns:a16="http://schemas.microsoft.com/office/drawing/2014/main" xmlns="" id="{29B879DE-C20D-4E23-83B8-234A7ED8BE44}"/>
                </a:ext>
              </a:extLst>
            </p:cNvPr>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5;p16">
              <a:extLst>
                <a:ext uri="{FF2B5EF4-FFF2-40B4-BE49-F238E27FC236}">
                  <a16:creationId xmlns:a16="http://schemas.microsoft.com/office/drawing/2014/main" xmlns="" id="{D7F5FB0D-4006-448B-B736-EC0202C94002}"/>
                </a:ext>
              </a:extLst>
            </p:cNvPr>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6;p16">
              <a:extLst>
                <a:ext uri="{FF2B5EF4-FFF2-40B4-BE49-F238E27FC236}">
                  <a16:creationId xmlns:a16="http://schemas.microsoft.com/office/drawing/2014/main" xmlns="" id="{B79EF4B3-D6F2-40AA-B77D-2351C3C2F1D7}"/>
                </a:ext>
              </a:extLst>
            </p:cNvPr>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7;p16">
              <a:extLst>
                <a:ext uri="{FF2B5EF4-FFF2-40B4-BE49-F238E27FC236}">
                  <a16:creationId xmlns:a16="http://schemas.microsoft.com/office/drawing/2014/main" xmlns="" id="{A89B19DD-E0EE-4227-AD17-9541F6AA0796}"/>
                </a:ext>
              </a:extLst>
            </p:cNvPr>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8;p16">
              <a:extLst>
                <a:ext uri="{FF2B5EF4-FFF2-40B4-BE49-F238E27FC236}">
                  <a16:creationId xmlns:a16="http://schemas.microsoft.com/office/drawing/2014/main" xmlns="" id="{0689E676-2071-43EB-B8C5-4B11B17B4C46}"/>
                </a:ext>
              </a:extLst>
            </p:cNvPr>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9;p16">
              <a:extLst>
                <a:ext uri="{FF2B5EF4-FFF2-40B4-BE49-F238E27FC236}">
                  <a16:creationId xmlns:a16="http://schemas.microsoft.com/office/drawing/2014/main" xmlns="" id="{4CA96C10-4A33-4425-BFF3-F5102DD43814}"/>
                </a:ext>
              </a:extLst>
            </p:cNvPr>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90;p16">
              <a:extLst>
                <a:ext uri="{FF2B5EF4-FFF2-40B4-BE49-F238E27FC236}">
                  <a16:creationId xmlns:a16="http://schemas.microsoft.com/office/drawing/2014/main" xmlns="" id="{0EE4CA67-2265-4526-9D53-E2F0A0A60805}"/>
                </a:ext>
              </a:extLst>
            </p:cNvPr>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91;p16">
              <a:extLst>
                <a:ext uri="{FF2B5EF4-FFF2-40B4-BE49-F238E27FC236}">
                  <a16:creationId xmlns:a16="http://schemas.microsoft.com/office/drawing/2014/main" xmlns="" id="{C7928A28-0672-424A-99B2-6A081AAAF58B}"/>
                </a:ext>
              </a:extLst>
            </p:cNvPr>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92;p16">
              <a:extLst>
                <a:ext uri="{FF2B5EF4-FFF2-40B4-BE49-F238E27FC236}">
                  <a16:creationId xmlns:a16="http://schemas.microsoft.com/office/drawing/2014/main" xmlns="" id="{96C5ECC2-AE78-4B00-A7F5-1AE78485682F}"/>
                </a:ext>
              </a:extLst>
            </p:cNvPr>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93;p16">
              <a:extLst>
                <a:ext uri="{FF2B5EF4-FFF2-40B4-BE49-F238E27FC236}">
                  <a16:creationId xmlns:a16="http://schemas.microsoft.com/office/drawing/2014/main" xmlns="" id="{13A53321-7704-4C09-8B83-9B1DE2DF3A42}"/>
                </a:ext>
              </a:extLst>
            </p:cNvPr>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94;p16">
              <a:extLst>
                <a:ext uri="{FF2B5EF4-FFF2-40B4-BE49-F238E27FC236}">
                  <a16:creationId xmlns:a16="http://schemas.microsoft.com/office/drawing/2014/main" xmlns="" id="{9DBE8916-D0C6-4099-ADA0-1068BF87AB72}"/>
                </a:ext>
              </a:extLst>
            </p:cNvPr>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95;p16">
              <a:extLst>
                <a:ext uri="{FF2B5EF4-FFF2-40B4-BE49-F238E27FC236}">
                  <a16:creationId xmlns:a16="http://schemas.microsoft.com/office/drawing/2014/main" xmlns="" id="{492EC987-8D58-42E1-B524-4030BEBFA2B2}"/>
                </a:ext>
              </a:extLst>
            </p:cNvPr>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96;p16">
              <a:extLst>
                <a:ext uri="{FF2B5EF4-FFF2-40B4-BE49-F238E27FC236}">
                  <a16:creationId xmlns:a16="http://schemas.microsoft.com/office/drawing/2014/main" xmlns="" id="{6DB6BFF1-9BFF-4D45-91A8-859C493FDF19}"/>
                </a:ext>
              </a:extLst>
            </p:cNvPr>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97;p16">
              <a:extLst>
                <a:ext uri="{FF2B5EF4-FFF2-40B4-BE49-F238E27FC236}">
                  <a16:creationId xmlns:a16="http://schemas.microsoft.com/office/drawing/2014/main" xmlns="" id="{DE873AEC-8BBA-478F-A1EE-74D5BA41F9F7}"/>
                </a:ext>
              </a:extLst>
            </p:cNvPr>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98;p16">
              <a:extLst>
                <a:ext uri="{FF2B5EF4-FFF2-40B4-BE49-F238E27FC236}">
                  <a16:creationId xmlns:a16="http://schemas.microsoft.com/office/drawing/2014/main" xmlns="" id="{3AE61F20-5A7C-4D7A-8E9E-FF72D6A918BF}"/>
                </a:ext>
              </a:extLst>
            </p:cNvPr>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99;p16">
              <a:extLst>
                <a:ext uri="{FF2B5EF4-FFF2-40B4-BE49-F238E27FC236}">
                  <a16:creationId xmlns:a16="http://schemas.microsoft.com/office/drawing/2014/main" xmlns="" id="{0D70363D-FDA2-4470-A20B-F0875623BE7D}"/>
                </a:ext>
              </a:extLst>
            </p:cNvPr>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100;p16">
              <a:extLst>
                <a:ext uri="{FF2B5EF4-FFF2-40B4-BE49-F238E27FC236}">
                  <a16:creationId xmlns:a16="http://schemas.microsoft.com/office/drawing/2014/main" xmlns="" id="{D53E1747-AD5C-4723-B4D0-BC60D8268956}"/>
                </a:ext>
              </a:extLst>
            </p:cNvPr>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101;p16">
              <a:extLst>
                <a:ext uri="{FF2B5EF4-FFF2-40B4-BE49-F238E27FC236}">
                  <a16:creationId xmlns:a16="http://schemas.microsoft.com/office/drawing/2014/main" xmlns="" id="{88D9F79C-F8B2-43A9-8B95-BC7A68F8FD77}"/>
                </a:ext>
              </a:extLst>
            </p:cNvPr>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02;p16">
              <a:extLst>
                <a:ext uri="{FF2B5EF4-FFF2-40B4-BE49-F238E27FC236}">
                  <a16:creationId xmlns:a16="http://schemas.microsoft.com/office/drawing/2014/main" xmlns="" id="{379BFE29-96C8-4E74-8896-B06F49F5651E}"/>
                </a:ext>
              </a:extLst>
            </p:cNvPr>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103;p16">
              <a:extLst>
                <a:ext uri="{FF2B5EF4-FFF2-40B4-BE49-F238E27FC236}">
                  <a16:creationId xmlns:a16="http://schemas.microsoft.com/office/drawing/2014/main" xmlns="" id="{E18BAD45-9E61-419A-AA86-C2E8FA2A87D7}"/>
                </a:ext>
              </a:extLst>
            </p:cNvPr>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104;p16">
              <a:extLst>
                <a:ext uri="{FF2B5EF4-FFF2-40B4-BE49-F238E27FC236}">
                  <a16:creationId xmlns:a16="http://schemas.microsoft.com/office/drawing/2014/main" xmlns="" id="{B59D7C98-82A8-4135-AF52-203B841AA5B7}"/>
                </a:ext>
              </a:extLst>
            </p:cNvPr>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105;p16">
              <a:extLst>
                <a:ext uri="{FF2B5EF4-FFF2-40B4-BE49-F238E27FC236}">
                  <a16:creationId xmlns:a16="http://schemas.microsoft.com/office/drawing/2014/main" xmlns="" id="{135010A2-6926-4AD6-BB9E-E4C674AC7ED4}"/>
                </a:ext>
              </a:extLst>
            </p:cNvPr>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06;p16">
              <a:extLst>
                <a:ext uri="{FF2B5EF4-FFF2-40B4-BE49-F238E27FC236}">
                  <a16:creationId xmlns:a16="http://schemas.microsoft.com/office/drawing/2014/main" xmlns="" id="{E855DDDB-F9C7-426C-B059-D023D47B14A8}"/>
                </a:ext>
              </a:extLst>
            </p:cNvPr>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07;p16">
              <a:extLst>
                <a:ext uri="{FF2B5EF4-FFF2-40B4-BE49-F238E27FC236}">
                  <a16:creationId xmlns:a16="http://schemas.microsoft.com/office/drawing/2014/main" xmlns="" id="{D56436DC-63EC-4ECB-A952-BD5E2D9585D9}"/>
                </a:ext>
              </a:extLst>
            </p:cNvPr>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08;p16">
              <a:extLst>
                <a:ext uri="{FF2B5EF4-FFF2-40B4-BE49-F238E27FC236}">
                  <a16:creationId xmlns:a16="http://schemas.microsoft.com/office/drawing/2014/main" xmlns="" id="{2FD7C0BE-D8AD-4FCF-AAA6-288367DFF685}"/>
                </a:ext>
              </a:extLst>
            </p:cNvPr>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09;p16">
              <a:extLst>
                <a:ext uri="{FF2B5EF4-FFF2-40B4-BE49-F238E27FC236}">
                  <a16:creationId xmlns:a16="http://schemas.microsoft.com/office/drawing/2014/main" xmlns="" id="{A049DF42-E340-4F1F-908F-D05395416EE5}"/>
                </a:ext>
              </a:extLst>
            </p:cNvPr>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110;p16">
              <a:extLst>
                <a:ext uri="{FF2B5EF4-FFF2-40B4-BE49-F238E27FC236}">
                  <a16:creationId xmlns:a16="http://schemas.microsoft.com/office/drawing/2014/main" xmlns="" id="{BE006CF4-741A-4A78-8516-1798AB9619B6}"/>
                </a:ext>
              </a:extLst>
            </p:cNvPr>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111;p16">
              <a:extLst>
                <a:ext uri="{FF2B5EF4-FFF2-40B4-BE49-F238E27FC236}">
                  <a16:creationId xmlns:a16="http://schemas.microsoft.com/office/drawing/2014/main" xmlns="" id="{440212FF-09A6-49DC-9FF1-7273A9A7EA25}"/>
                </a:ext>
              </a:extLst>
            </p:cNvPr>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112;p16">
              <a:extLst>
                <a:ext uri="{FF2B5EF4-FFF2-40B4-BE49-F238E27FC236}">
                  <a16:creationId xmlns:a16="http://schemas.microsoft.com/office/drawing/2014/main" xmlns="" id="{A4188A92-208A-4DA7-AB9E-1D619641F15B}"/>
                </a:ext>
              </a:extLst>
            </p:cNvPr>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113;p16">
              <a:extLst>
                <a:ext uri="{FF2B5EF4-FFF2-40B4-BE49-F238E27FC236}">
                  <a16:creationId xmlns:a16="http://schemas.microsoft.com/office/drawing/2014/main" xmlns="" id="{A149A205-3184-4E61-9243-E4257F6E3E36}"/>
                </a:ext>
              </a:extLst>
            </p:cNvPr>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14;p16">
              <a:extLst>
                <a:ext uri="{FF2B5EF4-FFF2-40B4-BE49-F238E27FC236}">
                  <a16:creationId xmlns:a16="http://schemas.microsoft.com/office/drawing/2014/main" xmlns="" id="{C9A3F8DF-D9CF-4287-AE60-585612EF553F}"/>
                </a:ext>
              </a:extLst>
            </p:cNvPr>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15;p16">
              <a:extLst>
                <a:ext uri="{FF2B5EF4-FFF2-40B4-BE49-F238E27FC236}">
                  <a16:creationId xmlns:a16="http://schemas.microsoft.com/office/drawing/2014/main" xmlns="" id="{A8AF9D9E-11E5-481B-8544-D572E4EA60B9}"/>
                </a:ext>
              </a:extLst>
            </p:cNvPr>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16;p16">
              <a:extLst>
                <a:ext uri="{FF2B5EF4-FFF2-40B4-BE49-F238E27FC236}">
                  <a16:creationId xmlns:a16="http://schemas.microsoft.com/office/drawing/2014/main" xmlns="" id="{2DA0540C-F425-4DB8-BC46-5A06B1B6A69D}"/>
                </a:ext>
              </a:extLst>
            </p:cNvPr>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17;p16">
              <a:extLst>
                <a:ext uri="{FF2B5EF4-FFF2-40B4-BE49-F238E27FC236}">
                  <a16:creationId xmlns:a16="http://schemas.microsoft.com/office/drawing/2014/main" xmlns="" id="{87B24F84-4258-459C-A666-0890E263E6C5}"/>
                </a:ext>
              </a:extLst>
            </p:cNvPr>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18;p16">
              <a:extLst>
                <a:ext uri="{FF2B5EF4-FFF2-40B4-BE49-F238E27FC236}">
                  <a16:creationId xmlns:a16="http://schemas.microsoft.com/office/drawing/2014/main" xmlns="" id="{8FFD0C99-BE40-4853-9764-A34AF7D88E75}"/>
                </a:ext>
              </a:extLst>
            </p:cNvPr>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19;p16">
              <a:extLst>
                <a:ext uri="{FF2B5EF4-FFF2-40B4-BE49-F238E27FC236}">
                  <a16:creationId xmlns:a16="http://schemas.microsoft.com/office/drawing/2014/main" xmlns="" id="{3806A6B7-1494-404B-A187-7C3A2F7CA66E}"/>
                </a:ext>
              </a:extLst>
            </p:cNvPr>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20;p16">
              <a:extLst>
                <a:ext uri="{FF2B5EF4-FFF2-40B4-BE49-F238E27FC236}">
                  <a16:creationId xmlns:a16="http://schemas.microsoft.com/office/drawing/2014/main" xmlns="" id="{8AE449EA-5B0B-46A9-A84E-33BE5D78A59F}"/>
                </a:ext>
              </a:extLst>
            </p:cNvPr>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21;p16">
              <a:extLst>
                <a:ext uri="{FF2B5EF4-FFF2-40B4-BE49-F238E27FC236}">
                  <a16:creationId xmlns:a16="http://schemas.microsoft.com/office/drawing/2014/main" xmlns="" id="{19097BE6-9DD4-4CAF-8210-29C3B4AA8FF4}"/>
                </a:ext>
              </a:extLst>
            </p:cNvPr>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22;p16">
              <a:extLst>
                <a:ext uri="{FF2B5EF4-FFF2-40B4-BE49-F238E27FC236}">
                  <a16:creationId xmlns:a16="http://schemas.microsoft.com/office/drawing/2014/main" xmlns="" id="{423B3808-2AD1-47CB-B20D-3A311B4D47D2}"/>
                </a:ext>
              </a:extLst>
            </p:cNvPr>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TextBox 152">
            <a:extLst>
              <a:ext uri="{FF2B5EF4-FFF2-40B4-BE49-F238E27FC236}">
                <a16:creationId xmlns:a16="http://schemas.microsoft.com/office/drawing/2014/main" xmlns="" id="{4E4041D5-0A34-4674-901F-0B527A7A88F6}"/>
              </a:ext>
            </a:extLst>
          </p:cNvPr>
          <p:cNvSpPr txBox="1"/>
          <p:nvPr/>
        </p:nvSpPr>
        <p:spPr>
          <a:xfrm>
            <a:off x="4824142" y="4051381"/>
            <a:ext cx="2346240" cy="400110"/>
          </a:xfrm>
          <a:prstGeom prst="rect">
            <a:avLst/>
          </a:prstGeom>
          <a:noFill/>
        </p:spPr>
        <p:txBody>
          <a:bodyPr wrap="square">
            <a:spAutoFit/>
          </a:bodyPr>
          <a:lstStyle/>
          <a:p>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Quy ước:</a:t>
            </a: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0! = 1.</a:t>
            </a:r>
            <a:endParaRPr lang="en-US" dirty="0"/>
          </a:p>
        </p:txBody>
      </p:sp>
    </p:spTree>
    <p:extLst>
      <p:ext uri="{BB962C8B-B14F-4D97-AF65-F5344CB8AC3E}">
        <p14:creationId xmlns:p14="http://schemas.microsoft.com/office/powerpoint/2010/main" val="261621216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barn(inVertical)">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barn(inVertical)">
                                      <p:cBhvr>
                                        <p:cTn id="17" dur="500"/>
                                        <p:tgtEl>
                                          <p:spTgt spid="3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xEl>
                                              <p:pRg st="2" end="2"/>
                                            </p:txEl>
                                          </p:spTgt>
                                        </p:tgtEl>
                                        <p:attrNameLst>
                                          <p:attrName>style.visibility</p:attrName>
                                        </p:attrNameLst>
                                      </p:cBhvr>
                                      <p:to>
                                        <p:strVal val="visible"/>
                                      </p:to>
                                    </p:set>
                                    <p:animEffect transition="in" filter="barn(inVertical)">
                                      <p:cBhvr>
                                        <p:cTn id="22" dur="500"/>
                                        <p:tgtEl>
                                          <p:spTgt spid="3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3"/>
                                        </p:tgtEl>
                                        <p:attrNameLst>
                                          <p:attrName>style.visibility</p:attrName>
                                        </p:attrNameLst>
                                      </p:cBhvr>
                                      <p:to>
                                        <p:strVal val="visible"/>
                                      </p:to>
                                    </p:set>
                                    <p:animEffect transition="in" filter="barn(inVertical)">
                                      <p:cBhvr>
                                        <p:cTn id="32"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2" grpId="0"/>
      <p:bldP spid="33" grpId="0"/>
      <p:bldP spid="153" grpId="0"/>
    </p:bldLst>
  </p:timing>
</p:sld>
</file>

<file path=ppt/theme/theme1.xml><?xml version="1.0" encoding="utf-8"?>
<a:theme xmlns:a="http://schemas.openxmlformats.org/drawingml/2006/main" name="Math Subject for Middle School - 7th Grade: Plane Geometry &amp; Similarity by Slidesgo">
  <a:themeElements>
    <a:clrScheme name="Simple Light">
      <a:dk1>
        <a:srgbClr val="EAEAEA"/>
      </a:dk1>
      <a:lt1>
        <a:srgbClr val="FEE9A7"/>
      </a:lt1>
      <a:dk2>
        <a:srgbClr val="FFCA5F"/>
      </a:dk2>
      <a:lt2>
        <a:srgbClr val="DD942A"/>
      </a:lt2>
      <a:accent1>
        <a:srgbClr val="EB5B55"/>
      </a:accent1>
      <a:accent2>
        <a:srgbClr val="007491"/>
      </a:accent2>
      <a:accent3>
        <a:srgbClr val="0094A5"/>
      </a:accent3>
      <a:accent4>
        <a:srgbClr val="37A780"/>
      </a:accent4>
      <a:accent5>
        <a:srgbClr val="FFFFFF"/>
      </a:accent5>
      <a:accent6>
        <a:srgbClr val="FFFFFF"/>
      </a:accent6>
      <a:hlink>
        <a:srgbClr val="0094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1152</Words>
  <Application>Microsoft Office PowerPoint</Application>
  <PresentationFormat>On-screen Show (16:9)</PresentationFormat>
  <Paragraphs>89</Paragraphs>
  <Slides>19</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Nunito</vt:lpstr>
      <vt:lpstr>Calibri</vt:lpstr>
      <vt:lpstr>Nunito Medium</vt:lpstr>
      <vt:lpstr>Pangolin</vt:lpstr>
      <vt:lpstr>Calibri Light</vt:lpstr>
      <vt:lpstr>Cambria Math</vt:lpstr>
      <vt:lpstr>Merriweather</vt:lpstr>
      <vt:lpstr>Nunito SemiBold</vt:lpstr>
      <vt:lpstr>Times New Roman</vt:lpstr>
      <vt:lpstr>Lexend</vt:lpstr>
      <vt:lpstr>Lexend Medium</vt:lpstr>
      <vt:lpstr>Math Subject for Middle School - 7th Grade: Plane Geometry &amp; Similarity by Slidesgo</vt:lpstr>
      <vt:lpstr>PowerPoint Presentation</vt:lpstr>
      <vt:lpstr>PowerPoint Presentation</vt:lpstr>
      <vt:lpstr>PowerPoint Presentation</vt:lpstr>
      <vt:lpstr>PowerPoint Presentation</vt:lpstr>
      <vt:lpstr>01</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Mrt Hao</cp:lastModifiedBy>
  <cp:revision>1</cp:revision>
  <dcterms:modified xsi:type="dcterms:W3CDTF">2025-01-25T10:09:36Z</dcterms:modified>
</cp:coreProperties>
</file>